
<file path=[Content_Types].xml><?xml version="1.0" encoding="utf-8"?>
<Types xmlns="http://schemas.openxmlformats.org/package/2006/content-types">
  <Default ContentType="application/vnd.openxmlformats-officedocument.spreadsheetml.sheet" Extension="xlsx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1.xml"/>
  <Override ContentType="application/vnd.openxmlformats-officedocument.presentationml.slide+xml" PartName="/ppt/slides/slide164.xml"/>
  <Override ContentType="application/vnd.openxmlformats-officedocument.presentationml.slide+xml" PartName="/ppt/slides/slide43.xml"/>
  <Override ContentType="application/vnd.openxmlformats-officedocument.presentationml.slide+xml" PartName="/ppt/slides/slide199.xml"/>
  <Override ContentType="application/vnd.openxmlformats-officedocument.presentationml.slide+xml" PartName="/ppt/slides/slide210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202.xml"/>
  <Override ContentType="application/vnd.openxmlformats-officedocument.presentationml.slide+xml" PartName="/ppt/slides/slide105.xml"/>
  <Override ContentType="application/vnd.openxmlformats-officedocument.presentationml.slide+xml" PartName="/ppt/slides/slide148.xml"/>
  <Override ContentType="application/vnd.openxmlformats-officedocument.presentationml.slide+xml" PartName="/ppt/slides/slide172.xml"/>
  <Override ContentType="application/vnd.openxmlformats-officedocument.presentationml.slide+xml" PartName="/ppt/slides/slide19.xml"/>
  <Override ContentType="application/vnd.openxmlformats-officedocument.presentationml.slide+xml" PartName="/ppt/slides/slide5.xml"/>
  <Override ContentType="application/vnd.openxmlformats-officedocument.presentationml.slide+xml" PartName="/ppt/slides/slide51.xml"/>
  <Override ContentType="application/vnd.openxmlformats-officedocument.presentationml.slide+xml" PartName="/ppt/slides/slide113.xml"/>
  <Override ContentType="application/vnd.openxmlformats-officedocument.presentationml.slide+xml" PartName="/ppt/slides/slide94.xml"/>
  <Override ContentType="application/vnd.openxmlformats-officedocument.presentationml.slide+xml" PartName="/ppt/slides/slide156.xml"/>
  <Override ContentType="application/vnd.openxmlformats-officedocument.presentationml.slide+xml" PartName="/ppt/slides/slide71.xml"/>
  <Override ContentType="application/vnd.openxmlformats-officedocument.presentationml.slide+xml" PartName="/ppt/slides/slide179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36.xml"/>
  <Override ContentType="application/vnd.openxmlformats-officedocument.presentationml.slide+xml" PartName="/ppt/slides/slide184.xml"/>
  <Override ContentType="application/vnd.openxmlformats-officedocument.presentationml.slide+xml" PartName="/ppt/slides/slide141.xml"/>
  <Override ContentType="application/vnd.openxmlformats-officedocument.presentationml.slide+xml" PartName="/ppt/slides/slide82.xml"/>
  <Override ContentType="application/vnd.openxmlformats-officedocument.presentationml.slide+xml" PartName="/ppt/slides/slide9.xml"/>
  <Override ContentType="application/vnd.openxmlformats-officedocument.presentationml.slide+xml" PartName="/ppt/slides/slide168.xml"/>
  <Override ContentType="application/vnd.openxmlformats-officedocument.presentationml.slide+xml" PartName="/ppt/slides/slide12.xml"/>
  <Override ContentType="application/vnd.openxmlformats-officedocument.presentationml.slide+xml" PartName="/ppt/slides/slide108.xml"/>
  <Override ContentType="application/vnd.openxmlformats-officedocument.presentationml.slide+xml" PartName="/ppt/slides/slide187.xml"/>
  <Override ContentType="application/vnd.openxmlformats-officedocument.presentationml.slide+xml" PartName="/ppt/slides/slide98.xml"/>
  <Override ContentType="application/vnd.openxmlformats-officedocument.presentationml.slide+xml" PartName="/ppt/slides/slide152.xml"/>
  <Override ContentType="application/vnd.openxmlformats-officedocument.presentationml.slide+xml" PartName="/ppt/slides/slide125.xml"/>
  <Override ContentType="application/vnd.openxmlformats-officedocument.presentationml.slide+xml" PartName="/ppt/slides/slide20.xml"/>
  <Override ContentType="application/vnd.openxmlformats-officedocument.presentationml.slide+xml" PartName="/ppt/slides/slide16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206.xml"/>
  <Override ContentType="application/vnd.openxmlformats-officedocument.presentationml.slide+xml" PartName="/ppt/slides/slide55.xml"/>
  <Override ContentType="application/vnd.openxmlformats-officedocument.presentationml.slide+xml" PartName="/ppt/slides/slide195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129.xml"/>
  <Override ContentType="application/vnd.openxmlformats-officedocument.presentationml.slide+xml" PartName="/ppt/slides/slide63.xml"/>
  <Override ContentType="application/vnd.openxmlformats-officedocument.presentationml.slide+xml" PartName="/ppt/slides/slide159.xml"/>
  <Override ContentType="application/vnd.openxmlformats-officedocument.presentationml.slide+xml" PartName="/ppt/slides/slide101.xml"/>
  <Override ContentType="application/vnd.openxmlformats-officedocument.presentationml.slide+xml" PartName="/ppt/slides/slide116.xml"/>
  <Override ContentType="application/vnd.openxmlformats-officedocument.presentationml.slide+xml" PartName="/ppt/slides/slide144.xml"/>
  <Override ContentType="application/vnd.openxmlformats-officedocument.presentationml.slide+xml" PartName="/ppt/slides/slide133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176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180.xml"/>
  <Override ContentType="application/vnd.openxmlformats-officedocument.presentationml.slide+xml" PartName="/ppt/slides/slide18.xml"/>
  <Override ContentType="application/vnd.openxmlformats-officedocument.presentationml.slide+xml" PartName="/ppt/slides/slide201.xml"/>
  <Override ContentType="application/vnd.openxmlformats-officedocument.presentationml.slide+xml" PartName="/ppt/slides/slide52.xml"/>
  <Override ContentType="application/vnd.openxmlformats-officedocument.presentationml.slide+xml" PartName="/ppt/slides/slide95.xml"/>
  <Override ContentType="application/vnd.openxmlformats-officedocument.presentationml.slide+xml" PartName="/ppt/slides/slide181.xml"/>
  <Override ContentType="application/vnd.openxmlformats-officedocument.presentationml.slide+xml" PartName="/ppt/slides/slide157.xml"/>
  <Override ContentType="application/vnd.openxmlformats-officedocument.presentationml.slide+xml" PartName="/ppt/slides/slide211.xml"/>
  <Override ContentType="application/vnd.openxmlformats-officedocument.presentationml.slide+xml" PartName="/ppt/slides/slide77.xml"/>
  <Override ContentType="application/vnd.openxmlformats-officedocument.presentationml.slide+xml" PartName="/ppt/slides/slide165.xml"/>
  <Override ContentType="application/vnd.openxmlformats-officedocument.presentationml.slide+xml" PartName="/ppt/slides/slide34.xml"/>
  <Override ContentType="application/vnd.openxmlformats-officedocument.presentationml.slide+xml" PartName="/ppt/slides/slide122.xml"/>
  <Override ContentType="application/vnd.openxmlformats-officedocument.presentationml.slide+xml" PartName="/ppt/slides/slide147.xml"/>
  <Override ContentType="application/vnd.openxmlformats-officedocument.presentationml.slide+xml" PartName="/ppt/slides/slide191.xml"/>
  <Override ContentType="application/vnd.openxmlformats-officedocument.presentationml.slide+xml" PartName="/ppt/slides/slide104.xml"/>
  <Override ContentType="application/vnd.openxmlformats-officedocument.presentationml.slide+xml" PartName="/ppt/slides/slide24.xml"/>
  <Override ContentType="application/vnd.openxmlformats-officedocument.presentationml.slide+xml" PartName="/ppt/slides/slide137.xml"/>
  <Override ContentType="application/vnd.openxmlformats-officedocument.presentationml.slide+xml" PartName="/ppt/slides/slide110.xml"/>
  <Override ContentType="application/vnd.openxmlformats-officedocument.presentationml.slide+xml" PartName="/ppt/slides/slide153.xml"/>
  <Override ContentType="application/vnd.openxmlformats-officedocument.presentationml.slide+xml" PartName="/ppt/slides/slide67.xml"/>
  <Override ContentType="application/vnd.openxmlformats-officedocument.presentationml.slide+xml" PartName="/ppt/slides/slide196.xml"/>
  <Override ContentType="application/vnd.openxmlformats-officedocument.presentationml.slide+xml" PartName="/ppt/slides/slide171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6.xml"/>
  <Override ContentType="application/vnd.openxmlformats-officedocument.presentationml.slide+xml" PartName="/ppt/slides/slide119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169.xml"/>
  <Override ContentType="application/vnd.openxmlformats-officedocument.presentationml.slide+xml" PartName="/ppt/slides/slide30.xml"/>
  <Override ContentType="application/vnd.openxmlformats-officedocument.presentationml.slide+xml" PartName="/ppt/slides/slide126.xml"/>
  <Override ContentType="application/vnd.openxmlformats-officedocument.presentationml.slide+xml" PartName="/ppt/slides/slide186.xml"/>
  <Override ContentType="application/vnd.openxmlformats-officedocument.presentationml.slide+xml" PartName="/ppt/slides/slide109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205.xml"/>
  <Override ContentType="application/vnd.openxmlformats-officedocument.presentationml.slide+xml" PartName="/ppt/slides/slide160.xml"/>
  <Override ContentType="application/vnd.openxmlformats-officedocument.presentationml.slide+xml" PartName="/ppt/slides/slide100.xml"/>
  <Override ContentType="application/vnd.openxmlformats-officedocument.presentationml.slide+xml" PartName="/ppt/slides/slide90.xml"/>
  <Override ContentType="application/vnd.openxmlformats-officedocument.presentationml.slide+xml" PartName="/ppt/slides/slide143.xml"/>
  <Override ContentType="application/vnd.openxmlformats-officedocument.presentationml.slide+xml" PartName="/ppt/slides/slide132.xml"/>
  <Override ContentType="application/vnd.openxmlformats-officedocument.presentationml.slide+xml" PartName="/ppt/slides/slide62.xml"/>
  <Override ContentType="application/vnd.openxmlformats-officedocument.presentationml.slide+xml" PartName="/ppt/slides/slide175.xml"/>
  <Override ContentType="application/vnd.openxmlformats-officedocument.presentationml.slide+xml" PartName="/ppt/slides/slide1.xml"/>
  <Override ContentType="application/vnd.openxmlformats-officedocument.presentationml.slide+xml" PartName="/ppt/slides/slide192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209.xml"/>
  <Override ContentType="application/vnd.openxmlformats-officedocument.presentationml.slide+xml" PartName="/ppt/slides/slide200.xml"/>
  <Override ContentType="application/vnd.openxmlformats-officedocument.presentationml.slide+xml" PartName="/ppt/slides/slide88.xml"/>
  <Override ContentType="application/vnd.openxmlformats-officedocument.presentationml.slide+xml" PartName="/ppt/slides/slide158.xml"/>
  <Override ContentType="application/vnd.openxmlformats-officedocument.presentationml.slide+xml" PartName="/ppt/slides/slide115.xml"/>
  <Override ContentType="application/vnd.openxmlformats-officedocument.presentationml.slide+xml" PartName="/ppt/slides/slide3.xml"/>
  <Override ContentType="application/vnd.openxmlformats-officedocument.presentationml.slide+xml" PartName="/ppt/slides/slide182.xml"/>
  <Override ContentType="application/vnd.openxmlformats-officedocument.presentationml.slide+xml" PartName="/ppt/slides/slide17.xml"/>
  <Override ContentType="application/vnd.openxmlformats-officedocument.presentationml.slide+xml" PartName="/ppt/slides/slide138.xml"/>
  <Override ContentType="application/vnd.openxmlformats-officedocument.presentationml.slide+xml" PartName="/ppt/slides/slide25.xml"/>
  <Override ContentType="application/vnd.openxmlformats-officedocument.presentationml.slide+xml" PartName="/ppt/slides/slide174.xml"/>
  <Override ContentType="application/vnd.openxmlformats-officedocument.presentationml.slide+xml" PartName="/ppt/slides/slide190.xml"/>
  <Override ContentType="application/vnd.openxmlformats-officedocument.presentationml.slide+xml" PartName="/ppt/slides/slide33.xml"/>
  <Override ContentType="application/vnd.openxmlformats-officedocument.presentationml.slide+xml" PartName="/ppt/slides/slide68.xml"/>
  <Override ContentType="application/vnd.openxmlformats-officedocument.presentationml.slide+xml" PartName="/ppt/slides/slide170.xml"/>
  <Override ContentType="application/vnd.openxmlformats-officedocument.presentationml.slide+xml" PartName="/ppt/slides/slide204.xml"/>
  <Override ContentType="application/vnd.openxmlformats-officedocument.presentationml.slide+xml" PartName="/ppt/slides/slide84.xml"/>
  <Override ContentType="application/vnd.openxmlformats-officedocument.presentationml.slide+xml" PartName="/ppt/slides/slide107.xml"/>
  <Override ContentType="application/vnd.openxmlformats-officedocument.presentationml.slide+xml" PartName="/ppt/slides/slide37.xml"/>
  <Override ContentType="application/vnd.openxmlformats-officedocument.presentationml.slide+xml" PartName="/ppt/slides/slide123.xml"/>
  <Override ContentType="application/vnd.openxmlformats-officedocument.presentationml.slide+xml" PartName="/ppt/slides/slide166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4.xml"/>
  <Override ContentType="application/vnd.openxmlformats-officedocument.presentationml.slide+xml" PartName="/ppt/slides/slide197.xml"/>
  <Override ContentType="application/vnd.openxmlformats-officedocument.presentationml.slide+xml" PartName="/ppt/slides/slide10.xml"/>
  <Override ContentType="application/vnd.openxmlformats-officedocument.presentationml.slide+xml" PartName="/ppt/slides/slide111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185.xml"/>
  <Override ContentType="application/vnd.openxmlformats-officedocument.presentationml.slide+xml" PartName="/ppt/slides/slide65.xml"/>
  <Override ContentType="application/vnd.openxmlformats-officedocument.presentationml.slide+xml" PartName="/ppt/slides/slide118.xml"/>
  <Override ContentType="application/vnd.openxmlformats-officedocument.presentationml.slide+xml" PartName="/ppt/slides/slide142.xml"/>
  <Override ContentType="application/vnd.openxmlformats-officedocument.presentationml.slide+xml" PartName="/ppt/slides/slide72.xml"/>
  <Override ContentType="application/vnd.openxmlformats-officedocument.presentationml.slide+xml" PartName="/ppt/slides/slide135.xml"/>
  <Override ContentType="application/vnd.openxmlformats-officedocument.presentationml.slide+xml" PartName="/ppt/slides/slide178.xml"/>
  <Override ContentType="application/vnd.openxmlformats-officedocument.presentationml.slide+xml" PartName="/ppt/slides/slide29.xml"/>
  <Override ContentType="application/vnd.openxmlformats-officedocument.presentationml.slide+xml" PartName="/ppt/slides/slide212.xml"/>
  <Override ContentType="application/vnd.openxmlformats-officedocument.presentationml.slide+xml" PartName="/ppt/slides/slide76.xml"/>
  <Override ContentType="application/vnd.openxmlformats-officedocument.presentationml.slide+xml" PartName="/ppt/slides/slide131.xml"/>
  <Override ContentType="application/vnd.openxmlformats-officedocument.presentationml.slide+xml" PartName="/ppt/slides/slide93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114.xml"/>
  <Override ContentType="application/vnd.openxmlformats-officedocument.presentationml.slide+xml" PartName="/ppt/slides/slide163.xml"/>
  <Override ContentType="application/vnd.openxmlformats-officedocument.presentationml.slide+xml" PartName="/ppt/slides/slide127.xml"/>
  <Override ContentType="application/vnd.openxmlformats-officedocument.presentationml.slide+xml" PartName="/ppt/slides/slide146.xml"/>
  <Override ContentType="application/vnd.openxmlformats-officedocument.presentationml.slide+xml" PartName="/ppt/slides/slide150.xml"/>
  <Override ContentType="application/vnd.openxmlformats-officedocument.presentationml.slide+xml" PartName="/ppt/slides/slide189.xml"/>
  <Override ContentType="application/vnd.openxmlformats-officedocument.presentationml.slide+xml" PartName="/ppt/slides/slide120.xml"/>
  <Override ContentType="application/vnd.openxmlformats-officedocument.presentationml.slide+xml" PartName="/ppt/slides/slide87.xml"/>
  <Override ContentType="application/vnd.openxmlformats-officedocument.presentationml.slide+xml" PartName="/ppt/slides/slide57.xml"/>
  <Override ContentType="application/vnd.openxmlformats-officedocument.presentationml.slide+xml" PartName="/ppt/slides/slide44.xml"/>
  <Override ContentType="application/vnd.openxmlformats-officedocument.presentationml.slide+xml" PartName="/ppt/slides/slide193.xml"/>
  <Override ContentType="application/vnd.openxmlformats-officedocument.presentationml.slide+xml" PartName="/ppt/slides/slide208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39.xml"/>
  <Override ContentType="application/vnd.openxmlformats-officedocument.presentationml.slide+xml" PartName="/ppt/slides/slide60.xml"/>
  <Override ContentType="application/vnd.openxmlformats-officedocument.presentationml.slide+xml" PartName="/ppt/slides/slide26.xml"/>
  <Override ContentType="application/vnd.openxmlformats-officedocument.presentationml.slide+xml" PartName="/ppt/slides/slide112.xml"/>
  <Override ContentType="application/vnd.openxmlformats-officedocument.presentationml.slide+xml" PartName="/ppt/slides/slide198.xml"/>
  <Override ContentType="application/vnd.openxmlformats-officedocument.presentationml.slide+xml" PartName="/ppt/slides/slide15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130.xml"/>
  <Override ContentType="application/vnd.openxmlformats-officedocument.presentationml.slide+xml" PartName="/ppt/slides/slide173.xml"/>
  <Override ContentType="application/vnd.openxmlformats-officedocument.presentationml.slide+xml" PartName="/ppt/slides/slide16.xml"/>
  <Override ContentType="application/vnd.openxmlformats-officedocument.presentationml.slide+xml" PartName="/ppt/slides/slide97.xml"/>
  <Override ContentType="application/vnd.openxmlformats-officedocument.presentationml.slide+xml" PartName="/ppt/slides/slide140.xml"/>
  <Override ContentType="application/vnd.openxmlformats-officedocument.presentationml.slide+xml" PartName="/ppt/slides/slide11.xml"/>
  <Override ContentType="application/vnd.openxmlformats-officedocument.presentationml.slide+xml" PartName="/ppt/slides/slide183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149.xml"/>
  <Override ContentType="application/vnd.openxmlformats-officedocument.presentationml.slide+xml" PartName="/ppt/slides/slide203.xml"/>
  <Override ContentType="application/vnd.openxmlformats-officedocument.presentationml.slide+xml" PartName="/ppt/slides/slide124.xml"/>
  <Override ContentType="application/vnd.openxmlformats-officedocument.presentationml.slide+xml" PartName="/ppt/slides/slide106.xml"/>
  <Override ContentType="application/vnd.openxmlformats-officedocument.presentationml.slide+xml" PartName="/ppt/slides/slide167.xml"/>
  <Override ContentType="application/vnd.openxmlformats-officedocument.presentationml.slide+xml" PartName="/ppt/slides/slide70.xml"/>
  <Override ContentType="application/vnd.openxmlformats-officedocument.presentationml.slide+xml" PartName="/ppt/slides/slide194.xml"/>
  <Override ContentType="application/vnd.openxmlformats-officedocument.presentationml.slide+xml" PartName="/ppt/slides/slide151.xml"/>
  <Override ContentType="application/vnd.openxmlformats-officedocument.presentationml.slide+xml" PartName="/ppt/slides/slide177.xml"/>
  <Override ContentType="application/vnd.openxmlformats-officedocument.presentationml.slide+xml" PartName="/ppt/slides/slide134.xml"/>
  <Override ContentType="application/vnd.openxmlformats-officedocument.presentationml.slide+xml" PartName="/ppt/slides/slide207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117.xml"/>
  <Override ContentType="application/vnd.openxmlformats-officedocument.presentationml.slide+xml" PartName="/ppt/slides/slide145.xml"/>
  <Override ContentType="application/vnd.openxmlformats-officedocument.presentationml.slide+xml" PartName="/ppt/slides/slide188.xml"/>
  <Override ContentType="application/vnd.openxmlformats-officedocument.presentationml.slide+xml" PartName="/ppt/slides/slide162.xml"/>
  <Override ContentType="application/vnd.openxmlformats-officedocument.presentationml.slide+xml" PartName="/ppt/slides/slide32.xml"/>
  <Override ContentType="application/vnd.openxmlformats-officedocument.presentationml.slide+xml" PartName="/ppt/slides/slide75.xml"/>
  <Override ContentType="application/vnd.openxmlformats-officedocument.presentationml.slide+xml" PartName="/ppt/slides/slide58.xml"/>
  <Override ContentType="application/vnd.openxmlformats-officedocument.presentationml.slide+xml" PartName="/ppt/slides/slide15.xml"/>
  <Override ContentType="application/vnd.openxmlformats-officedocument.presentationml.slide+xml" PartName="/ppt/slides/slide128.xml"/>
  <Override ContentType="application/vnd.openxmlformats-officedocument.presentationml.slide+xml" PartName="/ppt/slides/slide92.xml"/>
  <Override ContentType="application/vnd.openxmlformats-officedocument.presentationml.slide+xml" PartName="/ppt/slides/slide102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ms-office.chartcolorstyle+xml" PartName="/ppt/charts/colors21.xml"/>
  <Override ContentType="application/vnd.ms-office.chartcolorstyle+xml" PartName="/ppt/charts/colors6.xml"/>
  <Override ContentType="application/vnd.ms-office.chartcolorstyle+xml" PartName="/ppt/charts/colors4.xml"/>
  <Override ContentType="application/vnd.ms-office.chartcolorstyle+xml" PartName="/ppt/charts/colors1.xml"/>
  <Override ContentType="application/vnd.ms-office.chartcolorstyle+xml" PartName="/ppt/charts/colors17.xml"/>
  <Override ContentType="application/vnd.ms-office.chartcolorstyle+xml" PartName="/ppt/charts/colors8.xml"/>
  <Override ContentType="application/vnd.ms-office.chartcolorstyle+xml" PartName="/ppt/charts/colors11.xml"/>
  <Override ContentType="application/vnd.ms-office.chartcolorstyle+xml" PartName="/ppt/charts/colors24.xml"/>
  <Override ContentType="application/vnd.ms-office.chartcolorstyle+xml" PartName="/ppt/charts/colors15.xml"/>
  <Override ContentType="application/vnd.ms-office.chartcolorstyle+xml" PartName="/ppt/charts/colors13.xml"/>
  <Override ContentType="application/vnd.ms-office.chartcolorstyle+xml" PartName="/ppt/charts/colors14.xml"/>
  <Override ContentType="application/vnd.ms-office.chartcolorstyle+xml" PartName="/ppt/charts/colors5.xml"/>
  <Override ContentType="application/vnd.ms-office.chartcolorstyle+xml" PartName="/ppt/charts/colors19.xml"/>
  <Override ContentType="application/vnd.ms-office.chartcolorstyle+xml" PartName="/ppt/charts/colors22.xml"/>
  <Override ContentType="application/vnd.ms-office.chartcolorstyle+xml" PartName="/ppt/charts/colors20.xml"/>
  <Override ContentType="application/vnd.ms-office.chartcolorstyle+xml" PartName="/ppt/charts/colors2.xml"/>
  <Override ContentType="application/vnd.ms-office.chartcolorstyle+xml" PartName="/ppt/charts/colors3.xml"/>
  <Override ContentType="application/vnd.ms-office.chartcolorstyle+xml" PartName="/ppt/charts/colors16.xml"/>
  <Override ContentType="application/vnd.ms-office.chartcolorstyle+xml" PartName="/ppt/charts/colors18.xml"/>
  <Override ContentType="application/vnd.ms-office.chartcolorstyle+xml" PartName="/ppt/charts/colors23.xml"/>
  <Override ContentType="application/vnd.ms-office.chartcolorstyle+xml" PartName="/ppt/charts/colors7.xml"/>
  <Override ContentType="application/vnd.ms-office.chartcolorstyle+xml" PartName="/ppt/charts/colors10.xml"/>
  <Override ContentType="application/vnd.ms-office.chartcolorstyle+xml" PartName="/ppt/charts/colors9.xml"/>
  <Override ContentType="application/vnd.ms-office.chartcolorstyle+xml" PartName="/ppt/charts/colors12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drawingml.chart+xml" PartName="/ppt/charts/chart20.xml"/>
  <Override ContentType="application/vnd.openxmlformats-officedocument.drawingml.chart+xml" PartName="/ppt/charts/chart25.xml"/>
  <Override ContentType="application/vnd.openxmlformats-officedocument.drawingml.chart+xml" PartName="/ppt/charts/chart38.xml"/>
  <Override ContentType="application/vnd.openxmlformats-officedocument.drawingml.chart+xml" PartName="/ppt/charts/chart9.xml"/>
  <Override ContentType="application/vnd.openxmlformats-officedocument.drawingml.chart+xml" PartName="/ppt/charts/chart4.xml"/>
  <Override ContentType="application/vnd.openxmlformats-officedocument.drawingml.chart+xml" PartName="/ppt/charts/chart33.xml"/>
  <Override ContentType="application/vnd.openxmlformats-officedocument.drawingml.chart+xml" PartName="/ppt/charts/chart16.xml"/>
  <Override ContentType="application/vnd.openxmlformats-officedocument.drawingml.chart+xml" PartName="/ppt/charts/chart42.xml"/>
  <Override ContentType="application/vnd.openxmlformats-officedocument.drawingml.chart+xml" PartName="/ppt/charts/chart12.xml"/>
  <Override ContentType="application/vnd.openxmlformats-officedocument.drawingml.chart+xml" PartName="/ppt/charts/chart29.xml"/>
  <Override ContentType="application/vnd.openxmlformats-officedocument.drawingml.chart+xml" PartName="/ppt/charts/chart32.xml"/>
  <Override ContentType="application/vnd.openxmlformats-officedocument.drawingml.chart+xml" PartName="/ppt/charts/chart8.xml"/>
  <Override ContentType="application/vnd.openxmlformats-officedocument.drawingml.chart+xml" PartName="/ppt/charts/chart37.xml"/>
  <Override ContentType="application/vnd.openxmlformats-officedocument.drawingml.chart+xml" PartName="/ppt/charts/chart5.xml"/>
  <Override ContentType="application/vnd.openxmlformats-officedocument.drawingml.chart+xml" PartName="/ppt/charts/chart28.xml"/>
  <Override ContentType="application/vnd.openxmlformats-officedocument.drawingml.chart+xml" PartName="/ppt/charts/chart41.xml"/>
  <Override ContentType="application/vnd.openxmlformats-officedocument.drawingml.chart+xml" PartName="/ppt/charts/chart11.xml"/>
  <Override ContentType="application/vnd.openxmlformats-officedocument.drawingml.chart+xml" PartName="/ppt/charts/chart24.xml"/>
  <Override ContentType="application/vnd.openxmlformats-officedocument.drawingml.chart+xml" PartName="/ppt/charts/chart15.xml"/>
  <Override ContentType="application/vnd.openxmlformats-officedocument.drawingml.chart+xml" PartName="/ppt/charts/chart19.xml"/>
  <Override ContentType="application/vnd.openxmlformats-officedocument.drawingml.chart+xml" PartName="/ppt/charts/chart36.xml"/>
  <Override ContentType="application/vnd.openxmlformats-officedocument.drawingml.chart+xml" PartName="/ppt/charts/chart2.xml"/>
  <Override ContentType="application/vnd.openxmlformats-officedocument.drawingml.chart+xml" PartName="/ppt/charts/chart7.xml"/>
  <Override ContentType="application/vnd.openxmlformats-officedocument.drawingml.chart+xml" PartName="/ppt/charts/chart31.xml"/>
  <Override ContentType="application/vnd.openxmlformats-officedocument.drawingml.chart+xml" PartName="/ppt/charts/chart6.xml"/>
  <Override ContentType="application/vnd.openxmlformats-officedocument.drawingml.chart+xml" PartName="/ppt/charts/chart1.xml"/>
  <Override ContentType="application/vnd.openxmlformats-officedocument.drawingml.chart+xml" PartName="/ppt/charts/chart10.xml"/>
  <Override ContentType="application/vnd.openxmlformats-officedocument.drawingml.chart+xml" PartName="/ppt/charts/chart23.xml"/>
  <Override ContentType="application/vnd.openxmlformats-officedocument.drawingml.chart+xml" PartName="/ppt/charts/chart40.xml"/>
  <Override ContentType="application/vnd.openxmlformats-officedocument.drawingml.chart+xml" PartName="/ppt/charts/chart14.xml"/>
  <Override ContentType="application/vnd.openxmlformats-officedocument.drawingml.chart+xml" PartName="/ppt/charts/chart27.xml"/>
  <Override ContentType="application/vnd.openxmlformats-officedocument.drawingml.chart+xml" PartName="/ppt/charts/chart3.xml"/>
  <Override ContentType="application/vnd.openxmlformats-officedocument.drawingml.chart+xml" PartName="/ppt/charts/chart18.xml"/>
  <Override ContentType="application/vnd.openxmlformats-officedocument.drawingml.chart+xml" PartName="/ppt/charts/chart21.xml"/>
  <Override ContentType="application/vnd.openxmlformats-officedocument.drawingml.chart+xml" PartName="/ppt/charts/chart30.xml"/>
  <Override ContentType="application/vnd.openxmlformats-officedocument.drawingml.chart+xml" PartName="/ppt/charts/chart34.xml"/>
  <Override ContentType="application/vnd.openxmlformats-officedocument.drawingml.chart+xml" PartName="/ppt/charts/chart35.xml"/>
  <Override ContentType="application/vnd.openxmlformats-officedocument.drawingml.chart+xml" PartName="/ppt/charts/chart22.xml"/>
  <Override ContentType="application/vnd.openxmlformats-officedocument.drawingml.chart+xml" PartName="/ppt/charts/chart17.xml"/>
  <Override ContentType="application/vnd.openxmlformats-officedocument.drawingml.chart+xml" PartName="/ppt/charts/chart39.xml"/>
  <Override ContentType="application/vnd.openxmlformats-officedocument.drawingml.chart+xml" PartName="/ppt/charts/chart26.xml"/>
  <Override ContentType="application/vnd.openxmlformats-officedocument.drawingml.chart+xml" PartName="/ppt/charts/chart13.xml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168.xml"/>
  <Override ContentType="application/vnd.openxmlformats-officedocument.presentationml.notesSlide+xml" PartName="/ppt/notesSlides/notesSlide125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117.xml"/>
  <Override ContentType="application/vnd.openxmlformats-officedocument.presentationml.notesSlide+xml" PartName="/ppt/notesSlides/notesSlide206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133.xml"/>
  <Override ContentType="application/vnd.openxmlformats-officedocument.presentationml.notesSlide+xml" PartName="/ppt/notesSlides/notesSlide176.xml"/>
  <Override ContentType="application/vnd.openxmlformats-officedocument.presentationml.notesSlide+xml" PartName="/ppt/notesSlides/notesSlide109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96.xml"/>
  <Override ContentType="application/vnd.openxmlformats-officedocument.presentationml.notesSlide+xml" PartName="/ppt/notesSlides/notesSlide105.xml"/>
  <Override ContentType="application/vnd.openxmlformats-officedocument.presentationml.notesSlide+xml" PartName="/ppt/notesSlides/notesSlide148.xml"/>
  <Override ContentType="application/vnd.openxmlformats-officedocument.presentationml.notesSlide+xml" PartName="/ppt/notesSlides/notesSlide202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137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1.xml"/>
  <Override ContentType="application/vnd.openxmlformats-officedocument.presentationml.notesSlide+xml" PartName="/ppt/notesSlides/notesSlide153.xml"/>
  <Override ContentType="application/vnd.openxmlformats-officedocument.presentationml.notesSlide+xml" PartName="/ppt/notesSlides/notesSlide110.xml"/>
  <Override ContentType="application/vnd.openxmlformats-officedocument.presentationml.notesSlide+xml" PartName="/ppt/notesSlides/notesSlide18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180.xml"/>
  <Override ContentType="application/vnd.openxmlformats-officedocument.presentationml.notesSlide+xml" PartName="/ppt/notesSlides/notesSlide17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0.xml"/>
  <Override ContentType="application/vnd.openxmlformats-officedocument.presentationml.notesSlide+xml" PartName="/ppt/notesSlides/notesSlide129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44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57.xml"/>
  <Override ContentType="application/vnd.openxmlformats-officedocument.presentationml.notesSlide+xml" PartName="/ppt/notesSlides/notesSlide114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16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87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24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177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1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0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0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152.xml"/>
  <Override ContentType="application/vnd.openxmlformats-officedocument.presentationml.notesSlide+xml" PartName="/ppt/notesSlides/notesSlide195.xml"/>
  <Override ContentType="application/vnd.openxmlformats-officedocument.presentationml.notesSlide+xml" PartName="/ppt/notesSlides/notesSlide183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118.xml"/>
  <Override ContentType="application/vnd.openxmlformats-officedocument.presentationml.notesSlide+xml" PartName="/ppt/notesSlides/notesSlide167.xml"/>
  <Override ContentType="application/vnd.openxmlformats-officedocument.presentationml.notesSlide+xml" PartName="/ppt/notesSlides/notesSlide140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49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39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5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13.xml"/>
  <Override ContentType="application/vnd.openxmlformats-officedocument.presentationml.notesSlide+xml" PartName="/ppt/notesSlides/notesSlide199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19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3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73.xml"/>
  <Override ContentType="application/vnd.openxmlformats-officedocument.presentationml.notesSlide+xml" PartName="/ppt/notesSlides/notesSlide128.xml"/>
  <Override ContentType="application/vnd.openxmlformats-officedocument.presentationml.notesSlide+xml" PartName="/ppt/notesSlides/notesSlide162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45.xml"/>
  <Override ContentType="application/vnd.openxmlformats-officedocument.presentationml.notesSlide+xml" PartName="/ppt/notesSlides/notesSlide207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88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7.xml"/>
  <Override ContentType="application/vnd.openxmlformats-officedocument.presentationml.notesSlide+xml" PartName="/ppt/notesSlides/notesSlide186.xml"/>
  <Override ContentType="application/vnd.openxmlformats-officedocument.presentationml.notesSlide+xml" PartName="/ppt/notesSlides/notesSlide143.xml"/>
  <Override ContentType="application/vnd.openxmlformats-officedocument.presentationml.notesSlide+xml" PartName="/ppt/notesSlides/notesSlide151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94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119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166.xml"/>
  <Override ContentType="application/vnd.openxmlformats-officedocument.presentationml.notesSlide+xml" PartName="/ppt/notesSlides/notesSlide182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178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135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20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123.xml"/>
  <Override ContentType="application/vnd.openxmlformats-officedocument.presentationml.notesSlide+xml" PartName="/ppt/notesSlides/notesSlide171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138.xml"/>
  <Override ContentType="application/vnd.openxmlformats-officedocument.presentationml.notesSlide+xml" PartName="/ppt/notesSlides/notesSlide163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98.xml"/>
  <Override ContentType="application/vnd.openxmlformats-officedocument.presentationml.notesSlide+xml" PartName="/ppt/notesSlides/notesSlide112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155.xml"/>
  <Override ContentType="application/vnd.openxmlformats-officedocument.presentationml.notesSlide+xml" PartName="/ppt/notesSlides/notesSlide189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46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0.xml"/>
  <Override ContentType="application/vnd.openxmlformats-officedocument.presentationml.notesSlide+xml" PartName="/ppt/notesSlides/notesSlide201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31.xml"/>
  <Override ContentType="application/vnd.openxmlformats-officedocument.presentationml.notesSlide+xml" PartName="/ppt/notesSlides/notesSlide127.xml"/>
  <Override ContentType="application/vnd.openxmlformats-officedocument.presentationml.notesSlide+xml" PartName="/ppt/notesSlides/notesSlide191.xml"/>
  <Override ContentType="application/vnd.openxmlformats-officedocument.presentationml.notesSlide+xml" PartName="/ppt/notesSlides/notesSlide20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174.xml"/>
  <Override ContentType="application/vnd.openxmlformats-officedocument.presentationml.notesSlide+xml" PartName="/ppt/notesSlides/notesSlide212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193.xml"/>
  <Override ContentType="application/vnd.openxmlformats-officedocument.presentationml.notesSlide+xml" PartName="/ppt/notesSlides/notesSlide150.xml"/>
  <Override ContentType="application/vnd.openxmlformats-officedocument.presentationml.notesSlide+xml" PartName="/ppt/notesSlides/notesSlide142.xml"/>
  <Override ContentType="application/vnd.openxmlformats-officedocument.presentationml.notesSlide+xml" PartName="/ppt/notesSlides/notesSlide116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59.xml"/>
  <Override ContentType="application/vnd.openxmlformats-officedocument.presentationml.notesSlide+xml" PartName="/ppt/notesSlides/notesSlide185.xml"/>
  <Override ContentType="application/vnd.openxmlformats-officedocument.presentationml.notesSlide+xml" PartName="/ppt/notesSlides/notesSlide126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69.xml"/>
  <Override ContentType="application/vnd.openxmlformats-officedocument.presentationml.notesSlide+xml" PartName="/ppt/notesSlides/notesSlide205.xml"/>
  <Override ContentType="application/vnd.openxmlformats-officedocument.presentationml.notesSlide+xml" PartName="/ppt/notesSlides/notesSlide108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60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79.xml"/>
  <Override ContentType="application/vnd.openxmlformats-officedocument.presentationml.notesSlide+xml" PartName="/ppt/notesSlides/notesSlide165.xml"/>
  <Override ContentType="application/vnd.openxmlformats-officedocument.presentationml.notesSlide+xml" PartName="/ppt/notesSlides/notesSlide122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170.xml"/>
  <Override ContentType="application/vnd.openxmlformats-officedocument.presentationml.notesSlide+xml" PartName="/ppt/notesSlides/notesSlide197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154.xml"/>
  <Override ContentType="application/vnd.openxmlformats-officedocument.presentationml.notesSlide+xml" PartName="/ppt/notesSlides/notesSlide136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111.xml"/>
  <Override ContentType="application/vnd.openxmlformats-officedocument.presentationml.notesSlide+xml" PartName="/ppt/notesSlides/notesSlide200.xml"/>
  <Override ContentType="application/vnd.openxmlformats-officedocument.presentationml.notesSlide+xml" PartName="/ppt/notesSlides/notesSlide181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09.xml"/>
  <Override ContentType="application/vnd.openxmlformats-officedocument.presentationml.notesSlide+xml" PartName="/ppt/notesSlides/notesSlide104.xml"/>
  <Override ContentType="application/vnd.openxmlformats-officedocument.presentationml.notesSlide+xml" PartName="/ppt/notesSlides/notesSlide1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164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21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211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132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9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15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158.xml"/>
  <Override ContentType="application/vnd.openxmlformats-officedocument.presentationml.notesSlide+xml" PartName="/ppt/notesSlides/notesSlide175.xml"/>
  <Override ContentType="application/vnd.openxmlformats-officedocument.presentationml.notesSlide+xml" PartName="/ppt/notesSlides/notesSlide10.xml"/>
  <Override ContentType="application/vnd.openxmlformats-officedocument.themeOverride+xml" PartName="/ppt/theme/themeOverride2.xml"/>
  <Override ContentType="application/vnd.openxmlformats-officedocument.themeOverride+xml" PartName="/ppt/theme/themeOverride1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drawingml.chartshapes+xml" PartName="/ppt/drawings/drawing1.xml"/>
  <Override ContentType="application/vnd.ms-office.chartstyle+xml" PartName="/ppt/charts/style3.xml"/>
  <Override ContentType="application/vnd.ms-office.chartstyle+xml" PartName="/ppt/charts/style19.xml"/>
  <Override ContentType="application/vnd.ms-office.chartstyle+xml" PartName="/ppt/charts/style5.xml"/>
  <Override ContentType="application/vnd.ms-office.chartstyle+xml" PartName="/ppt/charts/style22.xml"/>
  <Override ContentType="application/vnd.ms-office.chartstyle+xml" PartName="/ppt/charts/style8.xml"/>
  <Override ContentType="application/vnd.ms-office.chartstyle+xml" PartName="/ppt/charts/style20.xml"/>
  <Override ContentType="application/vnd.ms-office.chartstyle+xml" PartName="/ppt/charts/style1.xml"/>
  <Override ContentType="application/vnd.ms-office.chartstyle+xml" PartName="/ppt/charts/style12.xml"/>
  <Override ContentType="application/vnd.ms-office.chartstyle+xml" PartName="/ppt/charts/style18.xml"/>
  <Override ContentType="application/vnd.ms-office.chartstyle+xml" PartName="/ppt/charts/style23.xml"/>
  <Override ContentType="application/vnd.ms-office.chartstyle+xml" PartName="/ppt/charts/style16.xml"/>
  <Override ContentType="application/vnd.ms-office.chartstyle+xml" PartName="/ppt/charts/style14.xml"/>
  <Override ContentType="application/vnd.ms-office.chartstyle+xml" PartName="/ppt/charts/style9.xml"/>
  <Override ContentType="application/vnd.ms-office.chartstyle+xml" PartName="/ppt/charts/style21.xml"/>
  <Override ContentType="application/vnd.ms-office.chartstyle+xml" PartName="/ppt/charts/style4.xml"/>
  <Override ContentType="application/vnd.ms-office.chartstyle+xml" PartName="/ppt/charts/style10.xml"/>
  <Override ContentType="application/vnd.ms-office.chartstyle+xml" PartName="/ppt/charts/style7.xml"/>
  <Override ContentType="application/vnd.ms-office.chartstyle+xml" PartName="/ppt/charts/style17.xml"/>
  <Override ContentType="application/vnd.ms-office.chartstyle+xml" PartName="/ppt/charts/style6.xml"/>
  <Override ContentType="application/vnd.ms-office.chartstyle+xml" PartName="/ppt/charts/style11.xml"/>
  <Override ContentType="application/vnd.ms-office.chartstyle+xml" PartName="/ppt/charts/style24.xml"/>
  <Override ContentType="application/vnd.ms-office.chartstyle+xml" PartName="/ppt/charts/style2.xml"/>
  <Override ContentType="application/vnd.ms-office.chartstyle+xml" PartName="/ppt/charts/style13.xml"/>
  <Override ContentType="application/vnd.ms-office.chartstyle+xml" PartName="/ppt/charts/style15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  <p:sldId id="331" r:id="rId82"/>
    <p:sldId id="332" r:id="rId83"/>
    <p:sldId id="333" r:id="rId84"/>
    <p:sldId id="334" r:id="rId85"/>
    <p:sldId id="335" r:id="rId86"/>
    <p:sldId id="336" r:id="rId87"/>
    <p:sldId id="337" r:id="rId88"/>
    <p:sldId id="338" r:id="rId89"/>
    <p:sldId id="339" r:id="rId90"/>
    <p:sldId id="340" r:id="rId91"/>
    <p:sldId id="341" r:id="rId92"/>
    <p:sldId id="342" r:id="rId93"/>
    <p:sldId id="343" r:id="rId94"/>
    <p:sldId id="344" r:id="rId95"/>
    <p:sldId id="345" r:id="rId96"/>
    <p:sldId id="346" r:id="rId97"/>
    <p:sldId id="347" r:id="rId98"/>
    <p:sldId id="348" r:id="rId99"/>
    <p:sldId id="349" r:id="rId100"/>
    <p:sldId id="350" r:id="rId101"/>
    <p:sldId id="351" r:id="rId102"/>
    <p:sldId id="352" r:id="rId103"/>
    <p:sldId id="353" r:id="rId104"/>
    <p:sldId id="354" r:id="rId105"/>
    <p:sldId id="355" r:id="rId106"/>
    <p:sldId id="356" r:id="rId107"/>
    <p:sldId id="357" r:id="rId108"/>
    <p:sldId id="358" r:id="rId109"/>
    <p:sldId id="359" r:id="rId110"/>
    <p:sldId id="360" r:id="rId111"/>
    <p:sldId id="361" r:id="rId112"/>
    <p:sldId id="362" r:id="rId113"/>
    <p:sldId id="363" r:id="rId114"/>
    <p:sldId id="364" r:id="rId115"/>
    <p:sldId id="365" r:id="rId116"/>
    <p:sldId id="366" r:id="rId117"/>
    <p:sldId id="367" r:id="rId118"/>
    <p:sldId id="368" r:id="rId119"/>
    <p:sldId id="369" r:id="rId120"/>
    <p:sldId id="370" r:id="rId121"/>
    <p:sldId id="371" r:id="rId122"/>
    <p:sldId id="372" r:id="rId123"/>
    <p:sldId id="373" r:id="rId124"/>
    <p:sldId id="374" r:id="rId125"/>
    <p:sldId id="375" r:id="rId126"/>
    <p:sldId id="376" r:id="rId127"/>
    <p:sldId id="377" r:id="rId128"/>
    <p:sldId id="378" r:id="rId129"/>
    <p:sldId id="379" r:id="rId130"/>
    <p:sldId id="380" r:id="rId131"/>
    <p:sldId id="381" r:id="rId132"/>
    <p:sldId id="382" r:id="rId133"/>
    <p:sldId id="383" r:id="rId134"/>
    <p:sldId id="384" r:id="rId135"/>
    <p:sldId id="385" r:id="rId136"/>
    <p:sldId id="386" r:id="rId137"/>
    <p:sldId id="387" r:id="rId138"/>
    <p:sldId id="388" r:id="rId139"/>
    <p:sldId id="389" r:id="rId140"/>
    <p:sldId id="390" r:id="rId141"/>
    <p:sldId id="391" r:id="rId142"/>
    <p:sldId id="392" r:id="rId143"/>
    <p:sldId id="393" r:id="rId144"/>
    <p:sldId id="394" r:id="rId145"/>
    <p:sldId id="395" r:id="rId146"/>
    <p:sldId id="396" r:id="rId147"/>
    <p:sldId id="397" r:id="rId148"/>
    <p:sldId id="398" r:id="rId149"/>
    <p:sldId id="399" r:id="rId150"/>
    <p:sldId id="400" r:id="rId151"/>
    <p:sldId id="401" r:id="rId152"/>
    <p:sldId id="402" r:id="rId153"/>
    <p:sldId id="403" r:id="rId154"/>
    <p:sldId id="404" r:id="rId155"/>
    <p:sldId id="405" r:id="rId156"/>
    <p:sldId id="406" r:id="rId157"/>
    <p:sldId id="407" r:id="rId158"/>
    <p:sldId id="408" r:id="rId159"/>
    <p:sldId id="409" r:id="rId160"/>
    <p:sldId id="410" r:id="rId161"/>
    <p:sldId id="411" r:id="rId162"/>
    <p:sldId id="412" r:id="rId163"/>
    <p:sldId id="413" r:id="rId164"/>
    <p:sldId id="414" r:id="rId165"/>
    <p:sldId id="415" r:id="rId166"/>
    <p:sldId id="416" r:id="rId167"/>
    <p:sldId id="417" r:id="rId168"/>
    <p:sldId id="418" r:id="rId169"/>
    <p:sldId id="419" r:id="rId170"/>
    <p:sldId id="420" r:id="rId171"/>
    <p:sldId id="421" r:id="rId172"/>
    <p:sldId id="422" r:id="rId173"/>
    <p:sldId id="423" r:id="rId174"/>
    <p:sldId id="424" r:id="rId175"/>
    <p:sldId id="425" r:id="rId176"/>
    <p:sldId id="426" r:id="rId177"/>
    <p:sldId id="427" r:id="rId178"/>
    <p:sldId id="428" r:id="rId179"/>
    <p:sldId id="429" r:id="rId180"/>
    <p:sldId id="430" r:id="rId181"/>
    <p:sldId id="431" r:id="rId182"/>
    <p:sldId id="432" r:id="rId183"/>
    <p:sldId id="433" r:id="rId184"/>
    <p:sldId id="434" r:id="rId185"/>
    <p:sldId id="435" r:id="rId186"/>
    <p:sldId id="436" r:id="rId187"/>
    <p:sldId id="437" r:id="rId188"/>
    <p:sldId id="438" r:id="rId189"/>
    <p:sldId id="439" r:id="rId190"/>
    <p:sldId id="440" r:id="rId191"/>
    <p:sldId id="441" r:id="rId192"/>
    <p:sldId id="442" r:id="rId193"/>
    <p:sldId id="443" r:id="rId194"/>
    <p:sldId id="444" r:id="rId195"/>
    <p:sldId id="445" r:id="rId196"/>
    <p:sldId id="446" r:id="rId197"/>
    <p:sldId id="447" r:id="rId198"/>
    <p:sldId id="448" r:id="rId199"/>
    <p:sldId id="449" r:id="rId200"/>
    <p:sldId id="450" r:id="rId201"/>
    <p:sldId id="451" r:id="rId202"/>
    <p:sldId id="452" r:id="rId203"/>
    <p:sldId id="453" r:id="rId204"/>
    <p:sldId id="454" r:id="rId205"/>
    <p:sldId id="455" r:id="rId206"/>
    <p:sldId id="456" r:id="rId207"/>
    <p:sldId id="457" r:id="rId208"/>
    <p:sldId id="458" r:id="rId209"/>
    <p:sldId id="459" r:id="rId210"/>
    <p:sldId id="460" r:id="rId211"/>
    <p:sldId id="461" r:id="rId212"/>
    <p:sldId id="462" r:id="rId213"/>
    <p:sldId id="463" r:id="rId214"/>
    <p:sldId id="464" r:id="rId215"/>
    <p:sldId id="465" r:id="rId216"/>
    <p:sldId id="466" r:id="rId217"/>
    <p:sldId id="467" r:id="rId218"/>
  </p:sldIdLst>
  <p:sldSz cy="6858000" cx="12192000"/>
  <p:notesSz cx="6858000" cy="9144000"/>
  <p:embeddedFontLst>
    <p:embeddedFont>
      <p:font typeface="Montserrat SemiBold"/>
      <p:regular r:id="rId219"/>
      <p:bold r:id="rId220"/>
      <p:italic r:id="rId221"/>
      <p:boldItalic r:id="rId222"/>
    </p:embeddedFont>
    <p:embeddedFont>
      <p:font typeface="Lato Light"/>
      <p:regular r:id="rId223"/>
      <p:bold r:id="rId224"/>
      <p:italic r:id="rId225"/>
      <p:boldItalic r:id="rId226"/>
    </p:embeddedFont>
    <p:embeddedFont>
      <p:font typeface="Montserrat Light"/>
      <p:regular r:id="rId227"/>
      <p:bold r:id="rId228"/>
      <p:italic r:id="rId229"/>
      <p:boldItalic r:id="rId23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3864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231" roundtripDataSignature="AMtx7miUHfXPKDi1fNDApG+K7Xqj10YB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262BADBA-3652-4094-8859-1D8E60E5A208}">
  <a:tblStyle styleId="{262BADBA-3652-4094-8859-1D8E60E5A208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E7E6"/>
          </a:solidFill>
        </a:fill>
      </a:tcStyle>
    </a:wholeTbl>
    <a:band1H>
      <a:tcTxStyle/>
      <a:tcStyle>
        <a:fill>
          <a:solidFill>
            <a:srgbClr val="FFCCCA"/>
          </a:solidFill>
        </a:fill>
      </a:tcStyle>
    </a:band1H>
    <a:band2H>
      <a:tcTxStyle/>
    </a:band2H>
    <a:band1V>
      <a:tcTxStyle/>
      <a:tcStyle>
        <a:fill>
          <a:solidFill>
            <a:srgbClr val="FFCCCA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DC1F1006-3FA2-4270-AB0E-8500F519A028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864"/>
        <p:guide pos="216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190" Type="http://schemas.openxmlformats.org/officeDocument/2006/relationships/slide" Target="slides/slide18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194" Type="http://schemas.openxmlformats.org/officeDocument/2006/relationships/slide" Target="slides/slide188.xml"/><Relationship Id="rId43" Type="http://schemas.openxmlformats.org/officeDocument/2006/relationships/slide" Target="slides/slide37.xml"/><Relationship Id="rId193" Type="http://schemas.openxmlformats.org/officeDocument/2006/relationships/slide" Target="slides/slide187.xml"/><Relationship Id="rId46" Type="http://schemas.openxmlformats.org/officeDocument/2006/relationships/slide" Target="slides/slide40.xml"/><Relationship Id="rId192" Type="http://schemas.openxmlformats.org/officeDocument/2006/relationships/slide" Target="slides/slide186.xml"/><Relationship Id="rId45" Type="http://schemas.openxmlformats.org/officeDocument/2006/relationships/slide" Target="slides/slide39.xml"/><Relationship Id="rId191" Type="http://schemas.openxmlformats.org/officeDocument/2006/relationships/slide" Target="slides/slide185.xml"/><Relationship Id="rId48" Type="http://schemas.openxmlformats.org/officeDocument/2006/relationships/slide" Target="slides/slide42.xml"/><Relationship Id="rId187" Type="http://schemas.openxmlformats.org/officeDocument/2006/relationships/slide" Target="slides/slide181.xml"/><Relationship Id="rId47" Type="http://schemas.openxmlformats.org/officeDocument/2006/relationships/slide" Target="slides/slide41.xml"/><Relationship Id="rId186" Type="http://schemas.openxmlformats.org/officeDocument/2006/relationships/slide" Target="slides/slide180.xml"/><Relationship Id="rId185" Type="http://schemas.openxmlformats.org/officeDocument/2006/relationships/slide" Target="slides/slide179.xml"/><Relationship Id="rId49" Type="http://schemas.openxmlformats.org/officeDocument/2006/relationships/slide" Target="slides/slide43.xml"/><Relationship Id="rId184" Type="http://schemas.openxmlformats.org/officeDocument/2006/relationships/slide" Target="slides/slide178.xml"/><Relationship Id="rId189" Type="http://schemas.openxmlformats.org/officeDocument/2006/relationships/slide" Target="slides/slide183.xml"/><Relationship Id="rId188" Type="http://schemas.openxmlformats.org/officeDocument/2006/relationships/slide" Target="slides/slide18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183" Type="http://schemas.openxmlformats.org/officeDocument/2006/relationships/slide" Target="slides/slide177.xml"/><Relationship Id="rId32" Type="http://schemas.openxmlformats.org/officeDocument/2006/relationships/slide" Target="slides/slide26.xml"/><Relationship Id="rId182" Type="http://schemas.openxmlformats.org/officeDocument/2006/relationships/slide" Target="slides/slide176.xml"/><Relationship Id="rId35" Type="http://schemas.openxmlformats.org/officeDocument/2006/relationships/slide" Target="slides/slide29.xml"/><Relationship Id="rId181" Type="http://schemas.openxmlformats.org/officeDocument/2006/relationships/slide" Target="slides/slide175.xml"/><Relationship Id="rId34" Type="http://schemas.openxmlformats.org/officeDocument/2006/relationships/slide" Target="slides/slide28.xml"/><Relationship Id="rId180" Type="http://schemas.openxmlformats.org/officeDocument/2006/relationships/slide" Target="slides/slide174.xml"/><Relationship Id="rId37" Type="http://schemas.openxmlformats.org/officeDocument/2006/relationships/slide" Target="slides/slide31.xml"/><Relationship Id="rId176" Type="http://schemas.openxmlformats.org/officeDocument/2006/relationships/slide" Target="slides/slide170.xml"/><Relationship Id="rId36" Type="http://schemas.openxmlformats.org/officeDocument/2006/relationships/slide" Target="slides/slide30.xml"/><Relationship Id="rId175" Type="http://schemas.openxmlformats.org/officeDocument/2006/relationships/slide" Target="slides/slide169.xml"/><Relationship Id="rId39" Type="http://schemas.openxmlformats.org/officeDocument/2006/relationships/slide" Target="slides/slide33.xml"/><Relationship Id="rId174" Type="http://schemas.openxmlformats.org/officeDocument/2006/relationships/slide" Target="slides/slide168.xml"/><Relationship Id="rId38" Type="http://schemas.openxmlformats.org/officeDocument/2006/relationships/slide" Target="slides/slide32.xml"/><Relationship Id="rId173" Type="http://schemas.openxmlformats.org/officeDocument/2006/relationships/slide" Target="slides/slide167.xml"/><Relationship Id="rId179" Type="http://schemas.openxmlformats.org/officeDocument/2006/relationships/slide" Target="slides/slide173.xml"/><Relationship Id="rId178" Type="http://schemas.openxmlformats.org/officeDocument/2006/relationships/slide" Target="slides/slide172.xml"/><Relationship Id="rId177" Type="http://schemas.openxmlformats.org/officeDocument/2006/relationships/slide" Target="slides/slide171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98" Type="http://schemas.openxmlformats.org/officeDocument/2006/relationships/slide" Target="slides/slide192.xml"/><Relationship Id="rId14" Type="http://schemas.openxmlformats.org/officeDocument/2006/relationships/slide" Target="slides/slide8.xml"/><Relationship Id="rId197" Type="http://schemas.openxmlformats.org/officeDocument/2006/relationships/slide" Target="slides/slide191.xml"/><Relationship Id="rId17" Type="http://schemas.openxmlformats.org/officeDocument/2006/relationships/slide" Target="slides/slide11.xml"/><Relationship Id="rId196" Type="http://schemas.openxmlformats.org/officeDocument/2006/relationships/slide" Target="slides/slide190.xml"/><Relationship Id="rId16" Type="http://schemas.openxmlformats.org/officeDocument/2006/relationships/slide" Target="slides/slide10.xml"/><Relationship Id="rId195" Type="http://schemas.openxmlformats.org/officeDocument/2006/relationships/slide" Target="slides/slide189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99" Type="http://schemas.openxmlformats.org/officeDocument/2006/relationships/slide" Target="slides/slide193.xml"/><Relationship Id="rId84" Type="http://schemas.openxmlformats.org/officeDocument/2006/relationships/slide" Target="slides/slide78.xml"/><Relationship Id="rId83" Type="http://schemas.openxmlformats.org/officeDocument/2006/relationships/slide" Target="slides/slide77.xml"/><Relationship Id="rId86" Type="http://schemas.openxmlformats.org/officeDocument/2006/relationships/slide" Target="slides/slide80.xml"/><Relationship Id="rId85" Type="http://schemas.openxmlformats.org/officeDocument/2006/relationships/slide" Target="slides/slide79.xml"/><Relationship Id="rId88" Type="http://schemas.openxmlformats.org/officeDocument/2006/relationships/slide" Target="slides/slide82.xml"/><Relationship Id="rId150" Type="http://schemas.openxmlformats.org/officeDocument/2006/relationships/slide" Target="slides/slide144.xml"/><Relationship Id="rId87" Type="http://schemas.openxmlformats.org/officeDocument/2006/relationships/slide" Target="slides/slide81.xml"/><Relationship Id="rId89" Type="http://schemas.openxmlformats.org/officeDocument/2006/relationships/slide" Target="slides/slide83.xml"/><Relationship Id="rId80" Type="http://schemas.openxmlformats.org/officeDocument/2006/relationships/slide" Target="slides/slide74.xml"/><Relationship Id="rId82" Type="http://schemas.openxmlformats.org/officeDocument/2006/relationships/slide" Target="slides/slide76.xml"/><Relationship Id="rId81" Type="http://schemas.openxmlformats.org/officeDocument/2006/relationships/slide" Target="slides/slide7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149" Type="http://schemas.openxmlformats.org/officeDocument/2006/relationships/slide" Target="slides/slide143.xml"/><Relationship Id="rId4" Type="http://schemas.openxmlformats.org/officeDocument/2006/relationships/tableStyles" Target="tableStyles.xml"/><Relationship Id="rId148" Type="http://schemas.openxmlformats.org/officeDocument/2006/relationships/slide" Target="slides/slide142.xml"/><Relationship Id="rId9" Type="http://schemas.openxmlformats.org/officeDocument/2006/relationships/slide" Target="slides/slide3.xml"/><Relationship Id="rId143" Type="http://schemas.openxmlformats.org/officeDocument/2006/relationships/slide" Target="slides/slide137.xml"/><Relationship Id="rId142" Type="http://schemas.openxmlformats.org/officeDocument/2006/relationships/slide" Target="slides/slide136.xml"/><Relationship Id="rId141" Type="http://schemas.openxmlformats.org/officeDocument/2006/relationships/slide" Target="slides/slide135.xml"/><Relationship Id="rId140" Type="http://schemas.openxmlformats.org/officeDocument/2006/relationships/slide" Target="slides/slide134.xml"/><Relationship Id="rId5" Type="http://schemas.openxmlformats.org/officeDocument/2006/relationships/slideMaster" Target="slideMasters/slideMaster1.xml"/><Relationship Id="rId147" Type="http://schemas.openxmlformats.org/officeDocument/2006/relationships/slide" Target="slides/slide141.xml"/><Relationship Id="rId6" Type="http://schemas.openxmlformats.org/officeDocument/2006/relationships/notesMaster" Target="notesMasters/notesMaster1.xml"/><Relationship Id="rId146" Type="http://schemas.openxmlformats.org/officeDocument/2006/relationships/slide" Target="slides/slide140.xml"/><Relationship Id="rId7" Type="http://schemas.openxmlformats.org/officeDocument/2006/relationships/slide" Target="slides/slide1.xml"/><Relationship Id="rId145" Type="http://schemas.openxmlformats.org/officeDocument/2006/relationships/slide" Target="slides/slide139.xml"/><Relationship Id="rId8" Type="http://schemas.openxmlformats.org/officeDocument/2006/relationships/slide" Target="slides/slide2.xml"/><Relationship Id="rId144" Type="http://schemas.openxmlformats.org/officeDocument/2006/relationships/slide" Target="slides/slide138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75" Type="http://schemas.openxmlformats.org/officeDocument/2006/relationships/slide" Target="slides/slide69.xml"/><Relationship Id="rId74" Type="http://schemas.openxmlformats.org/officeDocument/2006/relationships/slide" Target="slides/slide68.xml"/><Relationship Id="rId77" Type="http://schemas.openxmlformats.org/officeDocument/2006/relationships/slide" Target="slides/slide71.xml"/><Relationship Id="rId76" Type="http://schemas.openxmlformats.org/officeDocument/2006/relationships/slide" Target="slides/slide70.xml"/><Relationship Id="rId79" Type="http://schemas.openxmlformats.org/officeDocument/2006/relationships/slide" Target="slides/slide73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139" Type="http://schemas.openxmlformats.org/officeDocument/2006/relationships/slide" Target="slides/slide133.xml"/><Relationship Id="rId138" Type="http://schemas.openxmlformats.org/officeDocument/2006/relationships/slide" Target="slides/slide132.xml"/><Relationship Id="rId137" Type="http://schemas.openxmlformats.org/officeDocument/2006/relationships/slide" Target="slides/slide131.xml"/><Relationship Id="rId132" Type="http://schemas.openxmlformats.org/officeDocument/2006/relationships/slide" Target="slides/slide126.xml"/><Relationship Id="rId131" Type="http://schemas.openxmlformats.org/officeDocument/2006/relationships/slide" Target="slides/slide125.xml"/><Relationship Id="rId130" Type="http://schemas.openxmlformats.org/officeDocument/2006/relationships/slide" Target="slides/slide124.xml"/><Relationship Id="rId136" Type="http://schemas.openxmlformats.org/officeDocument/2006/relationships/slide" Target="slides/slide130.xml"/><Relationship Id="rId135" Type="http://schemas.openxmlformats.org/officeDocument/2006/relationships/slide" Target="slides/slide129.xml"/><Relationship Id="rId134" Type="http://schemas.openxmlformats.org/officeDocument/2006/relationships/slide" Target="slides/slide128.xml"/><Relationship Id="rId133" Type="http://schemas.openxmlformats.org/officeDocument/2006/relationships/slide" Target="slides/slide127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66" Type="http://schemas.openxmlformats.org/officeDocument/2006/relationships/slide" Target="slides/slide60.xml"/><Relationship Id="rId172" Type="http://schemas.openxmlformats.org/officeDocument/2006/relationships/slide" Target="slides/slide166.xml"/><Relationship Id="rId65" Type="http://schemas.openxmlformats.org/officeDocument/2006/relationships/slide" Target="slides/slide59.xml"/><Relationship Id="rId171" Type="http://schemas.openxmlformats.org/officeDocument/2006/relationships/slide" Target="slides/slide165.xml"/><Relationship Id="rId68" Type="http://schemas.openxmlformats.org/officeDocument/2006/relationships/slide" Target="slides/slide62.xml"/><Relationship Id="rId170" Type="http://schemas.openxmlformats.org/officeDocument/2006/relationships/slide" Target="slides/slide164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165" Type="http://schemas.openxmlformats.org/officeDocument/2006/relationships/slide" Target="slides/slide159.xml"/><Relationship Id="rId69" Type="http://schemas.openxmlformats.org/officeDocument/2006/relationships/slide" Target="slides/slide63.xml"/><Relationship Id="rId164" Type="http://schemas.openxmlformats.org/officeDocument/2006/relationships/slide" Target="slides/slide158.xml"/><Relationship Id="rId163" Type="http://schemas.openxmlformats.org/officeDocument/2006/relationships/slide" Target="slides/slide157.xml"/><Relationship Id="rId162" Type="http://schemas.openxmlformats.org/officeDocument/2006/relationships/slide" Target="slides/slide156.xml"/><Relationship Id="rId169" Type="http://schemas.openxmlformats.org/officeDocument/2006/relationships/slide" Target="slides/slide163.xml"/><Relationship Id="rId168" Type="http://schemas.openxmlformats.org/officeDocument/2006/relationships/slide" Target="slides/slide162.xml"/><Relationship Id="rId167" Type="http://schemas.openxmlformats.org/officeDocument/2006/relationships/slide" Target="slides/slide161.xml"/><Relationship Id="rId166" Type="http://schemas.openxmlformats.org/officeDocument/2006/relationships/slide" Target="slides/slide160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55" Type="http://schemas.openxmlformats.org/officeDocument/2006/relationships/slide" Target="slides/slide49.xml"/><Relationship Id="rId161" Type="http://schemas.openxmlformats.org/officeDocument/2006/relationships/slide" Target="slides/slide155.xml"/><Relationship Id="rId54" Type="http://schemas.openxmlformats.org/officeDocument/2006/relationships/slide" Target="slides/slide48.xml"/><Relationship Id="rId160" Type="http://schemas.openxmlformats.org/officeDocument/2006/relationships/slide" Target="slides/slide154.xml"/><Relationship Id="rId57" Type="http://schemas.openxmlformats.org/officeDocument/2006/relationships/slide" Target="slides/slide51.xml"/><Relationship Id="rId56" Type="http://schemas.openxmlformats.org/officeDocument/2006/relationships/slide" Target="slides/slide50.xml"/><Relationship Id="rId159" Type="http://schemas.openxmlformats.org/officeDocument/2006/relationships/slide" Target="slides/slide153.xml"/><Relationship Id="rId59" Type="http://schemas.openxmlformats.org/officeDocument/2006/relationships/slide" Target="slides/slide53.xml"/><Relationship Id="rId154" Type="http://schemas.openxmlformats.org/officeDocument/2006/relationships/slide" Target="slides/slide148.xml"/><Relationship Id="rId58" Type="http://schemas.openxmlformats.org/officeDocument/2006/relationships/slide" Target="slides/slide52.xml"/><Relationship Id="rId153" Type="http://schemas.openxmlformats.org/officeDocument/2006/relationships/slide" Target="slides/slide147.xml"/><Relationship Id="rId152" Type="http://schemas.openxmlformats.org/officeDocument/2006/relationships/slide" Target="slides/slide146.xml"/><Relationship Id="rId151" Type="http://schemas.openxmlformats.org/officeDocument/2006/relationships/slide" Target="slides/slide145.xml"/><Relationship Id="rId158" Type="http://schemas.openxmlformats.org/officeDocument/2006/relationships/slide" Target="slides/slide152.xml"/><Relationship Id="rId157" Type="http://schemas.openxmlformats.org/officeDocument/2006/relationships/slide" Target="slides/slide151.xml"/><Relationship Id="rId156" Type="http://schemas.openxmlformats.org/officeDocument/2006/relationships/slide" Target="slides/slide150.xml"/><Relationship Id="rId155" Type="http://schemas.openxmlformats.org/officeDocument/2006/relationships/slide" Target="slides/slide149.xml"/><Relationship Id="rId107" Type="http://schemas.openxmlformats.org/officeDocument/2006/relationships/slide" Target="slides/slide101.xml"/><Relationship Id="rId228" Type="http://schemas.openxmlformats.org/officeDocument/2006/relationships/font" Target="fonts/MontserratLight-bold.fntdata"/><Relationship Id="rId106" Type="http://schemas.openxmlformats.org/officeDocument/2006/relationships/slide" Target="slides/slide100.xml"/><Relationship Id="rId227" Type="http://schemas.openxmlformats.org/officeDocument/2006/relationships/font" Target="fonts/MontserratLight-regular.fntdata"/><Relationship Id="rId105" Type="http://schemas.openxmlformats.org/officeDocument/2006/relationships/slide" Target="slides/slide99.xml"/><Relationship Id="rId226" Type="http://schemas.openxmlformats.org/officeDocument/2006/relationships/font" Target="fonts/LatoLight-boldItalic.fntdata"/><Relationship Id="rId104" Type="http://schemas.openxmlformats.org/officeDocument/2006/relationships/slide" Target="slides/slide98.xml"/><Relationship Id="rId225" Type="http://schemas.openxmlformats.org/officeDocument/2006/relationships/font" Target="fonts/LatoLight-italic.fntdata"/><Relationship Id="rId109" Type="http://schemas.openxmlformats.org/officeDocument/2006/relationships/slide" Target="slides/slide103.xml"/><Relationship Id="rId108" Type="http://schemas.openxmlformats.org/officeDocument/2006/relationships/slide" Target="slides/slide102.xml"/><Relationship Id="rId229" Type="http://schemas.openxmlformats.org/officeDocument/2006/relationships/font" Target="fonts/MontserratLight-italic.fntdata"/><Relationship Id="rId220" Type="http://schemas.openxmlformats.org/officeDocument/2006/relationships/font" Target="fonts/MontserratSemiBold-bold.fntdata"/><Relationship Id="rId103" Type="http://schemas.openxmlformats.org/officeDocument/2006/relationships/slide" Target="slides/slide97.xml"/><Relationship Id="rId224" Type="http://schemas.openxmlformats.org/officeDocument/2006/relationships/font" Target="fonts/LatoLight-bold.fntdata"/><Relationship Id="rId102" Type="http://schemas.openxmlformats.org/officeDocument/2006/relationships/slide" Target="slides/slide96.xml"/><Relationship Id="rId223" Type="http://schemas.openxmlformats.org/officeDocument/2006/relationships/font" Target="fonts/LatoLight-regular.fntdata"/><Relationship Id="rId101" Type="http://schemas.openxmlformats.org/officeDocument/2006/relationships/slide" Target="slides/slide95.xml"/><Relationship Id="rId222" Type="http://schemas.openxmlformats.org/officeDocument/2006/relationships/font" Target="fonts/MontserratSemiBold-boldItalic.fntdata"/><Relationship Id="rId100" Type="http://schemas.openxmlformats.org/officeDocument/2006/relationships/slide" Target="slides/slide94.xml"/><Relationship Id="rId221" Type="http://schemas.openxmlformats.org/officeDocument/2006/relationships/font" Target="fonts/MontserratSemiBold-italic.fntdata"/><Relationship Id="rId217" Type="http://schemas.openxmlformats.org/officeDocument/2006/relationships/slide" Target="slides/slide211.xml"/><Relationship Id="rId216" Type="http://schemas.openxmlformats.org/officeDocument/2006/relationships/slide" Target="slides/slide210.xml"/><Relationship Id="rId215" Type="http://schemas.openxmlformats.org/officeDocument/2006/relationships/slide" Target="slides/slide209.xml"/><Relationship Id="rId214" Type="http://schemas.openxmlformats.org/officeDocument/2006/relationships/slide" Target="slides/slide208.xml"/><Relationship Id="rId219" Type="http://schemas.openxmlformats.org/officeDocument/2006/relationships/font" Target="fonts/MontserratSemiBold-regular.fntdata"/><Relationship Id="rId218" Type="http://schemas.openxmlformats.org/officeDocument/2006/relationships/slide" Target="slides/slide212.xml"/><Relationship Id="rId213" Type="http://schemas.openxmlformats.org/officeDocument/2006/relationships/slide" Target="slides/slide207.xml"/><Relationship Id="rId212" Type="http://schemas.openxmlformats.org/officeDocument/2006/relationships/slide" Target="slides/slide206.xml"/><Relationship Id="rId211" Type="http://schemas.openxmlformats.org/officeDocument/2006/relationships/slide" Target="slides/slide205.xml"/><Relationship Id="rId210" Type="http://schemas.openxmlformats.org/officeDocument/2006/relationships/slide" Target="slides/slide204.xml"/><Relationship Id="rId129" Type="http://schemas.openxmlformats.org/officeDocument/2006/relationships/slide" Target="slides/slide123.xml"/><Relationship Id="rId128" Type="http://schemas.openxmlformats.org/officeDocument/2006/relationships/slide" Target="slides/slide122.xml"/><Relationship Id="rId127" Type="http://schemas.openxmlformats.org/officeDocument/2006/relationships/slide" Target="slides/slide121.xml"/><Relationship Id="rId126" Type="http://schemas.openxmlformats.org/officeDocument/2006/relationships/slide" Target="slides/slide120.xml"/><Relationship Id="rId121" Type="http://schemas.openxmlformats.org/officeDocument/2006/relationships/slide" Target="slides/slide115.xml"/><Relationship Id="rId120" Type="http://schemas.openxmlformats.org/officeDocument/2006/relationships/slide" Target="slides/slide114.xml"/><Relationship Id="rId125" Type="http://schemas.openxmlformats.org/officeDocument/2006/relationships/slide" Target="slides/slide119.xml"/><Relationship Id="rId124" Type="http://schemas.openxmlformats.org/officeDocument/2006/relationships/slide" Target="slides/slide118.xml"/><Relationship Id="rId123" Type="http://schemas.openxmlformats.org/officeDocument/2006/relationships/slide" Target="slides/slide117.xml"/><Relationship Id="rId122" Type="http://schemas.openxmlformats.org/officeDocument/2006/relationships/slide" Target="slides/slide116.xml"/><Relationship Id="rId95" Type="http://schemas.openxmlformats.org/officeDocument/2006/relationships/slide" Target="slides/slide89.xml"/><Relationship Id="rId94" Type="http://schemas.openxmlformats.org/officeDocument/2006/relationships/slide" Target="slides/slide88.xml"/><Relationship Id="rId97" Type="http://schemas.openxmlformats.org/officeDocument/2006/relationships/slide" Target="slides/slide91.xml"/><Relationship Id="rId96" Type="http://schemas.openxmlformats.org/officeDocument/2006/relationships/slide" Target="slides/slide90.xml"/><Relationship Id="rId99" Type="http://schemas.openxmlformats.org/officeDocument/2006/relationships/slide" Target="slides/slide93.xml"/><Relationship Id="rId98" Type="http://schemas.openxmlformats.org/officeDocument/2006/relationships/slide" Target="slides/slide92.xml"/><Relationship Id="rId91" Type="http://schemas.openxmlformats.org/officeDocument/2006/relationships/slide" Target="slides/slide85.xml"/><Relationship Id="rId90" Type="http://schemas.openxmlformats.org/officeDocument/2006/relationships/slide" Target="slides/slide84.xml"/><Relationship Id="rId93" Type="http://schemas.openxmlformats.org/officeDocument/2006/relationships/slide" Target="slides/slide87.xml"/><Relationship Id="rId92" Type="http://schemas.openxmlformats.org/officeDocument/2006/relationships/slide" Target="slides/slide86.xml"/><Relationship Id="rId118" Type="http://schemas.openxmlformats.org/officeDocument/2006/relationships/slide" Target="slides/slide112.xml"/><Relationship Id="rId117" Type="http://schemas.openxmlformats.org/officeDocument/2006/relationships/slide" Target="slides/slide111.xml"/><Relationship Id="rId116" Type="http://schemas.openxmlformats.org/officeDocument/2006/relationships/slide" Target="slides/slide110.xml"/><Relationship Id="rId115" Type="http://schemas.openxmlformats.org/officeDocument/2006/relationships/slide" Target="slides/slide109.xml"/><Relationship Id="rId119" Type="http://schemas.openxmlformats.org/officeDocument/2006/relationships/slide" Target="slides/slide113.xml"/><Relationship Id="rId110" Type="http://schemas.openxmlformats.org/officeDocument/2006/relationships/slide" Target="slides/slide104.xml"/><Relationship Id="rId231" Type="http://customschemas.google.com/relationships/presentationmetadata" Target="metadata"/><Relationship Id="rId230" Type="http://schemas.openxmlformats.org/officeDocument/2006/relationships/font" Target="fonts/MontserratLight-boldItalic.fntdata"/><Relationship Id="rId114" Type="http://schemas.openxmlformats.org/officeDocument/2006/relationships/slide" Target="slides/slide108.xml"/><Relationship Id="rId113" Type="http://schemas.openxmlformats.org/officeDocument/2006/relationships/slide" Target="slides/slide107.xml"/><Relationship Id="rId112" Type="http://schemas.openxmlformats.org/officeDocument/2006/relationships/slide" Target="slides/slide106.xml"/><Relationship Id="rId111" Type="http://schemas.openxmlformats.org/officeDocument/2006/relationships/slide" Target="slides/slide105.xml"/><Relationship Id="rId206" Type="http://schemas.openxmlformats.org/officeDocument/2006/relationships/slide" Target="slides/slide200.xml"/><Relationship Id="rId205" Type="http://schemas.openxmlformats.org/officeDocument/2006/relationships/slide" Target="slides/slide199.xml"/><Relationship Id="rId204" Type="http://schemas.openxmlformats.org/officeDocument/2006/relationships/slide" Target="slides/slide198.xml"/><Relationship Id="rId203" Type="http://schemas.openxmlformats.org/officeDocument/2006/relationships/slide" Target="slides/slide197.xml"/><Relationship Id="rId209" Type="http://schemas.openxmlformats.org/officeDocument/2006/relationships/slide" Target="slides/slide203.xml"/><Relationship Id="rId208" Type="http://schemas.openxmlformats.org/officeDocument/2006/relationships/slide" Target="slides/slide202.xml"/><Relationship Id="rId207" Type="http://schemas.openxmlformats.org/officeDocument/2006/relationships/slide" Target="slides/slide201.xml"/><Relationship Id="rId202" Type="http://schemas.openxmlformats.org/officeDocument/2006/relationships/slide" Target="slides/slide196.xml"/><Relationship Id="rId201" Type="http://schemas.openxmlformats.org/officeDocument/2006/relationships/slide" Target="slides/slide195.xml"/><Relationship Id="rId200" Type="http://schemas.openxmlformats.org/officeDocument/2006/relationships/slide" Target="slides/slide194.xml"/></Relationships>
</file>

<file path=ppt/charts/_rels/chart1.xml.rels><?xml version="1.0" encoding="UTF-8" standalone="yes"?>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Sheet1.xlsx"/></Relationships>
</file>

<file path=ppt/charts/_rels/chart10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0.xlsx"/></Relationships>
</file>

<file path=ppt/charts/_rels/chart1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1.xlsx"/></Relationships>
</file>

<file path=ppt/charts/_rels/chart1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2.xlsx"/></Relationships>
</file>

<file path=ppt/charts/_rels/chart1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3.xlsx"/></Relationships>
</file>

<file path=ppt/charts/_rels/chart1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4.xlsx"/></Relationships>
</file>

<file path=ppt/charts/_rels/chart15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5.xlsx"/></Relationships>
</file>

<file path=ppt/charts/_rels/chart16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16.xlsx"/></Relationships>
</file>

<file path=ppt/charts/_rels/chart17.xml.rels><?xml version="1.0" encoding="UTF-8" standalone="yes"?><Relationships xmlns="http://schemas.openxmlformats.org/package/2006/relationships"><Relationship Id="rId1" Type="http://schemas.microsoft.com/office/2011/relationships/chartStyle" Target="style4.xml"/><Relationship Id="rId2" Type="http://schemas.microsoft.com/office/2011/relationships/chartColorStyle" Target="colors4.xml"/><Relationship Id="rId3" Type="http://schemas.openxmlformats.org/officeDocument/2006/relationships/package" Target="../embeddings/Microsoft_Excel_Sheet17.xlsx"/></Relationships>
</file>

<file path=ppt/charts/_rels/chart18.xml.rels><?xml version="1.0" encoding="UTF-8" standalone="yes"?><Relationships xmlns="http://schemas.openxmlformats.org/package/2006/relationships"><Relationship Id="rId1" Type="http://schemas.microsoft.com/office/2011/relationships/chartStyle" Target="style5.xml"/><Relationship Id="rId2" Type="http://schemas.microsoft.com/office/2011/relationships/chartColorStyle" Target="colors5.xml"/><Relationship Id="rId3" Type="http://schemas.openxmlformats.org/officeDocument/2006/relationships/package" Target="../embeddings/Microsoft_Excel_Sheet18.xlsx"/></Relationships>
</file>

<file path=ppt/charts/_rels/chart19.xml.rels><?xml version="1.0" encoding="UTF-8" standalone="yes"?><Relationships xmlns="http://schemas.openxmlformats.org/package/2006/relationships"><Relationship Id="rId1" Type="http://schemas.microsoft.com/office/2011/relationships/chartStyle" Target="style6.xml"/><Relationship Id="rId2" Type="http://schemas.microsoft.com/office/2011/relationships/chartColorStyle" Target="colors6.xml"/><Relationship Id="rId3" Type="http://schemas.openxmlformats.org/officeDocument/2006/relationships/package" Target="../embeddings/Microsoft_Excel_Sheet19.xlsx"/></Relationships>
</file>

<file path=ppt/charts/_rels/chart2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.xlsx"/><Relationship Id="rId2" Type="http://schemas.openxmlformats.org/officeDocument/2006/relationships/chartUserShapes" Target="../drawings/drawing1.xml"/></Relationships>
</file>

<file path=ppt/charts/_rels/chart20.xml.rels><?xml version="1.0" encoding="UTF-8" standalone="yes"?><Relationships xmlns="http://schemas.openxmlformats.org/package/2006/relationships"><Relationship Id="rId1" Type="http://schemas.microsoft.com/office/2011/relationships/chartStyle" Target="style7.xml"/><Relationship Id="rId2" Type="http://schemas.microsoft.com/office/2011/relationships/chartColorStyle" Target="colors7.xml"/><Relationship Id="rId3" Type="http://schemas.openxmlformats.org/officeDocument/2006/relationships/package" Target="../embeddings/Microsoft_Excel_Sheet20.xlsx"/></Relationships>
</file>

<file path=ppt/charts/_rels/chart2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21.xlsx"/></Relationships>
</file>

<file path=ppt/charts/_rels/chart22.xml.rels><?xml version="1.0" encoding="UTF-8" standalone="yes"?><Relationships xmlns="http://schemas.openxmlformats.org/package/2006/relationships"><Relationship Id="rId1" Type="http://schemas.microsoft.com/office/2011/relationships/chartStyle" Target="style8.xml"/><Relationship Id="rId2" Type="http://schemas.microsoft.com/office/2011/relationships/chartColorStyle" Target="colors8.xml"/><Relationship Id="rId3" Type="http://schemas.openxmlformats.org/officeDocument/2006/relationships/package" Target="../embeddings/Microsoft_Excel_Sheet22.xlsx"/></Relationships>
</file>

<file path=ppt/charts/_rels/chart23.xml.rels><?xml version="1.0" encoding="UTF-8" standalone="yes"?><Relationships xmlns="http://schemas.openxmlformats.org/package/2006/relationships"><Relationship Id="rId1" Type="http://schemas.microsoft.com/office/2011/relationships/chartStyle" Target="style9.xml"/><Relationship Id="rId2" Type="http://schemas.microsoft.com/office/2011/relationships/chartColorStyle" Target="colors9.xml"/><Relationship Id="rId3" Type="http://schemas.openxmlformats.org/officeDocument/2006/relationships/package" Target="../embeddings/Microsoft_Excel_Sheet23.xlsx"/></Relationships>
</file>

<file path=ppt/charts/_rels/chart24.xml.rels><?xml version="1.0" encoding="UTF-8" standalone="yes"?><Relationships xmlns="http://schemas.openxmlformats.org/package/2006/relationships"><Relationship Id="rId1" Type="http://schemas.microsoft.com/office/2011/relationships/chartStyle" Target="style10.xml"/><Relationship Id="rId2" Type="http://schemas.microsoft.com/office/2011/relationships/chartColorStyle" Target="colors10.xml"/><Relationship Id="rId3" Type="http://schemas.openxmlformats.org/officeDocument/2006/relationships/package" Target="../embeddings/Microsoft_Excel_Sheet24.xlsx"/></Relationships>
</file>

<file path=ppt/charts/_rels/chart25.xml.rels><?xml version="1.0" encoding="UTF-8" standalone="yes"?><Relationships xmlns="http://schemas.openxmlformats.org/package/2006/relationships"><Relationship Id="rId1" Type="http://schemas.microsoft.com/office/2011/relationships/chartStyle" Target="style11.xml"/><Relationship Id="rId2" Type="http://schemas.microsoft.com/office/2011/relationships/chartColorStyle" Target="colors11.xml"/><Relationship Id="rId3" Type="http://schemas.openxmlformats.org/officeDocument/2006/relationships/themeOverride" Target="../theme/themeOverride2.xml"/><Relationship Id="rId4" Type="http://schemas.openxmlformats.org/officeDocument/2006/relationships/package" Target="../embeddings/Microsoft_Excel_Sheet25.xlsx"/></Relationships>
</file>

<file path=ppt/charts/_rels/chart26.xml.rels><?xml version="1.0" encoding="UTF-8" standalone="yes"?><Relationships xmlns="http://schemas.openxmlformats.org/package/2006/relationships"><Relationship Id="rId1" Type="http://schemas.microsoft.com/office/2011/relationships/chartStyle" Target="style12.xml"/><Relationship Id="rId2" Type="http://schemas.microsoft.com/office/2011/relationships/chartColorStyle" Target="colors12.xml"/><Relationship Id="rId3" Type="http://schemas.openxmlformats.org/officeDocument/2006/relationships/themeOverride" Target="../theme/themeOverride1.xml"/><Relationship Id="rId4" Type="http://schemas.openxmlformats.org/officeDocument/2006/relationships/package" Target="../embeddings/Microsoft_Excel_Sheet26.xlsx"/></Relationships>
</file>

<file path=ppt/charts/_rels/chart27.xml.rels><?xml version="1.0" encoding="UTF-8" standalone="yes"?><Relationships xmlns="http://schemas.openxmlformats.org/package/2006/relationships"><Relationship Id="rId1" Type="http://schemas.microsoft.com/office/2011/relationships/chartStyle" Target="style13.xml"/><Relationship Id="rId2" Type="http://schemas.microsoft.com/office/2011/relationships/chartColorStyle" Target="colors13.xml"/><Relationship Id="rId3" Type="http://schemas.openxmlformats.org/officeDocument/2006/relationships/package" Target="../embeddings/Microsoft_Excel_Sheet27.xlsx"/></Relationships>
</file>

<file path=ppt/charts/_rels/chart28.xml.rels><?xml version="1.0" encoding="UTF-8" standalone="yes"?><Relationships xmlns="http://schemas.openxmlformats.org/package/2006/relationships"><Relationship Id="rId1" Type="http://schemas.microsoft.com/office/2011/relationships/chartStyle" Target="style14.xml"/><Relationship Id="rId2" Type="http://schemas.microsoft.com/office/2011/relationships/chartColorStyle" Target="colors14.xml"/><Relationship Id="rId3" Type="http://schemas.openxmlformats.org/officeDocument/2006/relationships/package" Target="../embeddings/Microsoft_Excel_Sheet28.xlsx"/></Relationships>
</file>

<file path=ppt/charts/_rels/chart29.xml.rels><?xml version="1.0" encoding="UTF-8" standalone="yes"?><Relationships xmlns="http://schemas.openxmlformats.org/package/2006/relationships"><Relationship Id="rId1" Type="http://schemas.microsoft.com/office/2011/relationships/chartStyle" Target="style15.xml"/><Relationship Id="rId2" Type="http://schemas.microsoft.com/office/2011/relationships/chartColorStyle" Target="colors15.xml"/><Relationship Id="rId3" Type="http://schemas.openxmlformats.org/officeDocument/2006/relationships/package" Target="../embeddings/Microsoft_Excel_Sheet29.xlsx"/></Relationships>
</file>

<file path=ppt/charts/_rels/chart3.xml.rels><?xml version="1.0" encoding="UTF-8" standalone="yes"?><Relationships xmlns="http://schemas.openxmlformats.org/package/2006/relationships"><Relationship Id="rId1" Type="http://schemas.microsoft.com/office/2011/relationships/chartStyle" Target="style2.xml"/><Relationship Id="rId2" Type="http://schemas.microsoft.com/office/2011/relationships/chartColorStyle" Target="colors2.xml"/><Relationship Id="rId3" Type="http://schemas.openxmlformats.org/officeDocument/2006/relationships/package" Target="../embeddings/Microsoft_Excel_Sheet3.xlsx"/></Relationships>
</file>

<file path=ppt/charts/_rels/chart30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0.xlsx"/></Relationships>
</file>

<file path=ppt/charts/_rels/chart31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1.xlsx"/></Relationships>
</file>

<file path=ppt/charts/_rels/chart32.xml.rels><?xml version="1.0" encoding="UTF-8" standalone="yes"?><Relationships xmlns="http://schemas.openxmlformats.org/package/2006/relationships"><Relationship Id="rId1" Type="http://schemas.microsoft.com/office/2011/relationships/chartStyle" Target="style16.xml"/><Relationship Id="rId2" Type="http://schemas.microsoft.com/office/2011/relationships/chartColorStyle" Target="colors16.xml"/><Relationship Id="rId3" Type="http://schemas.openxmlformats.org/officeDocument/2006/relationships/package" Target="../embeddings/Microsoft_Excel_Sheet32.xlsx"/></Relationships>
</file>

<file path=ppt/charts/_rels/chart33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3.xlsx"/></Relationships>
</file>

<file path=ppt/charts/_rels/chart3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34.xlsx"/></Relationships>
</file>

<file path=ppt/charts/_rels/chart35.xml.rels><?xml version="1.0" encoding="UTF-8" standalone="yes"?><Relationships xmlns="http://schemas.openxmlformats.org/package/2006/relationships"><Relationship Id="rId1" Type="http://schemas.microsoft.com/office/2011/relationships/chartStyle" Target="style17.xml"/><Relationship Id="rId2" Type="http://schemas.microsoft.com/office/2011/relationships/chartColorStyle" Target="colors17.xml"/><Relationship Id="rId3" Type="http://schemas.openxmlformats.org/officeDocument/2006/relationships/package" Target="../embeddings/Microsoft_Excel_Sheet35.xlsx"/></Relationships>
</file>

<file path=ppt/charts/_rels/chart36.xml.rels><?xml version="1.0" encoding="UTF-8" standalone="yes"?><Relationships xmlns="http://schemas.openxmlformats.org/package/2006/relationships"><Relationship Id="rId1" Type="http://schemas.microsoft.com/office/2011/relationships/chartStyle" Target="style18.xml"/><Relationship Id="rId2" Type="http://schemas.microsoft.com/office/2011/relationships/chartColorStyle" Target="colors18.xml"/><Relationship Id="rId3" Type="http://schemas.openxmlformats.org/officeDocument/2006/relationships/package" Target="../embeddings/Microsoft_Excel_Sheet36.xlsx"/></Relationships>
</file>

<file path=ppt/charts/_rels/chart37.xml.rels><?xml version="1.0" encoding="UTF-8" standalone="yes"?><Relationships xmlns="http://schemas.openxmlformats.org/package/2006/relationships"><Relationship Id="rId1" Type="http://schemas.microsoft.com/office/2011/relationships/chartStyle" Target="style19.xml"/><Relationship Id="rId2" Type="http://schemas.microsoft.com/office/2011/relationships/chartColorStyle" Target="colors19.xml"/><Relationship Id="rId3" Type="http://schemas.openxmlformats.org/officeDocument/2006/relationships/package" Target="../embeddings/Microsoft_Excel_Sheet37.xlsx"/></Relationships>
</file>

<file path=ppt/charts/_rels/chart38.xml.rels><?xml version="1.0" encoding="UTF-8" standalone="yes"?><Relationships xmlns="http://schemas.openxmlformats.org/package/2006/relationships"><Relationship Id="rId1" Type="http://schemas.microsoft.com/office/2011/relationships/chartStyle" Target="style20.xml"/><Relationship Id="rId2" Type="http://schemas.microsoft.com/office/2011/relationships/chartColorStyle" Target="colors20.xml"/><Relationship Id="rId3" Type="http://schemas.openxmlformats.org/officeDocument/2006/relationships/package" Target="../embeddings/Microsoft_Excel_Sheet38.xlsx"/></Relationships>
</file>

<file path=ppt/charts/_rels/chart39.xml.rels><?xml version="1.0" encoding="UTF-8" standalone="yes"?><Relationships xmlns="http://schemas.openxmlformats.org/package/2006/relationships"><Relationship Id="rId1" Type="http://schemas.microsoft.com/office/2011/relationships/chartStyle" Target="style21.xml"/><Relationship Id="rId2" Type="http://schemas.microsoft.com/office/2011/relationships/chartColorStyle" Target="colors21.xml"/><Relationship Id="rId3" Type="http://schemas.openxmlformats.org/officeDocument/2006/relationships/package" Target="../embeddings/Microsoft_Excel_Sheet39.xlsx"/></Relationships>
</file>

<file path=ppt/charts/_rels/chart4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40.xml.rels><?xml version="1.0" encoding="UTF-8" standalone="yes"?><Relationships xmlns="http://schemas.openxmlformats.org/package/2006/relationships"><Relationship Id="rId1" Type="http://schemas.microsoft.com/office/2011/relationships/chartStyle" Target="style22.xml"/><Relationship Id="rId2" Type="http://schemas.microsoft.com/office/2011/relationships/chartColorStyle" Target="colors22.xml"/><Relationship Id="rId3" Type="http://schemas.openxmlformats.org/officeDocument/2006/relationships/package" Target="../embeddings/Microsoft_Excel_Sheet40.xlsx"/></Relationships>
</file>

<file path=ppt/charts/_rels/chart41.xml.rels><?xml version="1.0" encoding="UTF-8" standalone="yes"?><Relationships xmlns="http://schemas.openxmlformats.org/package/2006/relationships"><Relationship Id="rId1" Type="http://schemas.microsoft.com/office/2011/relationships/chartStyle" Target="style23.xml"/><Relationship Id="rId2" Type="http://schemas.microsoft.com/office/2011/relationships/chartColorStyle" Target="colors23.xml"/><Relationship Id="rId3" Type="http://schemas.openxmlformats.org/officeDocument/2006/relationships/package" Target="../embeddings/Microsoft_Excel_Sheet41.xlsx"/></Relationships>
</file>

<file path=ppt/charts/_rels/chart42.xml.rels><?xml version="1.0" encoding="UTF-8" standalone="yes"?><Relationships xmlns="http://schemas.openxmlformats.org/package/2006/relationships"><Relationship Id="rId1" Type="http://schemas.microsoft.com/office/2011/relationships/chartStyle" Target="style24.xml"/><Relationship Id="rId2" Type="http://schemas.microsoft.com/office/2011/relationships/chartColorStyle" Target="colors24.xml"/><Relationship Id="rId3" Type="http://schemas.openxmlformats.org/officeDocument/2006/relationships/package" Target="../embeddings/Microsoft_Excel_Sheet42.xlsx"/></Relationships>
</file>

<file path=ppt/charts/_rels/chart5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_rels/chart6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6.xlsx"/></Relationships>
</file>

<file path=ppt/charts/_rels/chart7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7.xlsx"/></Relationships>
</file>

<file path=ppt/charts/_rels/chart8.xml.rels><?xml version="1.0" encoding="UTF-8" standalone="yes"?><Relationships xmlns="http://schemas.openxmlformats.org/package/2006/relationships"><Relationship Id="rId1" Type="http://schemas.microsoft.com/office/2011/relationships/chartStyle" Target="style3.xml"/><Relationship Id="rId2" Type="http://schemas.microsoft.com/office/2011/relationships/chartColorStyle" Target="colors3.xml"/><Relationship Id="rId3" Type="http://schemas.openxmlformats.org/officeDocument/2006/relationships/package" Target="../embeddings/Microsoft_Excel_Sheet8.xlsx"/></Relationships>
</file>

<file path=ppt/charts/_rels/chart9.xml.rels><?xml version="1.0" encoding="UTF-8" standalone="yes"?><Relationships xmlns="http://schemas.openxmlformats.org/package/2006/relationships"><Relationship Id="rId1" Type="http://schemas.openxmlformats.org/officeDocument/2006/relationships/package" Target="../embeddings/Microsoft_Excel_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44-B541-B789-4F94487C4A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44-B541-B789-4F94487C4A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44559"/>
        <c:axId val="12945519"/>
      </c:areaChart>
      <c:dateAx>
        <c:axId val="12944559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5519"/>
        <c:crosses val="autoZero"/>
        <c:auto val="1"/>
        <c:lblOffset val="100"/>
        <c:baseTimeUnit val="months"/>
      </c:dateAx>
      <c:valAx>
        <c:axId val="12945519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45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0B5-44D1-A627-89C67CE85E8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0B5-44D1-A627-89C67CE85E8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0B5-44D1-A627-89C67CE85E85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23800739248064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70B5-44D1-A627-89C67CE85E85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661362520705893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0B5-44D1-A627-89C67CE85E85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7612372206243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70B5-44D1-A627-89C67CE85E8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1500</c:v>
                </c:pt>
                <c:pt idx="1">
                  <c:v>1100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B5-44D1-A627-89C67CE85E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3F5-490D-8120-09546BAF2D1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3F5-490D-8120-09546BAF2D1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3F5-490D-8120-09546BAF2D19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23800739248064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3F5-490D-8120-09546BAF2D19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39129713603016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5-490D-8120-09546BAF2D19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7612372206243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3F5-490D-8120-09546BAF2D19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1050</c:v>
                </c:pt>
                <c:pt idx="1">
                  <c:v>1010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3F5-490D-8120-09546BAF2D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  <c:max val="2000"/>
        </c:scaling>
        <c:delete val="1"/>
        <c:axPos val="b"/>
        <c:numFmt formatCode="General" sourceLinked="1"/>
        <c:majorTickMark val="out"/>
        <c:minorTickMark val="none"/>
        <c:tickLblPos val="nextTo"/>
        <c:crossAx val="394669455"/>
        <c:crosses val="autoZero"/>
        <c:crossBetween val="between"/>
        <c:majorUnit val="500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90D-4185-BDEE-6B7971651CF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090D-4185-BDEE-6B7971651CF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090D-4185-BDEE-6B7971651CF5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939129713603016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090D-4185-BDEE-6B7971651CF5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23800739248064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90D-4185-BDEE-6B7971651CF5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954322628656734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090D-4185-BDEE-6B7971651CF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1350</c:v>
                </c:pt>
                <c:pt idx="1">
                  <c:v>1000</c:v>
                </c:pt>
                <c:pt idx="2">
                  <c:v>800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0D-4185-BDEE-6B7971651C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C267-47EB-9119-1AF569E9D81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C267-47EB-9119-1AF569E9D81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C267-47EB-9119-1AF569E9D81C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81465226425540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C267-47EB-9119-1AF569E9D81C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81465226425540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267-47EB-9119-1AF569E9D81C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81465226425540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C267-47EB-9119-1AF569E9D81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1000</c:v>
                </c:pt>
                <c:pt idx="1">
                  <c:v>1200</c:v>
                </c:pt>
                <c:pt idx="2">
                  <c:v>1500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267-47EB-9119-1AF569E9D8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246-490E-B5FB-32992B5DB9F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246-490E-B5FB-32992B5DB9F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246-490E-B5FB-32992B5DB9FF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967942007804917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246-490E-B5FB-32992B5DB9FF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7967942007804917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246-490E-B5FB-32992B5DB9FF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7612372206243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246-490E-B5FB-32992B5DB9F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1500</c:v>
                </c:pt>
                <c:pt idx="1">
                  <c:v>1100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246-490E-B5FB-32992B5DB9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382-4022-A40F-D809B4CBF68D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382-4022-A40F-D809B4CBF68D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382-4022-A40F-D809B4CBF68D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223800739248064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382-4022-A40F-D809B4CBF68D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6508072777156384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382-4022-A40F-D809B4CBF68D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0814652264255402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382-4022-A40F-D809B4CBF68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1100</c:v>
                </c:pt>
                <c:pt idx="1">
                  <c:v>1600</c:v>
                </c:pt>
                <c:pt idx="2">
                  <c:v>1200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382-4022-A40F-D809B4CBF6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9912352356944534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B86-47BF-A105-5B6EFFA73ADF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B86-47BF-A105-5B6EFFA73ADF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B86-47BF-A105-5B6EFFA73ADF}"/>
              </c:ext>
            </c:extLst>
          </c:dPt>
          <c:dLbls>
            <c:dLbl>
              <c:idx val="0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661362520705893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AB86-47BF-A105-5B6EFFA73ADF}"/>
                </c:ext>
              </c:extLst>
            </c:dLbl>
            <c:dLbl>
              <c:idx val="1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43661362520705893"/>
                      <c:h val="0.1293662180470900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AB86-47BF-A105-5B6EFFA73ADF}"/>
                </c:ext>
              </c:extLst>
            </c:dLbl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7612372206243"/>
                      <c:h val="9.946382282876925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AB86-47BF-A105-5B6EFFA73AD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Category 4</c:v>
                </c:pt>
                <c:pt idx="1">
                  <c:v>Category 4</c:v>
                </c:pt>
                <c:pt idx="2">
                  <c:v>Category 4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1500</c:v>
                </c:pt>
                <c:pt idx="1">
                  <c:v>1100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B86-47BF-A105-5B6EFFA73A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axId val="394669455"/>
        <c:axId val="394646159"/>
      </c:barChart>
      <c:catAx>
        <c:axId val="394669455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94646159"/>
        <c:crosses val="autoZero"/>
        <c:auto val="1"/>
        <c:lblAlgn val="ctr"/>
        <c:lblOffset val="100"/>
        <c:noMultiLvlLbl val="0"/>
      </c:catAx>
      <c:valAx>
        <c:axId val="3946461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9466945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800">
          <a:solidFill>
            <a:srgbClr val="FFFFFF"/>
          </a:solidFill>
          <a:latin typeface="+mn-lt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012-4C4A-8E6E-160E0C59655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012-4C4A-8E6E-160E0C59655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012-4C4A-8E6E-160E0C59655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012-4C4A-8E6E-160E0C59655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012-4C4A-8E6E-160E0C59655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012-4C4A-8E6E-160E0C596559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2012-4C4A-8E6E-160E0C596559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2012-4C4A-8E6E-160E0C596559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2012-4C4A-8E6E-160E0C596559}"/>
              </c:ext>
            </c:extLst>
          </c:dPt>
          <c:dLbls>
            <c:delete val="1"/>
          </c:dLbls>
          <c:cat>
            <c:strRef>
              <c:f>Sheet1!$A$2:$A$10</c:f>
              <c:strCache>
                <c:ptCount val="9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  <c:pt idx="6">
                  <c:v>Text</c:v>
                </c:pt>
                <c:pt idx="7">
                  <c:v>Text</c:v>
                </c:pt>
                <c:pt idx="8">
                  <c:v>Text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5</c:v>
                </c:pt>
                <c:pt idx="1">
                  <c:v>30</c:v>
                </c:pt>
                <c:pt idx="2">
                  <c:v>55</c:v>
                </c:pt>
                <c:pt idx="3">
                  <c:v>40</c:v>
                </c:pt>
                <c:pt idx="4">
                  <c:v>70</c:v>
                </c:pt>
                <c:pt idx="5">
                  <c:v>2</c:v>
                </c:pt>
                <c:pt idx="6">
                  <c:v>25</c:v>
                </c:pt>
                <c:pt idx="7">
                  <c:v>80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012-4C4A-8E6E-160E0C59655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7"/>
        <c:overlap val="100"/>
        <c:axId val="716886672"/>
        <c:axId val="716894216"/>
      </c:barChart>
      <c:catAx>
        <c:axId val="7168866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94216"/>
        <c:crosses val="autoZero"/>
        <c:auto val="1"/>
        <c:lblAlgn val="ctr"/>
        <c:lblOffset val="100"/>
        <c:noMultiLvlLbl val="0"/>
      </c:catAx>
      <c:valAx>
        <c:axId val="716894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8667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j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00-4913-8160-191A5CCDC7B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00-4913-8160-191A5CCDC7B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00-4913-8160-191A5CCDC7B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00-4913-8160-191A5CCDC7B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00-4913-8160-191A5CCDC7B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00-4913-8160-191A5CCDC7B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C00-4913-8160-191A5CCDC7B2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AC00-4913-8160-191A5CCDC7B2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AC00-4913-8160-191A5CCDC7B2}"/>
              </c:ext>
            </c:extLst>
          </c:dPt>
          <c:dLbls>
            <c:delete val="1"/>
          </c:dLbls>
          <c:cat>
            <c:strRef>
              <c:f>Sheet1!$A$2:$A$10</c:f>
              <c:strCache>
                <c:ptCount val="9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  <c:pt idx="6">
                  <c:v>Text</c:v>
                </c:pt>
                <c:pt idx="7">
                  <c:v>Text</c:v>
                </c:pt>
                <c:pt idx="8">
                  <c:v>Text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5</c:v>
                </c:pt>
                <c:pt idx="1">
                  <c:v>30</c:v>
                </c:pt>
                <c:pt idx="2">
                  <c:v>55</c:v>
                </c:pt>
                <c:pt idx="3">
                  <c:v>40</c:v>
                </c:pt>
                <c:pt idx="4">
                  <c:v>70</c:v>
                </c:pt>
                <c:pt idx="5">
                  <c:v>2</c:v>
                </c:pt>
                <c:pt idx="6">
                  <c:v>25</c:v>
                </c:pt>
                <c:pt idx="7">
                  <c:v>80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AC00-4913-8160-191A5CCDC7B2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7"/>
        <c:overlap val="100"/>
        <c:axId val="716886672"/>
        <c:axId val="716894216"/>
      </c:barChart>
      <c:catAx>
        <c:axId val="7168866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94216"/>
        <c:crosses val="autoZero"/>
        <c:auto val="1"/>
        <c:lblAlgn val="ctr"/>
        <c:lblOffset val="100"/>
        <c:noMultiLvlLbl val="0"/>
      </c:catAx>
      <c:valAx>
        <c:axId val="716894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8667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j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E5-4756-93F8-511C98615ED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E5-4756-93F8-511C98615ED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E5-4756-93F8-511C98615ED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6E5-4756-93F8-511C98615ED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6E5-4756-93F8-511C98615ED7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6E5-4756-93F8-511C98615ED7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6E5-4756-93F8-511C98615ED7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96E5-4756-93F8-511C98615ED7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96E5-4756-93F8-511C98615ED7}"/>
              </c:ext>
            </c:extLst>
          </c:dPt>
          <c:dLbls>
            <c:delete val="1"/>
          </c:dLbls>
          <c:cat>
            <c:strRef>
              <c:f>Sheet1!$A$2:$A$10</c:f>
              <c:strCache>
                <c:ptCount val="9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  <c:pt idx="6">
                  <c:v>Text</c:v>
                </c:pt>
                <c:pt idx="7">
                  <c:v>Text</c:v>
                </c:pt>
                <c:pt idx="8">
                  <c:v>Text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5</c:v>
                </c:pt>
                <c:pt idx="1">
                  <c:v>30</c:v>
                </c:pt>
                <c:pt idx="2">
                  <c:v>55</c:v>
                </c:pt>
                <c:pt idx="3">
                  <c:v>40</c:v>
                </c:pt>
                <c:pt idx="4">
                  <c:v>70</c:v>
                </c:pt>
                <c:pt idx="5">
                  <c:v>2</c:v>
                </c:pt>
                <c:pt idx="6">
                  <c:v>25</c:v>
                </c:pt>
                <c:pt idx="7">
                  <c:v>80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6E5-4756-93F8-511C98615ED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7"/>
        <c:overlap val="100"/>
        <c:axId val="716886672"/>
        <c:axId val="716894216"/>
      </c:barChart>
      <c:catAx>
        <c:axId val="7168866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94216"/>
        <c:crosses val="autoZero"/>
        <c:auto val="1"/>
        <c:lblAlgn val="ctr"/>
        <c:lblOffset val="100"/>
        <c:noMultiLvlLbl val="0"/>
      </c:catAx>
      <c:valAx>
        <c:axId val="716894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8667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j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45-4618-A3C6-654213004B6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45-4618-A3C6-654213004B6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 w="25372"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  <c:pt idx="0">
                  <c:v>10</c:v>
                </c:pt>
                <c:pt idx="1">
                  <c:v>11</c:v>
                </c:pt>
                <c:pt idx="2">
                  <c:v>30</c:v>
                </c:pt>
                <c:pt idx="3">
                  <c:v>10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45-4618-A3C6-654213004B6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 w="25372"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Sheet1!$E$2:$E$6</c:f>
              <c:numCache>
                <c:formatCode>General</c:formatCode>
                <c:ptCount val="5"/>
                <c:pt idx="0">
                  <c:v>12</c:v>
                </c:pt>
                <c:pt idx="1">
                  <c:v>15</c:v>
                </c:pt>
                <c:pt idx="2">
                  <c:v>20</c:v>
                </c:pt>
                <c:pt idx="3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45-4618-A3C6-654213004B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3318287"/>
        <c:axId val="1"/>
      </c:areaChart>
      <c:dateAx>
        <c:axId val="1363318287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14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Offset val="100"/>
        <c:baseTimeUnit val="months"/>
      </c:date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3318287"/>
        <c:crosses val="autoZero"/>
        <c:crossBetween val="midCat"/>
      </c:valAx>
      <c:spPr>
        <a:noFill/>
        <a:ln w="25372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D8E-435A-AA6C-1856A0B81F2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D8E-435A-AA6C-1856A0B81F2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D8E-435A-AA6C-1856A0B81F2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D8E-435A-AA6C-1856A0B81F2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D8E-435A-AA6C-1856A0B81F2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D8E-435A-AA6C-1856A0B81F2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D8E-435A-AA6C-1856A0B81F21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D8E-435A-AA6C-1856A0B81F21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4"/>
              </a:solidFill>
              <a:ln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8D8E-435A-AA6C-1856A0B81F21}"/>
              </c:ext>
            </c:extLst>
          </c:dPt>
          <c:dLbls>
            <c:delete val="1"/>
          </c:dLbls>
          <c:cat>
            <c:strRef>
              <c:f>Sheet1!$A$2:$A$10</c:f>
              <c:strCache>
                <c:ptCount val="9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  <c:pt idx="6">
                  <c:v>Text</c:v>
                </c:pt>
                <c:pt idx="7">
                  <c:v>Text</c:v>
                </c:pt>
                <c:pt idx="8">
                  <c:v>Text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5</c:v>
                </c:pt>
                <c:pt idx="1">
                  <c:v>30</c:v>
                </c:pt>
                <c:pt idx="2">
                  <c:v>55</c:v>
                </c:pt>
                <c:pt idx="3">
                  <c:v>40</c:v>
                </c:pt>
                <c:pt idx="4">
                  <c:v>70</c:v>
                </c:pt>
                <c:pt idx="5">
                  <c:v>2</c:v>
                </c:pt>
                <c:pt idx="6">
                  <c:v>25</c:v>
                </c:pt>
                <c:pt idx="7">
                  <c:v>80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D8E-435A-AA6C-1856A0B81F2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47"/>
        <c:overlap val="100"/>
        <c:axId val="716886672"/>
        <c:axId val="716894216"/>
      </c:barChart>
      <c:catAx>
        <c:axId val="7168866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94216"/>
        <c:crosses val="autoZero"/>
        <c:auto val="1"/>
        <c:lblAlgn val="ctr"/>
        <c:lblOffset val="100"/>
        <c:noMultiLvlLbl val="0"/>
      </c:catAx>
      <c:valAx>
        <c:axId val="7168942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16886672"/>
        <c:crosses val="max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j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C8-4FED-8FAC-26D9EB6B45E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C8-4FED-8FAC-26D9EB6B45E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C8-4FED-8FAC-26D9EB6B45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01696608"/>
        <c:axId val="1"/>
      </c:barChart>
      <c:catAx>
        <c:axId val="12016966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12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1696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12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 w="25366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7435465445799004E-2"/>
          <c:y val="0"/>
          <c:w val="0.88550052578048233"/>
          <c:h val="0.8128797016423658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Text Here 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35</c:v>
                </c:pt>
                <c:pt idx="1">
                  <c:v>37</c:v>
                </c:pt>
                <c:pt idx="2">
                  <c:v>26</c:v>
                </c:pt>
                <c:pt idx="3">
                  <c:v>22</c:v>
                </c:pt>
                <c:pt idx="4">
                  <c:v>15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B77-496A-9CEB-38BD93A09C5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30</c:v>
                </c:pt>
                <c:pt idx="1">
                  <c:v>28</c:v>
                </c:pt>
                <c:pt idx="2">
                  <c:v>24</c:v>
                </c:pt>
                <c:pt idx="3">
                  <c:v>21</c:v>
                </c:pt>
                <c:pt idx="4">
                  <c:v>15</c:v>
                </c:pt>
                <c:pt idx="5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BB77-496A-9CEB-38BD93A09C5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Insert Text Here 2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BB77-496A-9CEB-38BD93A09C5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BB77-496A-9CEB-38BD93A09C5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BB77-496A-9CEB-38BD93A09C5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BB77-496A-9CEB-38BD93A09C5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BB77-496A-9CEB-38BD93A09C5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BB77-496A-9CEB-38BD93A09C51}"/>
              </c:ext>
            </c:extLst>
          </c:dPt>
          <c:cat>
            <c:strRef>
              <c:f>Sheet1!$A$2:$A$7</c:f>
              <c:strCache>
                <c:ptCount val="6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  <c:pt idx="4">
                  <c:v>Text 5</c:v>
                </c:pt>
                <c:pt idx="5">
                  <c:v>Text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35</c:v>
                </c:pt>
                <c:pt idx="1">
                  <c:v>35</c:v>
                </c:pt>
                <c:pt idx="2">
                  <c:v>50</c:v>
                </c:pt>
                <c:pt idx="3">
                  <c:v>57</c:v>
                </c:pt>
                <c:pt idx="4">
                  <c:v>69</c:v>
                </c:pt>
                <c:pt idx="5">
                  <c:v>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BB77-496A-9CEB-38BD93A09C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642994959"/>
        <c:axId val="231303903"/>
      </c:barChart>
      <c:catAx>
        <c:axId val="164299495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231303903"/>
        <c:crosses val="autoZero"/>
        <c:auto val="1"/>
        <c:lblAlgn val="ctr"/>
        <c:lblOffset val="100"/>
        <c:noMultiLvlLbl val="0"/>
      </c:catAx>
      <c:valAx>
        <c:axId val="231303903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1642994959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Neue Haas Unica"/>
              <a:cs typeface="Neue Haas Unica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4C-40A3-BBA4-655FE36067A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24C-40A3-BBA4-655FE36067A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24C-40A3-BBA4-655FE36067A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24C-40A3-BBA4-655FE36067A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124C-40A3-BBA4-655FE36067A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124C-40A3-BBA4-655FE36067A2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15</c:v>
                </c:pt>
                <c:pt idx="1">
                  <c:v>18</c:v>
                </c:pt>
                <c:pt idx="2">
                  <c:v>30</c:v>
                </c:pt>
                <c:pt idx="3">
                  <c:v>28</c:v>
                </c:pt>
                <c:pt idx="4">
                  <c:v>37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24C-40A3-BBA4-655FE36067A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E-124C-40A3-BBA4-655FE36067A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124C-40A3-BBA4-655FE36067A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124C-40A3-BBA4-655FE36067A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124C-40A3-BBA4-655FE36067A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124C-40A3-BBA4-655FE36067A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124C-40A3-BBA4-655FE36067A2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20</c:v>
                </c:pt>
                <c:pt idx="1">
                  <c:v>25</c:v>
                </c:pt>
                <c:pt idx="2">
                  <c:v>35</c:v>
                </c:pt>
                <c:pt idx="3">
                  <c:v>45</c:v>
                </c:pt>
                <c:pt idx="4">
                  <c:v>55</c:v>
                </c:pt>
                <c:pt idx="5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124C-40A3-BBA4-655FE36067A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431586248"/>
        <c:axId val="431589856"/>
      </c:barChart>
      <c:catAx>
        <c:axId val="431586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431589856"/>
        <c:crosses val="autoZero"/>
        <c:auto val="1"/>
        <c:lblAlgn val="ctr"/>
        <c:lblOffset val="100"/>
        <c:noMultiLvlLbl val="0"/>
      </c:catAx>
      <c:valAx>
        <c:axId val="4315898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431586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 baseline="0">
          <a:solidFill>
            <a:schemeClr val="tx1"/>
          </a:solidFill>
          <a:latin typeface="+mj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4C-48E7-B893-A33A2872F2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94C-48E7-B893-A33A2872F2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4C-48E7-B893-A33A2872F2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8"/>
        <c:axId val="1019445808"/>
        <c:axId val="509701792"/>
      </c:barChart>
      <c:catAx>
        <c:axId val="1019445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509701792"/>
        <c:crosses val="autoZero"/>
        <c:auto val="1"/>
        <c:lblAlgn val="ctr"/>
        <c:lblOffset val="100"/>
        <c:noMultiLvlLbl val="0"/>
      </c:catAx>
      <c:valAx>
        <c:axId val="5097017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019445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86125636338198"/>
          <c:y val="0.11269655343768857"/>
          <c:w val="0.80744110172032335"/>
          <c:h val="0.774606893124622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B4871"/>
            </a:solidFill>
            <a:ln>
              <a:solidFill>
                <a:srgbClr val="2B487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B4871"/>
              </a:solidFill>
              <a:ln>
                <a:solidFill>
                  <a:srgbClr val="2B487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11BB-442F-923A-F2187BB696A3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1BB-442F-923A-F2187BB696A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1BB-442F-923A-F2187BB696A3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1BB-442F-923A-F2187BB696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28040464"/>
        <c:axId val="509907296"/>
      </c:barChart>
      <c:catAx>
        <c:axId val="928040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D9D9D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09907296"/>
        <c:crosses val="autoZero"/>
        <c:auto val="1"/>
        <c:lblAlgn val="ctr"/>
        <c:lblOffset val="100"/>
        <c:noMultiLvlLbl val="0"/>
      </c:catAx>
      <c:valAx>
        <c:axId val="5099072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804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6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4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886125636338198"/>
          <c:y val="0.11269655343768857"/>
          <c:w val="0.80744110172032335"/>
          <c:h val="0.7746068931246228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B4871"/>
            </a:solidFill>
            <a:ln>
              <a:solidFill>
                <a:srgbClr val="2B4871"/>
              </a:solidFill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8A70-40FE-9535-4EE35A0046A0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70-40FE-9535-4EE35A0046A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A70-40FE-9535-4EE35A0046A0}"/>
              </c:ext>
            </c:extLst>
          </c:dPt>
          <c:cat>
            <c:strRef>
              <c:f>Sheet1!$A$2</c:f>
              <c:strCache>
                <c:ptCount val="1"/>
                <c:pt idx="0">
                  <c:v>XX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70-40FE-9535-4EE35A0046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928040464"/>
        <c:axId val="509907296"/>
      </c:barChart>
      <c:catAx>
        <c:axId val="9280404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D9D9D9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509907296"/>
        <c:crosses val="autoZero"/>
        <c:auto val="1"/>
        <c:lblAlgn val="ctr"/>
        <c:lblOffset val="100"/>
        <c:noMultiLvlLbl val="0"/>
      </c:catAx>
      <c:valAx>
        <c:axId val="5099072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8040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6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4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AF-45DC-9C02-DD880C6F498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AF-45DC-9C02-DD880C6F498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AF-45DC-9C02-DD880C6F498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FAF-45DC-9C02-DD880C6F498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FAF-45DC-9C02-DD880C6F498E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FAF-45DC-9C02-DD880C6F498E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FFAF-45DC-9C02-DD880C6F498E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FFAF-45DC-9C02-DD880C6F498E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FFAF-45DC-9C02-DD880C6F498E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FFAF-45DC-9C02-DD880C6F498E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FFAF-45DC-9C02-DD880C6F498E}"/>
              </c:ext>
            </c:extLst>
          </c:dPt>
          <c:cat>
            <c:strRef>
              <c:f>Sheet1!$A$2:$A$12</c:f>
              <c:strCache>
                <c:ptCount val="3"/>
                <c:pt idx="0">
                  <c:v>xxx</c:v>
                </c:pt>
                <c:pt idx="1">
                  <c:v>xxx</c:v>
                </c:pt>
                <c:pt idx="2">
                  <c:v>xxx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FFAF-45DC-9C02-DD880C6F49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egendEntry>
        <c:idx val="9"/>
        <c:delete val="1"/>
      </c:legendEntry>
      <c:legendEntry>
        <c:idx val="10"/>
        <c:delete val="1"/>
      </c:legendEntry>
      <c:layout>
        <c:manualLayout>
          <c:xMode val="edge"/>
          <c:yMode val="edge"/>
          <c:x val="0.73746200583472044"/>
          <c:y val="0.33858780104552516"/>
          <c:w val="0.11655359242990973"/>
          <c:h val="0.330631559016457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900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400</c:v>
                </c:pt>
                <c:pt idx="1">
                  <c:v>445</c:v>
                </c:pt>
                <c:pt idx="2">
                  <c:v>490</c:v>
                </c:pt>
                <c:pt idx="3">
                  <c:v>535</c:v>
                </c:pt>
                <c:pt idx="4">
                  <c:v>580</c:v>
                </c:pt>
                <c:pt idx="5">
                  <c:v>625</c:v>
                </c:pt>
                <c:pt idx="6">
                  <c:v>670</c:v>
                </c:pt>
                <c:pt idx="7">
                  <c:v>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B84-4371-8836-7A5F60140C9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Text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350</c:v>
                </c:pt>
                <c:pt idx="1">
                  <c:v>395</c:v>
                </c:pt>
                <c:pt idx="2">
                  <c:v>440</c:v>
                </c:pt>
                <c:pt idx="3">
                  <c:v>485</c:v>
                </c:pt>
                <c:pt idx="4">
                  <c:v>530</c:v>
                </c:pt>
                <c:pt idx="5">
                  <c:v>575</c:v>
                </c:pt>
                <c:pt idx="6">
                  <c:v>620</c:v>
                </c:pt>
                <c:pt idx="7">
                  <c:v>665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B84-4371-8836-7A5F60140C9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Text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8"/>
                <c:pt idx="0">
                  <c:v>250</c:v>
                </c:pt>
                <c:pt idx="1">
                  <c:v>295</c:v>
                </c:pt>
                <c:pt idx="2">
                  <c:v>340</c:v>
                </c:pt>
                <c:pt idx="3">
                  <c:v>385</c:v>
                </c:pt>
                <c:pt idx="4">
                  <c:v>430</c:v>
                </c:pt>
                <c:pt idx="5">
                  <c:v>475</c:v>
                </c:pt>
                <c:pt idx="6">
                  <c:v>520</c:v>
                </c:pt>
                <c:pt idx="7">
                  <c:v>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B84-4371-8836-7A5F60140C9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Text 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2B84-4371-8836-7A5F60140C90}"/>
              </c:ext>
            </c:extLst>
          </c:dPt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Sheet1!$E$2:$E$9</c:f>
              <c:numCache>
                <c:formatCode>General</c:formatCode>
                <c:ptCount val="8"/>
                <c:pt idx="0">
                  <c:v>50</c:v>
                </c:pt>
                <c:pt idx="1">
                  <c:v>95</c:v>
                </c:pt>
                <c:pt idx="2">
                  <c:v>140</c:v>
                </c:pt>
                <c:pt idx="3">
                  <c:v>185</c:v>
                </c:pt>
                <c:pt idx="4">
                  <c:v>230</c:v>
                </c:pt>
                <c:pt idx="5">
                  <c:v>275</c:v>
                </c:pt>
                <c:pt idx="6">
                  <c:v>320</c:v>
                </c:pt>
                <c:pt idx="7">
                  <c:v>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84-4371-8836-7A5F60140C90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Text 5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Sheet1!$A$2:$A$9</c:f>
              <c:strCache>
                <c:ptCount val="8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  <c:pt idx="6">
                  <c:v>Year 7</c:v>
                </c:pt>
                <c:pt idx="7">
                  <c:v>Year 8</c:v>
                </c:pt>
              </c:strCache>
            </c:strRef>
          </c:cat>
          <c:val>
            <c:numRef>
              <c:f>Sheet1!$F$2:$F$9</c:f>
              <c:numCache>
                <c:formatCode>General</c:formatCode>
                <c:ptCount val="8"/>
                <c:pt idx="0">
                  <c:v>20</c:v>
                </c:pt>
                <c:pt idx="1">
                  <c:v>65</c:v>
                </c:pt>
                <c:pt idx="2">
                  <c:v>110</c:v>
                </c:pt>
                <c:pt idx="3">
                  <c:v>155</c:v>
                </c:pt>
                <c:pt idx="4">
                  <c:v>200</c:v>
                </c:pt>
                <c:pt idx="5">
                  <c:v>245</c:v>
                </c:pt>
                <c:pt idx="6">
                  <c:v>290</c:v>
                </c:pt>
                <c:pt idx="7">
                  <c:v>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B84-4371-8836-7A5F60140C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61912975"/>
        <c:axId val="231295167"/>
      </c:barChart>
      <c:catAx>
        <c:axId val="10619129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231295167"/>
        <c:crosses val="autoZero"/>
        <c:auto val="1"/>
        <c:lblAlgn val="ctr"/>
        <c:lblOffset val="100"/>
        <c:noMultiLvlLbl val="0"/>
      </c:catAx>
      <c:valAx>
        <c:axId val="231295167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106191297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7127948024537581"/>
          <c:y val="0.93406517447110005"/>
          <c:w val="0.64725814801185111"/>
          <c:h val="6.59348255288999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Neue Haas Unica"/>
              <a:cs typeface="Neue Haas Unica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4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3A-43DF-A87F-71A306C36F6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4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3A-43DF-A87F-71A306C36F6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4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3A-43DF-A87F-71A306C36F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06023087"/>
        <c:axId val="1"/>
      </c:barChart>
      <c:catAx>
        <c:axId val="506023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69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4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4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6023087"/>
        <c:crosses val="autoZero"/>
        <c:crossBetween val="between"/>
      </c:valAx>
      <c:spPr>
        <a:noFill/>
        <a:ln w="25339">
          <a:noFill/>
        </a:ln>
        <a:effectLst/>
      </c:spPr>
    </c:plotArea>
    <c:legend>
      <c:legendPos val="b"/>
      <c:layout>
        <c:manualLayout>
          <c:xMode val="edge"/>
          <c:yMode val="edge"/>
          <c:x val="0.18394736842105261"/>
          <c:y val="0.92481442749343834"/>
          <c:w val="0.75115295620942113"/>
          <c:h val="6.97976131889763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r>
              <a:rPr lang="en-IN"/>
              <a:t>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5355356826037825E-2"/>
          <c:y val="8.873691122260699E-2"/>
          <c:w val="0.93364257579821452"/>
          <c:h val="0.72342046095813939"/>
        </c:manualLayout>
      </c:layout>
      <c:areaChart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bg2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Sheet1!$B$2:$M$2</c:f>
              <c:numCache>
                <c:formatCode>0%</c:formatCode>
                <c:ptCount val="12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0.18</c:v>
                </c:pt>
                <c:pt idx="5">
                  <c:v>0.2</c:v>
                </c:pt>
                <c:pt idx="6">
                  <c:v>0.23</c:v>
                </c:pt>
                <c:pt idx="7">
                  <c:v>0.28000000000000003</c:v>
                </c:pt>
                <c:pt idx="8">
                  <c:v>0.3</c:v>
                </c:pt>
                <c:pt idx="9">
                  <c:v>0.35</c:v>
                </c:pt>
                <c:pt idx="10">
                  <c:v>0.32</c:v>
                </c:pt>
                <c:pt idx="1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0E-4915-9E52-43A7FCCDBA97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Sheet1!$B$3:$M$3</c:f>
              <c:numCache>
                <c:formatCode>0%</c:formatCode>
                <c:ptCount val="12"/>
                <c:pt idx="0">
                  <c:v>0.12</c:v>
                </c:pt>
                <c:pt idx="1">
                  <c:v>0.1</c:v>
                </c:pt>
                <c:pt idx="2">
                  <c:v>0.12</c:v>
                </c:pt>
                <c:pt idx="3">
                  <c:v>0.1</c:v>
                </c:pt>
                <c:pt idx="4">
                  <c:v>0.12</c:v>
                </c:pt>
                <c:pt idx="5">
                  <c:v>0.1</c:v>
                </c:pt>
                <c:pt idx="6">
                  <c:v>0.12</c:v>
                </c:pt>
                <c:pt idx="7">
                  <c:v>0.1</c:v>
                </c:pt>
                <c:pt idx="8">
                  <c:v>0.12</c:v>
                </c:pt>
                <c:pt idx="9">
                  <c:v>0.14000000000000001</c:v>
                </c:pt>
                <c:pt idx="10">
                  <c:v>0.09</c:v>
                </c:pt>
                <c:pt idx="11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0E-4915-9E52-43A7FCCDBA9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Sheet1!$B$4:$M$4</c:f>
              <c:numCache>
                <c:formatCode>0%</c:formatCode>
                <c:ptCount val="12"/>
                <c:pt idx="0">
                  <c:v>0.27</c:v>
                </c:pt>
                <c:pt idx="1">
                  <c:v>0.28000000000000003</c:v>
                </c:pt>
                <c:pt idx="2">
                  <c:v>0.25</c:v>
                </c:pt>
                <c:pt idx="3">
                  <c:v>0.24</c:v>
                </c:pt>
                <c:pt idx="4">
                  <c:v>0.27</c:v>
                </c:pt>
                <c:pt idx="5">
                  <c:v>0.28000000000000003</c:v>
                </c:pt>
                <c:pt idx="6">
                  <c:v>0.25</c:v>
                </c:pt>
                <c:pt idx="7">
                  <c:v>0.24</c:v>
                </c:pt>
                <c:pt idx="8">
                  <c:v>0.28999999999999998</c:v>
                </c:pt>
                <c:pt idx="9">
                  <c:v>0.25</c:v>
                </c:pt>
                <c:pt idx="10">
                  <c:v>0.23</c:v>
                </c:pt>
                <c:pt idx="1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0E-4915-9E52-43A7FCCDBA9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Sheet1!$B$5:$M$5</c:f>
              <c:numCache>
                <c:formatCode>0%</c:formatCode>
                <c:ptCount val="12"/>
                <c:pt idx="0">
                  <c:v>0.25</c:v>
                </c:pt>
                <c:pt idx="1">
                  <c:v>0.28000000000000003</c:v>
                </c:pt>
                <c:pt idx="2">
                  <c:v>0.23</c:v>
                </c:pt>
                <c:pt idx="3">
                  <c:v>0.22</c:v>
                </c:pt>
                <c:pt idx="4">
                  <c:v>0.25</c:v>
                </c:pt>
                <c:pt idx="5">
                  <c:v>0.28000000000000003</c:v>
                </c:pt>
                <c:pt idx="6">
                  <c:v>0.23</c:v>
                </c:pt>
                <c:pt idx="7">
                  <c:v>0.22</c:v>
                </c:pt>
                <c:pt idx="8">
                  <c:v>0.2</c:v>
                </c:pt>
                <c:pt idx="9">
                  <c:v>0.24</c:v>
                </c:pt>
                <c:pt idx="10">
                  <c:v>0.23</c:v>
                </c:pt>
                <c:pt idx="11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C0E-4915-9E52-43A7FCCDBA9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Sheet1!$B$6:$M$6</c:f>
              <c:numCache>
                <c:formatCode>0%</c:formatCode>
                <c:ptCount val="12"/>
                <c:pt idx="0">
                  <c:v>0.36</c:v>
                </c:pt>
                <c:pt idx="1">
                  <c:v>0.28999999999999992</c:v>
                </c:pt>
                <c:pt idx="2">
                  <c:v>0.30000000000000004</c:v>
                </c:pt>
                <c:pt idx="3">
                  <c:v>0.29000000000000004</c:v>
                </c:pt>
                <c:pt idx="4">
                  <c:v>0.17999999999999994</c:v>
                </c:pt>
                <c:pt idx="5">
                  <c:v>0.1399999999999999</c:v>
                </c:pt>
                <c:pt idx="6">
                  <c:v>0.17000000000000004</c:v>
                </c:pt>
                <c:pt idx="7">
                  <c:v>0.16000000000000003</c:v>
                </c:pt>
                <c:pt idx="8">
                  <c:v>9.000000000000008E-2</c:v>
                </c:pt>
                <c:pt idx="9">
                  <c:v>2.0000000000000018E-2</c:v>
                </c:pt>
                <c:pt idx="10">
                  <c:v>0.13</c:v>
                </c:pt>
                <c:pt idx="1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0E-4915-9E52-43A7FCCDBA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6611312"/>
        <c:axId val="1366617392"/>
      </c:areaChart>
      <c:catAx>
        <c:axId val="1366611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7392"/>
        <c:crosses val="autoZero"/>
        <c:auto val="1"/>
        <c:lblAlgn val="ctr"/>
        <c:lblOffset val="100"/>
        <c:noMultiLvlLbl val="0"/>
      </c:catAx>
      <c:valAx>
        <c:axId val="136661739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accent6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13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76643797973087E-2"/>
          <c:y val="0.91959586211251831"/>
          <c:w val="0.89177366937015556"/>
          <c:h val="5.5225673880253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n-lt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AB-4019-9F5A-EA81CCC028D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AB-4019-9F5A-EA81CCC028D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AB-4019-9F5A-EA81CCC02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37382943"/>
        <c:axId val="1"/>
      </c:barChart>
      <c:catAx>
        <c:axId val="337382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496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7382943"/>
        <c:crosses val="autoZero"/>
        <c:crossBetween val="between"/>
      </c:valAx>
      <c:spPr>
        <a:noFill/>
        <a:ln w="25324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6A1-43EB-B614-57B1425AFACA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21E-43B4-8733-C49606CB93E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21E-43B4-8733-C49606CB93E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21E-43B4-8733-C49606CB93E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</c:v>
                </c:pt>
                <c:pt idx="1">
                  <c:v>3</c:v>
                </c:pt>
                <c:pt idx="2">
                  <c:v>1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21E-43B4-8733-C49606CB93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5253552"/>
        <c:axId val="1"/>
      </c:barChart>
      <c:catAx>
        <c:axId val="935253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6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6335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1193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5253552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2473420189350272"/>
          <c:y val="0.89999045166322611"/>
          <c:w val="0.35505677392361001"/>
          <c:h val="7.3368343901504193E-2"/>
        </c:manualLayout>
      </c:layout>
      <c:overlay val="0"/>
      <c:spPr>
        <a:noFill/>
        <a:ln w="25340">
          <a:noFill/>
        </a:ln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Sheet1!$B$1</c15:sqref>
                        </c15:formulaRef>
                      </c:ext>
                    </c:extLst>
                    <c:strCache>
                      <c:ptCount val="1"/>
                      <c:pt idx="0">
                        <c:v>Series 1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0-1BD1-4D20-9EA5-5CAC5768AEEA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Sheet1!$C$1</c15:sqref>
                        </c15:formulaRef>
                      </c:ext>
                    </c:extLst>
                    <c:strCache>
                      <c:ptCount val="1"/>
                      <c:pt idx="0">
                        <c:v>Series 2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1-1BD1-4D20-9EA5-5CAC5768AEEA}"/>
            </c:ext>
          </c:extLst>
        </c:ser>
        <c:ser>
          <c:idx val="2"/>
          <c:order val="2"/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BD1-4D20-9EA5-5CAC5768AEE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Sheet1!$D$1</c15:sqref>
                        </c15:formulaRef>
                      </c:ext>
                    </c:extLst>
                    <c:strCache>
                      <c:ptCount val="1"/>
                      <c:pt idx="0">
                        <c:v>Series 3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Sheet1!$A$2:$A$5</c15:sqref>
                        </c15:formulaRef>
                      </c:ext>
                    </c:extLst>
                    <c:strCache>
                      <c:ptCount val="4"/>
                      <c:pt idx="0">
                        <c:v>Category 1</c:v>
                      </c:pt>
                      <c:pt idx="1">
                        <c:v>Category 2</c:v>
                      </c:pt>
                      <c:pt idx="2">
                        <c:v>Category 3</c:v>
                      </c:pt>
                      <c:pt idx="3">
                        <c:v>Category 4</c:v>
                      </c:pt>
                    </c:strCache>
                  </c:strRef>
                </c15:cat>
              </c15:filteredCategoryTitle>
            </c:ext>
            <c:ext xmlns:c16="http://schemas.microsoft.com/office/drawing/2014/chart" uri="{C3380CC4-5D6E-409C-BE32-E72D297353CC}">
              <c16:uniqueId val="{00000002-1BD1-4D20-9EA5-5CAC5768AE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304799"/>
        <c:axId val="1"/>
      </c:barChart>
      <c:catAx>
        <c:axId val="413047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68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3047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628123010909674"/>
          <c:y val="0.92539391498088719"/>
          <c:w val="0.25047844994502877"/>
          <c:h val="5.700464156954247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0F-44A8-BAB8-96D7FDD9E7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0F-44A8-BAB8-96D7FDD9E7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0F-44A8-BAB8-96D7FDD9E74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0F-44A8-BAB8-96D7FDD9E7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92138271"/>
        <c:axId val="1"/>
      </c:barChart>
      <c:catAx>
        <c:axId val="109213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14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2138271"/>
        <c:crosses val="autoZero"/>
        <c:crossBetween val="between"/>
      </c:valAx>
      <c:spPr>
        <a:noFill/>
        <a:ln w="25370">
          <a:noFill/>
        </a:ln>
      </c:spPr>
    </c:plotArea>
    <c:legend>
      <c:legendPos val="b"/>
      <c:layout>
        <c:manualLayout>
          <c:xMode val="edge"/>
          <c:yMode val="edge"/>
          <c:x val="0.11410390745289602"/>
          <c:y val="0.92172936329978616"/>
          <c:w val="0.80297063903281518"/>
          <c:h val="6.86147564887722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348">
                <a:solidFill>
                  <a:schemeClr val="accen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F01-459E-9FBB-38F2E4F7A7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348">
                <a:solidFill>
                  <a:schemeClr val="accent2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F01-459E-9FBB-38F2E4F7A7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348">
                <a:solidFill>
                  <a:schemeClr val="accent3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F01-459E-9FBB-38F2E4F7A7C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348">
                <a:solidFill>
                  <a:schemeClr val="accent4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F01-459E-9FBB-38F2E4F7A7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0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</c:v>
                </c:pt>
                <c:pt idx="1">
                  <c:v>0.3</c:v>
                </c:pt>
                <c:pt idx="2">
                  <c:v>0.2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01-459E-9FBB-38F2E4F7A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2"/>
            </a:solidFill>
          </c:spPr>
          <c:dPt>
            <c:idx val="0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729-4D61-83FF-3E495448E3ED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accent4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729-4D61-83FF-3E495448E3ED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729-4D61-83FF-3E495448E3E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Neue Haas Unica"/>
                    <a:cs typeface="Neue Haas Unica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48</c:v>
                </c:pt>
                <c:pt idx="1">
                  <c:v>20</c:v>
                </c:pt>
                <c:pt idx="2">
                  <c:v>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729-4D61-83FF-3E495448E3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200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3.2962332100332906E-2"/>
          <c:w val="1"/>
          <c:h val="0.9340753357993342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A90-4847-9B9A-93502F0480D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A90-4847-9B9A-93502F0480D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A90-4847-9B9A-93502F0480D4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A90-4847-9B9A-93502F0480D4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A90-4847-9B9A-93502F0480D4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A90-4847-9B9A-93502F0480D4}"/>
              </c:ext>
            </c:extLst>
          </c:dPt>
          <c:cat>
            <c:strRef>
              <c:f>Sheet1!$A$2:$A$7</c:f>
              <c:strCache>
                <c:ptCount val="6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-20</c:v>
                </c:pt>
                <c:pt idx="1">
                  <c:v>-15</c:v>
                </c:pt>
                <c:pt idx="2">
                  <c:v>-12</c:v>
                </c:pt>
                <c:pt idx="3">
                  <c:v>-10</c:v>
                </c:pt>
                <c:pt idx="4">
                  <c:v>-6</c:v>
                </c:pt>
                <c:pt idx="5">
                  <c:v>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A90-4847-9B9A-93502F0480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86957424"/>
        <c:axId val="586954800"/>
      </c:barChart>
      <c:catAx>
        <c:axId val="58695742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high"/>
        <c:crossAx val="586954800"/>
        <c:crosses val="autoZero"/>
        <c:auto val="1"/>
        <c:lblAlgn val="ctr"/>
        <c:lblOffset val="200"/>
        <c:noMultiLvlLbl val="0"/>
      </c:catAx>
      <c:valAx>
        <c:axId val="586954800"/>
        <c:scaling>
          <c:orientation val="minMax"/>
          <c:max val="0"/>
        </c:scaling>
        <c:delete val="1"/>
        <c:axPos val="b"/>
        <c:numFmt formatCode="General" sourceLinked="1"/>
        <c:majorTickMark val="none"/>
        <c:minorTickMark val="none"/>
        <c:tickLblPos val="low"/>
        <c:crossAx val="58695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Neue Haas Unica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1814138479925315E-2"/>
          <c:y val="3.2962332100332906E-2"/>
          <c:w val="0.9781858615200747"/>
          <c:h val="0.93407533579933422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Text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9B-49AB-841F-C54BF62CEE43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9B-49AB-841F-C54BF62CEE43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9B-49AB-841F-C54BF62CEE43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9B-49AB-841F-C54BF62CEE43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9B-49AB-841F-C54BF62CEE43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49B-49AB-841F-C54BF62CEE43}"/>
              </c:ext>
            </c:extLst>
          </c:dPt>
          <c:cat>
            <c:strRef>
              <c:f>Sheet1!$A$2:$A$7</c:f>
              <c:strCache>
                <c:ptCount val="6"/>
                <c:pt idx="0">
                  <c:v>Text</c:v>
                </c:pt>
                <c:pt idx="1">
                  <c:v>Text</c:v>
                </c:pt>
                <c:pt idx="2">
                  <c:v>Text</c:v>
                </c:pt>
                <c:pt idx="3">
                  <c:v>Text</c:v>
                </c:pt>
                <c:pt idx="4">
                  <c:v>Text</c:v>
                </c:pt>
                <c:pt idx="5">
                  <c:v>Text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20</c:v>
                </c:pt>
                <c:pt idx="1">
                  <c:v>15</c:v>
                </c:pt>
                <c:pt idx="2">
                  <c:v>12</c:v>
                </c:pt>
                <c:pt idx="3">
                  <c:v>10</c:v>
                </c:pt>
                <c:pt idx="4">
                  <c:v>6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49B-49AB-841F-C54BF62CEE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586957424"/>
        <c:axId val="586954800"/>
      </c:barChart>
      <c:catAx>
        <c:axId val="586957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eue Haas Unica"/>
                <a:ea typeface="Neue Haas Unica"/>
                <a:cs typeface="Neue Haas Unica"/>
              </a:defRPr>
            </a:pPr>
            <a:endParaRPr lang="en-US"/>
          </a:p>
        </c:txPr>
        <c:crossAx val="586954800"/>
        <c:crosses val="autoZero"/>
        <c:auto val="1"/>
        <c:lblAlgn val="ctr"/>
        <c:lblOffset val="100"/>
        <c:noMultiLvlLbl val="0"/>
      </c:catAx>
      <c:valAx>
        <c:axId val="586954800"/>
        <c:scaling>
          <c:orientation val="minMax"/>
          <c:max val="20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Neue Haas Unica"/>
                <a:ea typeface="Neue Haas Unica"/>
                <a:cs typeface="Neue Haas Unica"/>
              </a:defRPr>
            </a:pPr>
            <a:endParaRPr lang="en-US"/>
          </a:p>
        </c:txPr>
        <c:crossAx val="58695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Neue Haas Unica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5968596173074704E-2"/>
          <c:w val="1"/>
          <c:h val="0.97056561530804319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0A7-49E5-A6F4-56DB23F52B2A}"/>
              </c:ext>
            </c:extLst>
          </c:dPt>
          <c:dPt>
            <c:idx val="1"/>
            <c:bubble3D val="0"/>
            <c:explosion val="1"/>
            <c:spPr>
              <a:solidFill>
                <a:schemeClr val="accent2"/>
              </a:solidFill>
              <a:ln w="19050">
                <a:solidFill>
                  <a:schemeClr val="accent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0A7-49E5-A6F4-56DB23F52B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accent3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0A7-49E5-A6F4-56DB23F52B2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0A7-49E5-A6F4-56DB23F52B2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0A7-49E5-A6F4-56DB23F52B2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0.33300000000000002</c:v>
                </c:pt>
                <c:pt idx="1">
                  <c:v>0.33300000000000002</c:v>
                </c:pt>
                <c:pt idx="2">
                  <c:v>0.33300000000000002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30A7-49E5-A6F4-56DB23F52B2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64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aseline="0"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B1-459F-B2E8-2C93EF387CA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B1-459F-B2E8-2C93EF387CA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9B1-459F-B2E8-2C93EF387CA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9B1-459F-B2E8-2C93EF387CA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9B1-459F-B2E8-2C93EF387CA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9B1-459F-B2E8-2C93EF387CA0}"/>
              </c:ext>
            </c:extLst>
          </c:dPt>
          <c:cat>
            <c:strRef>
              <c:f>Sheet1!$A$2:$A$7</c:f>
              <c:strCache>
                <c:ptCount val="6"/>
                <c:pt idx="0">
                  <c:v>Year 1</c:v>
                </c:pt>
                <c:pt idx="1">
                  <c:v>Year 2</c:v>
                </c:pt>
                <c:pt idx="2">
                  <c:v>Year 3</c:v>
                </c:pt>
                <c:pt idx="3">
                  <c:v>Year 4</c:v>
                </c:pt>
                <c:pt idx="4">
                  <c:v>Year 5</c:v>
                </c:pt>
                <c:pt idx="5">
                  <c:v>Year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45</c:v>
                </c:pt>
                <c:pt idx="3">
                  <c:v>55</c:v>
                </c:pt>
                <c:pt idx="4">
                  <c:v>70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9B1-459F-B2E8-2C93EF387C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4"/>
        <c:overlap val="-39"/>
        <c:axId val="81654815"/>
        <c:axId val="461216463"/>
      </c:barChart>
      <c:catAx>
        <c:axId val="81654815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61216463"/>
        <c:crosses val="autoZero"/>
        <c:auto val="1"/>
        <c:lblAlgn val="ctr"/>
        <c:lblOffset val="100"/>
        <c:noMultiLvlLbl val="0"/>
      </c:catAx>
      <c:valAx>
        <c:axId val="461216463"/>
        <c:scaling>
          <c:orientation val="minMax"/>
          <c:max val="80"/>
          <c:min val="0"/>
        </c:scaling>
        <c:delete val="1"/>
        <c:axPos val="l"/>
        <c:numFmt formatCode="General" sourceLinked="1"/>
        <c:majorTickMark val="out"/>
        <c:minorTickMark val="none"/>
        <c:tickLblPos val="nextTo"/>
        <c:crossAx val="81654815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C417-4DBD-BC2E-CC429AE05F9D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C417-4DBD-BC2E-CC429AE05F9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0.35</c:v>
                </c:pt>
                <c:pt idx="1">
                  <c:v>0.65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417-4DBD-BC2E-CC429AE05F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4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1"/>
                </a:solidFill>
                <a:ln w="9525">
                  <a:solidFill>
                    <a:schemeClr val="accent1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1</c:v>
                </c:pt>
                <c:pt idx="3">
                  <c:v>4.5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8-E0E3-443B-80CE-D9BBCE85A8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2"/>
                </a:solidFill>
                <a:ln w="9525">
                  <a:solidFill>
                    <a:schemeClr val="accent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0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1-E0E3-443B-80CE-D9BBCE85A8D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7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3"/>
                </a:solidFill>
                <a:ln w="9525">
                  <a:solidFill>
                    <a:schemeClr val="accent3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3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9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A-E0E3-443B-80CE-D9BBCE85A8D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0</c:v>
                </c:pt>
                <c:pt idx="1">
                  <c:v>6.1</c:v>
                </c:pt>
                <c:pt idx="2">
                  <c:v>4</c:v>
                </c:pt>
                <c:pt idx="3">
                  <c:v>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1B-E0E3-443B-80CE-D9BBCE85A8D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Series 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D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F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1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accent5"/>
                </a:solidFill>
                <a:ln w="9525">
                  <a:solidFill>
                    <a:schemeClr val="accent5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accent5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3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Sheet1!$F$2:$F$5</c:f>
              <c:numCache>
                <c:formatCode>General</c:formatCode>
                <c:ptCount val="4"/>
                <c:pt idx="0">
                  <c:v>0</c:v>
                </c:pt>
                <c:pt idx="1">
                  <c:v>7</c:v>
                </c:pt>
                <c:pt idx="2">
                  <c:v>5</c:v>
                </c:pt>
                <c:pt idx="3">
                  <c:v>9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24-E0E3-443B-80CE-D9BBCE85A8D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Series 6</c:v>
                </c:pt>
              </c:strCache>
            </c:strRef>
          </c:tx>
          <c:spPr>
            <a:ln w="28575" cap="rnd">
              <a:solidFill>
                <a:schemeClr val="bg2"/>
              </a:solidFill>
              <a:round/>
            </a:ln>
            <a:effectLst/>
          </c:spPr>
          <c:marker>
            <c:symbol val="circle"/>
            <c:size val="10"/>
            <c:spPr>
              <a:solidFill>
                <a:schemeClr val="bg2"/>
              </a:solidFill>
              <a:ln w="9525">
                <a:solidFill>
                  <a:schemeClr val="bg2"/>
                </a:solidFill>
              </a:ln>
              <a:effectLst/>
            </c:spPr>
          </c:marker>
          <c:dPt>
            <c:idx val="0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6-E0E3-443B-80CE-D9BBCE85A8DB}"/>
              </c:ext>
            </c:extLst>
          </c:dPt>
          <c:dPt>
            <c:idx val="1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8-E0E3-443B-80CE-D9BBCE85A8DB}"/>
              </c:ext>
            </c:extLst>
          </c:dPt>
          <c:dPt>
            <c:idx val="2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A-E0E3-443B-80CE-D9BBCE85A8DB}"/>
              </c:ext>
            </c:extLst>
          </c:dPt>
          <c:dPt>
            <c:idx val="3"/>
            <c:marker>
              <c:symbol val="circle"/>
              <c:size val="10"/>
              <c:spPr>
                <a:solidFill>
                  <a:schemeClr val="bg2"/>
                </a:solidFill>
                <a:ln w="9525">
                  <a:solidFill>
                    <a:schemeClr val="bg2"/>
                  </a:solidFill>
                </a:ln>
                <a:effectLst/>
              </c:spPr>
            </c:marker>
            <c:bubble3D val="0"/>
            <c:spPr>
              <a:ln w="28575" cap="rnd">
                <a:solidFill>
                  <a:schemeClr val="bg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2C-E0E3-443B-80CE-D9BBCE85A8DB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Sheet1!$G$2:$G$5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6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2D-E0E3-443B-80CE-D9BBCE85A8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449919"/>
        <c:axId val="1999047327"/>
      </c:lineChart>
      <c:catAx>
        <c:axId val="2244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999047327"/>
        <c:crosses val="autoZero"/>
        <c:auto val="1"/>
        <c:lblAlgn val="ctr"/>
        <c:lblOffset val="100"/>
        <c:noMultiLvlLbl val="0"/>
      </c:catAx>
      <c:valAx>
        <c:axId val="19990473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22449919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320" b="1" i="0" u="none" strike="noStrike" kern="1200" spc="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r>
              <a:rPr lang="en-IN" b="1">
                <a:solidFill>
                  <a:schemeClr val="tx1"/>
                </a:solidFill>
                <a:latin typeface="+mn-lt"/>
              </a:rPr>
              <a:t>Title</a:t>
            </a:r>
          </a:p>
        </c:rich>
      </c:tx>
      <c:layout>
        <c:manualLayout>
          <c:xMode val="edge"/>
          <c:yMode val="edge"/>
          <c:x val="0.45498223551633615"/>
          <c:y val="2.396185725148063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320" b="1" i="0" u="none" strike="noStrike" kern="1200" spc="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4.8251545891767368E-2"/>
          <c:y val="0.14237777094351228"/>
          <c:w val="0.92916428888978697"/>
          <c:h val="0.560833872632351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AEF-4D30-AEEA-45825892609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Insert Text Here</c:v>
                </c:pt>
                <c:pt idx="1">
                  <c:v>Insert Text Here</c:v>
                </c:pt>
                <c:pt idx="2">
                  <c:v>Insert Text Here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AEF-4D30-AEEA-4582589260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64246255"/>
        <c:axId val="12568959"/>
      </c:barChart>
      <c:catAx>
        <c:axId val="46424625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6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2568959"/>
        <c:crosses val="autoZero"/>
        <c:auto val="1"/>
        <c:lblAlgn val="ctr"/>
        <c:lblOffset val="100"/>
        <c:noMultiLvlLbl val="0"/>
      </c:catAx>
      <c:valAx>
        <c:axId val="12568959"/>
        <c:scaling>
          <c:orientation val="minMax"/>
          <c:max val="5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464246255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48373002640692"/>
          <c:y val="0.88895071990491603"/>
          <c:w val="0.50675002958412163"/>
          <c:h val="0.1088288123409225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FF-4242-8783-CC61BAC49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20784616"/>
        <c:axId val="520784288"/>
      </c:barChart>
      <c:catAx>
        <c:axId val="520784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784288"/>
        <c:crosses val="autoZero"/>
        <c:auto val="1"/>
        <c:lblAlgn val="ctr"/>
        <c:lblOffset val="100"/>
        <c:noMultiLvlLbl val="0"/>
      </c:catAx>
      <c:valAx>
        <c:axId val="520784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784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 w="25299">
                <a:noFill/>
              </a:ln>
            </c:spPr>
            <c:extLst>
              <c:ext xmlns:c16="http://schemas.microsoft.com/office/drawing/2014/chart" uri="{C3380CC4-5D6E-409C-BE32-E72D297353CC}">
                <c16:uniqueId val="{00000000-1097-4BBC-B654-6CC18FC5492D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097-4BBC-B654-6CC18FC5492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0.5</c:v>
                </c:pt>
                <c:pt idx="1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97-4BBC-B654-6CC18FC549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299">
          <a:noFill/>
        </a:ln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568-48F3-8783-5F673FA3E3A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568-48F3-8783-5F673FA3E3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05038480"/>
        <c:axId val="1"/>
      </c:areaChart>
      <c:dateAx>
        <c:axId val="2005038480"/>
        <c:scaling>
          <c:orientation val="minMax"/>
        </c:scaling>
        <c:delete val="0"/>
        <c:axPos val="b"/>
        <c:numFmt formatCode="m/d/yyyy" sourceLinked="0"/>
        <c:majorTickMark val="out"/>
        <c:minorTickMark val="none"/>
        <c:tickLblPos val="nextTo"/>
        <c:spPr>
          <a:noFill/>
          <a:ln w="9510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Offset val="100"/>
        <c:baseTimeUnit val="months"/>
      </c:date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5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5038480"/>
        <c:crosses val="autoZero"/>
        <c:crossBetween val="midCat"/>
      </c:valAx>
      <c:spPr>
        <a:noFill/>
        <a:ln>
          <a:noFill/>
        </a:ln>
        <a:effectLst/>
        <a:sp3d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02-405D-B894-0433916C447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02-405D-B894-0433916C447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02-405D-B894-0433916C447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2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02-405D-B894-0433916C447F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0.15</c:v>
                </c:pt>
                <c:pt idx="1">
                  <c:v>0.2</c:v>
                </c:pt>
                <c:pt idx="2">
                  <c:v>0.3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302-405D-B894-0433916C44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9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41B0-4A72-8419-B5D68B671700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1B0-4A72-8419-B5D68B671700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41B0-4A72-8419-B5D68B6717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41B0-4A72-8419-B5D68B67170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41B0-4A72-8419-B5D68B67170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1B0-4A72-8419-B5D68B671700}"/>
              </c:ext>
            </c:extLst>
          </c:dPt>
          <c:dLbls>
            <c:delete val="1"/>
          </c:dLbls>
          <c:cat>
            <c:strRef>
              <c:f>Sheet1!$A$2:$A$7</c:f>
              <c:strCache>
                <c:ptCount val="6"/>
                <c:pt idx="0">
                  <c:v>Logo</c:v>
                </c:pt>
                <c:pt idx="1">
                  <c:v>Logo</c:v>
                </c:pt>
                <c:pt idx="2">
                  <c:v>Logo</c:v>
                </c:pt>
                <c:pt idx="3">
                  <c:v>Logo</c:v>
                </c:pt>
                <c:pt idx="4">
                  <c:v>Logo</c:v>
                </c:pt>
                <c:pt idx="5">
                  <c:v>Logo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0.24</c:v>
                </c:pt>
                <c:pt idx="1">
                  <c:v>0.51</c:v>
                </c:pt>
                <c:pt idx="2">
                  <c:v>0.78</c:v>
                </c:pt>
                <c:pt idx="3">
                  <c:v>0.8</c:v>
                </c:pt>
                <c:pt idx="4">
                  <c:v>0.83</c:v>
                </c:pt>
                <c:pt idx="5">
                  <c:v>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1B0-4A72-8419-B5D68B67170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100"/>
        <c:axId val="744375864"/>
        <c:axId val="744376520"/>
      </c:barChart>
      <c:catAx>
        <c:axId val="7443758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44376520"/>
        <c:crosses val="autoZero"/>
        <c:auto val="1"/>
        <c:lblAlgn val="ctr"/>
        <c:lblOffset val="100"/>
        <c:noMultiLvlLbl val="0"/>
      </c:catAx>
      <c:valAx>
        <c:axId val="744376520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+mn-lt"/>
                <a:ea typeface="Neue Haas Unica"/>
                <a:cs typeface="Neue Haas Unica"/>
              </a:defRPr>
            </a:pPr>
            <a:endParaRPr lang="en-US"/>
          </a:p>
        </c:txPr>
        <c:crossAx val="7443758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lang="en-US" sz="1600" b="0" i="0" u="none" strike="noStrike" kern="1200" baseline="0">
          <a:solidFill>
            <a:schemeClr val="tx1"/>
          </a:solidFill>
          <a:latin typeface="+mn-lt"/>
          <a:ea typeface="Neue Haas Unica"/>
          <a:cs typeface="Neue Haas Unica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5DB-4EAB-95EB-6A45D97F5FE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5DB-4EAB-95EB-6A45D97F5FE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75DB-4EAB-95EB-6A45D97F5FE9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5DB-4EAB-95EB-6A45D97F5FE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5DB-4EAB-95EB-6A45D97F5FE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75DB-4EAB-95EB-6A45D97F5FE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5DB-4EAB-95EB-6A45D97F5FE9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75DB-4EAB-95EB-6A45D97F5FE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75DB-4EAB-95EB-6A45D97F5FE9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75DB-4EAB-95EB-6A45D97F5FE9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75DB-4EAB-95EB-6A45D97F5FE9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75DB-4EAB-95EB-6A45D97F5FE9}"/>
              </c:ext>
            </c:extLst>
          </c:dPt>
          <c:dLbls>
            <c:spPr>
              <a:noFill/>
              <a:ln>
                <a:noFill/>
              </a:ln>
            </c:spPr>
            <c:txPr>
              <a:bodyPr rot="0" vert="horz"/>
              <a:lstStyle/>
              <a:p>
                <a:pPr>
                  <a:defRPr>
                    <a:latin typeface="+mn-lt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Ref>
              <c:f>Sheet1!$A$2:$A$13</c:f>
              <c:strCache>
                <c:ptCount val="12"/>
                <c:pt idx="0">
                  <c:v>December</c:v>
                </c:pt>
                <c:pt idx="1">
                  <c:v>November</c:v>
                </c:pt>
                <c:pt idx="2">
                  <c:v>October</c:v>
                </c:pt>
                <c:pt idx="3">
                  <c:v>September</c:v>
                </c:pt>
                <c:pt idx="4">
                  <c:v>August</c:v>
                </c:pt>
                <c:pt idx="5">
                  <c:v>July</c:v>
                </c:pt>
                <c:pt idx="6">
                  <c:v>June</c:v>
                </c:pt>
                <c:pt idx="7">
                  <c:v>May</c:v>
                </c:pt>
                <c:pt idx="8">
                  <c:v>April</c:v>
                </c:pt>
                <c:pt idx="9">
                  <c:v>March</c:v>
                </c:pt>
                <c:pt idx="10">
                  <c:v>February</c:v>
                </c:pt>
                <c:pt idx="11">
                  <c:v>January</c:v>
                </c:pt>
              </c:strCache>
            </c:strRef>
          </c:cat>
          <c:val>
            <c:numRef>
              <c:f>Sheet1!$B$2:$B$13</c:f>
              <c:numCache>
                <c:formatCode>0%</c:formatCode>
                <c:ptCount val="12"/>
                <c:pt idx="0">
                  <c:v>0.25</c:v>
                </c:pt>
                <c:pt idx="1">
                  <c:v>0.36</c:v>
                </c:pt>
                <c:pt idx="2">
                  <c:v>0.85</c:v>
                </c:pt>
                <c:pt idx="3">
                  <c:v>0.41</c:v>
                </c:pt>
                <c:pt idx="4">
                  <c:v>0.62</c:v>
                </c:pt>
                <c:pt idx="5">
                  <c:v>0.75</c:v>
                </c:pt>
                <c:pt idx="6">
                  <c:v>0.46</c:v>
                </c:pt>
                <c:pt idx="7">
                  <c:v>0.55000000000000004</c:v>
                </c:pt>
                <c:pt idx="8">
                  <c:v>0.2</c:v>
                </c:pt>
                <c:pt idx="9">
                  <c:v>0.15</c:v>
                </c:pt>
                <c:pt idx="10">
                  <c:v>0.3</c:v>
                </c:pt>
                <c:pt idx="11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75DB-4EAB-95EB-6A45D97F5F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axId val="484980879"/>
        <c:axId val="461215631"/>
      </c:barChart>
      <c:catAx>
        <c:axId val="48498087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60000000" vert="horz"/>
          <a:lstStyle/>
          <a:p>
            <a:pPr>
              <a:defRPr>
                <a:latin typeface="+mn-lt"/>
              </a:defRPr>
            </a:pPr>
            <a:endParaRPr lang="en-US"/>
          </a:p>
        </c:txPr>
        <c:crossAx val="461215631"/>
        <c:crosses val="autoZero"/>
        <c:auto val="1"/>
        <c:lblAlgn val="ctr"/>
        <c:lblOffset val="100"/>
        <c:noMultiLvlLbl val="0"/>
      </c:catAx>
      <c:valAx>
        <c:axId val="461215631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ln>
            <a:solidFill>
              <a:schemeClr val="tx1"/>
            </a:solidFill>
          </a:ln>
        </c:spPr>
        <c:txPr>
          <a:bodyPr rot="-60000000" vert="horz"/>
          <a:lstStyle/>
          <a:p>
            <a:pPr>
              <a:defRPr>
                <a:latin typeface="+mn-lt"/>
              </a:defRPr>
            </a:pPr>
            <a:endParaRPr lang="en-US"/>
          </a:p>
        </c:txPr>
        <c:crossAx val="484980879"/>
        <c:crosses val="autoZero"/>
        <c:crossBetween val="between"/>
      </c:valAx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txPr>
    <a:bodyPr/>
    <a:lstStyle/>
    <a:p>
      <a:pPr>
        <a:defRPr sz="110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0.16825</cdr:x>
      <cdr:y>0.62292</cdr:y>
    </cdr:from>
    <cdr:to>
      <cdr:x>0.21294</cdr:x>
      <cdr:y>0.73484</cdr:y>
    </cdr:to>
    <cdr:sp macro="" textlink="">
      <cdr:nvSpPr>
        <cdr:cNvPr id="2" name="Oval 1"/>
        <cdr:cNvSpPr/>
      </cdr:nvSpPr>
      <cdr:spPr>
        <a:xfrm xmlns:a="http://schemas.openxmlformats.org/drawingml/2006/main">
          <a:off x="1908693" y="2482120"/>
          <a:ext cx="506967" cy="445959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0.39975</cdr:x>
      <cdr:y>0.33147</cdr:y>
    </cdr:from>
    <cdr:to>
      <cdr:x>0.44444</cdr:x>
      <cdr:y>0.44339</cdr:y>
    </cdr:to>
    <cdr:sp macro="" textlink="">
      <cdr:nvSpPr>
        <cdr:cNvPr id="3" name="Oval 2"/>
        <cdr:cNvSpPr/>
      </cdr:nvSpPr>
      <cdr:spPr>
        <a:xfrm xmlns:a="http://schemas.openxmlformats.org/drawingml/2006/main">
          <a:off x="4534773" y="1320800"/>
          <a:ext cx="506968" cy="445959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3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0.61871</cdr:x>
      <cdr:y>0.27551</cdr:y>
    </cdr:from>
    <cdr:to>
      <cdr:x>0.66315</cdr:x>
      <cdr:y>0.38743</cdr:y>
    </cdr:to>
    <cdr:sp macro="" textlink="">
      <cdr:nvSpPr>
        <cdr:cNvPr id="4" name="Oval 3"/>
        <cdr:cNvSpPr/>
      </cdr:nvSpPr>
      <cdr:spPr>
        <a:xfrm xmlns:a="http://schemas.openxmlformats.org/drawingml/2006/main">
          <a:off x="7018685" y="1097820"/>
          <a:ext cx="504133" cy="445959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solidFill>
            <a:schemeClr val="accent4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" name="Google Shape;2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3" name="Shape 3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4" name="Google Shape;3634;p10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5" name="Google Shape;3635;p1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4" name="Shape 3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" name="Google Shape;3655;p10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6" name="Google Shape;3656;p1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6" name="Shape 3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7" name="Google Shape;3687;p10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8" name="Google Shape;3688;p1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24" name="Shape 3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5" name="Google Shape;3725;p10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6" name="Google Shape;3726;p1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2" name="Shape 3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3" name="Google Shape;3753;p10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4" name="Google Shape;3754;p1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8" name="Shape 3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9" name="Google Shape;3779;p10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0" name="Google Shape;3780;p1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0" name="Shape 3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1" name="Google Shape;3801;p10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2" name="Google Shape;3802;p1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8" name="Shape 3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" name="Google Shape;3829;p10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30" name="Google Shape;3830;p1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7" name="Shape 3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8" name="Google Shape;3858;p10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59" name="Google Shape;3859;p1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9" name="Shape 3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0" name="Google Shape;3890;p10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91" name="Google Shape;3891;p1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" name="Google Shape;280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1" name="Shape 3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" name="Google Shape;3932;p1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33" name="Google Shape;3933;p1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0" name="Shape 3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1" name="Google Shape;3961;p1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2" name="Google Shape;3962;p1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2" name="Shape 3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" name="Google Shape;3993;p1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94" name="Google Shape;3994;p1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8" name="Shape 4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9" name="Google Shape;4019;p1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0" name="Google Shape;4020;p1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6" name="Shape 4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7" name="Google Shape;4037;p1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38" name="Google Shape;4038;p1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2" name="Shape 4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3" name="Google Shape;4083;p1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4" name="Google Shape;4084;p1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6" name="Shape 4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7" name="Google Shape;4117;p1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8" name="Google Shape;4118;p1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9" name="Shape 4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0" name="Google Shape;4160;p1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1" name="Google Shape;4161;p1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2" name="Shape 4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3" name="Google Shape;4203;p1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4" name="Google Shape;4204;p1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13" name="Shape 4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4" name="Google Shape;4214;p1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15" name="Google Shape;4215;p1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6" name="Shape 4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7" name="Google Shape;4227;p1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8" name="Google Shape;4228;p1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1" name="Shape 4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2" name="Google Shape;4242;p1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3" name="Google Shape;4243;p1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7" name="Shape 4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8" name="Google Shape;4258;p1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9" name="Google Shape;4259;p1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5" name="Shape 4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6" name="Google Shape;4276;p1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7" name="Google Shape;4277;p1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6" name="Shape 4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7" name="Google Shape;4297;p1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98" name="Google Shape;4298;p1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9" name="Shape 4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0" name="Google Shape;4320;p1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21" name="Google Shape;4321;p1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2" name="Shape 4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3" name="Google Shape;4363;p1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4" name="Google Shape;4364;p1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9" name="Shape 4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0" name="Google Shape;4400;p1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1" name="Google Shape;4401;p1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2" name="Shape 4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3" name="Google Shape;4443;p1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4" name="Google Shape;4444;p1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6" name="Shape 4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7" name="Google Shape;4487;p1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8" name="Google Shape;4488;p1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1" name="Shape 4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2" name="Google Shape;4532;p1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3" name="Google Shape;4533;p1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1" name="Shape 4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2" name="Google Shape;4572;p1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3" name="Google Shape;4573;p1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9" name="Shape 4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0" name="Google Shape;4590;p1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1" name="Google Shape;4591;p1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4" name="Shape 4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5" name="Google Shape;4615;p1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6" name="Google Shape;4616;p1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3" name="Shape 4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4" name="Google Shape;4634;p1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5" name="Google Shape;4635;p1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3" name="Shape 4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4" name="Google Shape;4654;p1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5" name="Google Shape;4655;p1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4" name="Shape 4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5" name="Google Shape;4775;p1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6" name="Google Shape;4776;p1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0" name="Shape 4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1" name="Google Shape;4841;p1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2" name="Google Shape;4842;p1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8" name="Shape 4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9" name="Google Shape;4899;p1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0" name="Google Shape;4900;p1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9" name="Shape 5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0" name="Google Shape;5020;p1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1" name="Google Shape;5021;p1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8" name="Shape 5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9" name="Google Shape;5129;p1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0" name="Google Shape;5130;p1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3" name="Shape 5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4" name="Google Shape;5234;p1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5" name="Google Shape;5235;p1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7" name="Shape 5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8" name="Google Shape;5258;p1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9" name="Google Shape;5259;p1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1" name="Shape 5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2" name="Google Shape;5292;p1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3" name="Google Shape;5293;p1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7" name="Shape 5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8" name="Google Shape;5328;p1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9" name="Google Shape;5329;p1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74" name="Shape 5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5" name="Google Shape;5375;p1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6" name="Google Shape;5376;p1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5" name="Shape 5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6" name="Google Shape;5426;p1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7" name="Google Shape;5427;p1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8" name="Shape 5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9" name="Google Shape;5469;p1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0" name="Google Shape;5470;p1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97" name="Shape 5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8" name="Google Shape;5498;p1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9" name="Google Shape;5499;p1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1" name="Shape 5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2" name="Google Shape;5522;p1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3" name="Google Shape;5523;p1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3" name="Shape 5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4" name="Google Shape;5544;p1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45" name="Google Shape;5545;p1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9" name="Shape 5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0" name="Google Shape;5570;p1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71" name="Google Shape;5571;p1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7" name="Shape 5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8" name="Google Shape;5588;p1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89" name="Google Shape;5589;p1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17" name="Shape 5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8" name="Google Shape;5618;p1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9" name="Google Shape;5619;p1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3" name="Shape 5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4" name="Google Shape;5654;p1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5" name="Google Shape;5655;p1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9" name="Shape 5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0" name="Google Shape;5700;p1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1" name="Google Shape;5701;p1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1" name="Shape 5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2" name="Google Shape;5752;p1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3" name="Google Shape;5753;p1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3" name="Shape 5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4" name="Google Shape;5814;p1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15" name="Google Shape;5815;p1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3" name="Shape 5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4" name="Google Shape;5884;p1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5" name="Google Shape;5885;p1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3" name="Shape 5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4" name="Google Shape;5954;p1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55" name="Google Shape;5955;p1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73" name="Shape 5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4" name="Google Shape;5974;p1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5" name="Google Shape;5975;p1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5" name="Shape 5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6" name="Google Shape;5996;p1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7" name="Google Shape;5997;p1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1" name="Shape 6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2" name="Google Shape;6022;p1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23" name="Google Shape;6023;p1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47" name="Shape 6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8" name="Google Shape;6048;p1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49" name="Google Shape;6049;p1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75" name="Shape 6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6" name="Google Shape;6076;p1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7" name="Google Shape;6077;p1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5" name="Shape 6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6" name="Google Shape;6106;p1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7" name="Google Shape;6107;p1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37" name="Shape 6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8" name="Google Shape;6138;p1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9" name="Google Shape;6139;p1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63" name="Shape 6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4" name="Google Shape;6164;p1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65" name="Google Shape;6165;p1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5" name="Shape 6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6" name="Google Shape;6196;p1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97" name="Google Shape;6197;p1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7" name="Shape 6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8" name="Google Shape;6228;p1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29" name="Google Shape;6229;p1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1" name="Shape 6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2" name="Google Shape;6272;p1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3" name="Google Shape;6273;p1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3" name="Shape 6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4" name="Google Shape;6324;p1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25" name="Google Shape;6325;p1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4" name="Shape 6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5" name="Google Shape;6385;p1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6" name="Google Shape;6386;p1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1" name="Shape 6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2" name="Google Shape;6392;p1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3" name="Google Shape;6393;p1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9" name="Shape 6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" name="Google Shape;6400;p1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01" name="Google Shape;6401;p1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2" name="Shape 6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3" name="Google Shape;6423;p1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24" name="Google Shape;6424;p1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9" name="Shape 6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0" name="Google Shape;6430;p1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31" name="Google Shape;6431;p1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8" name="Shape 6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9" name="Google Shape;6449;p1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0" name="Google Shape;6450;p1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56" name="Shape 6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7" name="Google Shape;6457;p1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8" name="Google Shape;6458;p1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75" name="Shape 6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6" name="Google Shape;6476;p17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77" name="Google Shape;6477;p1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2" name="Shape 6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3" name="Google Shape;6483;p18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84" name="Google Shape;6484;p1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92" name="Shape 6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3" name="Google Shape;6493;p1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4" name="Google Shape;6494;p1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6" name="Shape 6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7" name="Google Shape;6507;p18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08" name="Google Shape;6508;p1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8" name="Shape 6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9" name="Google Shape;6529;p18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0" name="Google Shape;6530;p1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1" name="Shape 6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2" name="Google Shape;6552;p18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53" name="Google Shape;6553;p1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58" name="Shape 6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9" name="Google Shape;6559;p1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60" name="Google Shape;6560;p1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69" name="Shape 6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0" name="Google Shape;6570;p18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1" name="Google Shape;6571;p1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27" name="Shape 6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8" name="Google Shape;6628;p18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29" name="Google Shape;6629;p1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34" name="Shape 6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5" name="Google Shape;6635;p18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36" name="Google Shape;6636;p1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53" name="Shape 6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4" name="Google Shape;6654;p18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5" name="Google Shape;6655;p1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4" name="Shape 6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5" name="Google Shape;6685;p19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86" name="Google Shape;6686;p1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3" name="Shape 6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4" name="Google Shape;6704;p19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05" name="Google Shape;6705;p1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10" name="Shape 6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1" name="Google Shape;6711;p19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12" name="Google Shape;6712;p1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18" name="Shape 6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9" name="Google Shape;6719;p19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20" name="Google Shape;6720;p1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9" name="Shape 6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0" name="Google Shape;6740;p19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41" name="Google Shape;6741;p1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82" name="Shape 6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3" name="Google Shape;6783;p19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84" name="Google Shape;6784;p1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09" name="Shape 6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0" name="Google Shape;6810;p19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1" name="Google Shape;6811;p1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2" name="Shape 6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3" name="Google Shape;6833;p19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34" name="Google Shape;6834;p1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73" name="Shape 6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4" name="Google Shape;6874;p19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75" name="Google Shape;6875;p1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34" name="Shape 6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5" name="Google Shape;6935;p19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6" name="Google Shape;6936;p1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7" name="Google Shape;547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93" name="Shape 6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4" name="Google Shape;6994;p20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5" name="Google Shape;6995;p20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36" name="Shape 7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7" name="Google Shape;7037;p20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38" name="Google Shape;7038;p20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4" name="Shape 7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5" name="Google Shape;7085;p20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6" name="Google Shape;7086;p20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55" name="Shape 7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6" name="Google Shape;7156;p20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57" name="Google Shape;7157;p20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29" name="Shape 7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0" name="Google Shape;7230;p20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1" name="Google Shape;7231;p20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2" name="Shape 7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3" name="Google Shape;7283;p20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4" name="Google Shape;7284;p20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9" name="Shape 7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0" name="Google Shape;7290;p20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91" name="Google Shape;7291;p2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3" name="Shape 7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4" name="Google Shape;7504;p20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05" name="Google Shape;7505;p20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75" name="Shape 7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6" name="Google Shape;7776;p20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7" name="Google Shape;7777;p20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74" name="Shape 78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5" name="Google Shape;7875;p20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6" name="Google Shape;7876;p20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Google Shape;600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44" name="Shape 8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5" name="Google Shape;8045;p2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46" name="Google Shape;8046;p2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06" name="Shape 8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7" name="Google Shape;8307;p2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08" name="Google Shape;8308;p2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9" name="Shape 8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0" name="Google Shape;8480;p2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81" name="Google Shape;8481;p2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5" name="Google Shape;675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8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0" name="Google Shape;770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7" name="Google Shape;797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6" name="Shape 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7" name="Google Shape;827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5" name="Google Shape;865;p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8" name="Google Shape;908;p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3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5" name="Google Shape;915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6" name="Google Shape;986;p2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6" name="Shape 10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7" name="Google Shape;1087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8" name="Google Shape;1088;p3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4" name="Google Shape;1114;p3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4" name="Shape 1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Google Shape;1145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6" name="Google Shape;1146;p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2" name="Shape 1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4" name="Google Shape;1184;p3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6" name="Shape 1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" name="Google Shape;1227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8" name="Google Shape;1228;p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3" name="Shape 1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4" name="Google Shape;1234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5" name="Google Shape;1235;p3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0" name="Shape 1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1" name="Google Shape;1241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2" name="Google Shape;1242;p3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5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7" name="Google Shape;1257;p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5" name="Shape 1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6" name="Google Shape;1276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7" name="Google Shape;1277;p3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0" name="Google Shape;1300;p3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3" name="Shape 1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4" name="Google Shape;1324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5" name="Google Shape;1325;p4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3" name="Google Shape;1353;p4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8" name="Shape 1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9" name="Google Shape;1359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0" name="Google Shape;1360;p4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5" name="Shape 1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6" name="Google Shape;1366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7" name="Google Shape;1367;p4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4" name="Google Shape;1374;p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5" name="Google Shape;1395;p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2" name="Google Shape;1442;p4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6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8" name="Google Shape;1578;p4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4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5" name="Google Shape;1615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6" name="Google Shape;1616;p4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5" name="Shape 1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6" name="Google Shape;1716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7" name="Google Shape;1717;p4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5" name="Shape 1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6" name="Google Shape;1796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7" name="Google Shape;1797;p5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6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8" name="Google Shape;1928;p5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2" name="Shape 2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3" name="Google Shape;2083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4" name="Google Shape;2084;p5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4" name="Shape 2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5" name="Google Shape;2095;p5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6" name="Google Shape;2096;p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0" name="Google Shape;2110;p5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1" name="Google Shape;2111;p5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9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0" name="Google Shape;2120;p5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1" name="Google Shape;2121;p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p5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3" name="Google Shape;2133;p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5" name="Shape 2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6" name="Google Shape;2146;p5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7" name="Google Shape;2147;p5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7" name="Shape 2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Google Shape;2158;p5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9" name="Google Shape;2159;p5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5" name="Shape 2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6" name="Google Shape;2206;p5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7" name="Google Shape;2207;p5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8" name="Shape 2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9" name="Google Shape;2219;p6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0" name="Google Shape;2220;p6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9" name="Shape 2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0" name="Google Shape;2250;p6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1" name="Google Shape;2251;p6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6" name="Shape 2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7" name="Google Shape;2277;p6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8" name="Google Shape;2278;p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p6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2" name="Google Shape;2322;p6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p6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3" name="Google Shape;2353;p6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7" name="Shape 2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8" name="Google Shape;2378;p6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9" name="Google Shape;2379;p6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0" name="Shape 2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1" name="Google Shape;2401;p6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2" name="Google Shape;2402;p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1" name="Shape 2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2" name="Google Shape;2422;p6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3" name="Google Shape;2423;p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2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p6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64" name="Google Shape;2464;p6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1" name="Shape 2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2" name="Google Shape;2542;p6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3" name="Google Shape;2543;p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p7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1" name="Google Shape;2591;p7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5" name="Shape 2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6" name="Google Shape;2626;p7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7" name="Google Shape;2627;p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8" name="Shape 2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9" name="Google Shape;2649;p7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0" name="Google Shape;2650;p7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5" name="Shape 2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6" name="Google Shape;2656;p7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7" name="Google Shape;2657;p7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9" name="Shape 2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0" name="Google Shape;2680;p7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81" name="Google Shape;2681;p7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9" name="Shape 2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0" name="Google Shape;2710;p7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1" name="Google Shape;2711;p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9" name="Shape 2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0" name="Google Shape;2730;p7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1" name="Google Shape;2731;p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4" name="Shape 2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5" name="Google Shape;2755;p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6" name="Google Shape;2756;p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7" name="Shape 2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8" name="Google Shape;2808;p7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09" name="Google Shape;2809;p7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p7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3" name="Google Shape;2863;p7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1" name="Shape 2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2" name="Google Shape;2922;p8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3" name="Google Shape;2923;p8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3" name="Shape 2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4" name="Google Shape;2954;p8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5" name="Google Shape;2955;p8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7" name="Shape 2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8" name="Google Shape;2988;p8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9" name="Google Shape;2989;p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9" name="Shape 3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" name="Google Shape;3010;p8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1" name="Google Shape;3011;p8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4" name="Shape 3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5" name="Google Shape;3035;p8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6" name="Google Shape;3036;p8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1" name="Shape 3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" name="Google Shape;3072;p8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3" name="Google Shape;3073;p8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4" name="Shape 3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5" name="Google Shape;3105;p8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6" name="Google Shape;3106;p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4" name="Shape 3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5" name="Google Shape;3145;p8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6" name="Google Shape;3146;p8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8" name="Shape 3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9" name="Google Shape;3199;p8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0" name="Google Shape;3200;p8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5" name="Shape 3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" name="Google Shape;3246;p8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7" name="Google Shape;3247;p8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85" name="Shape 3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6" name="Google Shape;3286;p9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7" name="Google Shape;3287;p9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9" name="Shape 3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" name="Google Shape;3380;p9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1" name="Google Shape;3381;p9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4" name="Shape 3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5" name="Google Shape;3415;p9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6" name="Google Shape;3416;p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0" name="Shape 3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1" name="Google Shape;3441;p9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2" name="Google Shape;3442;p9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6" name="Shape 3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7" name="Google Shape;3477;p9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8" name="Google Shape;3478;p9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02" name="Shape 3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3" name="Google Shape;3503;p9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4" name="Google Shape;3504;p9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8" name="Shape 3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9" name="Google Shape;3539;p9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0" name="Google Shape;3540;p9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0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1" name="Google Shape;3561;p9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2" name="Google Shape;3562;p9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0" name="Shape 3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1" name="Google Shape;3601;p9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2" name="Google Shape;3602;p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18" name="Shape 3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9" name="Google Shape;3619;p9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0" name="Google Shape;3620;p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bg>
      <p:bgPr>
        <a:gradFill>
          <a:gsLst>
            <a:gs pos="0">
              <a:srgbClr val="FFF0CC"/>
            </a:gs>
            <a:gs pos="100000">
              <a:srgbClr val="F2F2F2"/>
            </a:gs>
          </a:gsLst>
          <a:lin ang="2700000" scaled="0"/>
        </a:gra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1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214"/>
          <p:cNvSpPr txBox="1"/>
          <p:nvPr>
            <p:ph idx="1" type="body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rimson Pro"/>
              <a:buChar char="−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429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▪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urier New"/>
              <a:buChar char="o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14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0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0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0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0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0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0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0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0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05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4" name="Google Shape;14;p214"/>
          <p:cNvSpPr/>
          <p:nvPr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5" name="Google Shape;15;p214"/>
          <p:cNvCxnSpPr/>
          <p:nvPr/>
        </p:nvCxnSpPr>
        <p:spPr>
          <a:xfrm>
            <a:off x="419099" y="841797"/>
            <a:ext cx="11343363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6" name="Google Shape;16;p214"/>
          <p:cNvSpPr/>
          <p:nvPr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630">
          <p15:clr>
            <a:srgbClr val="FBAE40"/>
          </p15:clr>
        </p15:guide>
        <p15:guide id="2" pos="262">
          <p15:clr>
            <a:srgbClr val="FBAE40"/>
          </p15:clr>
        </p15:guide>
        <p15:guide id="3" pos="74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bg>
      <p:bgPr>
        <a:gradFill>
          <a:gsLst>
            <a:gs pos="0">
              <a:srgbClr val="FFF0CC"/>
            </a:gs>
            <a:gs pos="100000">
              <a:srgbClr val="F2F2F2"/>
            </a:gs>
          </a:gsLst>
          <a:lin ang="2700000" scaled="0"/>
        </a:gra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15"/>
          <p:cNvSpPr/>
          <p:nvPr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15"/>
          <p:cNvSpPr/>
          <p:nvPr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630">
          <p15:clr>
            <a:srgbClr val="FBAE40"/>
          </p15:clr>
        </p15:guide>
        <p15:guide id="2" pos="262">
          <p15:clr>
            <a:srgbClr val="FBAE40"/>
          </p15:clr>
        </p15:guide>
        <p15:guide id="3" pos="74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forms.gle/SxJr94sSaBxajwPN6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0.xml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1.xml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2.xml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3.xml"/></Relationships>
</file>

<file path=ppt/slides/_rels/slide1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4.xml"/></Relationships>
</file>

<file path=ppt/slides/_rels/slide1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5.xml"/></Relationships>
</file>

<file path=ppt/slides/_rels/slide1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6.xml"/></Relationships>
</file>

<file path=ppt/slides/_rels/slide1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7.xml"/></Relationships>
</file>

<file path=ppt/slides/_rels/slide1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8.xml"/></Relationships>
</file>

<file path=ppt/slides/_rels/slide1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9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0.xml"/></Relationships>
</file>

<file path=ppt/slides/_rels/slide1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1.xml"/></Relationships>
</file>

<file path=ppt/slides/_rels/slide1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2.xml"/></Relationships>
</file>

<file path=ppt/slides/_rels/slide1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3.xml"/></Relationships>
</file>

<file path=ppt/slides/_rels/slide1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4.xml"/></Relationships>
</file>

<file path=ppt/slides/_rels/slide1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5.xml"/></Relationships>
</file>

<file path=ppt/slides/_rels/slide1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6.xml"/></Relationships>
</file>

<file path=ppt/slides/_rels/slide1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7.xml"/></Relationships>
</file>

<file path=ppt/slides/_rels/slide1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8.xml"/></Relationships>
</file>

<file path=ppt/slides/_rels/slide1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9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0.xml"/></Relationships>
</file>

<file path=ppt/slides/_rels/slide1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1.xml"/></Relationships>
</file>

<file path=ppt/slides/_rels/slide1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2.xml"/></Relationships>
</file>

<file path=ppt/slides/_rels/slide1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3.xml"/></Relationships>
</file>

<file path=ppt/slides/_rels/slide1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4.xml"/></Relationships>
</file>

<file path=ppt/slides/_rels/slide1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5.xml"/></Relationships>
</file>

<file path=ppt/slides/_rels/slide1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6.xml"/></Relationships>
</file>

<file path=ppt/slides/_rels/slide1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7.xml"/></Relationships>
</file>

<file path=ppt/slides/_rels/slide1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8.xml"/></Relationships>
</file>

<file path=ppt/slides/_rels/slide1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9.xml"/><Relationship Id="rId3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0.xml"/></Relationships>
</file>

<file path=ppt/slides/_rels/slide1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1.xml"/></Relationships>
</file>

<file path=ppt/slides/_rels/slide1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2.xml"/></Relationships>
</file>

<file path=ppt/slides/_rels/slide1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3.xml"/></Relationships>
</file>

<file path=ppt/slides/_rels/slide1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4.xml"/></Relationships>
</file>

<file path=ppt/slides/_rels/slide1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5.xml"/></Relationships>
</file>

<file path=ppt/slides/_rels/slide1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6.xml"/></Relationships>
</file>

<file path=ppt/slides/_rels/slide1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7.xml"/></Relationships>
</file>

<file path=ppt/slides/_rels/slide1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8.xml"/></Relationships>
</file>

<file path=ppt/slides/_rels/slide1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9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0.xml"/></Relationships>
</file>

<file path=ppt/slides/_rels/slide1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1.xml"/></Relationships>
</file>

<file path=ppt/slides/_rels/slide1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2.xml"/></Relationships>
</file>

<file path=ppt/slides/_rels/slide1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3.xml"/></Relationships>
</file>

<file path=ppt/slides/_rels/slide1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4.xml"/></Relationships>
</file>

<file path=ppt/slides/_rels/slide1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5.xml"/></Relationships>
</file>

<file path=ppt/slides/_rels/slide1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6.xml"/></Relationships>
</file>

<file path=ppt/slides/_rels/slide1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7.xml"/></Relationships>
</file>

<file path=ppt/slides/_rels/slide1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8.xml"/></Relationships>
</file>

<file path=ppt/slides/_rels/slide1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9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0.xml"/></Relationships>
</file>

<file path=ppt/slides/_rels/slide1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1.xml"/></Relationships>
</file>

<file path=ppt/slides/_rels/slide1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2.xml"/></Relationships>
</file>

<file path=ppt/slides/_rels/slide1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3.xml"/></Relationships>
</file>

<file path=ppt/slides/_rels/slide1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4.xml"/></Relationships>
</file>

<file path=ppt/slides/_rels/slide1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5.xml"/></Relationships>
</file>

<file path=ppt/slides/_rels/slide1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6.xml"/></Relationships>
</file>

<file path=ppt/slides/_rels/slide1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7.xml"/></Relationships>
</file>

<file path=ppt/slides/_rels/slide1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8.xml"/></Relationships>
</file>

<file path=ppt/slides/_rels/slide1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9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0.xml"/></Relationships>
</file>

<file path=ppt/slides/_rels/slide1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1.xml"/></Relationships>
</file>

<file path=ppt/slides/_rels/slide1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2.xml"/></Relationships>
</file>

<file path=ppt/slides/_rels/slide1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3.xml"/></Relationships>
</file>

<file path=ppt/slides/_rels/slide1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4.xml"/></Relationships>
</file>

<file path=ppt/slides/_rels/slide1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5.xml"/></Relationships>
</file>

<file path=ppt/slides/_rels/slide1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6.xml"/></Relationships>
</file>

<file path=ppt/slides/_rels/slide1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7.xml"/></Relationships>
</file>

<file path=ppt/slides/_rels/slide1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8.xml"/></Relationships>
</file>

<file path=ppt/slides/_rels/slide1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9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0.xml"/></Relationships>
</file>

<file path=ppt/slides/_rels/slide1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1.xml"/></Relationships>
</file>

<file path=ppt/slides/_rels/slide1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2.xml"/></Relationships>
</file>

<file path=ppt/slides/_rels/slide1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3.xml"/><Relationship Id="rId3" Type="http://schemas.openxmlformats.org/officeDocument/2006/relationships/chart" Target="../charts/chart1.xml"/></Relationships>
</file>

<file path=ppt/slides/_rels/slide1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4.xml"/><Relationship Id="rId3" Type="http://schemas.openxmlformats.org/officeDocument/2006/relationships/chart" Target="../charts/chart2.xml"/></Relationships>
</file>

<file path=ppt/slides/_rels/slide1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5.xml"/><Relationship Id="rId3" Type="http://schemas.openxmlformats.org/officeDocument/2006/relationships/chart" Target="../charts/chart3.xml"/></Relationships>
</file>

<file path=ppt/slides/_rels/slide1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6.xml"/><Relationship Id="rId3" Type="http://schemas.openxmlformats.org/officeDocument/2006/relationships/chart" Target="../charts/chart4.xml"/><Relationship Id="rId4" Type="http://schemas.openxmlformats.org/officeDocument/2006/relationships/chart" Target="../charts/chart5.xml"/><Relationship Id="rId5" Type="http://schemas.openxmlformats.org/officeDocument/2006/relationships/chart" Target="../charts/chart6.xml"/></Relationships>
</file>

<file path=ppt/slides/_rels/slide1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7.xml"/><Relationship Id="rId3" Type="http://schemas.openxmlformats.org/officeDocument/2006/relationships/image" Target="../media/image9.png"/></Relationships>
</file>

<file path=ppt/slides/_rels/slide1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8.xml"/><Relationship Id="rId3" Type="http://schemas.openxmlformats.org/officeDocument/2006/relationships/chart" Target="../charts/chart7.xml"/></Relationships>
</file>

<file path=ppt/slides/_rels/slide1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9.xml"/><Relationship Id="rId3" Type="http://schemas.openxmlformats.org/officeDocument/2006/relationships/chart" Target="../charts/chart8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0.xml"/><Relationship Id="rId3" Type="http://schemas.openxmlformats.org/officeDocument/2006/relationships/chart" Target="../charts/chart9.xml"/></Relationships>
</file>

<file path=ppt/slides/_rels/slide1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1.xml"/><Relationship Id="rId3" Type="http://schemas.openxmlformats.org/officeDocument/2006/relationships/chart" Target="../charts/chart10.xml"/><Relationship Id="rId4" Type="http://schemas.openxmlformats.org/officeDocument/2006/relationships/chart" Target="../charts/chart11.xml"/><Relationship Id="rId9" Type="http://schemas.openxmlformats.org/officeDocument/2006/relationships/chart" Target="../charts/chart16.xml"/><Relationship Id="rId5" Type="http://schemas.openxmlformats.org/officeDocument/2006/relationships/chart" Target="../charts/chart12.xml"/><Relationship Id="rId6" Type="http://schemas.openxmlformats.org/officeDocument/2006/relationships/chart" Target="../charts/chart13.xml"/><Relationship Id="rId7" Type="http://schemas.openxmlformats.org/officeDocument/2006/relationships/chart" Target="../charts/chart14.xml"/><Relationship Id="rId8" Type="http://schemas.openxmlformats.org/officeDocument/2006/relationships/chart" Target="../charts/chart15.xml"/></Relationships>
</file>

<file path=ppt/slides/_rels/slide1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2.xml"/><Relationship Id="rId3" Type="http://schemas.openxmlformats.org/officeDocument/2006/relationships/chart" Target="../charts/chart17.xml"/><Relationship Id="rId4" Type="http://schemas.openxmlformats.org/officeDocument/2006/relationships/chart" Target="../charts/chart18.xml"/><Relationship Id="rId5" Type="http://schemas.openxmlformats.org/officeDocument/2006/relationships/chart" Target="../charts/chart19.xml"/><Relationship Id="rId6" Type="http://schemas.openxmlformats.org/officeDocument/2006/relationships/chart" Target="../charts/chart20.xml"/></Relationships>
</file>

<file path=ppt/slides/_rels/slide1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3.xml"/><Relationship Id="rId3" Type="http://schemas.openxmlformats.org/officeDocument/2006/relationships/chart" Target="../charts/chart21.xml"/></Relationships>
</file>

<file path=ppt/slides/_rels/slide1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4.xml"/><Relationship Id="rId3" Type="http://schemas.openxmlformats.org/officeDocument/2006/relationships/chart" Target="../charts/chart22.xml"/></Relationships>
</file>

<file path=ppt/slides/_rels/slide1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5.xml"/><Relationship Id="rId3" Type="http://schemas.openxmlformats.org/officeDocument/2006/relationships/chart" Target="../charts/chart23.xml"/></Relationships>
</file>

<file path=ppt/slides/_rels/slide1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6.xml"/><Relationship Id="rId3" Type="http://schemas.openxmlformats.org/officeDocument/2006/relationships/chart" Target="../charts/chart24.xml"/><Relationship Id="rId4" Type="http://schemas.openxmlformats.org/officeDocument/2006/relationships/chart" Target="../charts/chart25.xml"/><Relationship Id="rId5" Type="http://schemas.openxmlformats.org/officeDocument/2006/relationships/chart" Target="../charts/chart26.xml"/><Relationship Id="rId6" Type="http://schemas.openxmlformats.org/officeDocument/2006/relationships/chart" Target="../charts/chart27.xml"/></Relationships>
</file>

<file path=ppt/slides/_rels/slide1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7.xml"/><Relationship Id="rId3" Type="http://schemas.openxmlformats.org/officeDocument/2006/relationships/chart" Target="../charts/chart28.xml"/></Relationships>
</file>

<file path=ppt/slides/_rels/slide1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8.xml"/><Relationship Id="rId3" Type="http://schemas.openxmlformats.org/officeDocument/2006/relationships/chart" Target="../charts/chart29.xml"/></Relationships>
</file>

<file path=ppt/slides/_rels/slide1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9.xml"/><Relationship Id="rId3" Type="http://schemas.openxmlformats.org/officeDocument/2006/relationships/chart" Target="../charts/chart30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1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0.xml"/><Relationship Id="rId3" Type="http://schemas.openxmlformats.org/officeDocument/2006/relationships/chart" Target="../charts/chart31.xml"/></Relationships>
</file>

<file path=ppt/slides/_rels/slide1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1.xml"/><Relationship Id="rId3" Type="http://schemas.openxmlformats.org/officeDocument/2006/relationships/chart" Target="../charts/chart32.xml"/></Relationships>
</file>

<file path=ppt/slides/_rels/slide1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2.xml"/><Relationship Id="rId3" Type="http://schemas.openxmlformats.org/officeDocument/2006/relationships/chart" Target="../charts/chart33.xml"/><Relationship Id="rId4" Type="http://schemas.openxmlformats.org/officeDocument/2006/relationships/chart" Target="../charts/chart34.xml"/></Relationships>
</file>

<file path=ppt/slides/_rels/slide1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3.xml"/><Relationship Id="rId3" Type="http://schemas.openxmlformats.org/officeDocument/2006/relationships/chart" Target="../charts/chart35.xml"/><Relationship Id="rId4" Type="http://schemas.openxmlformats.org/officeDocument/2006/relationships/chart" Target="../charts/chart36.xml"/><Relationship Id="rId5" Type="http://schemas.openxmlformats.org/officeDocument/2006/relationships/chart" Target="../charts/chart37.xml"/></Relationships>
</file>

<file path=ppt/slides/_rels/slide1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4.xml"/><Relationship Id="rId3" Type="http://schemas.openxmlformats.org/officeDocument/2006/relationships/chart" Target="../charts/chart38.xml"/></Relationships>
</file>

<file path=ppt/slides/_rels/slide1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5.xml"/><Relationship Id="rId3" Type="http://schemas.openxmlformats.org/officeDocument/2006/relationships/chart" Target="../charts/chart39.xml"/><Relationship Id="rId4" Type="http://schemas.openxmlformats.org/officeDocument/2006/relationships/chart" Target="../charts/chart40.xml"/></Relationships>
</file>

<file path=ppt/slides/_rels/slide1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6.xml"/></Relationships>
</file>

<file path=ppt/slides/_rels/slide1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7.xml"/></Relationships>
</file>

<file path=ppt/slides/_rels/slide1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8.xml"/></Relationships>
</file>

<file path=ppt/slides/_rels/slide1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0.xml"/><Relationship Id="rId3" Type="http://schemas.openxmlformats.org/officeDocument/2006/relationships/chart" Target="../charts/chart41.xml"/></Relationships>
</file>

<file path=ppt/slides/_rels/slide2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1.xml"/></Relationships>
</file>

<file path=ppt/slides/_rels/slide2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2.xml"/></Relationships>
</file>

<file path=ppt/slides/_rels/slide2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3.xml"/><Relationship Id="rId3" Type="http://schemas.openxmlformats.org/officeDocument/2006/relationships/chart" Target="../charts/chart42.xml"/></Relationships>
</file>

<file path=ppt/slides/_rels/slide20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4.xml"/></Relationships>
</file>

<file path=ppt/slides/_rels/slide20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5.xml"/></Relationships>
</file>

<file path=ppt/slides/_rels/slide20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6.xml"/></Relationships>
</file>

<file path=ppt/slides/_rels/slide20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7.xml"/></Relationships>
</file>

<file path=ppt/slides/_rels/slide20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8.xml"/></Relationships>
</file>

<file path=ppt/slides/_rels/slide20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9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0.xml"/></Relationships>
</file>

<file path=ppt/slides/_rels/slide2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1.xml"/></Relationships>
</file>

<file path=ppt/slides/_rels/slide2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2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1.pn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5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0.xml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2.xm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3.xm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5.xml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7.xml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How to use this template</a:t>
            </a:r>
            <a:endParaRPr/>
          </a:p>
        </p:txBody>
      </p:sp>
      <p:sp>
        <p:nvSpPr>
          <p:cNvPr id="25" name="Google Shape;25;p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 txBox="1"/>
          <p:nvPr/>
        </p:nvSpPr>
        <p:spPr>
          <a:xfrm>
            <a:off x="609600" y="1633175"/>
            <a:ext cx="109743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template is designed for flexibility — customize it to suit your business needs while maintaining the clean, structured design for clarity and consistency.</a:t>
            </a:r>
            <a:endParaRPr/>
          </a:p>
        </p:txBody>
      </p:sp>
      <p:sp>
        <p:nvSpPr>
          <p:cNvPr id="27" name="Google Shape;27;p1"/>
          <p:cNvSpPr/>
          <p:nvPr/>
        </p:nvSpPr>
        <p:spPr>
          <a:xfrm>
            <a:off x="609600" y="2804612"/>
            <a:ext cx="2074310" cy="2909396"/>
          </a:xfrm>
          <a:prstGeom prst="roundRect">
            <a:avLst>
              <a:gd fmla="val 9421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182875" lIns="91425" spcFirstLastPara="1" rIns="91425" wrap="square" tIns="13716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on any text box to enter your own titles, subtitles, and content. Follow the existing formatting for a consistent, professional look.</a:t>
            </a:r>
            <a:endParaRPr/>
          </a:p>
        </p:txBody>
      </p:sp>
      <p:sp>
        <p:nvSpPr>
          <p:cNvPr id="28" name="Google Shape;28;p1"/>
          <p:cNvSpPr/>
          <p:nvPr/>
        </p:nvSpPr>
        <p:spPr>
          <a:xfrm>
            <a:off x="2834222" y="2804612"/>
            <a:ext cx="2074310" cy="2909396"/>
          </a:xfrm>
          <a:prstGeom prst="roundRect">
            <a:avLst>
              <a:gd fmla="val 9421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182875" lIns="91425" spcFirstLastPara="1" rIns="91425" wrap="square" tIns="13716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Right-click on any chart, select </a:t>
            </a:r>
            <a:r>
              <a:rPr i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Edit Data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and input your actual figures in the linked Excel sheet. The charts will update automatically.</a:t>
            </a:r>
            <a:endParaRPr/>
          </a:p>
        </p:txBody>
      </p:sp>
      <p:sp>
        <p:nvSpPr>
          <p:cNvPr id="29" name="Google Shape;29;p1"/>
          <p:cNvSpPr/>
          <p:nvPr/>
        </p:nvSpPr>
        <p:spPr>
          <a:xfrm>
            <a:off x="5058845" y="2804612"/>
            <a:ext cx="2074310" cy="2909396"/>
          </a:xfrm>
          <a:prstGeom prst="roundRect">
            <a:avLst>
              <a:gd fmla="val 9421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182875" lIns="91425" spcFirstLastPara="1" rIns="91425" wrap="square" tIns="13716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Click on any image placeholder, choose </a:t>
            </a:r>
            <a:r>
              <a:rPr i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Change Picture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and insert your own visuals. Use high-resolution, relevant images for maximum impact.</a:t>
            </a:r>
            <a:endParaRPr/>
          </a:p>
        </p:txBody>
      </p:sp>
      <p:sp>
        <p:nvSpPr>
          <p:cNvPr id="30" name="Google Shape;30;p1"/>
          <p:cNvSpPr/>
          <p:nvPr/>
        </p:nvSpPr>
        <p:spPr>
          <a:xfrm>
            <a:off x="7283467" y="2804612"/>
            <a:ext cx="2074310" cy="2909396"/>
          </a:xfrm>
          <a:prstGeom prst="roundRect">
            <a:avLst>
              <a:gd fmla="val 9421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182875" lIns="91425" spcFirstLastPara="1" rIns="91425" wrap="square" tIns="13716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If needed, adjust accent colors or fonts via the </a:t>
            </a:r>
            <a:r>
              <a:rPr i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or </a:t>
            </a:r>
            <a:r>
              <a:rPr i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View &gt; Slide Master</a:t>
            </a: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tab to match your brand guidelines.</a:t>
            </a:r>
            <a:endParaRPr/>
          </a:p>
        </p:txBody>
      </p:sp>
      <p:sp>
        <p:nvSpPr>
          <p:cNvPr id="31" name="Google Shape;31;p1"/>
          <p:cNvSpPr/>
          <p:nvPr/>
        </p:nvSpPr>
        <p:spPr>
          <a:xfrm>
            <a:off x="9508090" y="2804612"/>
            <a:ext cx="2074310" cy="2909396"/>
          </a:xfrm>
          <a:prstGeom prst="roundRect">
            <a:avLst>
              <a:gd fmla="val 9421" name="adj"/>
            </a:avLst>
          </a:prstGeom>
          <a:solidFill>
            <a:schemeClr val="accent2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t" bIns="182875" lIns="91425" spcFirstLastPara="1" rIns="91425" wrap="square" tIns="13716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 new sections or remove slides that aren’t relevant by right-clicking in the slide sorter view.</a:t>
            </a:r>
            <a:endParaRPr/>
          </a:p>
        </p:txBody>
      </p:sp>
      <p:sp>
        <p:nvSpPr>
          <p:cNvPr id="32" name="Google Shape;32;p1"/>
          <p:cNvSpPr txBox="1"/>
          <p:nvPr/>
        </p:nvSpPr>
        <p:spPr>
          <a:xfrm>
            <a:off x="609599" y="3342179"/>
            <a:ext cx="20743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1828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Replace Placeholder text</a:t>
            </a:r>
            <a:endParaRPr/>
          </a:p>
        </p:txBody>
      </p:sp>
      <p:sp>
        <p:nvSpPr>
          <p:cNvPr id="33" name="Google Shape;33;p1"/>
          <p:cNvSpPr txBox="1"/>
          <p:nvPr/>
        </p:nvSpPr>
        <p:spPr>
          <a:xfrm>
            <a:off x="2834220" y="3342179"/>
            <a:ext cx="20743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1828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Update Data in Charts</a:t>
            </a:r>
            <a:endParaRPr/>
          </a:p>
        </p:txBody>
      </p:sp>
      <p:sp>
        <p:nvSpPr>
          <p:cNvPr id="34" name="Google Shape;34;p1"/>
          <p:cNvSpPr txBox="1"/>
          <p:nvPr/>
        </p:nvSpPr>
        <p:spPr>
          <a:xfrm>
            <a:off x="5058839" y="3342179"/>
            <a:ext cx="207430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1828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Swap Out Images</a:t>
            </a:r>
            <a:endParaRPr/>
          </a:p>
        </p:txBody>
      </p:sp>
      <p:sp>
        <p:nvSpPr>
          <p:cNvPr id="35" name="Google Shape;35;p1"/>
          <p:cNvSpPr txBox="1"/>
          <p:nvPr/>
        </p:nvSpPr>
        <p:spPr>
          <a:xfrm>
            <a:off x="7283468" y="3342179"/>
            <a:ext cx="20743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1828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Adjust Colors and Styles</a:t>
            </a:r>
            <a:endParaRPr/>
          </a:p>
        </p:txBody>
      </p:sp>
      <p:sp>
        <p:nvSpPr>
          <p:cNvPr id="36" name="Google Shape;36;p1"/>
          <p:cNvSpPr txBox="1"/>
          <p:nvPr/>
        </p:nvSpPr>
        <p:spPr>
          <a:xfrm>
            <a:off x="9508091" y="3342179"/>
            <a:ext cx="207430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1828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Duplicate or Remove Slides</a:t>
            </a:r>
            <a:endParaRPr/>
          </a:p>
        </p:txBody>
      </p:sp>
      <p:sp>
        <p:nvSpPr>
          <p:cNvPr id="37" name="Google Shape;37;p1"/>
          <p:cNvSpPr txBox="1"/>
          <p:nvPr/>
        </p:nvSpPr>
        <p:spPr>
          <a:xfrm>
            <a:off x="609600" y="3033833"/>
            <a:ext cx="6251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/>
          </a:p>
        </p:txBody>
      </p:sp>
      <p:sp>
        <p:nvSpPr>
          <p:cNvPr id="38" name="Google Shape;38;p1"/>
          <p:cNvSpPr txBox="1"/>
          <p:nvPr/>
        </p:nvSpPr>
        <p:spPr>
          <a:xfrm>
            <a:off x="2834213" y="3033833"/>
            <a:ext cx="6251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/>
          </a:p>
        </p:txBody>
      </p:sp>
      <p:sp>
        <p:nvSpPr>
          <p:cNvPr id="39" name="Google Shape;39;p1"/>
          <p:cNvSpPr txBox="1"/>
          <p:nvPr/>
        </p:nvSpPr>
        <p:spPr>
          <a:xfrm>
            <a:off x="5058832" y="3033833"/>
            <a:ext cx="6251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/>
          </a:p>
        </p:txBody>
      </p:sp>
      <p:sp>
        <p:nvSpPr>
          <p:cNvPr id="40" name="Google Shape;40;p1"/>
          <p:cNvSpPr txBox="1"/>
          <p:nvPr/>
        </p:nvSpPr>
        <p:spPr>
          <a:xfrm>
            <a:off x="7283455" y="3033833"/>
            <a:ext cx="6251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4.</a:t>
            </a:r>
            <a:endParaRPr/>
          </a:p>
        </p:txBody>
      </p:sp>
      <p:sp>
        <p:nvSpPr>
          <p:cNvPr id="41" name="Google Shape;41;p1"/>
          <p:cNvSpPr txBox="1"/>
          <p:nvPr/>
        </p:nvSpPr>
        <p:spPr>
          <a:xfrm>
            <a:off x="9508089" y="3033833"/>
            <a:ext cx="62512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87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5.</a:t>
            </a:r>
            <a:endParaRPr/>
          </a:p>
        </p:txBody>
      </p:sp>
      <p:sp>
        <p:nvSpPr>
          <p:cNvPr id="42" name="Google Shape;42;p1"/>
          <p:cNvSpPr txBox="1"/>
          <p:nvPr/>
        </p:nvSpPr>
        <p:spPr>
          <a:xfrm>
            <a:off x="8098971" y="103374"/>
            <a:ext cx="3981200" cy="220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could make this template better? Please tell us </a:t>
            </a:r>
            <a:r>
              <a:rPr lang="en-US" sz="11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here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59" name="Google Shape;259;p10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60" name="Google Shape;260;p10"/>
          <p:cNvSpPr/>
          <p:nvPr/>
        </p:nvSpPr>
        <p:spPr>
          <a:xfrm>
            <a:off x="990600" y="1452177"/>
            <a:ext cx="2667000" cy="2065020"/>
          </a:xfrm>
          <a:custGeom>
            <a:rect b="b" l="l" r="r" t="t"/>
            <a:pathLst>
              <a:path extrusionOk="0" h="2065020" w="266700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cap="flat" cmpd="sng" w="38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" name="Google Shape;261;p10"/>
          <p:cNvSpPr/>
          <p:nvPr/>
        </p:nvSpPr>
        <p:spPr>
          <a:xfrm>
            <a:off x="758386" y="1745547"/>
            <a:ext cx="469284" cy="4854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262" name="Google Shape;262;p10"/>
          <p:cNvSpPr/>
          <p:nvPr/>
        </p:nvSpPr>
        <p:spPr>
          <a:xfrm>
            <a:off x="4762500" y="1452177"/>
            <a:ext cx="2667000" cy="2065020"/>
          </a:xfrm>
          <a:custGeom>
            <a:rect b="b" l="l" r="r" t="t"/>
            <a:pathLst>
              <a:path extrusionOk="0" h="2065020" w="266700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cap="flat" cmpd="sng" w="38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10"/>
          <p:cNvSpPr/>
          <p:nvPr/>
        </p:nvSpPr>
        <p:spPr>
          <a:xfrm>
            <a:off x="4530286" y="1745547"/>
            <a:ext cx="469284" cy="48541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264" name="Google Shape;264;p10"/>
          <p:cNvSpPr/>
          <p:nvPr/>
        </p:nvSpPr>
        <p:spPr>
          <a:xfrm>
            <a:off x="8534400" y="1444557"/>
            <a:ext cx="2667000" cy="2065020"/>
          </a:xfrm>
          <a:custGeom>
            <a:rect b="b" l="l" r="r" t="t"/>
            <a:pathLst>
              <a:path extrusionOk="0" h="2065020" w="266700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cap="flat" cmpd="sng" w="38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0"/>
          <p:cNvSpPr/>
          <p:nvPr/>
        </p:nvSpPr>
        <p:spPr>
          <a:xfrm>
            <a:off x="8302186" y="1737927"/>
            <a:ext cx="469284" cy="48541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266" name="Google Shape;266;p10"/>
          <p:cNvSpPr/>
          <p:nvPr/>
        </p:nvSpPr>
        <p:spPr>
          <a:xfrm>
            <a:off x="990600" y="4042977"/>
            <a:ext cx="2667000" cy="2065020"/>
          </a:xfrm>
          <a:custGeom>
            <a:rect b="b" l="l" r="r" t="t"/>
            <a:pathLst>
              <a:path extrusionOk="0" h="2065020" w="266700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cap="flat" cmpd="sng" w="381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0"/>
          <p:cNvSpPr/>
          <p:nvPr/>
        </p:nvSpPr>
        <p:spPr>
          <a:xfrm>
            <a:off x="758386" y="4336347"/>
            <a:ext cx="469284" cy="48541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268" name="Google Shape;268;p10"/>
          <p:cNvSpPr/>
          <p:nvPr/>
        </p:nvSpPr>
        <p:spPr>
          <a:xfrm>
            <a:off x="4762500" y="4042977"/>
            <a:ext cx="2667000" cy="2065020"/>
          </a:xfrm>
          <a:custGeom>
            <a:rect b="b" l="l" r="r" t="t"/>
            <a:pathLst>
              <a:path extrusionOk="0" h="2065020" w="266700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cap="flat" cmpd="sng" w="381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0"/>
          <p:cNvSpPr/>
          <p:nvPr/>
        </p:nvSpPr>
        <p:spPr>
          <a:xfrm>
            <a:off x="4530286" y="4336347"/>
            <a:ext cx="469284" cy="48541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270" name="Google Shape;270;p10"/>
          <p:cNvSpPr/>
          <p:nvPr/>
        </p:nvSpPr>
        <p:spPr>
          <a:xfrm>
            <a:off x="8534400" y="4042977"/>
            <a:ext cx="2667000" cy="2065020"/>
          </a:xfrm>
          <a:custGeom>
            <a:rect b="b" l="l" r="r" t="t"/>
            <a:pathLst>
              <a:path extrusionOk="0" h="2065020" w="2667000">
                <a:moveTo>
                  <a:pt x="0" y="293370"/>
                </a:moveTo>
                <a:lnTo>
                  <a:pt x="0" y="0"/>
                </a:lnTo>
                <a:lnTo>
                  <a:pt x="2667000" y="0"/>
                </a:lnTo>
                <a:lnTo>
                  <a:pt x="2667000" y="2065020"/>
                </a:lnTo>
                <a:lnTo>
                  <a:pt x="0" y="2065020"/>
                </a:lnTo>
                <a:lnTo>
                  <a:pt x="0" y="1889760"/>
                </a:lnTo>
              </a:path>
            </a:pathLst>
          </a:custGeom>
          <a:noFill/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0"/>
          <p:cNvSpPr/>
          <p:nvPr/>
        </p:nvSpPr>
        <p:spPr>
          <a:xfrm>
            <a:off x="8302186" y="4336347"/>
            <a:ext cx="469284" cy="48541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  <p:sp>
        <p:nvSpPr>
          <p:cNvPr id="272" name="Google Shape;272;p10"/>
          <p:cNvSpPr txBox="1"/>
          <p:nvPr/>
        </p:nvSpPr>
        <p:spPr>
          <a:xfrm>
            <a:off x="1312956" y="1745547"/>
            <a:ext cx="2192244" cy="1634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lang="en-US" sz="18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lang="en-US" sz="16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3" name="Google Shape;273;p10"/>
          <p:cNvSpPr txBox="1"/>
          <p:nvPr/>
        </p:nvSpPr>
        <p:spPr>
          <a:xfrm>
            <a:off x="1312956" y="4336347"/>
            <a:ext cx="2192244" cy="1634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4" name="Google Shape;274;p10"/>
          <p:cNvSpPr txBox="1"/>
          <p:nvPr/>
        </p:nvSpPr>
        <p:spPr>
          <a:xfrm>
            <a:off x="5081314" y="1745547"/>
            <a:ext cx="2192244" cy="1634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5" name="Google Shape;275;p10"/>
          <p:cNvSpPr txBox="1"/>
          <p:nvPr/>
        </p:nvSpPr>
        <p:spPr>
          <a:xfrm>
            <a:off x="5081314" y="4336347"/>
            <a:ext cx="2192244" cy="1634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6" name="Google Shape;276;p10"/>
          <p:cNvSpPr txBox="1"/>
          <p:nvPr/>
        </p:nvSpPr>
        <p:spPr>
          <a:xfrm>
            <a:off x="8849673" y="1745547"/>
            <a:ext cx="2192244" cy="1634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7" name="Google Shape;277;p10"/>
          <p:cNvSpPr txBox="1"/>
          <p:nvPr/>
        </p:nvSpPr>
        <p:spPr>
          <a:xfrm>
            <a:off x="8849673" y="4336347"/>
            <a:ext cx="2192244" cy="16344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36" name="Shape 3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7" name="Google Shape;3637;p10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Pillar </a:t>
            </a:r>
            <a:endParaRPr/>
          </a:p>
        </p:txBody>
      </p:sp>
      <p:sp>
        <p:nvSpPr>
          <p:cNvPr id="3638" name="Google Shape;3638;p100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39" name="Google Shape;3639;p100"/>
          <p:cNvSpPr/>
          <p:nvPr/>
        </p:nvSpPr>
        <p:spPr>
          <a:xfrm>
            <a:off x="2058494" y="1008405"/>
            <a:ext cx="8075015" cy="1618144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0" name="Google Shape;3640;p100"/>
          <p:cNvSpPr/>
          <p:nvPr/>
        </p:nvSpPr>
        <p:spPr>
          <a:xfrm>
            <a:off x="2046000" y="2624726"/>
            <a:ext cx="8100000" cy="43988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1" name="Google Shape;3641;p100"/>
          <p:cNvSpPr/>
          <p:nvPr/>
        </p:nvSpPr>
        <p:spPr>
          <a:xfrm>
            <a:off x="3607906" y="1042938"/>
            <a:ext cx="4948696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3642" name="Google Shape;3642;p100"/>
          <p:cNvSpPr/>
          <p:nvPr/>
        </p:nvSpPr>
        <p:spPr>
          <a:xfrm>
            <a:off x="3224362" y="2689341"/>
            <a:ext cx="534598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3643" name="Google Shape;3643;p100"/>
          <p:cNvSpPr/>
          <p:nvPr/>
        </p:nvSpPr>
        <p:spPr>
          <a:xfrm>
            <a:off x="2534978" y="3078357"/>
            <a:ext cx="1553341" cy="2631307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Headline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4" name="Google Shape;3644;p100"/>
          <p:cNvSpPr/>
          <p:nvPr/>
        </p:nvSpPr>
        <p:spPr>
          <a:xfrm>
            <a:off x="4339682" y="3078357"/>
            <a:ext cx="1553341" cy="2631307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Headline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5" name="Google Shape;3645;p100"/>
          <p:cNvSpPr/>
          <p:nvPr/>
        </p:nvSpPr>
        <p:spPr>
          <a:xfrm>
            <a:off x="6067797" y="3078357"/>
            <a:ext cx="1553341" cy="2631307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Headline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6" name="Google Shape;3646;p100"/>
          <p:cNvSpPr/>
          <p:nvPr/>
        </p:nvSpPr>
        <p:spPr>
          <a:xfrm>
            <a:off x="7865627" y="3078357"/>
            <a:ext cx="1553341" cy="2631307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Headline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7" name="Google Shape;3647;p100"/>
          <p:cNvSpPr/>
          <p:nvPr/>
        </p:nvSpPr>
        <p:spPr>
          <a:xfrm>
            <a:off x="2534978" y="3496498"/>
            <a:ext cx="6900682" cy="0"/>
          </a:xfrm>
          <a:custGeom>
            <a:rect b="b" l="l" r="r" t="t"/>
            <a:pathLst>
              <a:path extrusionOk="0" h="120000" w="6375400">
                <a:moveTo>
                  <a:pt x="0" y="0"/>
                </a:moveTo>
                <a:lnTo>
                  <a:pt x="6375400" y="0"/>
                </a:lnTo>
              </a:path>
            </a:pathLst>
          </a:custGeom>
          <a:noFill/>
          <a:ln cap="flat" cmpd="sng" w="254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8" name="Google Shape;3648;p100"/>
          <p:cNvSpPr/>
          <p:nvPr/>
        </p:nvSpPr>
        <p:spPr>
          <a:xfrm>
            <a:off x="2287543" y="5572200"/>
            <a:ext cx="7794196" cy="948500"/>
          </a:xfrm>
          <a:prstGeom prst="rightArrow">
            <a:avLst>
              <a:gd fmla="val 65000" name="adj1"/>
              <a:gd fmla="val 45158" name="adj2"/>
            </a:avLst>
          </a:prstGeom>
          <a:solidFill>
            <a:schemeClr val="accent5"/>
          </a:solidFill>
          <a:ln cap="flat" cmpd="sng" w="12700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9" name="Google Shape;3649;p100"/>
          <p:cNvSpPr/>
          <p:nvPr/>
        </p:nvSpPr>
        <p:spPr>
          <a:xfrm>
            <a:off x="3002355" y="5907376"/>
            <a:ext cx="1486029" cy="333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SAMPLE TEXT</a:t>
            </a:r>
            <a:endParaRPr/>
          </a:p>
        </p:txBody>
      </p:sp>
      <p:sp>
        <p:nvSpPr>
          <p:cNvPr id="3650" name="Google Shape;3650;p100"/>
          <p:cNvSpPr/>
          <p:nvPr/>
        </p:nvSpPr>
        <p:spPr>
          <a:xfrm>
            <a:off x="7497420" y="5907376"/>
            <a:ext cx="1735429" cy="3331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SAMPLE TEXT</a:t>
            </a:r>
            <a:endParaRPr/>
          </a:p>
        </p:txBody>
      </p:sp>
      <p:sp>
        <p:nvSpPr>
          <p:cNvPr id="3651" name="Google Shape;3651;p100"/>
          <p:cNvSpPr/>
          <p:nvPr/>
        </p:nvSpPr>
        <p:spPr>
          <a:xfrm>
            <a:off x="2562471" y="6067070"/>
            <a:ext cx="494870" cy="0"/>
          </a:xfrm>
          <a:custGeom>
            <a:rect b="b" l="l" r="r" t="t"/>
            <a:pathLst>
              <a:path extrusionOk="0" h="120000" w="6540500">
                <a:moveTo>
                  <a:pt x="0" y="0"/>
                </a:moveTo>
                <a:lnTo>
                  <a:pt x="6540500" y="0"/>
                </a:lnTo>
              </a:path>
            </a:pathLst>
          </a:custGeom>
          <a:noFill/>
          <a:ln cap="flat" cmpd="sng" w="12700">
            <a:solidFill>
              <a:schemeClr val="lt1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2" name="Google Shape;3652;p100"/>
          <p:cNvSpPr/>
          <p:nvPr/>
        </p:nvSpPr>
        <p:spPr>
          <a:xfrm>
            <a:off x="4488384" y="6067070"/>
            <a:ext cx="3068191" cy="0"/>
          </a:xfrm>
          <a:custGeom>
            <a:rect b="b" l="l" r="r" t="t"/>
            <a:pathLst>
              <a:path extrusionOk="0" h="120000" w="6540500">
                <a:moveTo>
                  <a:pt x="0" y="0"/>
                </a:moveTo>
                <a:lnTo>
                  <a:pt x="6540500" y="0"/>
                </a:lnTo>
              </a:path>
            </a:pathLst>
          </a:custGeom>
          <a:noFill/>
          <a:ln cap="flat" cmpd="sng" w="12700">
            <a:solidFill>
              <a:schemeClr val="lt1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3" name="Google Shape;3653;p100"/>
          <p:cNvSpPr/>
          <p:nvPr/>
        </p:nvSpPr>
        <p:spPr>
          <a:xfrm>
            <a:off x="9157787" y="6067070"/>
            <a:ext cx="494870" cy="0"/>
          </a:xfrm>
          <a:custGeom>
            <a:rect b="b" l="l" r="r" t="t"/>
            <a:pathLst>
              <a:path extrusionOk="0" h="120000" w="6540500">
                <a:moveTo>
                  <a:pt x="0" y="0"/>
                </a:moveTo>
                <a:lnTo>
                  <a:pt x="6540500" y="0"/>
                </a:lnTo>
              </a:path>
            </a:pathLst>
          </a:custGeom>
          <a:noFill/>
          <a:ln cap="flat" cmpd="sng" w="12700">
            <a:solidFill>
              <a:schemeClr val="lt1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5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7" name="Shape 3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8" name="Google Shape;3658;p10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Pyramid </a:t>
            </a:r>
            <a:endParaRPr/>
          </a:p>
        </p:txBody>
      </p:sp>
      <p:sp>
        <p:nvSpPr>
          <p:cNvPr id="3659" name="Google Shape;3659;p101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3660" name="Google Shape;3660;p101"/>
          <p:cNvGrpSpPr/>
          <p:nvPr/>
        </p:nvGrpSpPr>
        <p:grpSpPr>
          <a:xfrm>
            <a:off x="1270683" y="1335480"/>
            <a:ext cx="5605703" cy="4749084"/>
            <a:chOff x="479735" y="1846769"/>
            <a:chExt cx="5102384" cy="4322671"/>
          </a:xfrm>
        </p:grpSpPr>
        <p:sp>
          <p:nvSpPr>
            <p:cNvPr id="3661" name="Google Shape;3661;p101"/>
            <p:cNvSpPr/>
            <p:nvPr/>
          </p:nvSpPr>
          <p:spPr>
            <a:xfrm>
              <a:off x="877809" y="3724790"/>
              <a:ext cx="4341025" cy="1776119"/>
            </a:xfrm>
            <a:custGeom>
              <a:rect b="b" l="l" r="r" t="t"/>
              <a:pathLst>
                <a:path extrusionOk="0" h="1652640" w="3054947">
                  <a:moveTo>
                    <a:pt x="0" y="779471"/>
                  </a:moveTo>
                  <a:lnTo>
                    <a:pt x="1531087" y="0"/>
                  </a:lnTo>
                  <a:lnTo>
                    <a:pt x="3054947" y="788883"/>
                  </a:lnTo>
                  <a:lnTo>
                    <a:pt x="1523445" y="1652640"/>
                  </a:lnTo>
                  <a:lnTo>
                    <a:pt x="0" y="77947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2" name="Google Shape;3662;p101"/>
            <p:cNvSpPr/>
            <p:nvPr/>
          </p:nvSpPr>
          <p:spPr>
            <a:xfrm>
              <a:off x="3077000" y="4571257"/>
              <a:ext cx="2505119" cy="1598183"/>
            </a:xfrm>
            <a:custGeom>
              <a:rect b="b" l="l" r="r" t="t"/>
              <a:pathLst>
                <a:path extrusionOk="0" h="1487076" w="1762947">
                  <a:moveTo>
                    <a:pt x="264" y="790993"/>
                  </a:moveTo>
                  <a:lnTo>
                    <a:pt x="1509878" y="0"/>
                  </a:lnTo>
                  <a:lnTo>
                    <a:pt x="1762947" y="420731"/>
                  </a:lnTo>
                  <a:lnTo>
                    <a:pt x="3555" y="1487076"/>
                  </a:lnTo>
                  <a:cubicBezTo>
                    <a:pt x="983" y="1127063"/>
                    <a:pt x="-669" y="1020958"/>
                    <a:pt x="264" y="7909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3" name="Google Shape;3663;p101"/>
            <p:cNvSpPr/>
            <p:nvPr/>
          </p:nvSpPr>
          <p:spPr>
            <a:xfrm flipH="1">
              <a:off x="479735" y="4553913"/>
              <a:ext cx="2608484" cy="1606538"/>
            </a:xfrm>
            <a:custGeom>
              <a:rect b="b" l="l" r="r" t="t"/>
              <a:pathLst>
                <a:path extrusionOk="0" h="1494848" w="1575742">
                  <a:moveTo>
                    <a:pt x="0" y="808377"/>
                  </a:moveTo>
                  <a:lnTo>
                    <a:pt x="1330889" y="0"/>
                  </a:lnTo>
                  <a:lnTo>
                    <a:pt x="1575742" y="428321"/>
                  </a:lnTo>
                  <a:lnTo>
                    <a:pt x="4063" y="1494848"/>
                  </a:lnTo>
                  <a:cubicBezTo>
                    <a:pt x="-1822" y="1133670"/>
                    <a:pt x="3200" y="1166618"/>
                    <a:pt x="0" y="808377"/>
                  </a:cubicBezTo>
                  <a:close/>
                </a:path>
              </a:pathLst>
            </a:custGeom>
            <a:solidFill>
              <a:srgbClr val="801B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4" name="Google Shape;3664;p101"/>
            <p:cNvSpPr/>
            <p:nvPr/>
          </p:nvSpPr>
          <p:spPr>
            <a:xfrm>
              <a:off x="1267240" y="3652314"/>
              <a:ext cx="3552730" cy="968957"/>
            </a:xfrm>
            <a:custGeom>
              <a:rect b="b" l="l" r="r" t="t"/>
              <a:pathLst>
                <a:path extrusionOk="0" h="901593" w="2500194">
                  <a:moveTo>
                    <a:pt x="0" y="387968"/>
                  </a:moveTo>
                  <a:lnTo>
                    <a:pt x="1277286" y="0"/>
                  </a:lnTo>
                  <a:lnTo>
                    <a:pt x="2500194" y="410502"/>
                  </a:lnTo>
                  <a:lnTo>
                    <a:pt x="1233387" y="901593"/>
                  </a:lnTo>
                  <a:lnTo>
                    <a:pt x="0" y="38796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5" name="Google Shape;3665;p101"/>
            <p:cNvSpPr/>
            <p:nvPr/>
          </p:nvSpPr>
          <p:spPr>
            <a:xfrm>
              <a:off x="3062190" y="4086614"/>
              <a:ext cx="2080727" cy="1154011"/>
            </a:xfrm>
            <a:custGeom>
              <a:rect b="b" l="l" r="r" t="t"/>
              <a:pathLst>
                <a:path extrusionOk="0" h="1073782" w="1464288">
                  <a:moveTo>
                    <a:pt x="0" y="494405"/>
                  </a:moveTo>
                  <a:lnTo>
                    <a:pt x="1235390" y="0"/>
                  </a:lnTo>
                  <a:lnTo>
                    <a:pt x="1464288" y="364803"/>
                  </a:lnTo>
                  <a:lnTo>
                    <a:pt x="798" y="1073782"/>
                  </a:lnTo>
                  <a:cubicBezTo>
                    <a:pt x="3432" y="869657"/>
                    <a:pt x="1360" y="766819"/>
                    <a:pt x="0" y="4944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6" name="Google Shape;3666;p101"/>
            <p:cNvSpPr/>
            <p:nvPr/>
          </p:nvSpPr>
          <p:spPr>
            <a:xfrm flipH="1">
              <a:off x="933568" y="4069270"/>
              <a:ext cx="2136060" cy="1178859"/>
            </a:xfrm>
            <a:custGeom>
              <a:rect b="b" l="l" r="r" t="t"/>
              <a:pathLst>
                <a:path extrusionOk="0" h="1096902" w="1290357">
                  <a:moveTo>
                    <a:pt x="2699" y="510258"/>
                  </a:moveTo>
                  <a:lnTo>
                    <a:pt x="1089596" y="0"/>
                  </a:lnTo>
                  <a:lnTo>
                    <a:pt x="1290357" y="368396"/>
                  </a:lnTo>
                  <a:lnTo>
                    <a:pt x="0" y="1096902"/>
                  </a:lnTo>
                  <a:cubicBezTo>
                    <a:pt x="1058" y="912752"/>
                    <a:pt x="1641" y="694408"/>
                    <a:pt x="2699" y="510258"/>
                  </a:cubicBezTo>
                  <a:close/>
                </a:path>
              </a:pathLst>
            </a:custGeom>
            <a:solidFill>
              <a:srgbClr val="C45F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7" name="Google Shape;3667;p101"/>
            <p:cNvSpPr/>
            <p:nvPr/>
          </p:nvSpPr>
          <p:spPr>
            <a:xfrm>
              <a:off x="1695780" y="3471465"/>
              <a:ext cx="2698670" cy="425039"/>
            </a:xfrm>
            <a:custGeom>
              <a:rect b="b" l="l" r="r" t="t"/>
              <a:pathLst>
                <a:path extrusionOk="0" h="383840" w="1899160">
                  <a:moveTo>
                    <a:pt x="0" y="77754"/>
                  </a:moveTo>
                  <a:lnTo>
                    <a:pt x="965710" y="0"/>
                  </a:lnTo>
                  <a:lnTo>
                    <a:pt x="1899160" y="101600"/>
                  </a:lnTo>
                  <a:lnTo>
                    <a:pt x="957205" y="383840"/>
                  </a:lnTo>
                  <a:lnTo>
                    <a:pt x="0" y="7775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8" name="Google Shape;3668;p101"/>
            <p:cNvSpPr/>
            <p:nvPr/>
          </p:nvSpPr>
          <p:spPr>
            <a:xfrm>
              <a:off x="3053349" y="3580456"/>
              <a:ext cx="1697074" cy="869057"/>
            </a:xfrm>
            <a:custGeom>
              <a:rect b="b" l="l" r="r" t="t"/>
              <a:pathLst>
                <a:path extrusionOk="0" h="784821" w="1194297">
                  <a:moveTo>
                    <a:pt x="227" y="238438"/>
                  </a:moveTo>
                  <a:lnTo>
                    <a:pt x="951386" y="0"/>
                  </a:lnTo>
                  <a:lnTo>
                    <a:pt x="1194297" y="387960"/>
                  </a:lnTo>
                  <a:lnTo>
                    <a:pt x="1144" y="784821"/>
                  </a:lnTo>
                  <a:cubicBezTo>
                    <a:pt x="2202" y="600671"/>
                    <a:pt x="-831" y="422588"/>
                    <a:pt x="227" y="23843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9" name="Google Shape;3669;p101"/>
            <p:cNvSpPr/>
            <p:nvPr/>
          </p:nvSpPr>
          <p:spPr>
            <a:xfrm flipH="1">
              <a:off x="1337479" y="3552329"/>
              <a:ext cx="1727725" cy="899828"/>
            </a:xfrm>
            <a:custGeom>
              <a:rect b="b" l="l" r="r" t="t"/>
              <a:pathLst>
                <a:path extrusionOk="0" h="812607" w="1043691">
                  <a:moveTo>
                    <a:pt x="7355" y="260158"/>
                  </a:moveTo>
                  <a:lnTo>
                    <a:pt x="824888" y="0"/>
                  </a:lnTo>
                  <a:lnTo>
                    <a:pt x="1043691" y="368397"/>
                  </a:lnTo>
                  <a:lnTo>
                    <a:pt x="0" y="812607"/>
                  </a:lnTo>
                  <a:cubicBezTo>
                    <a:pt x="1058" y="628457"/>
                    <a:pt x="6297" y="444308"/>
                    <a:pt x="7355" y="260158"/>
                  </a:cubicBezTo>
                  <a:close/>
                </a:path>
              </a:pathLst>
            </a:custGeom>
            <a:solidFill>
              <a:srgbClr val="C288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0" name="Google Shape;3670;p101"/>
            <p:cNvSpPr/>
            <p:nvPr/>
          </p:nvSpPr>
          <p:spPr>
            <a:xfrm>
              <a:off x="2100383" y="2950481"/>
              <a:ext cx="1877881" cy="333426"/>
            </a:xfrm>
            <a:custGeom>
              <a:rect b="b" l="l" r="r" t="t"/>
              <a:pathLst>
                <a:path extrusionOk="0" h="336550" w="1895475">
                  <a:moveTo>
                    <a:pt x="0" y="73025"/>
                  </a:moveTo>
                  <a:lnTo>
                    <a:pt x="962025" y="0"/>
                  </a:lnTo>
                  <a:lnTo>
                    <a:pt x="1895475" y="101600"/>
                  </a:lnTo>
                  <a:lnTo>
                    <a:pt x="946150" y="336550"/>
                  </a:lnTo>
                  <a:lnTo>
                    <a:pt x="0" y="7302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1" name="Google Shape;3671;p101"/>
            <p:cNvSpPr/>
            <p:nvPr/>
          </p:nvSpPr>
          <p:spPr>
            <a:xfrm>
              <a:off x="3030223" y="3047993"/>
              <a:ext cx="1304723" cy="660562"/>
            </a:xfrm>
            <a:custGeom>
              <a:rect b="b" l="l" r="r" t="t"/>
              <a:pathLst>
                <a:path extrusionOk="0" h="666750" w="1316947">
                  <a:moveTo>
                    <a:pt x="3175" y="114300"/>
                  </a:moveTo>
                  <a:lnTo>
                    <a:pt x="964522" y="0"/>
                  </a:lnTo>
                  <a:lnTo>
                    <a:pt x="1316947" y="438150"/>
                  </a:lnTo>
                  <a:lnTo>
                    <a:pt x="0" y="666750"/>
                  </a:lnTo>
                  <a:cubicBezTo>
                    <a:pt x="1058" y="482600"/>
                    <a:pt x="2117" y="298450"/>
                    <a:pt x="3175" y="11430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2" name="Google Shape;3672;p101"/>
            <p:cNvSpPr/>
            <p:nvPr/>
          </p:nvSpPr>
          <p:spPr>
            <a:xfrm flipH="1">
              <a:off x="1746177" y="3022829"/>
              <a:ext cx="1296629" cy="685726"/>
            </a:xfrm>
            <a:custGeom>
              <a:rect b="b" l="l" r="r" t="t"/>
              <a:pathLst>
                <a:path extrusionOk="0" h="692150" w="1123444">
                  <a:moveTo>
                    <a:pt x="3175" y="139700"/>
                  </a:moveTo>
                  <a:lnTo>
                    <a:pt x="817351" y="0"/>
                  </a:lnTo>
                  <a:lnTo>
                    <a:pt x="1123444" y="428625"/>
                  </a:lnTo>
                  <a:lnTo>
                    <a:pt x="0" y="692150"/>
                  </a:lnTo>
                  <a:cubicBezTo>
                    <a:pt x="1058" y="508000"/>
                    <a:pt x="2117" y="323850"/>
                    <a:pt x="3175" y="139700"/>
                  </a:cubicBezTo>
                  <a:close/>
                </a:path>
              </a:pathLst>
            </a:custGeom>
            <a:solidFill>
              <a:srgbClr val="038B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3" name="Google Shape;3673;p101"/>
            <p:cNvSpPr/>
            <p:nvPr/>
          </p:nvSpPr>
          <p:spPr>
            <a:xfrm>
              <a:off x="2136739" y="1846769"/>
              <a:ext cx="906067" cy="1235335"/>
            </a:xfrm>
            <a:custGeom>
              <a:rect b="b" l="l" r="r" t="t"/>
              <a:pathLst>
                <a:path extrusionOk="0" h="1246909" w="914556">
                  <a:moveTo>
                    <a:pt x="0" y="1124128"/>
                  </a:moveTo>
                  <a:lnTo>
                    <a:pt x="903104" y="0"/>
                  </a:lnTo>
                  <a:lnTo>
                    <a:pt x="914556" y="1246909"/>
                  </a:lnTo>
                  <a:lnTo>
                    <a:pt x="0" y="1124128"/>
                  </a:lnTo>
                  <a:close/>
                </a:path>
              </a:pathLst>
            </a:custGeom>
            <a:solidFill>
              <a:srgbClr val="20365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4" name="Google Shape;3674;p101"/>
            <p:cNvSpPr/>
            <p:nvPr/>
          </p:nvSpPr>
          <p:spPr>
            <a:xfrm>
              <a:off x="3030290" y="1853258"/>
              <a:ext cx="945486" cy="1225483"/>
            </a:xfrm>
            <a:custGeom>
              <a:rect b="b" l="l" r="r" t="t"/>
              <a:pathLst>
                <a:path extrusionOk="0" h="1236965" w="954344">
                  <a:moveTo>
                    <a:pt x="8120" y="1236965"/>
                  </a:moveTo>
                  <a:cubicBezTo>
                    <a:pt x="5413" y="824643"/>
                    <a:pt x="2707" y="412322"/>
                    <a:pt x="0" y="0"/>
                  </a:cubicBezTo>
                  <a:lnTo>
                    <a:pt x="954344" y="1145060"/>
                  </a:lnTo>
                  <a:lnTo>
                    <a:pt x="8120" y="123696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75" name="Google Shape;3675;p101"/>
          <p:cNvGrpSpPr/>
          <p:nvPr/>
        </p:nvGrpSpPr>
        <p:grpSpPr>
          <a:xfrm>
            <a:off x="5416431" y="2537024"/>
            <a:ext cx="5316492" cy="2272845"/>
            <a:chOff x="5336112" y="3064254"/>
            <a:chExt cx="3282277" cy="2068770"/>
          </a:xfrm>
        </p:grpSpPr>
        <p:cxnSp>
          <p:nvCxnSpPr>
            <p:cNvPr id="3676" name="Google Shape;3676;p101"/>
            <p:cNvCxnSpPr/>
            <p:nvPr/>
          </p:nvCxnSpPr>
          <p:spPr>
            <a:xfrm flipH="1">
              <a:off x="5336112" y="3064254"/>
              <a:ext cx="3282276" cy="5899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677" name="Google Shape;3677;p101"/>
            <p:cNvCxnSpPr/>
            <p:nvPr/>
          </p:nvCxnSpPr>
          <p:spPr>
            <a:xfrm rot="10800000">
              <a:off x="5664346" y="3577476"/>
              <a:ext cx="2954041" cy="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678" name="Google Shape;3678;p101"/>
            <p:cNvCxnSpPr/>
            <p:nvPr/>
          </p:nvCxnSpPr>
          <p:spPr>
            <a:xfrm rot="10800000">
              <a:off x="6058414" y="4116429"/>
              <a:ext cx="2559975" cy="0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679" name="Google Shape;3679;p101"/>
            <p:cNvCxnSpPr/>
            <p:nvPr/>
          </p:nvCxnSpPr>
          <p:spPr>
            <a:xfrm flipH="1">
              <a:off x="6510752" y="4564255"/>
              <a:ext cx="2107636" cy="5899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680" name="Google Shape;3680;p101"/>
            <p:cNvCxnSpPr/>
            <p:nvPr/>
          </p:nvCxnSpPr>
          <p:spPr>
            <a:xfrm flipH="1">
              <a:off x="6922740" y="5112733"/>
              <a:ext cx="1695648" cy="20291"/>
            </a:xfrm>
            <a:prstGeom prst="straightConnector1">
              <a:avLst/>
            </a:prstGeom>
            <a:noFill/>
            <a:ln cap="flat" cmpd="sng" w="9525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3681" name="Google Shape;3681;p101"/>
          <p:cNvSpPr txBox="1"/>
          <p:nvPr/>
        </p:nvSpPr>
        <p:spPr>
          <a:xfrm>
            <a:off x="6735851" y="2066663"/>
            <a:ext cx="4181355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an example text. You can edit it.</a:t>
            </a:r>
            <a:endParaRPr/>
          </a:p>
        </p:txBody>
      </p:sp>
      <p:sp>
        <p:nvSpPr>
          <p:cNvPr id="3682" name="Google Shape;3682;p101"/>
          <p:cNvSpPr txBox="1"/>
          <p:nvPr/>
        </p:nvSpPr>
        <p:spPr>
          <a:xfrm>
            <a:off x="6105558" y="2637926"/>
            <a:ext cx="48116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an example text. You can edit it.</a:t>
            </a:r>
            <a:endParaRPr/>
          </a:p>
        </p:txBody>
      </p:sp>
      <p:sp>
        <p:nvSpPr>
          <p:cNvPr id="3683" name="Google Shape;3683;p101"/>
          <p:cNvSpPr txBox="1"/>
          <p:nvPr/>
        </p:nvSpPr>
        <p:spPr>
          <a:xfrm>
            <a:off x="6105558" y="3052829"/>
            <a:ext cx="48116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an example text. You can edit it.</a:t>
            </a:r>
            <a:endParaRPr/>
          </a:p>
        </p:txBody>
      </p:sp>
      <p:sp>
        <p:nvSpPr>
          <p:cNvPr id="3684" name="Google Shape;3684;p101"/>
          <p:cNvSpPr txBox="1"/>
          <p:nvPr/>
        </p:nvSpPr>
        <p:spPr>
          <a:xfrm>
            <a:off x="6105558" y="3717658"/>
            <a:ext cx="48116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an example text. You can edit it.</a:t>
            </a:r>
            <a:endParaRPr/>
          </a:p>
        </p:txBody>
      </p:sp>
      <p:sp>
        <p:nvSpPr>
          <p:cNvPr id="3685" name="Google Shape;3685;p101"/>
          <p:cNvSpPr txBox="1"/>
          <p:nvPr/>
        </p:nvSpPr>
        <p:spPr>
          <a:xfrm>
            <a:off x="6088063" y="4328934"/>
            <a:ext cx="4811649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an example text. You can edit it.</a:t>
            </a:r>
            <a:endParaRPr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9" name="Shape 3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0" name="Google Shape;3690;p10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Timeline</a:t>
            </a:r>
            <a:endParaRPr/>
          </a:p>
        </p:txBody>
      </p:sp>
      <p:sp>
        <p:nvSpPr>
          <p:cNvPr id="3691" name="Google Shape;3691;p102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692" name="Google Shape;3692;p102"/>
          <p:cNvCxnSpPr/>
          <p:nvPr/>
        </p:nvCxnSpPr>
        <p:spPr>
          <a:xfrm>
            <a:off x="2677337" y="2105022"/>
            <a:ext cx="0" cy="1062768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3693" name="Google Shape;3693;p102"/>
          <p:cNvCxnSpPr/>
          <p:nvPr/>
        </p:nvCxnSpPr>
        <p:spPr>
          <a:xfrm>
            <a:off x="6441823" y="2105022"/>
            <a:ext cx="0" cy="1062768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3694" name="Google Shape;3694;p102"/>
          <p:cNvCxnSpPr/>
          <p:nvPr/>
        </p:nvCxnSpPr>
        <p:spPr>
          <a:xfrm>
            <a:off x="10157134" y="2105022"/>
            <a:ext cx="0" cy="1062768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3695" name="Google Shape;3695;p102"/>
          <p:cNvCxnSpPr/>
          <p:nvPr/>
        </p:nvCxnSpPr>
        <p:spPr>
          <a:xfrm>
            <a:off x="4563314" y="4112778"/>
            <a:ext cx="0" cy="1176638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3696" name="Google Shape;3696;p102"/>
          <p:cNvCxnSpPr/>
          <p:nvPr/>
        </p:nvCxnSpPr>
        <p:spPr>
          <a:xfrm>
            <a:off x="8320846" y="4112778"/>
            <a:ext cx="0" cy="1176638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dash"/>
            <a:miter lim="800000"/>
            <a:headEnd len="sm" w="sm" type="none"/>
            <a:tailEnd len="sm" w="sm" type="none"/>
          </a:ln>
        </p:spPr>
      </p:cxnSp>
      <p:grpSp>
        <p:nvGrpSpPr>
          <p:cNvPr id="3697" name="Google Shape;3697;p102"/>
          <p:cNvGrpSpPr/>
          <p:nvPr/>
        </p:nvGrpSpPr>
        <p:grpSpPr>
          <a:xfrm>
            <a:off x="1007550" y="3135161"/>
            <a:ext cx="10176901" cy="977618"/>
            <a:chOff x="378467" y="3032279"/>
            <a:chExt cx="8252089" cy="792714"/>
          </a:xfrm>
        </p:grpSpPr>
        <p:sp>
          <p:nvSpPr>
            <p:cNvPr id="3698" name="Google Shape;3698;p102"/>
            <p:cNvSpPr/>
            <p:nvPr/>
          </p:nvSpPr>
          <p:spPr>
            <a:xfrm>
              <a:off x="378467" y="3032279"/>
              <a:ext cx="8252089" cy="792714"/>
            </a:xfrm>
            <a:prstGeom prst="chevron">
              <a:avLst>
                <a:gd fmla="val 36222" name="adj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9" name="Google Shape;3699;p102"/>
            <p:cNvSpPr/>
            <p:nvPr/>
          </p:nvSpPr>
          <p:spPr>
            <a:xfrm>
              <a:off x="644301" y="3141097"/>
              <a:ext cx="440968" cy="575310"/>
            </a:xfrm>
            <a:prstGeom prst="chevron">
              <a:avLst>
                <a:gd fmla="val 50000" name="adj"/>
              </a:avLst>
            </a:prstGeom>
            <a:solidFill>
              <a:schemeClr val="accent6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0" name="Google Shape;3700;p102"/>
            <p:cNvSpPr/>
            <p:nvPr/>
          </p:nvSpPr>
          <p:spPr>
            <a:xfrm>
              <a:off x="1121901" y="3141097"/>
              <a:ext cx="440968" cy="575310"/>
            </a:xfrm>
            <a:prstGeom prst="chevron">
              <a:avLst>
                <a:gd fmla="val 50000" name="adj"/>
              </a:avLst>
            </a:prstGeom>
            <a:solidFill>
              <a:schemeClr val="accent6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1" name="Google Shape;3701;p102"/>
            <p:cNvSpPr/>
            <p:nvPr/>
          </p:nvSpPr>
          <p:spPr>
            <a:xfrm>
              <a:off x="1599501" y="3086688"/>
              <a:ext cx="524199" cy="683896"/>
            </a:xfrm>
            <a:prstGeom prst="chevron">
              <a:avLst>
                <a:gd fmla="val 50000" name="adj"/>
              </a:avLst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2" name="Google Shape;3702;p102"/>
            <p:cNvSpPr/>
            <p:nvPr/>
          </p:nvSpPr>
          <p:spPr>
            <a:xfrm>
              <a:off x="2160332" y="3141097"/>
              <a:ext cx="440968" cy="575310"/>
            </a:xfrm>
            <a:prstGeom prst="chevron">
              <a:avLst>
                <a:gd fmla="val 50000" name="adj"/>
              </a:avLst>
            </a:prstGeom>
            <a:solidFill>
              <a:schemeClr val="accent6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3" name="Google Shape;3703;p102"/>
            <p:cNvSpPr/>
            <p:nvPr/>
          </p:nvSpPr>
          <p:spPr>
            <a:xfrm>
              <a:off x="2637932" y="3141097"/>
              <a:ext cx="440968" cy="575310"/>
            </a:xfrm>
            <a:prstGeom prst="chevron">
              <a:avLst>
                <a:gd fmla="val 50000" name="adj"/>
              </a:avLst>
            </a:prstGeom>
            <a:solidFill>
              <a:schemeClr val="accent6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4" name="Google Shape;3704;p102"/>
            <p:cNvSpPr/>
            <p:nvPr/>
          </p:nvSpPr>
          <p:spPr>
            <a:xfrm>
              <a:off x="3115532" y="3086688"/>
              <a:ext cx="524199" cy="683896"/>
            </a:xfrm>
            <a:prstGeom prst="chevron">
              <a:avLst>
                <a:gd fmla="val 50000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5" name="Google Shape;3705;p102"/>
            <p:cNvSpPr/>
            <p:nvPr/>
          </p:nvSpPr>
          <p:spPr>
            <a:xfrm>
              <a:off x="3676363" y="3141097"/>
              <a:ext cx="440968" cy="575310"/>
            </a:xfrm>
            <a:prstGeom prst="chevron">
              <a:avLst>
                <a:gd fmla="val 50000" name="adj"/>
              </a:avLst>
            </a:prstGeom>
            <a:solidFill>
              <a:schemeClr val="accent6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6" name="Google Shape;3706;p102"/>
            <p:cNvSpPr/>
            <p:nvPr/>
          </p:nvSpPr>
          <p:spPr>
            <a:xfrm>
              <a:off x="4153963" y="3141097"/>
              <a:ext cx="440968" cy="575310"/>
            </a:xfrm>
            <a:prstGeom prst="chevron">
              <a:avLst>
                <a:gd fmla="val 50000" name="adj"/>
              </a:avLst>
            </a:prstGeom>
            <a:solidFill>
              <a:schemeClr val="accent6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7" name="Google Shape;3707;p102"/>
            <p:cNvSpPr/>
            <p:nvPr/>
          </p:nvSpPr>
          <p:spPr>
            <a:xfrm>
              <a:off x="4631563" y="3086688"/>
              <a:ext cx="524199" cy="683896"/>
            </a:xfrm>
            <a:prstGeom prst="chevron">
              <a:avLst>
                <a:gd fmla="val 50000" name="adj"/>
              </a:avLst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8" name="Google Shape;3708;p102"/>
            <p:cNvSpPr/>
            <p:nvPr/>
          </p:nvSpPr>
          <p:spPr>
            <a:xfrm>
              <a:off x="5192394" y="3141097"/>
              <a:ext cx="440968" cy="575310"/>
            </a:xfrm>
            <a:prstGeom prst="chevron">
              <a:avLst>
                <a:gd fmla="val 50000" name="adj"/>
              </a:avLst>
            </a:prstGeom>
            <a:solidFill>
              <a:schemeClr val="accent6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9" name="Google Shape;3709;p102"/>
            <p:cNvSpPr/>
            <p:nvPr/>
          </p:nvSpPr>
          <p:spPr>
            <a:xfrm>
              <a:off x="5669994" y="3141097"/>
              <a:ext cx="440968" cy="575310"/>
            </a:xfrm>
            <a:prstGeom prst="chevron">
              <a:avLst>
                <a:gd fmla="val 50000" name="adj"/>
              </a:avLst>
            </a:prstGeom>
            <a:solidFill>
              <a:schemeClr val="accent6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0" name="Google Shape;3710;p102"/>
            <p:cNvSpPr/>
            <p:nvPr/>
          </p:nvSpPr>
          <p:spPr>
            <a:xfrm>
              <a:off x="6147594" y="3086688"/>
              <a:ext cx="524199" cy="683896"/>
            </a:xfrm>
            <a:prstGeom prst="chevron">
              <a:avLst>
                <a:gd fmla="val 50000" name="adj"/>
              </a:avLst>
            </a:prstGeom>
            <a:solidFill>
              <a:schemeClr val="accent4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1" name="Google Shape;3711;p102"/>
            <p:cNvSpPr/>
            <p:nvPr/>
          </p:nvSpPr>
          <p:spPr>
            <a:xfrm>
              <a:off x="6708425" y="3141097"/>
              <a:ext cx="440968" cy="575310"/>
            </a:xfrm>
            <a:prstGeom prst="chevron">
              <a:avLst>
                <a:gd fmla="val 50000" name="adj"/>
              </a:avLst>
            </a:prstGeom>
            <a:solidFill>
              <a:schemeClr val="accent6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2" name="Google Shape;3712;p102"/>
            <p:cNvSpPr/>
            <p:nvPr/>
          </p:nvSpPr>
          <p:spPr>
            <a:xfrm>
              <a:off x="7186025" y="3141097"/>
              <a:ext cx="440968" cy="575310"/>
            </a:xfrm>
            <a:prstGeom prst="chevron">
              <a:avLst>
                <a:gd fmla="val 50000" name="adj"/>
              </a:avLst>
            </a:prstGeom>
            <a:solidFill>
              <a:schemeClr val="accent6"/>
            </a:solidFill>
            <a:ln cap="flat" cmpd="sng" w="127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3" name="Google Shape;3713;p102"/>
            <p:cNvSpPr/>
            <p:nvPr/>
          </p:nvSpPr>
          <p:spPr>
            <a:xfrm>
              <a:off x="7663626" y="3086688"/>
              <a:ext cx="524199" cy="683896"/>
            </a:xfrm>
            <a:prstGeom prst="chevron">
              <a:avLst>
                <a:gd fmla="val 50000" name="adj"/>
              </a:avLst>
            </a:prstGeom>
            <a:solidFill>
              <a:schemeClr val="accent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14" name="Google Shape;3714;p102"/>
          <p:cNvSpPr txBox="1"/>
          <p:nvPr/>
        </p:nvSpPr>
        <p:spPr>
          <a:xfrm>
            <a:off x="3702521" y="5339602"/>
            <a:ext cx="1687275" cy="221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3715" name="Google Shape;3715;p102"/>
          <p:cNvSpPr txBox="1"/>
          <p:nvPr/>
        </p:nvSpPr>
        <p:spPr>
          <a:xfrm>
            <a:off x="3702523" y="5636083"/>
            <a:ext cx="1687275" cy="516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is a sample text.  Replace with </a:t>
            </a:r>
            <a:b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 own text here. </a:t>
            </a:r>
            <a:endParaRPr/>
          </a:p>
        </p:txBody>
      </p:sp>
      <p:sp>
        <p:nvSpPr>
          <p:cNvPr id="3716" name="Google Shape;3716;p102"/>
          <p:cNvSpPr txBox="1"/>
          <p:nvPr/>
        </p:nvSpPr>
        <p:spPr>
          <a:xfrm>
            <a:off x="5609005" y="1232673"/>
            <a:ext cx="1687275" cy="221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3717" name="Google Shape;3717;p102"/>
          <p:cNvSpPr txBox="1"/>
          <p:nvPr/>
        </p:nvSpPr>
        <p:spPr>
          <a:xfrm>
            <a:off x="5609006" y="1529155"/>
            <a:ext cx="1687275" cy="516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is a sample text.  Replace with </a:t>
            </a:r>
            <a:b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 own text here. </a:t>
            </a:r>
            <a:endParaRPr/>
          </a:p>
        </p:txBody>
      </p:sp>
      <p:sp>
        <p:nvSpPr>
          <p:cNvPr id="3718" name="Google Shape;3718;p102"/>
          <p:cNvSpPr txBox="1"/>
          <p:nvPr/>
        </p:nvSpPr>
        <p:spPr>
          <a:xfrm>
            <a:off x="7477386" y="5258948"/>
            <a:ext cx="1687275" cy="221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3719" name="Google Shape;3719;p102"/>
          <p:cNvSpPr txBox="1"/>
          <p:nvPr/>
        </p:nvSpPr>
        <p:spPr>
          <a:xfrm>
            <a:off x="7477387" y="5555430"/>
            <a:ext cx="1687275" cy="516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is a sample text.  Replace with </a:t>
            </a:r>
            <a:b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 own text here. </a:t>
            </a:r>
            <a:endParaRPr/>
          </a:p>
        </p:txBody>
      </p:sp>
      <p:sp>
        <p:nvSpPr>
          <p:cNvPr id="3720" name="Google Shape;3720;p102"/>
          <p:cNvSpPr txBox="1"/>
          <p:nvPr/>
        </p:nvSpPr>
        <p:spPr>
          <a:xfrm>
            <a:off x="9322716" y="1250861"/>
            <a:ext cx="1687275" cy="4816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>
                <a:srgbClr val="0D97FF"/>
              </a:buClr>
              <a:buSzPts val="1600"/>
              <a:buFont typeface="Arial"/>
              <a:buNone/>
            </a:pPr>
            <a:r>
              <a:t/>
            </a:r>
            <a:endParaRPr b="1"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1" name="Google Shape;3721;p102"/>
          <p:cNvSpPr txBox="1"/>
          <p:nvPr/>
        </p:nvSpPr>
        <p:spPr>
          <a:xfrm>
            <a:off x="9322717" y="1547343"/>
            <a:ext cx="1687275" cy="516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is a sample text.  Replace with </a:t>
            </a:r>
            <a:b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 own text here. </a:t>
            </a:r>
            <a:endParaRPr/>
          </a:p>
        </p:txBody>
      </p:sp>
      <p:sp>
        <p:nvSpPr>
          <p:cNvPr id="3722" name="Google Shape;3722;p102"/>
          <p:cNvSpPr txBox="1"/>
          <p:nvPr/>
        </p:nvSpPr>
        <p:spPr>
          <a:xfrm>
            <a:off x="1795109" y="1244883"/>
            <a:ext cx="1687275" cy="221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3723" name="Google Shape;3723;p102"/>
          <p:cNvSpPr txBox="1"/>
          <p:nvPr/>
        </p:nvSpPr>
        <p:spPr>
          <a:xfrm>
            <a:off x="1795111" y="1541365"/>
            <a:ext cx="1687275" cy="516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is a sample text.  Replace with </a:t>
            </a:r>
            <a:b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0"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your own text here. </a:t>
            </a:r>
            <a:endParaRPr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7" name="Shape 3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8" name="Google Shape;3728;p10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Vision</a:t>
            </a:r>
            <a:endParaRPr/>
          </a:p>
        </p:txBody>
      </p:sp>
      <p:sp>
        <p:nvSpPr>
          <p:cNvPr id="3729" name="Google Shape;3729;p103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30" name="Google Shape;3730;p103"/>
          <p:cNvSpPr/>
          <p:nvPr/>
        </p:nvSpPr>
        <p:spPr>
          <a:xfrm>
            <a:off x="1847198" y="1239576"/>
            <a:ext cx="1368152" cy="1368152"/>
          </a:xfrm>
          <a:prstGeom prst="ellipse">
            <a:avLst/>
          </a:pr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1" name="Google Shape;3731;p103"/>
          <p:cNvSpPr/>
          <p:nvPr/>
        </p:nvSpPr>
        <p:spPr>
          <a:xfrm>
            <a:off x="1847198" y="3183792"/>
            <a:ext cx="1368152" cy="1368152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2" name="Google Shape;3732;p103"/>
          <p:cNvSpPr/>
          <p:nvPr/>
        </p:nvSpPr>
        <p:spPr>
          <a:xfrm>
            <a:off x="1847198" y="5128008"/>
            <a:ext cx="1368152" cy="1368152"/>
          </a:xfrm>
          <a:prstGeom prst="ellipse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3" name="Google Shape;3733;p103"/>
          <p:cNvSpPr/>
          <p:nvPr/>
        </p:nvSpPr>
        <p:spPr>
          <a:xfrm>
            <a:off x="3402190" y="1268760"/>
            <a:ext cx="7200220" cy="1296144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VISION</a:t>
            </a:r>
            <a:endParaRPr/>
          </a:p>
        </p:txBody>
      </p:sp>
      <p:sp>
        <p:nvSpPr>
          <p:cNvPr id="3734" name="Google Shape;3734;p103"/>
          <p:cNvSpPr txBox="1"/>
          <p:nvPr/>
        </p:nvSpPr>
        <p:spPr>
          <a:xfrm>
            <a:off x="3525130" y="1833452"/>
            <a:ext cx="600018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5" name="Google Shape;3735;p103"/>
          <p:cNvSpPr/>
          <p:nvPr/>
        </p:nvSpPr>
        <p:spPr>
          <a:xfrm>
            <a:off x="3402190" y="3212976"/>
            <a:ext cx="7200220" cy="1296144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MISSION</a:t>
            </a:r>
            <a:endParaRPr/>
          </a:p>
        </p:txBody>
      </p:sp>
      <p:sp>
        <p:nvSpPr>
          <p:cNvPr id="3736" name="Google Shape;3736;p103"/>
          <p:cNvSpPr txBox="1"/>
          <p:nvPr/>
        </p:nvSpPr>
        <p:spPr>
          <a:xfrm>
            <a:off x="3525130" y="3777668"/>
            <a:ext cx="600018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7" name="Google Shape;3737;p103"/>
          <p:cNvSpPr/>
          <p:nvPr/>
        </p:nvSpPr>
        <p:spPr>
          <a:xfrm>
            <a:off x="3402190" y="5157192"/>
            <a:ext cx="7200220" cy="1296144"/>
          </a:xfrm>
          <a:prstGeom prst="roundRect">
            <a:avLst>
              <a:gd fmla="val 16667" name="adj"/>
            </a:avLst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GOALS</a:t>
            </a:r>
            <a:endParaRPr/>
          </a:p>
        </p:txBody>
      </p:sp>
      <p:sp>
        <p:nvSpPr>
          <p:cNvPr id="3738" name="Google Shape;3738;p103"/>
          <p:cNvSpPr txBox="1"/>
          <p:nvPr/>
        </p:nvSpPr>
        <p:spPr>
          <a:xfrm>
            <a:off x="3525130" y="5721884"/>
            <a:ext cx="600018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39" name="Google Shape;3739;p103"/>
          <p:cNvGrpSpPr/>
          <p:nvPr/>
        </p:nvGrpSpPr>
        <p:grpSpPr>
          <a:xfrm>
            <a:off x="1995817" y="1493009"/>
            <a:ext cx="1110650" cy="814951"/>
            <a:chOff x="2267744" y="933103"/>
            <a:chExt cx="1110650" cy="814951"/>
          </a:xfrm>
        </p:grpSpPr>
        <p:sp>
          <p:nvSpPr>
            <p:cNvPr id="3740" name="Google Shape;3740;p103"/>
            <p:cNvSpPr/>
            <p:nvPr/>
          </p:nvSpPr>
          <p:spPr>
            <a:xfrm>
              <a:off x="2627784" y="1124744"/>
              <a:ext cx="432048" cy="43204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741" name="Google Shape;3741;p103"/>
            <p:cNvGrpSpPr/>
            <p:nvPr/>
          </p:nvGrpSpPr>
          <p:grpSpPr>
            <a:xfrm>
              <a:off x="2267744" y="933103"/>
              <a:ext cx="1110650" cy="814951"/>
              <a:chOff x="7084660" y="1237584"/>
              <a:chExt cx="1110650" cy="1111296"/>
            </a:xfrm>
          </p:grpSpPr>
          <p:sp>
            <p:nvSpPr>
              <p:cNvPr id="3742" name="Google Shape;3742;p103"/>
              <p:cNvSpPr/>
              <p:nvPr/>
            </p:nvSpPr>
            <p:spPr>
              <a:xfrm>
                <a:off x="7092280" y="1484785"/>
                <a:ext cx="1080120" cy="864095"/>
              </a:xfrm>
              <a:prstGeom prst="arc">
                <a:avLst>
                  <a:gd fmla="val 11318442" name="adj1"/>
                  <a:gd fmla="val 21097728" name="adj2"/>
                </a:avLst>
              </a:prstGeom>
              <a:noFill/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3" name="Google Shape;3743;p103"/>
              <p:cNvSpPr/>
              <p:nvPr/>
            </p:nvSpPr>
            <p:spPr>
              <a:xfrm rot="10800000">
                <a:off x="7084660" y="1237584"/>
                <a:ext cx="1110650" cy="864095"/>
              </a:xfrm>
              <a:prstGeom prst="arc">
                <a:avLst>
                  <a:gd fmla="val 11611316" name="adj1"/>
                  <a:gd fmla="val 20914949" name="adj2"/>
                </a:avLst>
              </a:prstGeom>
              <a:noFill/>
              <a:ln cap="flat" cmpd="sng" w="381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3744" name="Google Shape;3744;p103"/>
          <p:cNvGrpSpPr/>
          <p:nvPr/>
        </p:nvGrpSpPr>
        <p:grpSpPr>
          <a:xfrm>
            <a:off x="2063222" y="3392995"/>
            <a:ext cx="936104" cy="936104"/>
            <a:chOff x="2335560" y="2896369"/>
            <a:chExt cx="936104" cy="936104"/>
          </a:xfrm>
        </p:grpSpPr>
        <p:grpSp>
          <p:nvGrpSpPr>
            <p:cNvPr id="3745" name="Google Shape;3745;p103"/>
            <p:cNvGrpSpPr/>
            <p:nvPr/>
          </p:nvGrpSpPr>
          <p:grpSpPr>
            <a:xfrm>
              <a:off x="2373660" y="2934469"/>
              <a:ext cx="864096" cy="864096"/>
              <a:chOff x="7596336" y="2708920"/>
              <a:chExt cx="864096" cy="864096"/>
            </a:xfrm>
          </p:grpSpPr>
          <p:sp>
            <p:nvSpPr>
              <p:cNvPr id="3746" name="Google Shape;3746;p103"/>
              <p:cNvSpPr/>
              <p:nvPr/>
            </p:nvSpPr>
            <p:spPr>
              <a:xfrm>
                <a:off x="7596336" y="2708920"/>
                <a:ext cx="864096" cy="864096"/>
              </a:xfrm>
              <a:prstGeom prst="ellipse">
                <a:avLst/>
              </a:prstGeom>
              <a:noFill/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7" name="Google Shape;3747;p103"/>
              <p:cNvSpPr/>
              <p:nvPr/>
            </p:nvSpPr>
            <p:spPr>
              <a:xfrm>
                <a:off x="7767042" y="2879626"/>
                <a:ext cx="522684" cy="522684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748" name="Google Shape;3748;p103"/>
            <p:cNvGrpSpPr/>
            <p:nvPr/>
          </p:nvGrpSpPr>
          <p:grpSpPr>
            <a:xfrm>
              <a:off x="2335560" y="2896369"/>
              <a:ext cx="936104" cy="936104"/>
              <a:chOff x="7020272" y="2132856"/>
              <a:chExt cx="936104" cy="936104"/>
            </a:xfrm>
          </p:grpSpPr>
          <p:cxnSp>
            <p:nvCxnSpPr>
              <p:cNvPr id="3749" name="Google Shape;3749;p103"/>
              <p:cNvCxnSpPr/>
              <p:nvPr/>
            </p:nvCxnSpPr>
            <p:spPr>
              <a:xfrm>
                <a:off x="7499945" y="2132856"/>
                <a:ext cx="0" cy="936104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3750" name="Google Shape;3750;p103"/>
              <p:cNvCxnSpPr/>
              <p:nvPr/>
            </p:nvCxnSpPr>
            <p:spPr>
              <a:xfrm rot="10800000">
                <a:off x="7488324" y="2096853"/>
                <a:ext cx="0" cy="936104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</p:cxnSp>
        </p:grpSp>
      </p:grpSp>
      <p:sp>
        <p:nvSpPr>
          <p:cNvPr id="3751" name="Google Shape;3751;p103"/>
          <p:cNvSpPr/>
          <p:nvPr/>
        </p:nvSpPr>
        <p:spPr>
          <a:xfrm>
            <a:off x="2216737" y="5508387"/>
            <a:ext cx="622708" cy="702932"/>
          </a:xfrm>
          <a:custGeom>
            <a:rect b="b" l="l" r="r" t="t"/>
            <a:pathLst>
              <a:path extrusionOk="0" h="1472" w="1304">
                <a:moveTo>
                  <a:pt x="1304" y="254"/>
                </a:moveTo>
                <a:lnTo>
                  <a:pt x="1190" y="792"/>
                </a:lnTo>
                <a:lnTo>
                  <a:pt x="954" y="790"/>
                </a:lnTo>
                <a:lnTo>
                  <a:pt x="954" y="790"/>
                </a:lnTo>
                <a:lnTo>
                  <a:pt x="950" y="814"/>
                </a:lnTo>
                <a:lnTo>
                  <a:pt x="944" y="838"/>
                </a:lnTo>
                <a:lnTo>
                  <a:pt x="936" y="862"/>
                </a:lnTo>
                <a:lnTo>
                  <a:pt x="928" y="884"/>
                </a:lnTo>
                <a:lnTo>
                  <a:pt x="916" y="904"/>
                </a:lnTo>
                <a:lnTo>
                  <a:pt x="904" y="924"/>
                </a:lnTo>
                <a:lnTo>
                  <a:pt x="890" y="944"/>
                </a:lnTo>
                <a:lnTo>
                  <a:pt x="876" y="962"/>
                </a:lnTo>
                <a:lnTo>
                  <a:pt x="858" y="978"/>
                </a:lnTo>
                <a:lnTo>
                  <a:pt x="842" y="994"/>
                </a:lnTo>
                <a:lnTo>
                  <a:pt x="822" y="1008"/>
                </a:lnTo>
                <a:lnTo>
                  <a:pt x="802" y="1020"/>
                </a:lnTo>
                <a:lnTo>
                  <a:pt x="782" y="1032"/>
                </a:lnTo>
                <a:lnTo>
                  <a:pt x="760" y="1042"/>
                </a:lnTo>
                <a:lnTo>
                  <a:pt x="736" y="1048"/>
                </a:lnTo>
                <a:lnTo>
                  <a:pt x="714" y="1054"/>
                </a:lnTo>
                <a:lnTo>
                  <a:pt x="714" y="1054"/>
                </a:lnTo>
                <a:lnTo>
                  <a:pt x="716" y="1104"/>
                </a:lnTo>
                <a:lnTo>
                  <a:pt x="716" y="1156"/>
                </a:lnTo>
                <a:lnTo>
                  <a:pt x="716" y="1156"/>
                </a:lnTo>
                <a:lnTo>
                  <a:pt x="714" y="1234"/>
                </a:lnTo>
                <a:lnTo>
                  <a:pt x="708" y="1306"/>
                </a:lnTo>
                <a:lnTo>
                  <a:pt x="704" y="1338"/>
                </a:lnTo>
                <a:lnTo>
                  <a:pt x="698" y="1366"/>
                </a:lnTo>
                <a:lnTo>
                  <a:pt x="692" y="1392"/>
                </a:lnTo>
                <a:lnTo>
                  <a:pt x="684" y="1414"/>
                </a:lnTo>
                <a:lnTo>
                  <a:pt x="688" y="1414"/>
                </a:lnTo>
                <a:lnTo>
                  <a:pt x="812" y="1472"/>
                </a:lnTo>
                <a:lnTo>
                  <a:pt x="486" y="1472"/>
                </a:lnTo>
                <a:lnTo>
                  <a:pt x="608" y="1414"/>
                </a:lnTo>
                <a:lnTo>
                  <a:pt x="614" y="1414"/>
                </a:lnTo>
                <a:lnTo>
                  <a:pt x="614" y="1414"/>
                </a:lnTo>
                <a:lnTo>
                  <a:pt x="606" y="1392"/>
                </a:lnTo>
                <a:lnTo>
                  <a:pt x="600" y="1366"/>
                </a:lnTo>
                <a:lnTo>
                  <a:pt x="594" y="1338"/>
                </a:lnTo>
                <a:lnTo>
                  <a:pt x="590" y="1306"/>
                </a:lnTo>
                <a:lnTo>
                  <a:pt x="584" y="1234"/>
                </a:lnTo>
                <a:lnTo>
                  <a:pt x="582" y="1156"/>
                </a:lnTo>
                <a:lnTo>
                  <a:pt x="582" y="1156"/>
                </a:lnTo>
                <a:lnTo>
                  <a:pt x="582" y="1104"/>
                </a:lnTo>
                <a:lnTo>
                  <a:pt x="586" y="1054"/>
                </a:lnTo>
                <a:lnTo>
                  <a:pt x="586" y="1054"/>
                </a:lnTo>
                <a:lnTo>
                  <a:pt x="562" y="1048"/>
                </a:lnTo>
                <a:lnTo>
                  <a:pt x="540" y="1040"/>
                </a:lnTo>
                <a:lnTo>
                  <a:pt x="518" y="1030"/>
                </a:lnTo>
                <a:lnTo>
                  <a:pt x="496" y="1020"/>
                </a:lnTo>
                <a:lnTo>
                  <a:pt x="478" y="1008"/>
                </a:lnTo>
                <a:lnTo>
                  <a:pt x="458" y="994"/>
                </a:lnTo>
                <a:lnTo>
                  <a:pt x="440" y="978"/>
                </a:lnTo>
                <a:lnTo>
                  <a:pt x="424" y="962"/>
                </a:lnTo>
                <a:lnTo>
                  <a:pt x="410" y="944"/>
                </a:lnTo>
                <a:lnTo>
                  <a:pt x="396" y="924"/>
                </a:lnTo>
                <a:lnTo>
                  <a:pt x="384" y="904"/>
                </a:lnTo>
                <a:lnTo>
                  <a:pt x="372" y="882"/>
                </a:lnTo>
                <a:lnTo>
                  <a:pt x="364" y="862"/>
                </a:lnTo>
                <a:lnTo>
                  <a:pt x="356" y="838"/>
                </a:lnTo>
                <a:lnTo>
                  <a:pt x="350" y="814"/>
                </a:lnTo>
                <a:lnTo>
                  <a:pt x="348" y="790"/>
                </a:lnTo>
                <a:lnTo>
                  <a:pt x="114" y="792"/>
                </a:lnTo>
                <a:lnTo>
                  <a:pt x="0" y="254"/>
                </a:lnTo>
                <a:lnTo>
                  <a:pt x="294" y="254"/>
                </a:lnTo>
                <a:lnTo>
                  <a:pt x="268" y="0"/>
                </a:lnTo>
                <a:lnTo>
                  <a:pt x="1030" y="0"/>
                </a:lnTo>
                <a:lnTo>
                  <a:pt x="1004" y="254"/>
                </a:lnTo>
                <a:lnTo>
                  <a:pt x="1304" y="254"/>
                </a:lnTo>
                <a:lnTo>
                  <a:pt x="1304" y="254"/>
                </a:lnTo>
                <a:close/>
                <a:moveTo>
                  <a:pt x="298" y="316"/>
                </a:moveTo>
                <a:lnTo>
                  <a:pt x="64" y="306"/>
                </a:lnTo>
                <a:lnTo>
                  <a:pt x="188" y="706"/>
                </a:lnTo>
                <a:lnTo>
                  <a:pt x="344" y="706"/>
                </a:lnTo>
                <a:lnTo>
                  <a:pt x="298" y="316"/>
                </a:lnTo>
                <a:lnTo>
                  <a:pt x="298" y="316"/>
                </a:lnTo>
                <a:close/>
                <a:moveTo>
                  <a:pt x="954" y="706"/>
                </a:moveTo>
                <a:lnTo>
                  <a:pt x="1112" y="706"/>
                </a:lnTo>
                <a:lnTo>
                  <a:pt x="1234" y="306"/>
                </a:lnTo>
                <a:lnTo>
                  <a:pt x="1002" y="316"/>
                </a:lnTo>
                <a:lnTo>
                  <a:pt x="954" y="706"/>
                </a:lnTo>
                <a:lnTo>
                  <a:pt x="954" y="70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55" name="Shape 3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6" name="Google Shape;3756;p10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Factors</a:t>
            </a:r>
            <a:endParaRPr/>
          </a:p>
        </p:txBody>
      </p:sp>
      <p:sp>
        <p:nvSpPr>
          <p:cNvPr id="3757" name="Google Shape;3757;p104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3758" name="Google Shape;3758;p104"/>
          <p:cNvGrpSpPr/>
          <p:nvPr/>
        </p:nvGrpSpPr>
        <p:grpSpPr>
          <a:xfrm>
            <a:off x="831939" y="1648219"/>
            <a:ext cx="10499801" cy="3561562"/>
            <a:chOff x="2123069" y="5811261"/>
            <a:chExt cx="20131509" cy="6828664"/>
          </a:xfrm>
        </p:grpSpPr>
        <p:sp>
          <p:nvSpPr>
            <p:cNvPr id="3759" name="Google Shape;3759;p104"/>
            <p:cNvSpPr/>
            <p:nvPr/>
          </p:nvSpPr>
          <p:spPr>
            <a:xfrm>
              <a:off x="2123069" y="8912823"/>
              <a:ext cx="3727104" cy="37271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0" name="Google Shape;3760;p104"/>
            <p:cNvSpPr/>
            <p:nvPr/>
          </p:nvSpPr>
          <p:spPr>
            <a:xfrm>
              <a:off x="7561007" y="5811261"/>
              <a:ext cx="3727104" cy="37271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1" name="Google Shape;3761;p104"/>
            <p:cNvSpPr/>
            <p:nvPr/>
          </p:nvSpPr>
          <p:spPr>
            <a:xfrm>
              <a:off x="13089535" y="8912823"/>
              <a:ext cx="3727104" cy="37271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62" name="Google Shape;3762;p104"/>
            <p:cNvSpPr/>
            <p:nvPr/>
          </p:nvSpPr>
          <p:spPr>
            <a:xfrm>
              <a:off x="18527474" y="5811261"/>
              <a:ext cx="3727104" cy="37271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63" name="Google Shape;3763;p104"/>
          <p:cNvSpPr txBox="1"/>
          <p:nvPr/>
        </p:nvSpPr>
        <p:spPr>
          <a:xfrm flipH="1">
            <a:off x="419473" y="2575493"/>
            <a:ext cx="277065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764" name="Google Shape;3764;p104"/>
          <p:cNvSpPr/>
          <p:nvPr/>
        </p:nvSpPr>
        <p:spPr>
          <a:xfrm flipH="1">
            <a:off x="924144" y="2191997"/>
            <a:ext cx="17613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5" name="Google Shape;3765;p104"/>
          <p:cNvSpPr txBox="1"/>
          <p:nvPr/>
        </p:nvSpPr>
        <p:spPr>
          <a:xfrm flipH="1">
            <a:off x="3264643" y="4097308"/>
            <a:ext cx="277065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766" name="Google Shape;3766;p104"/>
          <p:cNvSpPr/>
          <p:nvPr/>
        </p:nvSpPr>
        <p:spPr>
          <a:xfrm flipH="1">
            <a:off x="3769314" y="3713812"/>
            <a:ext cx="17613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3767" name="Google Shape;3767;p104"/>
          <p:cNvSpPr txBox="1"/>
          <p:nvPr/>
        </p:nvSpPr>
        <p:spPr>
          <a:xfrm flipH="1">
            <a:off x="6138233" y="2575493"/>
            <a:ext cx="277065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768" name="Google Shape;3768;p104"/>
          <p:cNvSpPr/>
          <p:nvPr/>
        </p:nvSpPr>
        <p:spPr>
          <a:xfrm flipH="1">
            <a:off x="6642904" y="2191996"/>
            <a:ext cx="176131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3769" name="Google Shape;3769;p104"/>
          <p:cNvSpPr txBox="1"/>
          <p:nvPr/>
        </p:nvSpPr>
        <p:spPr>
          <a:xfrm flipH="1">
            <a:off x="8992184" y="4097307"/>
            <a:ext cx="2770652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770" name="Google Shape;3770;p104"/>
          <p:cNvSpPr/>
          <p:nvPr/>
        </p:nvSpPr>
        <p:spPr>
          <a:xfrm flipH="1">
            <a:off x="9085467" y="3713811"/>
            <a:ext cx="258408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sz="36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1" name="Google Shape;3771;p104"/>
          <p:cNvSpPr/>
          <p:nvPr/>
        </p:nvSpPr>
        <p:spPr>
          <a:xfrm>
            <a:off x="4336179" y="2311071"/>
            <a:ext cx="651057" cy="624003"/>
          </a:xfrm>
          <a:custGeom>
            <a:rect b="b" l="l" r="r" t="t"/>
            <a:pathLst>
              <a:path extrusionOk="0" h="510953" w="533104">
                <a:moveTo>
                  <a:pt x="530392" y="361477"/>
                </a:moveTo>
                <a:lnTo>
                  <a:pt x="530171" y="360887"/>
                </a:lnTo>
                <a:cubicBezTo>
                  <a:pt x="526553" y="350845"/>
                  <a:pt x="519317" y="342796"/>
                  <a:pt x="509644" y="338292"/>
                </a:cubicBezTo>
                <a:cubicBezTo>
                  <a:pt x="500045" y="333714"/>
                  <a:pt x="489191" y="333198"/>
                  <a:pt x="479223" y="336742"/>
                </a:cubicBezTo>
                <a:cubicBezTo>
                  <a:pt x="442452" y="349959"/>
                  <a:pt x="400734" y="366424"/>
                  <a:pt x="381389" y="374177"/>
                </a:cubicBezTo>
                <a:cubicBezTo>
                  <a:pt x="375925" y="359336"/>
                  <a:pt x="361896" y="348556"/>
                  <a:pt x="345135" y="348039"/>
                </a:cubicBezTo>
                <a:cubicBezTo>
                  <a:pt x="344765" y="348039"/>
                  <a:pt x="344396" y="348039"/>
                  <a:pt x="344027" y="348039"/>
                </a:cubicBezTo>
                <a:cubicBezTo>
                  <a:pt x="370165" y="326109"/>
                  <a:pt x="386853" y="293178"/>
                  <a:pt x="386853" y="256407"/>
                </a:cubicBezTo>
                <a:cubicBezTo>
                  <a:pt x="386853" y="237062"/>
                  <a:pt x="382201" y="218824"/>
                  <a:pt x="374079" y="202653"/>
                </a:cubicBezTo>
                <a:cubicBezTo>
                  <a:pt x="380724" y="202875"/>
                  <a:pt x="385967" y="202949"/>
                  <a:pt x="387148" y="202949"/>
                </a:cubicBezTo>
                <a:lnTo>
                  <a:pt x="416757" y="202949"/>
                </a:lnTo>
                <a:cubicBezTo>
                  <a:pt x="419046" y="221482"/>
                  <a:pt x="431820" y="235289"/>
                  <a:pt x="447842" y="235511"/>
                </a:cubicBezTo>
                <a:lnTo>
                  <a:pt x="489339" y="236028"/>
                </a:lnTo>
                <a:cubicBezTo>
                  <a:pt x="489413" y="236028"/>
                  <a:pt x="489413" y="236028"/>
                  <a:pt x="489486" y="236028"/>
                </a:cubicBezTo>
                <a:cubicBezTo>
                  <a:pt x="496722" y="236028"/>
                  <a:pt x="502703" y="230195"/>
                  <a:pt x="502777" y="222885"/>
                </a:cubicBezTo>
                <a:cubicBezTo>
                  <a:pt x="502851" y="215575"/>
                  <a:pt x="497018" y="209520"/>
                  <a:pt x="489634" y="209446"/>
                </a:cubicBezTo>
                <a:lnTo>
                  <a:pt x="448137" y="208930"/>
                </a:lnTo>
                <a:cubicBezTo>
                  <a:pt x="446808" y="208930"/>
                  <a:pt x="442821" y="204499"/>
                  <a:pt x="442895" y="196599"/>
                </a:cubicBezTo>
                <a:lnTo>
                  <a:pt x="444593" y="55348"/>
                </a:lnTo>
                <a:cubicBezTo>
                  <a:pt x="444667" y="51361"/>
                  <a:pt x="445775" y="47669"/>
                  <a:pt x="447621" y="45159"/>
                </a:cubicBezTo>
                <a:cubicBezTo>
                  <a:pt x="448728" y="43682"/>
                  <a:pt x="449688" y="43165"/>
                  <a:pt x="450131" y="43165"/>
                </a:cubicBezTo>
                <a:lnTo>
                  <a:pt x="450131" y="43165"/>
                </a:lnTo>
                <a:lnTo>
                  <a:pt x="491628" y="43682"/>
                </a:lnTo>
                <a:cubicBezTo>
                  <a:pt x="498937" y="43756"/>
                  <a:pt x="504992" y="37923"/>
                  <a:pt x="505066" y="30539"/>
                </a:cubicBezTo>
                <a:cubicBezTo>
                  <a:pt x="505140" y="23229"/>
                  <a:pt x="499307" y="17174"/>
                  <a:pt x="491923" y="17101"/>
                </a:cubicBezTo>
                <a:lnTo>
                  <a:pt x="450426" y="16584"/>
                </a:lnTo>
                <a:cubicBezTo>
                  <a:pt x="441271" y="16510"/>
                  <a:pt x="432484" y="21088"/>
                  <a:pt x="426355" y="29210"/>
                </a:cubicBezTo>
                <a:cubicBezTo>
                  <a:pt x="421852" y="35264"/>
                  <a:pt x="418972" y="42870"/>
                  <a:pt x="418233" y="51066"/>
                </a:cubicBezTo>
                <a:lnTo>
                  <a:pt x="412548" y="50549"/>
                </a:lnTo>
                <a:cubicBezTo>
                  <a:pt x="412400" y="50549"/>
                  <a:pt x="412253" y="50549"/>
                  <a:pt x="412105" y="50549"/>
                </a:cubicBezTo>
                <a:cubicBezTo>
                  <a:pt x="375999" y="48629"/>
                  <a:pt x="346538" y="34231"/>
                  <a:pt x="320547" y="21531"/>
                </a:cubicBezTo>
                <a:cubicBezTo>
                  <a:pt x="293227" y="8166"/>
                  <a:pt x="269599" y="-3352"/>
                  <a:pt x="244642" y="1816"/>
                </a:cubicBezTo>
                <a:cubicBezTo>
                  <a:pt x="240729" y="2628"/>
                  <a:pt x="231425" y="4548"/>
                  <a:pt x="126503" y="53133"/>
                </a:cubicBezTo>
                <a:cubicBezTo>
                  <a:pt x="78139" y="75506"/>
                  <a:pt x="31253" y="97805"/>
                  <a:pt x="25715" y="100389"/>
                </a:cubicBezTo>
                <a:cubicBezTo>
                  <a:pt x="16264" y="104007"/>
                  <a:pt x="8658" y="111021"/>
                  <a:pt x="4302" y="120251"/>
                </a:cubicBezTo>
                <a:cubicBezTo>
                  <a:pt x="-128" y="129702"/>
                  <a:pt x="-645" y="140261"/>
                  <a:pt x="2825" y="150081"/>
                </a:cubicBezTo>
                <a:lnTo>
                  <a:pt x="3047" y="150746"/>
                </a:lnTo>
                <a:cubicBezTo>
                  <a:pt x="6665" y="160788"/>
                  <a:pt x="13901" y="168836"/>
                  <a:pt x="23573" y="173340"/>
                </a:cubicBezTo>
                <a:cubicBezTo>
                  <a:pt x="28964" y="175924"/>
                  <a:pt x="34797" y="177180"/>
                  <a:pt x="40630" y="177180"/>
                </a:cubicBezTo>
                <a:cubicBezTo>
                  <a:pt x="45134" y="177180"/>
                  <a:pt x="49638" y="176367"/>
                  <a:pt x="53994" y="174817"/>
                </a:cubicBezTo>
                <a:cubicBezTo>
                  <a:pt x="90692" y="161600"/>
                  <a:pt x="132483" y="145134"/>
                  <a:pt x="151829" y="137381"/>
                </a:cubicBezTo>
                <a:cubicBezTo>
                  <a:pt x="153675" y="142402"/>
                  <a:pt x="156480" y="147054"/>
                  <a:pt x="160320" y="151041"/>
                </a:cubicBezTo>
                <a:cubicBezTo>
                  <a:pt x="167630" y="158794"/>
                  <a:pt x="177524" y="163151"/>
                  <a:pt x="188157" y="163446"/>
                </a:cubicBezTo>
                <a:cubicBezTo>
                  <a:pt x="188526" y="163446"/>
                  <a:pt x="188895" y="163446"/>
                  <a:pt x="189264" y="163446"/>
                </a:cubicBezTo>
                <a:cubicBezTo>
                  <a:pt x="190224" y="163372"/>
                  <a:pt x="191258" y="163298"/>
                  <a:pt x="192292" y="163298"/>
                </a:cubicBezTo>
                <a:cubicBezTo>
                  <a:pt x="165046" y="185228"/>
                  <a:pt x="147620" y="218824"/>
                  <a:pt x="147620" y="256481"/>
                </a:cubicBezTo>
                <a:cubicBezTo>
                  <a:pt x="147620" y="275309"/>
                  <a:pt x="151976" y="293104"/>
                  <a:pt x="159729" y="308905"/>
                </a:cubicBezTo>
                <a:cubicBezTo>
                  <a:pt x="152863" y="308610"/>
                  <a:pt x="147325" y="308610"/>
                  <a:pt x="146143" y="308610"/>
                </a:cubicBezTo>
                <a:lnTo>
                  <a:pt x="116461" y="308610"/>
                </a:lnTo>
                <a:cubicBezTo>
                  <a:pt x="115575" y="301448"/>
                  <a:pt x="113064" y="294728"/>
                  <a:pt x="109151" y="289264"/>
                </a:cubicBezTo>
                <a:cubicBezTo>
                  <a:pt x="103244" y="280995"/>
                  <a:pt x="94605" y="276195"/>
                  <a:pt x="85375" y="276048"/>
                </a:cubicBezTo>
                <a:lnTo>
                  <a:pt x="43879" y="275531"/>
                </a:lnTo>
                <a:cubicBezTo>
                  <a:pt x="36569" y="275457"/>
                  <a:pt x="30514" y="281290"/>
                  <a:pt x="30440" y="288674"/>
                </a:cubicBezTo>
                <a:cubicBezTo>
                  <a:pt x="30366" y="295984"/>
                  <a:pt x="36200" y="302038"/>
                  <a:pt x="43583" y="302112"/>
                </a:cubicBezTo>
                <a:lnTo>
                  <a:pt x="85080" y="302629"/>
                </a:lnTo>
                <a:cubicBezTo>
                  <a:pt x="85449" y="302629"/>
                  <a:pt x="86483" y="303220"/>
                  <a:pt x="87517" y="304696"/>
                </a:cubicBezTo>
                <a:cubicBezTo>
                  <a:pt x="89363" y="307281"/>
                  <a:pt x="90322" y="310973"/>
                  <a:pt x="90322" y="314960"/>
                </a:cubicBezTo>
                <a:lnTo>
                  <a:pt x="88624" y="456210"/>
                </a:lnTo>
                <a:cubicBezTo>
                  <a:pt x="88550" y="464111"/>
                  <a:pt x="84489" y="468394"/>
                  <a:pt x="83086" y="468394"/>
                </a:cubicBezTo>
                <a:lnTo>
                  <a:pt x="83086" y="468394"/>
                </a:lnTo>
                <a:lnTo>
                  <a:pt x="41590" y="467877"/>
                </a:lnTo>
                <a:cubicBezTo>
                  <a:pt x="34280" y="467803"/>
                  <a:pt x="28225" y="473636"/>
                  <a:pt x="28151" y="481020"/>
                </a:cubicBezTo>
                <a:cubicBezTo>
                  <a:pt x="28078" y="488330"/>
                  <a:pt x="33911" y="494384"/>
                  <a:pt x="41294" y="494458"/>
                </a:cubicBezTo>
                <a:lnTo>
                  <a:pt x="82791" y="494975"/>
                </a:lnTo>
                <a:cubicBezTo>
                  <a:pt x="82865" y="494975"/>
                  <a:pt x="83012" y="494975"/>
                  <a:pt x="83160" y="494975"/>
                </a:cubicBezTo>
                <a:cubicBezTo>
                  <a:pt x="99847" y="494975"/>
                  <a:pt x="113212" y="480207"/>
                  <a:pt x="115058" y="460493"/>
                </a:cubicBezTo>
                <a:lnTo>
                  <a:pt x="120743" y="461010"/>
                </a:lnTo>
                <a:cubicBezTo>
                  <a:pt x="120891" y="461010"/>
                  <a:pt x="121039" y="461010"/>
                  <a:pt x="121186" y="461010"/>
                </a:cubicBezTo>
                <a:cubicBezTo>
                  <a:pt x="157293" y="462930"/>
                  <a:pt x="186754" y="477328"/>
                  <a:pt x="212744" y="490028"/>
                </a:cubicBezTo>
                <a:cubicBezTo>
                  <a:pt x="235486" y="501177"/>
                  <a:pt x="255718" y="510998"/>
                  <a:pt x="276244" y="510998"/>
                </a:cubicBezTo>
                <a:cubicBezTo>
                  <a:pt x="280379" y="510998"/>
                  <a:pt x="284514" y="510628"/>
                  <a:pt x="288649" y="509742"/>
                </a:cubicBezTo>
                <a:cubicBezTo>
                  <a:pt x="292562" y="508930"/>
                  <a:pt x="301866" y="507010"/>
                  <a:pt x="406789" y="458426"/>
                </a:cubicBezTo>
                <a:cubicBezTo>
                  <a:pt x="455152" y="436053"/>
                  <a:pt x="502039" y="413754"/>
                  <a:pt x="507576" y="411170"/>
                </a:cubicBezTo>
                <a:cubicBezTo>
                  <a:pt x="517028" y="407552"/>
                  <a:pt x="524633" y="400537"/>
                  <a:pt x="528989" y="391308"/>
                </a:cubicBezTo>
                <a:cubicBezTo>
                  <a:pt x="533346" y="381856"/>
                  <a:pt x="533863" y="371298"/>
                  <a:pt x="530392" y="361477"/>
                </a:cubicBezTo>
                <a:moveTo>
                  <a:pt x="188304" y="136864"/>
                </a:moveTo>
                <a:cubicBezTo>
                  <a:pt x="181216" y="136421"/>
                  <a:pt x="175752" y="130441"/>
                  <a:pt x="175900" y="123278"/>
                </a:cubicBezTo>
                <a:cubicBezTo>
                  <a:pt x="175974" y="119734"/>
                  <a:pt x="177450" y="116485"/>
                  <a:pt x="180035" y="114049"/>
                </a:cubicBezTo>
                <a:cubicBezTo>
                  <a:pt x="182619" y="111612"/>
                  <a:pt x="185942" y="110357"/>
                  <a:pt x="189486" y="110431"/>
                </a:cubicBezTo>
                <a:cubicBezTo>
                  <a:pt x="189560" y="110431"/>
                  <a:pt x="189560" y="110431"/>
                  <a:pt x="189633" y="110431"/>
                </a:cubicBezTo>
                <a:lnTo>
                  <a:pt x="287837" y="112129"/>
                </a:lnTo>
                <a:cubicBezTo>
                  <a:pt x="292193" y="112203"/>
                  <a:pt x="296328" y="110135"/>
                  <a:pt x="298839" y="106591"/>
                </a:cubicBezTo>
                <a:lnTo>
                  <a:pt x="311539" y="88944"/>
                </a:lnTo>
                <a:cubicBezTo>
                  <a:pt x="315821" y="82963"/>
                  <a:pt x="314492" y="74694"/>
                  <a:pt x="308511" y="70411"/>
                </a:cubicBezTo>
                <a:cubicBezTo>
                  <a:pt x="302531" y="66128"/>
                  <a:pt x="294261" y="67457"/>
                  <a:pt x="289978" y="73438"/>
                </a:cubicBezTo>
                <a:lnTo>
                  <a:pt x="281339" y="85400"/>
                </a:lnTo>
                <a:lnTo>
                  <a:pt x="190150" y="83776"/>
                </a:lnTo>
                <a:cubicBezTo>
                  <a:pt x="179518" y="83480"/>
                  <a:pt x="169476" y="87394"/>
                  <a:pt x="161797" y="94630"/>
                </a:cubicBezTo>
                <a:cubicBezTo>
                  <a:pt x="157662" y="98543"/>
                  <a:pt x="154487" y="103195"/>
                  <a:pt x="152346" y="108289"/>
                </a:cubicBezTo>
                <a:cubicBezTo>
                  <a:pt x="148063" y="110062"/>
                  <a:pt x="92242" y="132656"/>
                  <a:pt x="44913" y="149564"/>
                </a:cubicBezTo>
                <a:cubicBezTo>
                  <a:pt x="41590" y="150746"/>
                  <a:pt x="38046" y="150598"/>
                  <a:pt x="34871" y="149048"/>
                </a:cubicBezTo>
                <a:cubicBezTo>
                  <a:pt x="31622" y="147497"/>
                  <a:pt x="29185" y="144839"/>
                  <a:pt x="28004" y="141442"/>
                </a:cubicBezTo>
                <a:lnTo>
                  <a:pt x="27782" y="140778"/>
                </a:lnTo>
                <a:cubicBezTo>
                  <a:pt x="26675" y="137677"/>
                  <a:pt x="26822" y="134280"/>
                  <a:pt x="28299" y="131327"/>
                </a:cubicBezTo>
                <a:cubicBezTo>
                  <a:pt x="29702" y="128299"/>
                  <a:pt x="32212" y="126010"/>
                  <a:pt x="35314" y="124903"/>
                </a:cubicBezTo>
                <a:cubicBezTo>
                  <a:pt x="35757" y="124755"/>
                  <a:pt x="36126" y="124607"/>
                  <a:pt x="36495" y="124386"/>
                </a:cubicBezTo>
                <a:cubicBezTo>
                  <a:pt x="111809" y="88575"/>
                  <a:pt x="236372" y="30613"/>
                  <a:pt x="249885" y="27585"/>
                </a:cubicBezTo>
                <a:cubicBezTo>
                  <a:pt x="265981" y="24263"/>
                  <a:pt x="284883" y="33492"/>
                  <a:pt x="308733" y="45159"/>
                </a:cubicBezTo>
                <a:cubicBezTo>
                  <a:pt x="335610" y="58302"/>
                  <a:pt x="368984" y="74620"/>
                  <a:pt x="410333" y="76835"/>
                </a:cubicBezTo>
                <a:lnTo>
                  <a:pt x="417643" y="77499"/>
                </a:lnTo>
                <a:lnTo>
                  <a:pt x="416461" y="176146"/>
                </a:lnTo>
                <a:lnTo>
                  <a:pt x="387000" y="176146"/>
                </a:lnTo>
                <a:cubicBezTo>
                  <a:pt x="380724" y="176146"/>
                  <a:pt x="362929" y="175703"/>
                  <a:pt x="353995" y="174152"/>
                </a:cubicBezTo>
                <a:cubicBezTo>
                  <a:pt x="337086" y="156210"/>
                  <a:pt x="314640" y="143510"/>
                  <a:pt x="289461" y="138710"/>
                </a:cubicBezTo>
                <a:cubicBezTo>
                  <a:pt x="264947" y="132803"/>
                  <a:pt x="198715" y="136274"/>
                  <a:pt x="188304" y="136864"/>
                </a:cubicBezTo>
                <a:moveTo>
                  <a:pt x="267163" y="163372"/>
                </a:moveTo>
                <a:cubicBezTo>
                  <a:pt x="272848" y="163372"/>
                  <a:pt x="278386" y="163889"/>
                  <a:pt x="283702" y="164849"/>
                </a:cubicBezTo>
                <a:cubicBezTo>
                  <a:pt x="294925" y="167802"/>
                  <a:pt x="301644" y="173340"/>
                  <a:pt x="309397" y="179838"/>
                </a:cubicBezTo>
                <a:cubicBezTo>
                  <a:pt x="317298" y="186409"/>
                  <a:pt x="326085" y="193719"/>
                  <a:pt x="339523" y="198076"/>
                </a:cubicBezTo>
                <a:cubicBezTo>
                  <a:pt x="352445" y="214024"/>
                  <a:pt x="360124" y="234330"/>
                  <a:pt x="360124" y="256407"/>
                </a:cubicBezTo>
                <a:cubicBezTo>
                  <a:pt x="360124" y="305435"/>
                  <a:pt x="321950" y="345750"/>
                  <a:pt x="273808" y="349220"/>
                </a:cubicBezTo>
                <a:cubicBezTo>
                  <a:pt x="263692" y="348851"/>
                  <a:pt x="255053" y="348039"/>
                  <a:pt x="249737" y="346710"/>
                </a:cubicBezTo>
                <a:cubicBezTo>
                  <a:pt x="238292" y="343830"/>
                  <a:pt x="231499" y="338145"/>
                  <a:pt x="223599" y="331573"/>
                </a:cubicBezTo>
                <a:cubicBezTo>
                  <a:pt x="215698" y="325002"/>
                  <a:pt x="206985" y="317766"/>
                  <a:pt x="193621" y="313409"/>
                </a:cubicBezTo>
                <a:cubicBezTo>
                  <a:pt x="181364" y="297608"/>
                  <a:pt x="174054" y="277820"/>
                  <a:pt x="174054" y="256407"/>
                </a:cubicBezTo>
                <a:cubicBezTo>
                  <a:pt x="174128" y="205164"/>
                  <a:pt x="215846" y="163372"/>
                  <a:pt x="267163" y="163372"/>
                </a:cubicBezTo>
                <a:moveTo>
                  <a:pt x="504844" y="379937"/>
                </a:moveTo>
                <a:cubicBezTo>
                  <a:pt x="503442" y="382964"/>
                  <a:pt x="500931" y="385253"/>
                  <a:pt x="497830" y="386360"/>
                </a:cubicBezTo>
                <a:cubicBezTo>
                  <a:pt x="497387" y="386508"/>
                  <a:pt x="497018" y="386656"/>
                  <a:pt x="496648" y="386877"/>
                </a:cubicBezTo>
                <a:cubicBezTo>
                  <a:pt x="421335" y="422688"/>
                  <a:pt x="296771" y="480651"/>
                  <a:pt x="283259" y="483678"/>
                </a:cubicBezTo>
                <a:cubicBezTo>
                  <a:pt x="267163" y="487001"/>
                  <a:pt x="248260" y="477771"/>
                  <a:pt x="224411" y="466105"/>
                </a:cubicBezTo>
                <a:cubicBezTo>
                  <a:pt x="197534" y="452962"/>
                  <a:pt x="164160" y="436644"/>
                  <a:pt x="122811" y="434428"/>
                </a:cubicBezTo>
                <a:lnTo>
                  <a:pt x="115501" y="433764"/>
                </a:lnTo>
                <a:lnTo>
                  <a:pt x="116682" y="335117"/>
                </a:lnTo>
                <a:lnTo>
                  <a:pt x="146143" y="335117"/>
                </a:lnTo>
                <a:cubicBezTo>
                  <a:pt x="152346" y="335117"/>
                  <a:pt x="170140" y="335487"/>
                  <a:pt x="179075" y="337111"/>
                </a:cubicBezTo>
                <a:cubicBezTo>
                  <a:pt x="200930" y="361034"/>
                  <a:pt x="232385" y="376023"/>
                  <a:pt x="267310" y="376023"/>
                </a:cubicBezTo>
                <a:cubicBezTo>
                  <a:pt x="269747" y="376023"/>
                  <a:pt x="272183" y="375949"/>
                  <a:pt x="274620" y="375802"/>
                </a:cubicBezTo>
                <a:cubicBezTo>
                  <a:pt x="303195" y="376835"/>
                  <a:pt x="337677" y="375063"/>
                  <a:pt x="344987" y="374620"/>
                </a:cubicBezTo>
                <a:cubicBezTo>
                  <a:pt x="352075" y="375063"/>
                  <a:pt x="357539" y="381044"/>
                  <a:pt x="357392" y="388206"/>
                </a:cubicBezTo>
                <a:cubicBezTo>
                  <a:pt x="357170" y="395516"/>
                  <a:pt x="351115" y="401276"/>
                  <a:pt x="343805" y="401054"/>
                </a:cubicBezTo>
                <a:cubicBezTo>
                  <a:pt x="343732" y="401054"/>
                  <a:pt x="343732" y="401054"/>
                  <a:pt x="343658" y="401054"/>
                </a:cubicBezTo>
                <a:lnTo>
                  <a:pt x="245454" y="399356"/>
                </a:lnTo>
                <a:cubicBezTo>
                  <a:pt x="241098" y="399282"/>
                  <a:pt x="236963" y="401349"/>
                  <a:pt x="234453" y="404894"/>
                </a:cubicBezTo>
                <a:lnTo>
                  <a:pt x="221753" y="422541"/>
                </a:lnTo>
                <a:cubicBezTo>
                  <a:pt x="217470" y="428521"/>
                  <a:pt x="218799" y="436791"/>
                  <a:pt x="224780" y="441074"/>
                </a:cubicBezTo>
                <a:cubicBezTo>
                  <a:pt x="227143" y="442772"/>
                  <a:pt x="229875" y="443584"/>
                  <a:pt x="232533" y="443584"/>
                </a:cubicBezTo>
                <a:cubicBezTo>
                  <a:pt x="236668" y="443584"/>
                  <a:pt x="240729" y="441664"/>
                  <a:pt x="243313" y="438046"/>
                </a:cubicBezTo>
                <a:lnTo>
                  <a:pt x="251952" y="426085"/>
                </a:lnTo>
                <a:lnTo>
                  <a:pt x="343141" y="427709"/>
                </a:lnTo>
                <a:cubicBezTo>
                  <a:pt x="343510" y="427709"/>
                  <a:pt x="343805" y="427709"/>
                  <a:pt x="344175" y="427709"/>
                </a:cubicBezTo>
                <a:cubicBezTo>
                  <a:pt x="360640" y="427709"/>
                  <a:pt x="374891" y="417594"/>
                  <a:pt x="380946" y="403121"/>
                </a:cubicBezTo>
                <a:cubicBezTo>
                  <a:pt x="385081" y="401423"/>
                  <a:pt x="441049" y="378829"/>
                  <a:pt x="488379" y="361773"/>
                </a:cubicBezTo>
                <a:cubicBezTo>
                  <a:pt x="491701" y="360591"/>
                  <a:pt x="495246" y="360739"/>
                  <a:pt x="498421" y="362289"/>
                </a:cubicBezTo>
                <a:cubicBezTo>
                  <a:pt x="501669" y="363840"/>
                  <a:pt x="504106" y="366498"/>
                  <a:pt x="505288" y="369895"/>
                </a:cubicBezTo>
                <a:lnTo>
                  <a:pt x="505509" y="370485"/>
                </a:lnTo>
                <a:cubicBezTo>
                  <a:pt x="506469" y="373587"/>
                  <a:pt x="506247" y="376909"/>
                  <a:pt x="504844" y="379937"/>
                </a:cubicBezTo>
                <a:moveTo>
                  <a:pt x="214517" y="263938"/>
                </a:moveTo>
                <a:cubicBezTo>
                  <a:pt x="209348" y="258696"/>
                  <a:pt x="209422" y="250278"/>
                  <a:pt x="214664" y="245110"/>
                </a:cubicBezTo>
                <a:cubicBezTo>
                  <a:pt x="219907" y="239941"/>
                  <a:pt x="228324" y="240015"/>
                  <a:pt x="233493" y="245257"/>
                </a:cubicBezTo>
                <a:lnTo>
                  <a:pt x="250844" y="262978"/>
                </a:lnTo>
                <a:lnTo>
                  <a:pt x="298691" y="203687"/>
                </a:lnTo>
                <a:cubicBezTo>
                  <a:pt x="303269" y="198002"/>
                  <a:pt x="311686" y="197116"/>
                  <a:pt x="317372" y="201694"/>
                </a:cubicBezTo>
                <a:cubicBezTo>
                  <a:pt x="323057" y="206271"/>
                  <a:pt x="323943" y="214689"/>
                  <a:pt x="319365" y="220374"/>
                </a:cubicBezTo>
                <a:lnTo>
                  <a:pt x="262142" y="291258"/>
                </a:lnTo>
                <a:cubicBezTo>
                  <a:pt x="262142" y="291258"/>
                  <a:pt x="262142" y="291258"/>
                  <a:pt x="262068" y="291332"/>
                </a:cubicBezTo>
                <a:cubicBezTo>
                  <a:pt x="261772" y="291701"/>
                  <a:pt x="261477" y="292070"/>
                  <a:pt x="261108" y="292366"/>
                </a:cubicBezTo>
                <a:cubicBezTo>
                  <a:pt x="261034" y="292439"/>
                  <a:pt x="260960" y="292513"/>
                  <a:pt x="260886" y="292587"/>
                </a:cubicBezTo>
                <a:cubicBezTo>
                  <a:pt x="260591" y="292883"/>
                  <a:pt x="260296" y="293104"/>
                  <a:pt x="260000" y="293326"/>
                </a:cubicBezTo>
                <a:cubicBezTo>
                  <a:pt x="259853" y="293473"/>
                  <a:pt x="259705" y="293547"/>
                  <a:pt x="259557" y="293621"/>
                </a:cubicBezTo>
                <a:cubicBezTo>
                  <a:pt x="259336" y="293769"/>
                  <a:pt x="259114" y="293990"/>
                  <a:pt x="258819" y="294138"/>
                </a:cubicBezTo>
                <a:cubicBezTo>
                  <a:pt x="258671" y="294212"/>
                  <a:pt x="258523" y="294359"/>
                  <a:pt x="258302" y="294433"/>
                </a:cubicBezTo>
                <a:cubicBezTo>
                  <a:pt x="258081" y="294581"/>
                  <a:pt x="257785" y="294728"/>
                  <a:pt x="257564" y="294802"/>
                </a:cubicBezTo>
                <a:cubicBezTo>
                  <a:pt x="257416" y="294876"/>
                  <a:pt x="257268" y="294950"/>
                  <a:pt x="257047" y="295024"/>
                </a:cubicBezTo>
                <a:cubicBezTo>
                  <a:pt x="256751" y="295171"/>
                  <a:pt x="256530" y="295245"/>
                  <a:pt x="256235" y="295319"/>
                </a:cubicBezTo>
                <a:cubicBezTo>
                  <a:pt x="256087" y="295393"/>
                  <a:pt x="255939" y="295467"/>
                  <a:pt x="255718" y="295467"/>
                </a:cubicBezTo>
                <a:cubicBezTo>
                  <a:pt x="255422" y="295541"/>
                  <a:pt x="255127" y="295614"/>
                  <a:pt x="254832" y="295688"/>
                </a:cubicBezTo>
                <a:cubicBezTo>
                  <a:pt x="254684" y="295762"/>
                  <a:pt x="254536" y="295762"/>
                  <a:pt x="254389" y="295762"/>
                </a:cubicBezTo>
                <a:cubicBezTo>
                  <a:pt x="254093" y="295836"/>
                  <a:pt x="253724" y="295910"/>
                  <a:pt x="253429" y="295910"/>
                </a:cubicBezTo>
                <a:cubicBezTo>
                  <a:pt x="253281" y="295910"/>
                  <a:pt x="253133" y="295984"/>
                  <a:pt x="253060" y="295984"/>
                </a:cubicBezTo>
                <a:cubicBezTo>
                  <a:pt x="252616" y="296058"/>
                  <a:pt x="252174" y="296058"/>
                  <a:pt x="251730" y="296058"/>
                </a:cubicBezTo>
                <a:cubicBezTo>
                  <a:pt x="251730" y="296058"/>
                  <a:pt x="251730" y="296058"/>
                  <a:pt x="251730" y="296058"/>
                </a:cubicBezTo>
                <a:cubicBezTo>
                  <a:pt x="251361" y="296058"/>
                  <a:pt x="250918" y="296058"/>
                  <a:pt x="250549" y="295984"/>
                </a:cubicBezTo>
                <a:cubicBezTo>
                  <a:pt x="250475" y="295984"/>
                  <a:pt x="250328" y="295984"/>
                  <a:pt x="250254" y="295910"/>
                </a:cubicBezTo>
                <a:cubicBezTo>
                  <a:pt x="249958" y="295910"/>
                  <a:pt x="249663" y="295836"/>
                  <a:pt x="249368" y="295762"/>
                </a:cubicBezTo>
                <a:cubicBezTo>
                  <a:pt x="249220" y="295762"/>
                  <a:pt x="249146" y="295688"/>
                  <a:pt x="248999" y="295688"/>
                </a:cubicBezTo>
                <a:cubicBezTo>
                  <a:pt x="248703" y="295614"/>
                  <a:pt x="248482" y="295541"/>
                  <a:pt x="248186" y="295467"/>
                </a:cubicBezTo>
                <a:cubicBezTo>
                  <a:pt x="248039" y="295393"/>
                  <a:pt x="247891" y="295393"/>
                  <a:pt x="247743" y="295319"/>
                </a:cubicBezTo>
                <a:cubicBezTo>
                  <a:pt x="247522" y="295245"/>
                  <a:pt x="247226" y="295171"/>
                  <a:pt x="247005" y="295024"/>
                </a:cubicBezTo>
                <a:cubicBezTo>
                  <a:pt x="246857" y="294950"/>
                  <a:pt x="246709" y="294950"/>
                  <a:pt x="246562" y="294876"/>
                </a:cubicBezTo>
                <a:cubicBezTo>
                  <a:pt x="246340" y="294802"/>
                  <a:pt x="246119" y="294655"/>
                  <a:pt x="245823" y="294507"/>
                </a:cubicBezTo>
                <a:cubicBezTo>
                  <a:pt x="245676" y="294433"/>
                  <a:pt x="245528" y="294359"/>
                  <a:pt x="245381" y="294285"/>
                </a:cubicBezTo>
                <a:cubicBezTo>
                  <a:pt x="245085" y="294138"/>
                  <a:pt x="244864" y="293990"/>
                  <a:pt x="244568" y="293842"/>
                </a:cubicBezTo>
                <a:cubicBezTo>
                  <a:pt x="244421" y="293769"/>
                  <a:pt x="244347" y="293695"/>
                  <a:pt x="244199" y="293621"/>
                </a:cubicBezTo>
                <a:cubicBezTo>
                  <a:pt x="243904" y="293399"/>
                  <a:pt x="243608" y="293252"/>
                  <a:pt x="243387" y="293030"/>
                </a:cubicBezTo>
                <a:cubicBezTo>
                  <a:pt x="243387" y="293030"/>
                  <a:pt x="243387" y="293030"/>
                  <a:pt x="243313" y="292956"/>
                </a:cubicBezTo>
                <a:cubicBezTo>
                  <a:pt x="243165" y="292809"/>
                  <a:pt x="243018" y="292661"/>
                  <a:pt x="242796" y="292513"/>
                </a:cubicBezTo>
                <a:cubicBezTo>
                  <a:pt x="242648" y="292366"/>
                  <a:pt x="242427" y="292218"/>
                  <a:pt x="242279" y="291996"/>
                </a:cubicBezTo>
                <a:cubicBezTo>
                  <a:pt x="242279" y="291996"/>
                  <a:pt x="242279" y="291996"/>
                  <a:pt x="242206" y="291923"/>
                </a:cubicBezTo>
                <a:lnTo>
                  <a:pt x="214517" y="26393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2" name="Google Shape;3772;p104"/>
          <p:cNvSpPr/>
          <p:nvPr/>
        </p:nvSpPr>
        <p:spPr>
          <a:xfrm>
            <a:off x="7187673" y="3833853"/>
            <a:ext cx="680478" cy="685401"/>
          </a:xfrm>
          <a:custGeom>
            <a:rect b="b" l="l" r="r" t="t"/>
            <a:pathLst>
              <a:path extrusionOk="0" h="513906" w="510215">
                <a:moveTo>
                  <a:pt x="398942" y="133461"/>
                </a:moveTo>
                <a:cubicBezTo>
                  <a:pt x="435640" y="133461"/>
                  <a:pt x="465396" y="103631"/>
                  <a:pt x="465396" y="67007"/>
                </a:cubicBezTo>
                <a:cubicBezTo>
                  <a:pt x="465396" y="30310"/>
                  <a:pt x="435566" y="554"/>
                  <a:pt x="398942" y="554"/>
                </a:cubicBezTo>
                <a:cubicBezTo>
                  <a:pt x="362245" y="554"/>
                  <a:pt x="332489" y="30384"/>
                  <a:pt x="332489" y="67007"/>
                </a:cubicBezTo>
                <a:cubicBezTo>
                  <a:pt x="332489" y="103631"/>
                  <a:pt x="362319" y="133461"/>
                  <a:pt x="398942" y="133461"/>
                </a:cubicBezTo>
                <a:moveTo>
                  <a:pt x="398942" y="27061"/>
                </a:moveTo>
                <a:cubicBezTo>
                  <a:pt x="420946" y="27061"/>
                  <a:pt x="438814" y="44930"/>
                  <a:pt x="438814" y="66933"/>
                </a:cubicBezTo>
                <a:cubicBezTo>
                  <a:pt x="438814" y="88937"/>
                  <a:pt x="420946" y="106805"/>
                  <a:pt x="398942" y="106805"/>
                </a:cubicBezTo>
                <a:cubicBezTo>
                  <a:pt x="376939" y="106805"/>
                  <a:pt x="359070" y="88937"/>
                  <a:pt x="359070" y="66933"/>
                </a:cubicBezTo>
                <a:cubicBezTo>
                  <a:pt x="359070" y="44930"/>
                  <a:pt x="376939" y="27061"/>
                  <a:pt x="398942" y="27061"/>
                </a:cubicBezTo>
                <a:moveTo>
                  <a:pt x="510141" y="208922"/>
                </a:moveTo>
                <a:cubicBezTo>
                  <a:pt x="510067" y="192974"/>
                  <a:pt x="502240" y="178058"/>
                  <a:pt x="489393" y="168977"/>
                </a:cubicBezTo>
                <a:cubicBezTo>
                  <a:pt x="471746" y="156572"/>
                  <a:pt x="450850" y="148006"/>
                  <a:pt x="428551" y="144019"/>
                </a:cubicBezTo>
                <a:cubicBezTo>
                  <a:pt x="428034" y="143872"/>
                  <a:pt x="427444" y="143798"/>
                  <a:pt x="426927" y="143724"/>
                </a:cubicBezTo>
                <a:cubicBezTo>
                  <a:pt x="417771" y="142173"/>
                  <a:pt x="408467" y="141361"/>
                  <a:pt x="399016" y="141361"/>
                </a:cubicBezTo>
                <a:lnTo>
                  <a:pt x="399016" y="141361"/>
                </a:lnTo>
                <a:lnTo>
                  <a:pt x="399016" y="141361"/>
                </a:lnTo>
                <a:cubicBezTo>
                  <a:pt x="389639" y="141361"/>
                  <a:pt x="380262" y="142173"/>
                  <a:pt x="371179" y="143724"/>
                </a:cubicBezTo>
                <a:cubicBezTo>
                  <a:pt x="370589" y="143798"/>
                  <a:pt x="370072" y="143872"/>
                  <a:pt x="369481" y="144019"/>
                </a:cubicBezTo>
                <a:cubicBezTo>
                  <a:pt x="347478" y="148006"/>
                  <a:pt x="326730" y="156424"/>
                  <a:pt x="309230" y="168607"/>
                </a:cubicBezTo>
                <a:cubicBezTo>
                  <a:pt x="295939" y="177911"/>
                  <a:pt x="287965" y="193047"/>
                  <a:pt x="287965" y="209218"/>
                </a:cubicBezTo>
                <a:lnTo>
                  <a:pt x="287965" y="335332"/>
                </a:lnTo>
                <a:cubicBezTo>
                  <a:pt x="287965" y="342641"/>
                  <a:pt x="293946" y="348622"/>
                  <a:pt x="301256" y="348622"/>
                </a:cubicBezTo>
                <a:lnTo>
                  <a:pt x="322890" y="348622"/>
                </a:lnTo>
                <a:lnTo>
                  <a:pt x="322890" y="500653"/>
                </a:lnTo>
                <a:cubicBezTo>
                  <a:pt x="322890" y="507963"/>
                  <a:pt x="328871" y="513944"/>
                  <a:pt x="336181" y="513944"/>
                </a:cubicBezTo>
                <a:lnTo>
                  <a:pt x="460744" y="513944"/>
                </a:lnTo>
                <a:cubicBezTo>
                  <a:pt x="468054" y="513944"/>
                  <a:pt x="474035" y="507963"/>
                  <a:pt x="474035" y="500653"/>
                </a:cubicBezTo>
                <a:lnTo>
                  <a:pt x="474035" y="348622"/>
                </a:lnTo>
                <a:lnTo>
                  <a:pt x="496998" y="348622"/>
                </a:lnTo>
                <a:cubicBezTo>
                  <a:pt x="504308" y="348622"/>
                  <a:pt x="510289" y="342641"/>
                  <a:pt x="510289" y="335332"/>
                </a:cubicBezTo>
                <a:cubicBezTo>
                  <a:pt x="510289" y="321450"/>
                  <a:pt x="510215" y="221992"/>
                  <a:pt x="510141" y="208922"/>
                </a:cubicBezTo>
                <a:moveTo>
                  <a:pt x="460744" y="321967"/>
                </a:moveTo>
                <a:cubicBezTo>
                  <a:pt x="453434" y="321967"/>
                  <a:pt x="447454" y="327948"/>
                  <a:pt x="447454" y="335258"/>
                </a:cubicBezTo>
                <a:lnTo>
                  <a:pt x="447454" y="487288"/>
                </a:lnTo>
                <a:lnTo>
                  <a:pt x="349471" y="487288"/>
                </a:lnTo>
                <a:lnTo>
                  <a:pt x="349471" y="335258"/>
                </a:lnTo>
                <a:cubicBezTo>
                  <a:pt x="349471" y="327948"/>
                  <a:pt x="343490" y="321967"/>
                  <a:pt x="336181" y="321967"/>
                </a:cubicBezTo>
                <a:lnTo>
                  <a:pt x="314547" y="321967"/>
                </a:lnTo>
                <a:lnTo>
                  <a:pt x="314547" y="209144"/>
                </a:lnTo>
                <a:cubicBezTo>
                  <a:pt x="314547" y="201686"/>
                  <a:pt x="318238" y="194672"/>
                  <a:pt x="324367" y="190315"/>
                </a:cubicBezTo>
                <a:cubicBezTo>
                  <a:pt x="337953" y="180790"/>
                  <a:pt x="354049" y="174145"/>
                  <a:pt x="371179" y="170675"/>
                </a:cubicBezTo>
                <a:lnTo>
                  <a:pt x="385652" y="176434"/>
                </a:lnTo>
                <a:lnTo>
                  <a:pt x="385726" y="279585"/>
                </a:lnTo>
                <a:cubicBezTo>
                  <a:pt x="385726" y="286894"/>
                  <a:pt x="391706" y="292875"/>
                  <a:pt x="399016" y="292875"/>
                </a:cubicBezTo>
                <a:lnTo>
                  <a:pt x="399016" y="292875"/>
                </a:lnTo>
                <a:cubicBezTo>
                  <a:pt x="406326" y="292875"/>
                  <a:pt x="412307" y="286894"/>
                  <a:pt x="412307" y="279585"/>
                </a:cubicBezTo>
                <a:lnTo>
                  <a:pt x="412233" y="176434"/>
                </a:lnTo>
                <a:lnTo>
                  <a:pt x="426705" y="170675"/>
                </a:lnTo>
                <a:cubicBezTo>
                  <a:pt x="444057" y="174219"/>
                  <a:pt x="460301" y="181012"/>
                  <a:pt x="474035" y="190685"/>
                </a:cubicBezTo>
                <a:cubicBezTo>
                  <a:pt x="479942" y="194820"/>
                  <a:pt x="483486" y="201760"/>
                  <a:pt x="483560" y="209070"/>
                </a:cubicBezTo>
                <a:cubicBezTo>
                  <a:pt x="483634" y="219924"/>
                  <a:pt x="483708" y="290660"/>
                  <a:pt x="483708" y="321967"/>
                </a:cubicBezTo>
                <a:lnTo>
                  <a:pt x="460744" y="321967"/>
                </a:lnTo>
                <a:close/>
                <a:moveTo>
                  <a:pt x="121240" y="346333"/>
                </a:moveTo>
                <a:cubicBezTo>
                  <a:pt x="126409" y="351502"/>
                  <a:pt x="126409" y="359919"/>
                  <a:pt x="121240" y="365162"/>
                </a:cubicBezTo>
                <a:cubicBezTo>
                  <a:pt x="118656" y="367746"/>
                  <a:pt x="115260" y="369075"/>
                  <a:pt x="111863" y="369075"/>
                </a:cubicBezTo>
                <a:cubicBezTo>
                  <a:pt x="108467" y="369075"/>
                  <a:pt x="105070" y="367746"/>
                  <a:pt x="102486" y="365162"/>
                </a:cubicBezTo>
                <a:lnTo>
                  <a:pt x="76126" y="338802"/>
                </a:lnTo>
                <a:lnTo>
                  <a:pt x="76126" y="500653"/>
                </a:lnTo>
                <a:cubicBezTo>
                  <a:pt x="76126" y="507963"/>
                  <a:pt x="70145" y="513944"/>
                  <a:pt x="62836" y="513944"/>
                </a:cubicBezTo>
                <a:cubicBezTo>
                  <a:pt x="55525" y="513944"/>
                  <a:pt x="49545" y="507963"/>
                  <a:pt x="49545" y="500653"/>
                </a:cubicBezTo>
                <a:lnTo>
                  <a:pt x="49545" y="338802"/>
                </a:lnTo>
                <a:lnTo>
                  <a:pt x="23185" y="365162"/>
                </a:lnTo>
                <a:cubicBezTo>
                  <a:pt x="20601" y="367746"/>
                  <a:pt x="17204" y="369075"/>
                  <a:pt x="13807" y="369075"/>
                </a:cubicBezTo>
                <a:cubicBezTo>
                  <a:pt x="10411" y="369075"/>
                  <a:pt x="7015" y="367746"/>
                  <a:pt x="4430" y="365162"/>
                </a:cubicBezTo>
                <a:cubicBezTo>
                  <a:pt x="-738" y="359993"/>
                  <a:pt x="-738" y="351576"/>
                  <a:pt x="4430" y="346333"/>
                </a:cubicBezTo>
                <a:lnTo>
                  <a:pt x="53532" y="297232"/>
                </a:lnTo>
                <a:cubicBezTo>
                  <a:pt x="53827" y="296936"/>
                  <a:pt x="54196" y="296641"/>
                  <a:pt x="54492" y="296346"/>
                </a:cubicBezTo>
                <a:cubicBezTo>
                  <a:pt x="54640" y="296198"/>
                  <a:pt x="54787" y="296124"/>
                  <a:pt x="54935" y="295977"/>
                </a:cubicBezTo>
                <a:cubicBezTo>
                  <a:pt x="55156" y="295829"/>
                  <a:pt x="55304" y="295681"/>
                  <a:pt x="55525" y="295533"/>
                </a:cubicBezTo>
                <a:cubicBezTo>
                  <a:pt x="55747" y="295386"/>
                  <a:pt x="55895" y="295312"/>
                  <a:pt x="56116" y="295164"/>
                </a:cubicBezTo>
                <a:cubicBezTo>
                  <a:pt x="56264" y="295090"/>
                  <a:pt x="56485" y="294943"/>
                  <a:pt x="56633" y="294869"/>
                </a:cubicBezTo>
                <a:cubicBezTo>
                  <a:pt x="56855" y="294795"/>
                  <a:pt x="57002" y="294647"/>
                  <a:pt x="57224" y="294573"/>
                </a:cubicBezTo>
                <a:cubicBezTo>
                  <a:pt x="57445" y="294500"/>
                  <a:pt x="57593" y="294352"/>
                  <a:pt x="57814" y="294278"/>
                </a:cubicBezTo>
                <a:cubicBezTo>
                  <a:pt x="58036" y="294204"/>
                  <a:pt x="58184" y="294131"/>
                  <a:pt x="58405" y="294057"/>
                </a:cubicBezTo>
                <a:cubicBezTo>
                  <a:pt x="58627" y="293983"/>
                  <a:pt x="58848" y="293909"/>
                  <a:pt x="59070" y="293835"/>
                </a:cubicBezTo>
                <a:cubicBezTo>
                  <a:pt x="59291" y="293761"/>
                  <a:pt x="59439" y="293761"/>
                  <a:pt x="59660" y="293688"/>
                </a:cubicBezTo>
                <a:cubicBezTo>
                  <a:pt x="59882" y="293614"/>
                  <a:pt x="60103" y="293540"/>
                  <a:pt x="60325" y="293540"/>
                </a:cubicBezTo>
                <a:cubicBezTo>
                  <a:pt x="60547" y="293466"/>
                  <a:pt x="60768" y="293466"/>
                  <a:pt x="60990" y="293466"/>
                </a:cubicBezTo>
                <a:cubicBezTo>
                  <a:pt x="61211" y="293466"/>
                  <a:pt x="61359" y="293392"/>
                  <a:pt x="61580" y="293392"/>
                </a:cubicBezTo>
                <a:cubicBezTo>
                  <a:pt x="62023" y="293318"/>
                  <a:pt x="6246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3278" y="293318"/>
                  <a:pt x="63721" y="293318"/>
                  <a:pt x="64091" y="293392"/>
                </a:cubicBezTo>
                <a:cubicBezTo>
                  <a:pt x="64312" y="293392"/>
                  <a:pt x="64460" y="293466"/>
                  <a:pt x="64681" y="293466"/>
                </a:cubicBezTo>
                <a:cubicBezTo>
                  <a:pt x="64903" y="293466"/>
                  <a:pt x="65124" y="293540"/>
                  <a:pt x="65346" y="293540"/>
                </a:cubicBezTo>
                <a:cubicBezTo>
                  <a:pt x="65567" y="293614"/>
                  <a:pt x="65789" y="293614"/>
                  <a:pt x="66010" y="293688"/>
                </a:cubicBezTo>
                <a:cubicBezTo>
                  <a:pt x="66232" y="293761"/>
                  <a:pt x="66380" y="293761"/>
                  <a:pt x="66601" y="293835"/>
                </a:cubicBezTo>
                <a:cubicBezTo>
                  <a:pt x="66823" y="293909"/>
                  <a:pt x="67044" y="293983"/>
                  <a:pt x="67266" y="294057"/>
                </a:cubicBezTo>
                <a:cubicBezTo>
                  <a:pt x="67487" y="294131"/>
                  <a:pt x="67635" y="294204"/>
                  <a:pt x="67856" y="294278"/>
                </a:cubicBezTo>
                <a:cubicBezTo>
                  <a:pt x="68078" y="294352"/>
                  <a:pt x="68226" y="294426"/>
                  <a:pt x="68447" y="294573"/>
                </a:cubicBezTo>
                <a:cubicBezTo>
                  <a:pt x="68669" y="294647"/>
                  <a:pt x="68816" y="294721"/>
                  <a:pt x="69038" y="294869"/>
                </a:cubicBezTo>
                <a:cubicBezTo>
                  <a:pt x="69259" y="294943"/>
                  <a:pt x="69407" y="295090"/>
                  <a:pt x="69554" y="295164"/>
                </a:cubicBezTo>
                <a:cubicBezTo>
                  <a:pt x="69776" y="295312"/>
                  <a:pt x="69924" y="295386"/>
                  <a:pt x="70145" y="295533"/>
                </a:cubicBezTo>
                <a:cubicBezTo>
                  <a:pt x="70367" y="295681"/>
                  <a:pt x="70515" y="295829"/>
                  <a:pt x="70736" y="295977"/>
                </a:cubicBezTo>
                <a:cubicBezTo>
                  <a:pt x="70884" y="296124"/>
                  <a:pt x="71031" y="296198"/>
                  <a:pt x="71179" y="296346"/>
                </a:cubicBezTo>
                <a:cubicBezTo>
                  <a:pt x="71548" y="296641"/>
                  <a:pt x="71843" y="296936"/>
                  <a:pt x="72139" y="297232"/>
                </a:cubicBezTo>
                <a:lnTo>
                  <a:pt x="121240" y="346333"/>
                </a:lnTo>
                <a:close/>
                <a:moveTo>
                  <a:pt x="248979" y="210842"/>
                </a:moveTo>
                <a:cubicBezTo>
                  <a:pt x="254147" y="216011"/>
                  <a:pt x="254147" y="224428"/>
                  <a:pt x="248979" y="229671"/>
                </a:cubicBezTo>
                <a:cubicBezTo>
                  <a:pt x="246395" y="232255"/>
                  <a:pt x="242998" y="233584"/>
                  <a:pt x="239602" y="233584"/>
                </a:cubicBezTo>
                <a:cubicBezTo>
                  <a:pt x="236205" y="233584"/>
                  <a:pt x="232809" y="232255"/>
                  <a:pt x="230224" y="229671"/>
                </a:cubicBezTo>
                <a:lnTo>
                  <a:pt x="203865" y="203311"/>
                </a:lnTo>
                <a:lnTo>
                  <a:pt x="203865" y="500653"/>
                </a:lnTo>
                <a:cubicBezTo>
                  <a:pt x="203865" y="507963"/>
                  <a:pt x="197884" y="513944"/>
                  <a:pt x="190574" y="513944"/>
                </a:cubicBezTo>
                <a:cubicBezTo>
                  <a:pt x="183264" y="513944"/>
                  <a:pt x="177283" y="507963"/>
                  <a:pt x="177283" y="500653"/>
                </a:cubicBezTo>
                <a:lnTo>
                  <a:pt x="177283" y="203311"/>
                </a:lnTo>
                <a:lnTo>
                  <a:pt x="150923" y="229671"/>
                </a:lnTo>
                <a:cubicBezTo>
                  <a:pt x="148339" y="232255"/>
                  <a:pt x="144942" y="233584"/>
                  <a:pt x="141546" y="233584"/>
                </a:cubicBezTo>
                <a:cubicBezTo>
                  <a:pt x="138149" y="233584"/>
                  <a:pt x="134753" y="232255"/>
                  <a:pt x="132169" y="229671"/>
                </a:cubicBezTo>
                <a:cubicBezTo>
                  <a:pt x="127000" y="224502"/>
                  <a:pt x="127000" y="216085"/>
                  <a:pt x="132169" y="210842"/>
                </a:cubicBezTo>
                <a:lnTo>
                  <a:pt x="181270" y="161740"/>
                </a:lnTo>
                <a:cubicBezTo>
                  <a:pt x="181270" y="161740"/>
                  <a:pt x="181270" y="161740"/>
                  <a:pt x="181270" y="161740"/>
                </a:cubicBezTo>
                <a:cubicBezTo>
                  <a:pt x="181566" y="161445"/>
                  <a:pt x="181935" y="161150"/>
                  <a:pt x="182230" y="160854"/>
                </a:cubicBezTo>
                <a:cubicBezTo>
                  <a:pt x="182378" y="160707"/>
                  <a:pt x="182525" y="160633"/>
                  <a:pt x="182673" y="160485"/>
                </a:cubicBezTo>
                <a:cubicBezTo>
                  <a:pt x="182895" y="160337"/>
                  <a:pt x="183042" y="160190"/>
                  <a:pt x="183264" y="160042"/>
                </a:cubicBezTo>
                <a:cubicBezTo>
                  <a:pt x="183485" y="159894"/>
                  <a:pt x="183633" y="159820"/>
                  <a:pt x="183855" y="159673"/>
                </a:cubicBezTo>
                <a:cubicBezTo>
                  <a:pt x="184002" y="159599"/>
                  <a:pt x="184224" y="159451"/>
                  <a:pt x="184371" y="159378"/>
                </a:cubicBezTo>
                <a:cubicBezTo>
                  <a:pt x="184593" y="159304"/>
                  <a:pt x="184740" y="159156"/>
                  <a:pt x="184962" y="159082"/>
                </a:cubicBezTo>
                <a:cubicBezTo>
                  <a:pt x="185184" y="159009"/>
                  <a:pt x="185331" y="158861"/>
                  <a:pt x="185553" y="158787"/>
                </a:cubicBezTo>
                <a:cubicBezTo>
                  <a:pt x="185774" y="158713"/>
                  <a:pt x="185922" y="158639"/>
                  <a:pt x="186144" y="158565"/>
                </a:cubicBezTo>
                <a:cubicBezTo>
                  <a:pt x="186365" y="158492"/>
                  <a:pt x="186586" y="158418"/>
                  <a:pt x="186808" y="158344"/>
                </a:cubicBezTo>
                <a:cubicBezTo>
                  <a:pt x="187030" y="158270"/>
                  <a:pt x="187177" y="158270"/>
                  <a:pt x="187399" y="158196"/>
                </a:cubicBezTo>
                <a:cubicBezTo>
                  <a:pt x="187620" y="158122"/>
                  <a:pt x="187842" y="158048"/>
                  <a:pt x="188063" y="158048"/>
                </a:cubicBezTo>
                <a:cubicBezTo>
                  <a:pt x="188285" y="157975"/>
                  <a:pt x="188506" y="157975"/>
                  <a:pt x="188728" y="157975"/>
                </a:cubicBezTo>
                <a:cubicBezTo>
                  <a:pt x="188949" y="157975"/>
                  <a:pt x="189171" y="157901"/>
                  <a:pt x="189319" y="157901"/>
                </a:cubicBezTo>
                <a:cubicBezTo>
                  <a:pt x="189688" y="157827"/>
                  <a:pt x="190131" y="157827"/>
                  <a:pt x="190500" y="157827"/>
                </a:cubicBezTo>
                <a:cubicBezTo>
                  <a:pt x="190500" y="157827"/>
                  <a:pt x="190574" y="157827"/>
                  <a:pt x="190574" y="157827"/>
                </a:cubicBezTo>
                <a:cubicBezTo>
                  <a:pt x="190574" y="157827"/>
                  <a:pt x="190647" y="157827"/>
                  <a:pt x="190647" y="157827"/>
                </a:cubicBezTo>
                <a:cubicBezTo>
                  <a:pt x="191017" y="157827"/>
                  <a:pt x="191460" y="157827"/>
                  <a:pt x="191829" y="157901"/>
                </a:cubicBezTo>
                <a:cubicBezTo>
                  <a:pt x="192051" y="157901"/>
                  <a:pt x="192272" y="157975"/>
                  <a:pt x="192420" y="157975"/>
                </a:cubicBezTo>
                <a:cubicBezTo>
                  <a:pt x="192641" y="157975"/>
                  <a:pt x="192863" y="158048"/>
                  <a:pt x="193084" y="158048"/>
                </a:cubicBezTo>
                <a:cubicBezTo>
                  <a:pt x="193306" y="158122"/>
                  <a:pt x="193527" y="158122"/>
                  <a:pt x="193749" y="158196"/>
                </a:cubicBezTo>
                <a:cubicBezTo>
                  <a:pt x="193970" y="158270"/>
                  <a:pt x="194118" y="158270"/>
                  <a:pt x="194339" y="158344"/>
                </a:cubicBezTo>
                <a:cubicBezTo>
                  <a:pt x="194561" y="158418"/>
                  <a:pt x="194782" y="158492"/>
                  <a:pt x="195004" y="158565"/>
                </a:cubicBezTo>
                <a:cubicBezTo>
                  <a:pt x="195226" y="158639"/>
                  <a:pt x="195373" y="158713"/>
                  <a:pt x="195595" y="158787"/>
                </a:cubicBezTo>
                <a:cubicBezTo>
                  <a:pt x="195816" y="158861"/>
                  <a:pt x="195964" y="158935"/>
                  <a:pt x="196185" y="159082"/>
                </a:cubicBezTo>
                <a:cubicBezTo>
                  <a:pt x="196407" y="159156"/>
                  <a:pt x="196554" y="159230"/>
                  <a:pt x="196776" y="159378"/>
                </a:cubicBezTo>
                <a:cubicBezTo>
                  <a:pt x="196998" y="159451"/>
                  <a:pt x="197145" y="159599"/>
                  <a:pt x="197293" y="159673"/>
                </a:cubicBezTo>
                <a:cubicBezTo>
                  <a:pt x="197515" y="159820"/>
                  <a:pt x="197662" y="159894"/>
                  <a:pt x="197884" y="160042"/>
                </a:cubicBezTo>
                <a:cubicBezTo>
                  <a:pt x="198105" y="160190"/>
                  <a:pt x="198253" y="160337"/>
                  <a:pt x="198474" y="160485"/>
                </a:cubicBezTo>
                <a:cubicBezTo>
                  <a:pt x="198622" y="160633"/>
                  <a:pt x="198770" y="160707"/>
                  <a:pt x="198917" y="160854"/>
                </a:cubicBezTo>
                <a:cubicBezTo>
                  <a:pt x="199287" y="161150"/>
                  <a:pt x="199582" y="161445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lnTo>
                  <a:pt x="248979" y="21084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73" name="Google Shape;3773;p104"/>
          <p:cNvGrpSpPr/>
          <p:nvPr/>
        </p:nvGrpSpPr>
        <p:grpSpPr>
          <a:xfrm>
            <a:off x="9987816" y="2265130"/>
            <a:ext cx="704867" cy="710085"/>
            <a:chOff x="5014564" y="2955589"/>
            <a:chExt cx="939996" cy="946954"/>
          </a:xfrm>
        </p:grpSpPr>
        <p:sp>
          <p:nvSpPr>
            <p:cNvPr id="3774" name="Google Shape;3774;p104"/>
            <p:cNvSpPr/>
            <p:nvPr/>
          </p:nvSpPr>
          <p:spPr>
            <a:xfrm>
              <a:off x="5014564" y="2955589"/>
              <a:ext cx="483059" cy="483059"/>
            </a:xfrm>
            <a:custGeom>
              <a:rect b="b" l="l" r="r" t="t"/>
              <a:pathLst>
                <a:path extrusionOk="0" h="483059" w="483059">
                  <a:moveTo>
                    <a:pt x="242383" y="482731"/>
                  </a:moveTo>
                  <a:cubicBezTo>
                    <a:pt x="242514" y="482731"/>
                    <a:pt x="242646" y="482731"/>
                    <a:pt x="242777" y="482731"/>
                  </a:cubicBezTo>
                  <a:cubicBezTo>
                    <a:pt x="246452" y="482731"/>
                    <a:pt x="249997" y="482600"/>
                    <a:pt x="253672" y="482469"/>
                  </a:cubicBezTo>
                  <a:cubicBezTo>
                    <a:pt x="381000" y="476299"/>
                    <a:pt x="482731" y="370761"/>
                    <a:pt x="482731" y="241858"/>
                  </a:cubicBezTo>
                  <a:cubicBezTo>
                    <a:pt x="482731" y="109017"/>
                    <a:pt x="374699" y="984"/>
                    <a:pt x="241858" y="984"/>
                  </a:cubicBezTo>
                  <a:cubicBezTo>
                    <a:pt x="109017" y="984"/>
                    <a:pt x="984" y="109017"/>
                    <a:pt x="984" y="241858"/>
                  </a:cubicBezTo>
                  <a:cubicBezTo>
                    <a:pt x="984" y="374699"/>
                    <a:pt x="109017" y="482731"/>
                    <a:pt x="241858" y="482731"/>
                  </a:cubicBezTo>
                  <a:cubicBezTo>
                    <a:pt x="242121" y="482731"/>
                    <a:pt x="242252" y="482731"/>
                    <a:pt x="242383" y="482731"/>
                  </a:cubicBezTo>
                  <a:close/>
                  <a:moveTo>
                    <a:pt x="241070" y="278613"/>
                  </a:moveTo>
                  <a:cubicBezTo>
                    <a:pt x="202478" y="278613"/>
                    <a:pt x="171106" y="247240"/>
                    <a:pt x="171106" y="208648"/>
                  </a:cubicBezTo>
                  <a:cubicBezTo>
                    <a:pt x="171106" y="170055"/>
                    <a:pt x="202478" y="138683"/>
                    <a:pt x="241070" y="138683"/>
                  </a:cubicBezTo>
                  <a:cubicBezTo>
                    <a:pt x="279663" y="138683"/>
                    <a:pt x="311035" y="170055"/>
                    <a:pt x="311035" y="208648"/>
                  </a:cubicBezTo>
                  <a:cubicBezTo>
                    <a:pt x="311035" y="247240"/>
                    <a:pt x="279663" y="278613"/>
                    <a:pt x="241070" y="278613"/>
                  </a:cubicBezTo>
                  <a:close/>
                  <a:moveTo>
                    <a:pt x="241070" y="364329"/>
                  </a:moveTo>
                  <a:cubicBezTo>
                    <a:pt x="282419" y="364329"/>
                    <a:pt x="321537" y="376012"/>
                    <a:pt x="347659" y="395833"/>
                  </a:cubicBezTo>
                  <a:cubicBezTo>
                    <a:pt x="320749" y="419724"/>
                    <a:pt x="287014" y="433507"/>
                    <a:pt x="251178" y="435344"/>
                  </a:cubicBezTo>
                  <a:cubicBezTo>
                    <a:pt x="248290" y="435476"/>
                    <a:pt x="245402" y="435607"/>
                    <a:pt x="242383" y="435607"/>
                  </a:cubicBezTo>
                  <a:cubicBezTo>
                    <a:pt x="202741" y="435476"/>
                    <a:pt x="165461" y="421036"/>
                    <a:pt x="136451" y="394520"/>
                  </a:cubicBezTo>
                  <a:cubicBezTo>
                    <a:pt x="162573" y="375356"/>
                    <a:pt x="200903" y="364329"/>
                    <a:pt x="241070" y="364329"/>
                  </a:cubicBezTo>
                  <a:close/>
                  <a:moveTo>
                    <a:pt x="48503" y="241858"/>
                  </a:moveTo>
                  <a:cubicBezTo>
                    <a:pt x="48503" y="135139"/>
                    <a:pt x="135401" y="48240"/>
                    <a:pt x="242121" y="48240"/>
                  </a:cubicBezTo>
                  <a:cubicBezTo>
                    <a:pt x="348840" y="48240"/>
                    <a:pt x="435738" y="135139"/>
                    <a:pt x="435738" y="241858"/>
                  </a:cubicBezTo>
                  <a:cubicBezTo>
                    <a:pt x="435738" y="290164"/>
                    <a:pt x="417886" y="334532"/>
                    <a:pt x="388482" y="368398"/>
                  </a:cubicBezTo>
                  <a:cubicBezTo>
                    <a:pt x="387958" y="367742"/>
                    <a:pt x="387301" y="367217"/>
                    <a:pt x="386645" y="366692"/>
                  </a:cubicBezTo>
                  <a:cubicBezTo>
                    <a:pt x="359604" y="342145"/>
                    <a:pt x="321537" y="325868"/>
                    <a:pt x="278875" y="319699"/>
                  </a:cubicBezTo>
                  <a:cubicBezTo>
                    <a:pt x="325081" y="303947"/>
                    <a:pt x="358291" y="260104"/>
                    <a:pt x="358291" y="208648"/>
                  </a:cubicBezTo>
                  <a:cubicBezTo>
                    <a:pt x="358291" y="143933"/>
                    <a:pt x="305653" y="91427"/>
                    <a:pt x="241070" y="91427"/>
                  </a:cubicBezTo>
                  <a:cubicBezTo>
                    <a:pt x="176488" y="91427"/>
                    <a:pt x="123850" y="144065"/>
                    <a:pt x="123850" y="208648"/>
                  </a:cubicBezTo>
                  <a:cubicBezTo>
                    <a:pt x="123850" y="260104"/>
                    <a:pt x="157191" y="303947"/>
                    <a:pt x="203397" y="319699"/>
                  </a:cubicBezTo>
                  <a:cubicBezTo>
                    <a:pt x="162179" y="325606"/>
                    <a:pt x="125031" y="341226"/>
                    <a:pt x="98121" y="364461"/>
                  </a:cubicBezTo>
                  <a:cubicBezTo>
                    <a:pt x="96940" y="365379"/>
                    <a:pt x="95890" y="366429"/>
                    <a:pt x="94971" y="367611"/>
                  </a:cubicBezTo>
                  <a:cubicBezTo>
                    <a:pt x="65961" y="333613"/>
                    <a:pt x="48503" y="289770"/>
                    <a:pt x="48503" y="2418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5" name="Google Shape;3775;p104"/>
            <p:cNvSpPr/>
            <p:nvPr/>
          </p:nvSpPr>
          <p:spPr>
            <a:xfrm>
              <a:off x="5471501" y="3141199"/>
              <a:ext cx="483059" cy="761344"/>
            </a:xfrm>
            <a:custGeom>
              <a:rect b="b" l="l" r="r" t="t"/>
              <a:pathLst>
                <a:path extrusionOk="0" h="761343" w="483059">
                  <a:moveTo>
                    <a:pt x="482863" y="520667"/>
                  </a:moveTo>
                  <a:cubicBezTo>
                    <a:pt x="482863" y="392420"/>
                    <a:pt x="382181" y="287276"/>
                    <a:pt x="255641" y="280188"/>
                  </a:cubicBezTo>
                  <a:cubicBezTo>
                    <a:pt x="255904" y="280188"/>
                    <a:pt x="256166" y="280056"/>
                    <a:pt x="256429" y="279925"/>
                  </a:cubicBezTo>
                  <a:cubicBezTo>
                    <a:pt x="256822" y="279794"/>
                    <a:pt x="257085" y="279794"/>
                    <a:pt x="257478" y="279663"/>
                  </a:cubicBezTo>
                  <a:cubicBezTo>
                    <a:pt x="257873" y="279531"/>
                    <a:pt x="258266" y="279400"/>
                    <a:pt x="258660" y="279269"/>
                  </a:cubicBezTo>
                  <a:cubicBezTo>
                    <a:pt x="259054" y="279137"/>
                    <a:pt x="259316" y="279006"/>
                    <a:pt x="259710" y="278875"/>
                  </a:cubicBezTo>
                  <a:cubicBezTo>
                    <a:pt x="260104" y="278744"/>
                    <a:pt x="260367" y="278612"/>
                    <a:pt x="260760" y="278350"/>
                  </a:cubicBezTo>
                  <a:cubicBezTo>
                    <a:pt x="261154" y="278219"/>
                    <a:pt x="261548" y="277956"/>
                    <a:pt x="261811" y="277825"/>
                  </a:cubicBezTo>
                  <a:cubicBezTo>
                    <a:pt x="262073" y="277694"/>
                    <a:pt x="262467" y="277431"/>
                    <a:pt x="262729" y="277300"/>
                  </a:cubicBezTo>
                  <a:cubicBezTo>
                    <a:pt x="263123" y="277037"/>
                    <a:pt x="263385" y="276906"/>
                    <a:pt x="263780" y="276643"/>
                  </a:cubicBezTo>
                  <a:cubicBezTo>
                    <a:pt x="264173" y="276381"/>
                    <a:pt x="264436" y="276118"/>
                    <a:pt x="264829" y="275856"/>
                  </a:cubicBezTo>
                  <a:cubicBezTo>
                    <a:pt x="265092" y="275593"/>
                    <a:pt x="265354" y="275462"/>
                    <a:pt x="265749" y="275199"/>
                  </a:cubicBezTo>
                  <a:cubicBezTo>
                    <a:pt x="266405" y="274674"/>
                    <a:pt x="266930" y="274149"/>
                    <a:pt x="267455" y="273624"/>
                  </a:cubicBezTo>
                  <a:cubicBezTo>
                    <a:pt x="267455" y="273624"/>
                    <a:pt x="267455" y="273624"/>
                    <a:pt x="267455" y="273624"/>
                  </a:cubicBezTo>
                  <a:lnTo>
                    <a:pt x="324424" y="216655"/>
                  </a:lnTo>
                  <a:cubicBezTo>
                    <a:pt x="333613" y="207466"/>
                    <a:pt x="333613" y="192502"/>
                    <a:pt x="324424" y="183182"/>
                  </a:cubicBezTo>
                  <a:cubicBezTo>
                    <a:pt x="315236" y="173993"/>
                    <a:pt x="300271" y="173993"/>
                    <a:pt x="290951" y="183182"/>
                  </a:cubicBezTo>
                  <a:lnTo>
                    <a:pt x="274281" y="199853"/>
                  </a:lnTo>
                  <a:lnTo>
                    <a:pt x="274281" y="128969"/>
                  </a:lnTo>
                  <a:cubicBezTo>
                    <a:pt x="274281" y="74887"/>
                    <a:pt x="253935" y="39314"/>
                    <a:pt x="212060" y="20018"/>
                  </a:cubicBezTo>
                  <a:cubicBezTo>
                    <a:pt x="177537" y="4135"/>
                    <a:pt x="131988" y="984"/>
                    <a:pt x="69636" y="984"/>
                  </a:cubicBezTo>
                  <a:cubicBezTo>
                    <a:pt x="56641" y="984"/>
                    <a:pt x="46009" y="11617"/>
                    <a:pt x="46009" y="24612"/>
                  </a:cubicBezTo>
                  <a:cubicBezTo>
                    <a:pt x="46009" y="37608"/>
                    <a:pt x="56641" y="48240"/>
                    <a:pt x="69636" y="48240"/>
                  </a:cubicBezTo>
                  <a:cubicBezTo>
                    <a:pt x="123981" y="48240"/>
                    <a:pt x="165724" y="50734"/>
                    <a:pt x="192370" y="62942"/>
                  </a:cubicBezTo>
                  <a:cubicBezTo>
                    <a:pt x="209566" y="70818"/>
                    <a:pt x="227025" y="84732"/>
                    <a:pt x="227025" y="128838"/>
                  </a:cubicBezTo>
                  <a:lnTo>
                    <a:pt x="227025" y="199721"/>
                  </a:lnTo>
                  <a:lnTo>
                    <a:pt x="210354" y="183051"/>
                  </a:lnTo>
                  <a:cubicBezTo>
                    <a:pt x="201165" y="173862"/>
                    <a:pt x="186201" y="173862"/>
                    <a:pt x="176881" y="183051"/>
                  </a:cubicBezTo>
                  <a:cubicBezTo>
                    <a:pt x="167693" y="192239"/>
                    <a:pt x="167693" y="207204"/>
                    <a:pt x="176881" y="216523"/>
                  </a:cubicBezTo>
                  <a:lnTo>
                    <a:pt x="233851" y="273493"/>
                  </a:lnTo>
                  <a:cubicBezTo>
                    <a:pt x="234375" y="274018"/>
                    <a:pt x="235032" y="274543"/>
                    <a:pt x="235557" y="275068"/>
                  </a:cubicBezTo>
                  <a:cubicBezTo>
                    <a:pt x="235820" y="275331"/>
                    <a:pt x="236082" y="275462"/>
                    <a:pt x="236344" y="275725"/>
                  </a:cubicBezTo>
                  <a:cubicBezTo>
                    <a:pt x="236739" y="275987"/>
                    <a:pt x="237001" y="276250"/>
                    <a:pt x="237395" y="276512"/>
                  </a:cubicBezTo>
                  <a:cubicBezTo>
                    <a:pt x="237789" y="276775"/>
                    <a:pt x="238051" y="276906"/>
                    <a:pt x="238445" y="277168"/>
                  </a:cubicBezTo>
                  <a:cubicBezTo>
                    <a:pt x="238708" y="277300"/>
                    <a:pt x="239101" y="277562"/>
                    <a:pt x="239364" y="277694"/>
                  </a:cubicBezTo>
                  <a:cubicBezTo>
                    <a:pt x="239758" y="277825"/>
                    <a:pt x="240020" y="278087"/>
                    <a:pt x="240414" y="278219"/>
                  </a:cubicBezTo>
                  <a:cubicBezTo>
                    <a:pt x="240808" y="278350"/>
                    <a:pt x="241070" y="278612"/>
                    <a:pt x="241464" y="278744"/>
                  </a:cubicBezTo>
                  <a:cubicBezTo>
                    <a:pt x="241858" y="278875"/>
                    <a:pt x="242121" y="279006"/>
                    <a:pt x="242514" y="279137"/>
                  </a:cubicBezTo>
                  <a:cubicBezTo>
                    <a:pt x="242908" y="279269"/>
                    <a:pt x="243302" y="279400"/>
                    <a:pt x="243695" y="279531"/>
                  </a:cubicBezTo>
                  <a:cubicBezTo>
                    <a:pt x="243827" y="279531"/>
                    <a:pt x="243958" y="279663"/>
                    <a:pt x="244090" y="279663"/>
                  </a:cubicBezTo>
                  <a:cubicBezTo>
                    <a:pt x="243302" y="279663"/>
                    <a:pt x="242646" y="279663"/>
                    <a:pt x="241858" y="279663"/>
                  </a:cubicBezTo>
                  <a:cubicBezTo>
                    <a:pt x="109016" y="279663"/>
                    <a:pt x="984" y="387695"/>
                    <a:pt x="984" y="520536"/>
                  </a:cubicBezTo>
                  <a:cubicBezTo>
                    <a:pt x="984" y="653377"/>
                    <a:pt x="109016" y="761409"/>
                    <a:pt x="241858" y="761409"/>
                  </a:cubicBezTo>
                  <a:cubicBezTo>
                    <a:pt x="241989" y="761409"/>
                    <a:pt x="242121" y="761409"/>
                    <a:pt x="242251" y="761409"/>
                  </a:cubicBezTo>
                  <a:cubicBezTo>
                    <a:pt x="242383" y="761409"/>
                    <a:pt x="242514" y="761409"/>
                    <a:pt x="242646" y="761409"/>
                  </a:cubicBezTo>
                  <a:cubicBezTo>
                    <a:pt x="246321" y="761409"/>
                    <a:pt x="249865" y="761278"/>
                    <a:pt x="253540" y="761147"/>
                  </a:cubicBezTo>
                  <a:cubicBezTo>
                    <a:pt x="381131" y="755109"/>
                    <a:pt x="482863" y="649571"/>
                    <a:pt x="482863" y="520667"/>
                  </a:cubicBezTo>
                  <a:close/>
                  <a:moveTo>
                    <a:pt x="48372" y="520667"/>
                  </a:moveTo>
                  <a:cubicBezTo>
                    <a:pt x="48372" y="413948"/>
                    <a:pt x="135270" y="327049"/>
                    <a:pt x="241989" y="327049"/>
                  </a:cubicBezTo>
                  <a:cubicBezTo>
                    <a:pt x="348708" y="327049"/>
                    <a:pt x="435607" y="413948"/>
                    <a:pt x="435607" y="520667"/>
                  </a:cubicBezTo>
                  <a:cubicBezTo>
                    <a:pt x="435607" y="568973"/>
                    <a:pt x="417755" y="613341"/>
                    <a:pt x="388351" y="647208"/>
                  </a:cubicBezTo>
                  <a:cubicBezTo>
                    <a:pt x="387826" y="646551"/>
                    <a:pt x="387170" y="646026"/>
                    <a:pt x="386513" y="645501"/>
                  </a:cubicBezTo>
                  <a:cubicBezTo>
                    <a:pt x="359472" y="620955"/>
                    <a:pt x="321405" y="604677"/>
                    <a:pt x="278744" y="598508"/>
                  </a:cubicBezTo>
                  <a:cubicBezTo>
                    <a:pt x="324949" y="582756"/>
                    <a:pt x="358160" y="538913"/>
                    <a:pt x="358160" y="487457"/>
                  </a:cubicBezTo>
                  <a:cubicBezTo>
                    <a:pt x="358160" y="422743"/>
                    <a:pt x="305522" y="370236"/>
                    <a:pt x="240939" y="370236"/>
                  </a:cubicBezTo>
                  <a:cubicBezTo>
                    <a:pt x="176356" y="370236"/>
                    <a:pt x="123718" y="422874"/>
                    <a:pt x="123718" y="487457"/>
                  </a:cubicBezTo>
                  <a:cubicBezTo>
                    <a:pt x="123718" y="538913"/>
                    <a:pt x="157060" y="582756"/>
                    <a:pt x="203266" y="598508"/>
                  </a:cubicBezTo>
                  <a:cubicBezTo>
                    <a:pt x="162048" y="604415"/>
                    <a:pt x="124900" y="620036"/>
                    <a:pt x="97990" y="643270"/>
                  </a:cubicBezTo>
                  <a:cubicBezTo>
                    <a:pt x="96809" y="644189"/>
                    <a:pt x="95759" y="645239"/>
                    <a:pt x="94840" y="646420"/>
                  </a:cubicBezTo>
                  <a:cubicBezTo>
                    <a:pt x="65961" y="612553"/>
                    <a:pt x="48372" y="568579"/>
                    <a:pt x="48372" y="520667"/>
                  </a:cubicBezTo>
                  <a:close/>
                  <a:moveTo>
                    <a:pt x="242383" y="714285"/>
                  </a:moveTo>
                  <a:cubicBezTo>
                    <a:pt x="202741" y="714154"/>
                    <a:pt x="165461" y="699714"/>
                    <a:pt x="136451" y="673199"/>
                  </a:cubicBezTo>
                  <a:cubicBezTo>
                    <a:pt x="162573" y="654296"/>
                    <a:pt x="200903" y="643138"/>
                    <a:pt x="241070" y="643138"/>
                  </a:cubicBezTo>
                  <a:cubicBezTo>
                    <a:pt x="282419" y="643138"/>
                    <a:pt x="321537" y="654821"/>
                    <a:pt x="347659" y="674642"/>
                  </a:cubicBezTo>
                  <a:cubicBezTo>
                    <a:pt x="320749" y="698533"/>
                    <a:pt x="287013" y="712316"/>
                    <a:pt x="251178" y="714154"/>
                  </a:cubicBezTo>
                  <a:cubicBezTo>
                    <a:pt x="248290" y="714154"/>
                    <a:pt x="245271" y="714285"/>
                    <a:pt x="242383" y="714285"/>
                  </a:cubicBezTo>
                  <a:close/>
                  <a:moveTo>
                    <a:pt x="240939" y="557553"/>
                  </a:moveTo>
                  <a:cubicBezTo>
                    <a:pt x="202347" y="557553"/>
                    <a:pt x="170974" y="526181"/>
                    <a:pt x="170974" y="487588"/>
                  </a:cubicBezTo>
                  <a:cubicBezTo>
                    <a:pt x="170974" y="448996"/>
                    <a:pt x="202347" y="417623"/>
                    <a:pt x="240939" y="417623"/>
                  </a:cubicBezTo>
                  <a:cubicBezTo>
                    <a:pt x="279532" y="417623"/>
                    <a:pt x="310904" y="448996"/>
                    <a:pt x="310904" y="487588"/>
                  </a:cubicBezTo>
                  <a:cubicBezTo>
                    <a:pt x="310904" y="526049"/>
                    <a:pt x="279532" y="557553"/>
                    <a:pt x="240939" y="557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6" name="Google Shape;3776;p104"/>
            <p:cNvSpPr/>
            <p:nvPr/>
          </p:nvSpPr>
          <p:spPr>
            <a:xfrm>
              <a:off x="5165585" y="3443899"/>
              <a:ext cx="286160" cy="280910"/>
            </a:xfrm>
            <a:custGeom>
              <a:rect b="b" l="l" r="r" t="t"/>
              <a:pathLst>
                <a:path extrusionOk="0" h="280909" w="286160">
                  <a:moveTo>
                    <a:pt x="262926" y="233063"/>
                  </a:moveTo>
                  <a:cubicBezTo>
                    <a:pt x="208582" y="233063"/>
                    <a:pt x="166839" y="230569"/>
                    <a:pt x="140192" y="218361"/>
                  </a:cubicBezTo>
                  <a:cubicBezTo>
                    <a:pt x="122996" y="210485"/>
                    <a:pt x="105538" y="196571"/>
                    <a:pt x="105538" y="152466"/>
                  </a:cubicBezTo>
                  <a:lnTo>
                    <a:pt x="105538" y="81582"/>
                  </a:lnTo>
                  <a:lnTo>
                    <a:pt x="122209" y="98253"/>
                  </a:lnTo>
                  <a:cubicBezTo>
                    <a:pt x="126803" y="102847"/>
                    <a:pt x="132841" y="105210"/>
                    <a:pt x="138880" y="105210"/>
                  </a:cubicBezTo>
                  <a:cubicBezTo>
                    <a:pt x="144918" y="105210"/>
                    <a:pt x="150956" y="102847"/>
                    <a:pt x="155550" y="98253"/>
                  </a:cubicBezTo>
                  <a:cubicBezTo>
                    <a:pt x="164739" y="89064"/>
                    <a:pt x="164739" y="74100"/>
                    <a:pt x="155550" y="64780"/>
                  </a:cubicBezTo>
                  <a:lnTo>
                    <a:pt x="98581" y="7810"/>
                  </a:lnTo>
                  <a:cubicBezTo>
                    <a:pt x="98581" y="7810"/>
                    <a:pt x="98581" y="7810"/>
                    <a:pt x="98450" y="7810"/>
                  </a:cubicBezTo>
                  <a:cubicBezTo>
                    <a:pt x="97925" y="7285"/>
                    <a:pt x="97399" y="6760"/>
                    <a:pt x="96743" y="6366"/>
                  </a:cubicBezTo>
                  <a:cubicBezTo>
                    <a:pt x="96481" y="6104"/>
                    <a:pt x="96218" y="5972"/>
                    <a:pt x="95956" y="5710"/>
                  </a:cubicBezTo>
                  <a:cubicBezTo>
                    <a:pt x="95562" y="5447"/>
                    <a:pt x="95299" y="5185"/>
                    <a:pt x="94905" y="4922"/>
                  </a:cubicBezTo>
                  <a:cubicBezTo>
                    <a:pt x="94512" y="4660"/>
                    <a:pt x="94249" y="4529"/>
                    <a:pt x="93855" y="4266"/>
                  </a:cubicBezTo>
                  <a:cubicBezTo>
                    <a:pt x="93593" y="4135"/>
                    <a:pt x="93199" y="3872"/>
                    <a:pt x="92937" y="3741"/>
                  </a:cubicBezTo>
                  <a:cubicBezTo>
                    <a:pt x="92543" y="3610"/>
                    <a:pt x="92280" y="3347"/>
                    <a:pt x="91886" y="3216"/>
                  </a:cubicBezTo>
                  <a:cubicBezTo>
                    <a:pt x="91492" y="3085"/>
                    <a:pt x="91230" y="2822"/>
                    <a:pt x="90836" y="2691"/>
                  </a:cubicBezTo>
                  <a:cubicBezTo>
                    <a:pt x="90443" y="2560"/>
                    <a:pt x="90180" y="2428"/>
                    <a:pt x="89786" y="2297"/>
                  </a:cubicBezTo>
                  <a:cubicBezTo>
                    <a:pt x="89392" y="2166"/>
                    <a:pt x="88999" y="2034"/>
                    <a:pt x="88605" y="1903"/>
                  </a:cubicBezTo>
                  <a:cubicBezTo>
                    <a:pt x="88211" y="1772"/>
                    <a:pt x="87948" y="1772"/>
                    <a:pt x="87554" y="1641"/>
                  </a:cubicBezTo>
                  <a:cubicBezTo>
                    <a:pt x="87161" y="1509"/>
                    <a:pt x="86767" y="1378"/>
                    <a:pt x="86373" y="1378"/>
                  </a:cubicBezTo>
                  <a:cubicBezTo>
                    <a:pt x="85979" y="1247"/>
                    <a:pt x="85585" y="1247"/>
                    <a:pt x="85192" y="1247"/>
                  </a:cubicBezTo>
                  <a:cubicBezTo>
                    <a:pt x="84798" y="1247"/>
                    <a:pt x="84536" y="1116"/>
                    <a:pt x="84142" y="1116"/>
                  </a:cubicBezTo>
                  <a:cubicBezTo>
                    <a:pt x="83354" y="984"/>
                    <a:pt x="82567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0991" y="984"/>
                    <a:pt x="80204" y="984"/>
                    <a:pt x="79416" y="1116"/>
                  </a:cubicBezTo>
                  <a:cubicBezTo>
                    <a:pt x="79022" y="1116"/>
                    <a:pt x="78760" y="1247"/>
                    <a:pt x="78366" y="1247"/>
                  </a:cubicBezTo>
                  <a:cubicBezTo>
                    <a:pt x="77972" y="1247"/>
                    <a:pt x="77447" y="1378"/>
                    <a:pt x="77053" y="1378"/>
                  </a:cubicBezTo>
                  <a:cubicBezTo>
                    <a:pt x="76660" y="1509"/>
                    <a:pt x="76266" y="1509"/>
                    <a:pt x="75872" y="1641"/>
                  </a:cubicBezTo>
                  <a:cubicBezTo>
                    <a:pt x="75478" y="1772"/>
                    <a:pt x="75084" y="1772"/>
                    <a:pt x="74691" y="1903"/>
                  </a:cubicBezTo>
                  <a:cubicBezTo>
                    <a:pt x="74297" y="2034"/>
                    <a:pt x="74034" y="2166"/>
                    <a:pt x="73640" y="2297"/>
                  </a:cubicBezTo>
                  <a:cubicBezTo>
                    <a:pt x="73247" y="2428"/>
                    <a:pt x="72853" y="2560"/>
                    <a:pt x="72590" y="2691"/>
                  </a:cubicBezTo>
                  <a:cubicBezTo>
                    <a:pt x="72196" y="2822"/>
                    <a:pt x="71934" y="2953"/>
                    <a:pt x="71671" y="3085"/>
                  </a:cubicBezTo>
                  <a:cubicBezTo>
                    <a:pt x="71278" y="3216"/>
                    <a:pt x="70884" y="3478"/>
                    <a:pt x="70490" y="3610"/>
                  </a:cubicBezTo>
                  <a:cubicBezTo>
                    <a:pt x="70227" y="3741"/>
                    <a:pt x="69834" y="4003"/>
                    <a:pt x="69571" y="4135"/>
                  </a:cubicBezTo>
                  <a:cubicBezTo>
                    <a:pt x="69177" y="4397"/>
                    <a:pt x="68784" y="4529"/>
                    <a:pt x="68521" y="4791"/>
                  </a:cubicBezTo>
                  <a:cubicBezTo>
                    <a:pt x="68258" y="5054"/>
                    <a:pt x="67865" y="5316"/>
                    <a:pt x="67602" y="5447"/>
                  </a:cubicBezTo>
                  <a:cubicBezTo>
                    <a:pt x="67340" y="5710"/>
                    <a:pt x="67077" y="5841"/>
                    <a:pt x="66815" y="6104"/>
                  </a:cubicBezTo>
                  <a:cubicBezTo>
                    <a:pt x="66815" y="6104"/>
                    <a:pt x="66815" y="6104"/>
                    <a:pt x="66683" y="6104"/>
                  </a:cubicBezTo>
                  <a:cubicBezTo>
                    <a:pt x="66158" y="6629"/>
                    <a:pt x="65502" y="7023"/>
                    <a:pt x="64977" y="7548"/>
                  </a:cubicBezTo>
                  <a:cubicBezTo>
                    <a:pt x="64977" y="7548"/>
                    <a:pt x="64977" y="7548"/>
                    <a:pt x="64846" y="7679"/>
                  </a:cubicBezTo>
                  <a:lnTo>
                    <a:pt x="7876" y="64649"/>
                  </a:lnTo>
                  <a:cubicBezTo>
                    <a:pt x="-1313" y="73837"/>
                    <a:pt x="-1313" y="88801"/>
                    <a:pt x="7876" y="98121"/>
                  </a:cubicBezTo>
                  <a:cubicBezTo>
                    <a:pt x="12470" y="102716"/>
                    <a:pt x="18509" y="105078"/>
                    <a:pt x="24547" y="105078"/>
                  </a:cubicBezTo>
                  <a:cubicBezTo>
                    <a:pt x="30585" y="105078"/>
                    <a:pt x="36623" y="102716"/>
                    <a:pt x="41218" y="98121"/>
                  </a:cubicBezTo>
                  <a:lnTo>
                    <a:pt x="57889" y="81450"/>
                  </a:lnTo>
                  <a:lnTo>
                    <a:pt x="57889" y="152334"/>
                  </a:lnTo>
                  <a:cubicBezTo>
                    <a:pt x="57889" y="206416"/>
                    <a:pt x="78235" y="241989"/>
                    <a:pt x="120109" y="261285"/>
                  </a:cubicBezTo>
                  <a:cubicBezTo>
                    <a:pt x="154632" y="277168"/>
                    <a:pt x="200181" y="280319"/>
                    <a:pt x="262533" y="280319"/>
                  </a:cubicBezTo>
                  <a:cubicBezTo>
                    <a:pt x="275528" y="280319"/>
                    <a:pt x="286161" y="269686"/>
                    <a:pt x="286161" y="256691"/>
                  </a:cubicBezTo>
                  <a:cubicBezTo>
                    <a:pt x="286161" y="243695"/>
                    <a:pt x="275921" y="233063"/>
                    <a:pt x="262926" y="2330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77" name="Google Shape;3777;p104"/>
          <p:cNvSpPr/>
          <p:nvPr/>
        </p:nvSpPr>
        <p:spPr>
          <a:xfrm>
            <a:off x="1566635" y="3920254"/>
            <a:ext cx="552766" cy="594244"/>
          </a:xfrm>
          <a:custGeom>
            <a:rect b="b" l="l" r="r" t="t"/>
            <a:pathLst>
              <a:path extrusionOk="0" h="486587" w="452622">
                <a:moveTo>
                  <a:pt x="317463" y="34297"/>
                </a:moveTo>
                <a:lnTo>
                  <a:pt x="260018" y="34224"/>
                </a:lnTo>
                <a:cubicBezTo>
                  <a:pt x="259058" y="32008"/>
                  <a:pt x="257507" y="29793"/>
                  <a:pt x="255366" y="27652"/>
                </a:cubicBezTo>
                <a:cubicBezTo>
                  <a:pt x="238900" y="10965"/>
                  <a:pt x="205747" y="554"/>
                  <a:pt x="168829" y="554"/>
                </a:cubicBezTo>
                <a:cubicBezTo>
                  <a:pt x="131910" y="554"/>
                  <a:pt x="98757" y="10965"/>
                  <a:pt x="82292" y="27652"/>
                </a:cubicBezTo>
                <a:cubicBezTo>
                  <a:pt x="80150" y="29793"/>
                  <a:pt x="78600" y="32008"/>
                  <a:pt x="77640" y="34224"/>
                </a:cubicBezTo>
                <a:lnTo>
                  <a:pt x="20194" y="34224"/>
                </a:lnTo>
                <a:cubicBezTo>
                  <a:pt x="8824" y="34224"/>
                  <a:pt x="554" y="45373"/>
                  <a:pt x="554" y="60805"/>
                </a:cubicBezTo>
                <a:lnTo>
                  <a:pt x="554" y="471487"/>
                </a:lnTo>
                <a:cubicBezTo>
                  <a:pt x="554" y="479536"/>
                  <a:pt x="7125" y="486107"/>
                  <a:pt x="15174" y="486107"/>
                </a:cubicBezTo>
                <a:lnTo>
                  <a:pt x="322484" y="486181"/>
                </a:lnTo>
                <a:cubicBezTo>
                  <a:pt x="330532" y="486181"/>
                  <a:pt x="337104" y="479610"/>
                  <a:pt x="337104" y="471561"/>
                </a:cubicBezTo>
                <a:lnTo>
                  <a:pt x="337104" y="60805"/>
                </a:lnTo>
                <a:cubicBezTo>
                  <a:pt x="337104" y="45447"/>
                  <a:pt x="328834" y="34297"/>
                  <a:pt x="317463" y="34297"/>
                </a:cubicBezTo>
                <a:moveTo>
                  <a:pt x="103040" y="44635"/>
                </a:moveTo>
                <a:cubicBezTo>
                  <a:pt x="113525" y="35700"/>
                  <a:pt x="137153" y="27135"/>
                  <a:pt x="168829" y="27135"/>
                </a:cubicBezTo>
                <a:cubicBezTo>
                  <a:pt x="200505" y="27135"/>
                  <a:pt x="224133" y="35700"/>
                  <a:pt x="234618" y="44635"/>
                </a:cubicBezTo>
                <a:lnTo>
                  <a:pt x="234618" y="47514"/>
                </a:lnTo>
                <a:lnTo>
                  <a:pt x="103040" y="47514"/>
                </a:lnTo>
                <a:lnTo>
                  <a:pt x="103040" y="44635"/>
                </a:lnTo>
                <a:close/>
                <a:moveTo>
                  <a:pt x="310522" y="459526"/>
                </a:moveTo>
                <a:lnTo>
                  <a:pt x="27209" y="459526"/>
                </a:lnTo>
                <a:lnTo>
                  <a:pt x="27209" y="60805"/>
                </a:lnTo>
                <a:lnTo>
                  <a:pt x="76532" y="60805"/>
                </a:lnTo>
                <a:cubicBezTo>
                  <a:pt x="76754" y="66047"/>
                  <a:pt x="80446" y="74096"/>
                  <a:pt x="92703" y="74096"/>
                </a:cubicBezTo>
                <a:lnTo>
                  <a:pt x="245029" y="74096"/>
                </a:lnTo>
                <a:cubicBezTo>
                  <a:pt x="257360" y="74096"/>
                  <a:pt x="260978" y="66047"/>
                  <a:pt x="261273" y="60805"/>
                </a:cubicBezTo>
                <a:lnTo>
                  <a:pt x="310596" y="60805"/>
                </a:lnTo>
                <a:lnTo>
                  <a:pt x="310596" y="459526"/>
                </a:lnTo>
                <a:close/>
                <a:moveTo>
                  <a:pt x="268583" y="153914"/>
                </a:moveTo>
                <a:cubicBezTo>
                  <a:pt x="275893" y="153914"/>
                  <a:pt x="281874" y="159894"/>
                  <a:pt x="281874" y="167204"/>
                </a:cubicBezTo>
                <a:cubicBezTo>
                  <a:pt x="281874" y="174514"/>
                  <a:pt x="275893" y="180495"/>
                  <a:pt x="268583" y="180495"/>
                </a:cubicBezTo>
                <a:lnTo>
                  <a:pt x="162257" y="180495"/>
                </a:lnTo>
                <a:cubicBezTo>
                  <a:pt x="154947" y="180495"/>
                  <a:pt x="148967" y="174514"/>
                  <a:pt x="148967" y="167204"/>
                </a:cubicBezTo>
                <a:cubicBezTo>
                  <a:pt x="148967" y="159894"/>
                  <a:pt x="154947" y="153914"/>
                  <a:pt x="162257" y="153914"/>
                </a:cubicBezTo>
                <a:lnTo>
                  <a:pt x="268583" y="153914"/>
                </a:lnTo>
                <a:close/>
                <a:moveTo>
                  <a:pt x="281874" y="273530"/>
                </a:moveTo>
                <a:cubicBezTo>
                  <a:pt x="281874" y="280840"/>
                  <a:pt x="275893" y="286821"/>
                  <a:pt x="268583" y="286821"/>
                </a:cubicBezTo>
                <a:lnTo>
                  <a:pt x="162257" y="286821"/>
                </a:lnTo>
                <a:cubicBezTo>
                  <a:pt x="154947" y="286821"/>
                  <a:pt x="148967" y="280840"/>
                  <a:pt x="148967" y="273530"/>
                </a:cubicBezTo>
                <a:cubicBezTo>
                  <a:pt x="148967" y="266220"/>
                  <a:pt x="154947" y="260239"/>
                  <a:pt x="162257" y="260239"/>
                </a:cubicBezTo>
                <a:lnTo>
                  <a:pt x="268583" y="260239"/>
                </a:lnTo>
                <a:cubicBezTo>
                  <a:pt x="275893" y="260239"/>
                  <a:pt x="281874" y="266220"/>
                  <a:pt x="281874" y="273530"/>
                </a:cubicBezTo>
                <a:moveTo>
                  <a:pt x="281874" y="379856"/>
                </a:moveTo>
                <a:cubicBezTo>
                  <a:pt x="281874" y="387165"/>
                  <a:pt x="275893" y="393146"/>
                  <a:pt x="268583" y="393146"/>
                </a:cubicBezTo>
                <a:lnTo>
                  <a:pt x="162257" y="393146"/>
                </a:lnTo>
                <a:cubicBezTo>
                  <a:pt x="154947" y="393146"/>
                  <a:pt x="148967" y="387165"/>
                  <a:pt x="148967" y="379856"/>
                </a:cubicBezTo>
                <a:cubicBezTo>
                  <a:pt x="148967" y="372546"/>
                  <a:pt x="154947" y="366565"/>
                  <a:pt x="162257" y="366565"/>
                </a:cubicBezTo>
                <a:lnTo>
                  <a:pt x="268583" y="366565"/>
                </a:lnTo>
                <a:cubicBezTo>
                  <a:pt x="275893" y="366565"/>
                  <a:pt x="281874" y="372546"/>
                  <a:pt x="281874" y="379856"/>
                </a:cubicBezTo>
                <a:moveTo>
                  <a:pt x="69222" y="207003"/>
                </a:moveTo>
                <a:lnTo>
                  <a:pt x="122385" y="207003"/>
                </a:lnTo>
                <a:cubicBezTo>
                  <a:pt x="129695" y="207003"/>
                  <a:pt x="135676" y="201022"/>
                  <a:pt x="135676" y="193712"/>
                </a:cubicBezTo>
                <a:lnTo>
                  <a:pt x="135676" y="140549"/>
                </a:lnTo>
                <a:cubicBezTo>
                  <a:pt x="135676" y="133239"/>
                  <a:pt x="129695" y="127258"/>
                  <a:pt x="122385" y="127258"/>
                </a:cubicBezTo>
                <a:lnTo>
                  <a:pt x="69222" y="127258"/>
                </a:lnTo>
                <a:cubicBezTo>
                  <a:pt x="61913" y="127258"/>
                  <a:pt x="55932" y="133239"/>
                  <a:pt x="55932" y="140549"/>
                </a:cubicBezTo>
                <a:lnTo>
                  <a:pt x="55932" y="193712"/>
                </a:lnTo>
                <a:cubicBezTo>
                  <a:pt x="55932" y="201022"/>
                  <a:pt x="61913" y="207003"/>
                  <a:pt x="69222" y="207003"/>
                </a:cubicBezTo>
                <a:moveTo>
                  <a:pt x="82513" y="153840"/>
                </a:moveTo>
                <a:lnTo>
                  <a:pt x="109094" y="153840"/>
                </a:lnTo>
                <a:lnTo>
                  <a:pt x="109094" y="180421"/>
                </a:lnTo>
                <a:lnTo>
                  <a:pt x="82513" y="180421"/>
                </a:lnTo>
                <a:lnTo>
                  <a:pt x="82513" y="153840"/>
                </a:lnTo>
                <a:close/>
                <a:moveTo>
                  <a:pt x="122385" y="233658"/>
                </a:moveTo>
                <a:lnTo>
                  <a:pt x="69222" y="233658"/>
                </a:lnTo>
                <a:cubicBezTo>
                  <a:pt x="61913" y="233658"/>
                  <a:pt x="55932" y="239639"/>
                  <a:pt x="55932" y="246949"/>
                </a:cubicBezTo>
                <a:lnTo>
                  <a:pt x="55932" y="300111"/>
                </a:lnTo>
                <a:cubicBezTo>
                  <a:pt x="55932" y="307421"/>
                  <a:pt x="61913" y="313402"/>
                  <a:pt x="69222" y="313402"/>
                </a:cubicBezTo>
                <a:lnTo>
                  <a:pt x="122385" y="313402"/>
                </a:lnTo>
                <a:cubicBezTo>
                  <a:pt x="129695" y="313402"/>
                  <a:pt x="135676" y="307421"/>
                  <a:pt x="135676" y="300111"/>
                </a:cubicBezTo>
                <a:lnTo>
                  <a:pt x="135676" y="246949"/>
                </a:lnTo>
                <a:cubicBezTo>
                  <a:pt x="135676" y="239639"/>
                  <a:pt x="129769" y="233658"/>
                  <a:pt x="122385" y="233658"/>
                </a:cubicBezTo>
                <a:moveTo>
                  <a:pt x="109094" y="286821"/>
                </a:moveTo>
                <a:lnTo>
                  <a:pt x="82513" y="286821"/>
                </a:lnTo>
                <a:lnTo>
                  <a:pt x="82513" y="260239"/>
                </a:lnTo>
                <a:lnTo>
                  <a:pt x="109094" y="260239"/>
                </a:lnTo>
                <a:lnTo>
                  <a:pt x="109094" y="286821"/>
                </a:lnTo>
                <a:close/>
                <a:moveTo>
                  <a:pt x="122311" y="339983"/>
                </a:moveTo>
                <a:lnTo>
                  <a:pt x="69149" y="339983"/>
                </a:lnTo>
                <a:cubicBezTo>
                  <a:pt x="61839" y="339983"/>
                  <a:pt x="55858" y="345964"/>
                  <a:pt x="55858" y="353274"/>
                </a:cubicBezTo>
                <a:lnTo>
                  <a:pt x="55858" y="406437"/>
                </a:lnTo>
                <a:cubicBezTo>
                  <a:pt x="55858" y="413747"/>
                  <a:pt x="61839" y="419728"/>
                  <a:pt x="69149" y="419728"/>
                </a:cubicBezTo>
                <a:lnTo>
                  <a:pt x="122311" y="419728"/>
                </a:lnTo>
                <a:cubicBezTo>
                  <a:pt x="129621" y="419728"/>
                  <a:pt x="135602" y="413747"/>
                  <a:pt x="135602" y="406437"/>
                </a:cubicBezTo>
                <a:lnTo>
                  <a:pt x="135602" y="353274"/>
                </a:lnTo>
                <a:cubicBezTo>
                  <a:pt x="135602" y="345964"/>
                  <a:pt x="129621" y="339983"/>
                  <a:pt x="122311" y="339983"/>
                </a:cubicBezTo>
                <a:moveTo>
                  <a:pt x="109021" y="393146"/>
                </a:moveTo>
                <a:lnTo>
                  <a:pt x="82439" y="393146"/>
                </a:lnTo>
                <a:lnTo>
                  <a:pt x="82439" y="366565"/>
                </a:lnTo>
                <a:lnTo>
                  <a:pt x="109021" y="366565"/>
                </a:lnTo>
                <a:lnTo>
                  <a:pt x="109021" y="393146"/>
                </a:lnTo>
                <a:close/>
                <a:moveTo>
                  <a:pt x="450296" y="169493"/>
                </a:moveTo>
                <a:lnTo>
                  <a:pt x="423715" y="129621"/>
                </a:lnTo>
                <a:cubicBezTo>
                  <a:pt x="421204" y="125929"/>
                  <a:pt x="417069" y="123640"/>
                  <a:pt x="412565" y="123714"/>
                </a:cubicBezTo>
                <a:cubicBezTo>
                  <a:pt x="408135" y="123714"/>
                  <a:pt x="403926" y="126003"/>
                  <a:pt x="401490" y="129769"/>
                </a:cubicBezTo>
                <a:lnTo>
                  <a:pt x="375425" y="169641"/>
                </a:lnTo>
                <a:cubicBezTo>
                  <a:pt x="374022" y="171782"/>
                  <a:pt x="373284" y="174293"/>
                  <a:pt x="373284" y="176877"/>
                </a:cubicBezTo>
                <a:lnTo>
                  <a:pt x="372767" y="469199"/>
                </a:lnTo>
                <a:cubicBezTo>
                  <a:pt x="372767" y="472743"/>
                  <a:pt x="374170" y="476139"/>
                  <a:pt x="376681" y="478576"/>
                </a:cubicBezTo>
                <a:cubicBezTo>
                  <a:pt x="379191" y="481086"/>
                  <a:pt x="382588" y="482489"/>
                  <a:pt x="386058" y="482489"/>
                </a:cubicBezTo>
                <a:lnTo>
                  <a:pt x="439221" y="482489"/>
                </a:lnTo>
                <a:cubicBezTo>
                  <a:pt x="446531" y="482489"/>
                  <a:pt x="452511" y="476508"/>
                  <a:pt x="452511" y="469199"/>
                </a:cubicBezTo>
                <a:lnTo>
                  <a:pt x="452511" y="176803"/>
                </a:lnTo>
                <a:cubicBezTo>
                  <a:pt x="452511" y="174219"/>
                  <a:pt x="451773" y="171635"/>
                  <a:pt x="450296" y="169493"/>
                </a:cubicBezTo>
                <a:moveTo>
                  <a:pt x="412713" y="161076"/>
                </a:moveTo>
                <a:lnTo>
                  <a:pt x="425930" y="180864"/>
                </a:lnTo>
                <a:lnTo>
                  <a:pt x="425930" y="416110"/>
                </a:lnTo>
                <a:lnTo>
                  <a:pt x="399422" y="416110"/>
                </a:lnTo>
                <a:lnTo>
                  <a:pt x="399865" y="180864"/>
                </a:lnTo>
                <a:lnTo>
                  <a:pt x="412713" y="161076"/>
                </a:lnTo>
                <a:close/>
                <a:moveTo>
                  <a:pt x="399349" y="455982"/>
                </a:moveTo>
                <a:lnTo>
                  <a:pt x="399349" y="442691"/>
                </a:lnTo>
                <a:lnTo>
                  <a:pt x="425856" y="442691"/>
                </a:lnTo>
                <a:lnTo>
                  <a:pt x="425856" y="455982"/>
                </a:lnTo>
                <a:lnTo>
                  <a:pt x="399349" y="4559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1" name="Shape 3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2" name="Google Shape;3782;p10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3783" name="Google Shape;3783;p105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784" name="Google Shape;3784;p105"/>
          <p:cNvSpPr/>
          <p:nvPr/>
        </p:nvSpPr>
        <p:spPr>
          <a:xfrm rot="4800">
            <a:off x="5914215" y="1510481"/>
            <a:ext cx="2444765" cy="2448641"/>
          </a:xfrm>
          <a:custGeom>
            <a:rect b="b" l="l" r="r" t="t"/>
            <a:pathLst>
              <a:path extrusionOk="0" h="631" w="630">
                <a:moveTo>
                  <a:pt x="630" y="315"/>
                </a:moveTo>
                <a:cubicBezTo>
                  <a:pt x="630" y="490"/>
                  <a:pt x="490" y="631"/>
                  <a:pt x="315" y="631"/>
                </a:cubicBezTo>
                <a:cubicBezTo>
                  <a:pt x="142" y="631"/>
                  <a:pt x="0" y="490"/>
                  <a:pt x="0" y="315"/>
                </a:cubicBezTo>
                <a:cubicBezTo>
                  <a:pt x="0" y="142"/>
                  <a:pt x="142" y="0"/>
                  <a:pt x="315" y="0"/>
                </a:cubicBezTo>
                <a:cubicBezTo>
                  <a:pt x="490" y="0"/>
                  <a:pt x="630" y="142"/>
                  <a:pt x="630" y="31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5" name="Google Shape;3785;p105"/>
          <p:cNvSpPr/>
          <p:nvPr/>
        </p:nvSpPr>
        <p:spPr>
          <a:xfrm rot="4800">
            <a:off x="6264700" y="1861021"/>
            <a:ext cx="1751416" cy="1751408"/>
          </a:xfrm>
          <a:custGeom>
            <a:rect b="b" l="l" r="r" t="t"/>
            <a:pathLst>
              <a:path extrusionOk="0" h="250" w="250">
                <a:moveTo>
                  <a:pt x="250" y="124"/>
                </a:moveTo>
                <a:cubicBezTo>
                  <a:pt x="250" y="194"/>
                  <a:pt x="194" y="250"/>
                  <a:pt x="124" y="250"/>
                </a:cubicBezTo>
                <a:cubicBezTo>
                  <a:pt x="56" y="250"/>
                  <a:pt x="0" y="194"/>
                  <a:pt x="0" y="124"/>
                </a:cubicBezTo>
                <a:cubicBezTo>
                  <a:pt x="0" y="55"/>
                  <a:pt x="56" y="0"/>
                  <a:pt x="124" y="0"/>
                </a:cubicBezTo>
                <a:cubicBezTo>
                  <a:pt x="194" y="0"/>
                  <a:pt x="250" y="55"/>
                  <a:pt x="250" y="12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6" name="Google Shape;3786;p105"/>
          <p:cNvSpPr/>
          <p:nvPr/>
        </p:nvSpPr>
        <p:spPr>
          <a:xfrm rot="4800">
            <a:off x="1720791" y="1504630"/>
            <a:ext cx="2444765" cy="2448641"/>
          </a:xfrm>
          <a:custGeom>
            <a:rect b="b" l="l" r="r" t="t"/>
            <a:pathLst>
              <a:path extrusionOk="0" h="631" w="630">
                <a:moveTo>
                  <a:pt x="630" y="315"/>
                </a:moveTo>
                <a:cubicBezTo>
                  <a:pt x="630" y="490"/>
                  <a:pt x="489" y="631"/>
                  <a:pt x="315" y="631"/>
                </a:cubicBezTo>
                <a:cubicBezTo>
                  <a:pt x="141" y="631"/>
                  <a:pt x="0" y="490"/>
                  <a:pt x="0" y="315"/>
                </a:cubicBezTo>
                <a:cubicBezTo>
                  <a:pt x="0" y="142"/>
                  <a:pt x="141" y="0"/>
                  <a:pt x="315" y="0"/>
                </a:cubicBezTo>
                <a:cubicBezTo>
                  <a:pt x="489" y="0"/>
                  <a:pt x="630" y="142"/>
                  <a:pt x="630" y="3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7" name="Google Shape;3787;p105"/>
          <p:cNvSpPr/>
          <p:nvPr/>
        </p:nvSpPr>
        <p:spPr>
          <a:xfrm rot="4800">
            <a:off x="2067390" y="1855169"/>
            <a:ext cx="1751416" cy="1751408"/>
          </a:xfrm>
          <a:custGeom>
            <a:rect b="b" l="l" r="r" t="t"/>
            <a:pathLst>
              <a:path extrusionOk="0" h="250" w="250">
                <a:moveTo>
                  <a:pt x="250" y="124"/>
                </a:moveTo>
                <a:cubicBezTo>
                  <a:pt x="250" y="194"/>
                  <a:pt x="194" y="250"/>
                  <a:pt x="125" y="250"/>
                </a:cubicBezTo>
                <a:cubicBezTo>
                  <a:pt x="56" y="250"/>
                  <a:pt x="0" y="194"/>
                  <a:pt x="0" y="124"/>
                </a:cubicBezTo>
                <a:cubicBezTo>
                  <a:pt x="0" y="55"/>
                  <a:pt x="56" y="0"/>
                  <a:pt x="125" y="0"/>
                </a:cubicBezTo>
                <a:cubicBezTo>
                  <a:pt x="194" y="0"/>
                  <a:pt x="250" y="55"/>
                  <a:pt x="250" y="12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8" name="Google Shape;3788;p105"/>
          <p:cNvSpPr/>
          <p:nvPr/>
        </p:nvSpPr>
        <p:spPr>
          <a:xfrm rot="4800">
            <a:off x="3819452" y="1507556"/>
            <a:ext cx="2444765" cy="2448641"/>
          </a:xfrm>
          <a:custGeom>
            <a:rect b="b" l="l" r="r" t="t"/>
            <a:pathLst>
              <a:path extrusionOk="0" h="631" w="630">
                <a:moveTo>
                  <a:pt x="630" y="315"/>
                </a:moveTo>
                <a:cubicBezTo>
                  <a:pt x="630" y="490"/>
                  <a:pt x="489" y="631"/>
                  <a:pt x="315" y="631"/>
                </a:cubicBezTo>
                <a:cubicBezTo>
                  <a:pt x="141" y="631"/>
                  <a:pt x="0" y="490"/>
                  <a:pt x="0" y="315"/>
                </a:cubicBezTo>
                <a:cubicBezTo>
                  <a:pt x="0" y="142"/>
                  <a:pt x="141" y="0"/>
                  <a:pt x="315" y="0"/>
                </a:cubicBezTo>
                <a:cubicBezTo>
                  <a:pt x="489" y="0"/>
                  <a:pt x="630" y="142"/>
                  <a:pt x="630" y="31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9" name="Google Shape;3789;p105"/>
          <p:cNvSpPr/>
          <p:nvPr/>
        </p:nvSpPr>
        <p:spPr>
          <a:xfrm rot="4800">
            <a:off x="4166039" y="1858095"/>
            <a:ext cx="1751416" cy="1751408"/>
          </a:xfrm>
          <a:custGeom>
            <a:rect b="b" l="l" r="r" t="t"/>
            <a:pathLst>
              <a:path extrusionOk="0" h="250" w="250">
                <a:moveTo>
                  <a:pt x="250" y="124"/>
                </a:moveTo>
                <a:cubicBezTo>
                  <a:pt x="250" y="194"/>
                  <a:pt x="194" y="250"/>
                  <a:pt x="125" y="250"/>
                </a:cubicBezTo>
                <a:cubicBezTo>
                  <a:pt x="56" y="250"/>
                  <a:pt x="0" y="194"/>
                  <a:pt x="0" y="124"/>
                </a:cubicBezTo>
                <a:cubicBezTo>
                  <a:pt x="0" y="55"/>
                  <a:pt x="56" y="0"/>
                  <a:pt x="125" y="0"/>
                </a:cubicBezTo>
                <a:cubicBezTo>
                  <a:pt x="194" y="0"/>
                  <a:pt x="250" y="55"/>
                  <a:pt x="250" y="12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0" name="Google Shape;3790;p105"/>
          <p:cNvSpPr/>
          <p:nvPr/>
        </p:nvSpPr>
        <p:spPr>
          <a:xfrm rot="4800">
            <a:off x="8012864" y="1513419"/>
            <a:ext cx="2448652" cy="2448641"/>
          </a:xfrm>
          <a:custGeom>
            <a:rect b="b" l="l" r="r" t="t"/>
            <a:pathLst>
              <a:path extrusionOk="0" h="631" w="631">
                <a:moveTo>
                  <a:pt x="631" y="315"/>
                </a:moveTo>
                <a:cubicBezTo>
                  <a:pt x="631" y="490"/>
                  <a:pt x="490" y="631"/>
                  <a:pt x="316" y="631"/>
                </a:cubicBezTo>
                <a:cubicBezTo>
                  <a:pt x="142" y="631"/>
                  <a:pt x="0" y="490"/>
                  <a:pt x="0" y="315"/>
                </a:cubicBezTo>
                <a:cubicBezTo>
                  <a:pt x="0" y="142"/>
                  <a:pt x="142" y="0"/>
                  <a:pt x="316" y="0"/>
                </a:cubicBezTo>
                <a:cubicBezTo>
                  <a:pt x="490" y="0"/>
                  <a:pt x="631" y="142"/>
                  <a:pt x="631" y="3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1" name="Google Shape;3791;p105"/>
          <p:cNvSpPr/>
          <p:nvPr/>
        </p:nvSpPr>
        <p:spPr>
          <a:xfrm rot="4800">
            <a:off x="8363350" y="1863957"/>
            <a:ext cx="1751416" cy="1751408"/>
          </a:xfrm>
          <a:custGeom>
            <a:rect b="b" l="l" r="r" t="t"/>
            <a:pathLst>
              <a:path extrusionOk="0" h="250" w="250">
                <a:moveTo>
                  <a:pt x="250" y="124"/>
                </a:moveTo>
                <a:cubicBezTo>
                  <a:pt x="250" y="194"/>
                  <a:pt x="194" y="250"/>
                  <a:pt x="125" y="250"/>
                </a:cubicBezTo>
                <a:cubicBezTo>
                  <a:pt x="55" y="250"/>
                  <a:pt x="0" y="194"/>
                  <a:pt x="0" y="124"/>
                </a:cubicBezTo>
                <a:cubicBezTo>
                  <a:pt x="0" y="55"/>
                  <a:pt x="55" y="0"/>
                  <a:pt x="125" y="0"/>
                </a:cubicBezTo>
                <a:cubicBezTo>
                  <a:pt x="194" y="0"/>
                  <a:pt x="250" y="55"/>
                  <a:pt x="250" y="124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1" anchor="ctr" bIns="45000" lIns="90000" spcFirstLastPara="1" rIns="90000" wrap="square" tIns="45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sz="1200" u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2" name="Google Shape;3792;p105"/>
          <p:cNvSpPr txBox="1"/>
          <p:nvPr/>
        </p:nvSpPr>
        <p:spPr>
          <a:xfrm>
            <a:off x="926082" y="4192872"/>
            <a:ext cx="241672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793" name="Google Shape;3793;p105"/>
          <p:cNvSpPr txBox="1"/>
          <p:nvPr/>
        </p:nvSpPr>
        <p:spPr>
          <a:xfrm>
            <a:off x="3563890" y="4192872"/>
            <a:ext cx="241672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794" name="Google Shape;3794;p105"/>
          <p:cNvSpPr txBox="1"/>
          <p:nvPr/>
        </p:nvSpPr>
        <p:spPr>
          <a:xfrm>
            <a:off x="6201698" y="4192872"/>
            <a:ext cx="241672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795" name="Google Shape;3795;p105"/>
          <p:cNvSpPr txBox="1"/>
          <p:nvPr/>
        </p:nvSpPr>
        <p:spPr>
          <a:xfrm>
            <a:off x="8839506" y="4192872"/>
            <a:ext cx="2416721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796" name="Google Shape;3796;p105"/>
          <p:cNvSpPr/>
          <p:nvPr/>
        </p:nvSpPr>
        <p:spPr>
          <a:xfrm flipH="1">
            <a:off x="2174940" y="2259903"/>
            <a:ext cx="153631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7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7" name="Google Shape;3797;p105"/>
          <p:cNvSpPr/>
          <p:nvPr/>
        </p:nvSpPr>
        <p:spPr>
          <a:xfrm flipH="1">
            <a:off x="4273752" y="2259903"/>
            <a:ext cx="153631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7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8" name="Google Shape;3798;p105"/>
          <p:cNvSpPr/>
          <p:nvPr/>
        </p:nvSpPr>
        <p:spPr>
          <a:xfrm flipH="1">
            <a:off x="6372413" y="2259903"/>
            <a:ext cx="153631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7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9" name="Google Shape;3799;p105"/>
          <p:cNvSpPr/>
          <p:nvPr/>
        </p:nvSpPr>
        <p:spPr>
          <a:xfrm flipH="1">
            <a:off x="8469032" y="2259903"/>
            <a:ext cx="153631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7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3" name="Shape 3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4" name="Google Shape;3804;p10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Flow</a:t>
            </a:r>
            <a:endParaRPr/>
          </a:p>
        </p:txBody>
      </p:sp>
      <p:sp>
        <p:nvSpPr>
          <p:cNvPr id="3805" name="Google Shape;3805;p106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06" name="Google Shape;3806;p106"/>
          <p:cNvSpPr/>
          <p:nvPr/>
        </p:nvSpPr>
        <p:spPr>
          <a:xfrm>
            <a:off x="992666" y="1777292"/>
            <a:ext cx="1346493" cy="13464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7" name="Google Shape;3807;p106"/>
          <p:cNvSpPr/>
          <p:nvPr/>
        </p:nvSpPr>
        <p:spPr>
          <a:xfrm>
            <a:off x="3944060" y="1777292"/>
            <a:ext cx="1346493" cy="13464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8" name="Google Shape;3808;p106"/>
          <p:cNvSpPr/>
          <p:nvPr/>
        </p:nvSpPr>
        <p:spPr>
          <a:xfrm>
            <a:off x="6896308" y="1777292"/>
            <a:ext cx="1346493" cy="13464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9" name="Google Shape;3809;p106"/>
          <p:cNvSpPr/>
          <p:nvPr/>
        </p:nvSpPr>
        <p:spPr>
          <a:xfrm>
            <a:off x="9815732" y="1777292"/>
            <a:ext cx="1346493" cy="13464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10" name="Google Shape;3810;p106"/>
          <p:cNvCxnSpPr/>
          <p:nvPr/>
        </p:nvCxnSpPr>
        <p:spPr>
          <a:xfrm>
            <a:off x="2557954" y="2445628"/>
            <a:ext cx="1188607" cy="0"/>
          </a:xfrm>
          <a:prstGeom prst="straightConnector1">
            <a:avLst/>
          </a:prstGeom>
          <a:noFill/>
          <a:ln cap="flat" cmpd="sng" w="508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811" name="Google Shape;3811;p106"/>
          <p:cNvCxnSpPr/>
          <p:nvPr/>
        </p:nvCxnSpPr>
        <p:spPr>
          <a:xfrm>
            <a:off x="5521146" y="2445628"/>
            <a:ext cx="1188607" cy="0"/>
          </a:xfrm>
          <a:prstGeom prst="straightConnector1">
            <a:avLst/>
          </a:prstGeom>
          <a:noFill/>
          <a:ln cap="flat" cmpd="sng" w="508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812" name="Google Shape;3812;p106"/>
          <p:cNvCxnSpPr/>
          <p:nvPr/>
        </p:nvCxnSpPr>
        <p:spPr>
          <a:xfrm>
            <a:off x="8429869" y="2445628"/>
            <a:ext cx="1188607" cy="0"/>
          </a:xfrm>
          <a:prstGeom prst="straightConnector1">
            <a:avLst/>
          </a:prstGeom>
          <a:noFill/>
          <a:ln cap="flat" cmpd="sng" w="50800">
            <a:solidFill>
              <a:schemeClr val="dk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813" name="Google Shape;3813;p106"/>
          <p:cNvSpPr txBox="1"/>
          <p:nvPr/>
        </p:nvSpPr>
        <p:spPr>
          <a:xfrm flipH="1">
            <a:off x="429538" y="4159640"/>
            <a:ext cx="247274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814" name="Google Shape;3814;p106"/>
          <p:cNvSpPr/>
          <p:nvPr/>
        </p:nvSpPr>
        <p:spPr>
          <a:xfrm flipH="1">
            <a:off x="879945" y="3583036"/>
            <a:ext cx="1571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5" name="Google Shape;3815;p106"/>
          <p:cNvSpPr txBox="1"/>
          <p:nvPr/>
        </p:nvSpPr>
        <p:spPr>
          <a:xfrm flipH="1">
            <a:off x="3380933" y="4159640"/>
            <a:ext cx="247274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816" name="Google Shape;3816;p106"/>
          <p:cNvSpPr/>
          <p:nvPr/>
        </p:nvSpPr>
        <p:spPr>
          <a:xfrm flipH="1">
            <a:off x="3831340" y="3583036"/>
            <a:ext cx="1571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7" name="Google Shape;3817;p106"/>
          <p:cNvSpPr txBox="1"/>
          <p:nvPr/>
        </p:nvSpPr>
        <p:spPr>
          <a:xfrm flipH="1">
            <a:off x="6333180" y="4159640"/>
            <a:ext cx="247274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818" name="Google Shape;3818;p106"/>
          <p:cNvSpPr/>
          <p:nvPr/>
        </p:nvSpPr>
        <p:spPr>
          <a:xfrm flipH="1">
            <a:off x="6783587" y="3583036"/>
            <a:ext cx="1571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9" name="Google Shape;3819;p106"/>
          <p:cNvSpPr txBox="1"/>
          <p:nvPr/>
        </p:nvSpPr>
        <p:spPr>
          <a:xfrm flipH="1">
            <a:off x="9289715" y="4159640"/>
            <a:ext cx="247274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820" name="Google Shape;3820;p106"/>
          <p:cNvSpPr/>
          <p:nvPr/>
        </p:nvSpPr>
        <p:spPr>
          <a:xfrm flipH="1">
            <a:off x="9372968" y="3583036"/>
            <a:ext cx="2306239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5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1" name="Google Shape;3821;p106"/>
          <p:cNvSpPr/>
          <p:nvPr/>
        </p:nvSpPr>
        <p:spPr>
          <a:xfrm>
            <a:off x="4420150" y="2245314"/>
            <a:ext cx="420826" cy="403339"/>
          </a:xfrm>
          <a:custGeom>
            <a:rect b="b" l="l" r="r" t="t"/>
            <a:pathLst>
              <a:path extrusionOk="0" h="510953" w="533104">
                <a:moveTo>
                  <a:pt x="530392" y="361477"/>
                </a:moveTo>
                <a:lnTo>
                  <a:pt x="530171" y="360887"/>
                </a:lnTo>
                <a:cubicBezTo>
                  <a:pt x="526553" y="350845"/>
                  <a:pt x="519317" y="342796"/>
                  <a:pt x="509644" y="338292"/>
                </a:cubicBezTo>
                <a:cubicBezTo>
                  <a:pt x="500045" y="333714"/>
                  <a:pt x="489191" y="333198"/>
                  <a:pt x="479223" y="336742"/>
                </a:cubicBezTo>
                <a:cubicBezTo>
                  <a:pt x="442452" y="349959"/>
                  <a:pt x="400734" y="366424"/>
                  <a:pt x="381389" y="374177"/>
                </a:cubicBezTo>
                <a:cubicBezTo>
                  <a:pt x="375925" y="359336"/>
                  <a:pt x="361896" y="348556"/>
                  <a:pt x="345135" y="348039"/>
                </a:cubicBezTo>
                <a:cubicBezTo>
                  <a:pt x="344765" y="348039"/>
                  <a:pt x="344396" y="348039"/>
                  <a:pt x="344027" y="348039"/>
                </a:cubicBezTo>
                <a:cubicBezTo>
                  <a:pt x="370165" y="326109"/>
                  <a:pt x="386853" y="293178"/>
                  <a:pt x="386853" y="256407"/>
                </a:cubicBezTo>
                <a:cubicBezTo>
                  <a:pt x="386853" y="237062"/>
                  <a:pt x="382201" y="218824"/>
                  <a:pt x="374079" y="202653"/>
                </a:cubicBezTo>
                <a:cubicBezTo>
                  <a:pt x="380724" y="202875"/>
                  <a:pt x="385967" y="202949"/>
                  <a:pt x="387148" y="202949"/>
                </a:cubicBezTo>
                <a:lnTo>
                  <a:pt x="416757" y="202949"/>
                </a:lnTo>
                <a:cubicBezTo>
                  <a:pt x="419046" y="221482"/>
                  <a:pt x="431820" y="235289"/>
                  <a:pt x="447842" y="235511"/>
                </a:cubicBezTo>
                <a:lnTo>
                  <a:pt x="489339" y="236028"/>
                </a:lnTo>
                <a:cubicBezTo>
                  <a:pt x="489413" y="236028"/>
                  <a:pt x="489413" y="236028"/>
                  <a:pt x="489486" y="236028"/>
                </a:cubicBezTo>
                <a:cubicBezTo>
                  <a:pt x="496722" y="236028"/>
                  <a:pt x="502703" y="230195"/>
                  <a:pt x="502777" y="222885"/>
                </a:cubicBezTo>
                <a:cubicBezTo>
                  <a:pt x="502851" y="215575"/>
                  <a:pt x="497018" y="209520"/>
                  <a:pt x="489634" y="209446"/>
                </a:cubicBezTo>
                <a:lnTo>
                  <a:pt x="448137" y="208930"/>
                </a:lnTo>
                <a:cubicBezTo>
                  <a:pt x="446808" y="208930"/>
                  <a:pt x="442821" y="204499"/>
                  <a:pt x="442895" y="196599"/>
                </a:cubicBezTo>
                <a:lnTo>
                  <a:pt x="444593" y="55348"/>
                </a:lnTo>
                <a:cubicBezTo>
                  <a:pt x="444667" y="51361"/>
                  <a:pt x="445775" y="47669"/>
                  <a:pt x="447621" y="45159"/>
                </a:cubicBezTo>
                <a:cubicBezTo>
                  <a:pt x="448728" y="43682"/>
                  <a:pt x="449688" y="43165"/>
                  <a:pt x="450131" y="43165"/>
                </a:cubicBezTo>
                <a:lnTo>
                  <a:pt x="450131" y="43165"/>
                </a:lnTo>
                <a:lnTo>
                  <a:pt x="491628" y="43682"/>
                </a:lnTo>
                <a:cubicBezTo>
                  <a:pt x="498937" y="43756"/>
                  <a:pt x="504992" y="37923"/>
                  <a:pt x="505066" y="30539"/>
                </a:cubicBezTo>
                <a:cubicBezTo>
                  <a:pt x="505140" y="23229"/>
                  <a:pt x="499307" y="17174"/>
                  <a:pt x="491923" y="17101"/>
                </a:cubicBezTo>
                <a:lnTo>
                  <a:pt x="450426" y="16584"/>
                </a:lnTo>
                <a:cubicBezTo>
                  <a:pt x="441271" y="16510"/>
                  <a:pt x="432484" y="21088"/>
                  <a:pt x="426355" y="29210"/>
                </a:cubicBezTo>
                <a:cubicBezTo>
                  <a:pt x="421852" y="35264"/>
                  <a:pt x="418972" y="42870"/>
                  <a:pt x="418233" y="51066"/>
                </a:cubicBezTo>
                <a:lnTo>
                  <a:pt x="412548" y="50549"/>
                </a:lnTo>
                <a:cubicBezTo>
                  <a:pt x="412400" y="50549"/>
                  <a:pt x="412253" y="50549"/>
                  <a:pt x="412105" y="50549"/>
                </a:cubicBezTo>
                <a:cubicBezTo>
                  <a:pt x="375999" y="48629"/>
                  <a:pt x="346538" y="34231"/>
                  <a:pt x="320547" y="21531"/>
                </a:cubicBezTo>
                <a:cubicBezTo>
                  <a:pt x="293227" y="8166"/>
                  <a:pt x="269599" y="-3352"/>
                  <a:pt x="244642" y="1816"/>
                </a:cubicBezTo>
                <a:cubicBezTo>
                  <a:pt x="240729" y="2628"/>
                  <a:pt x="231425" y="4548"/>
                  <a:pt x="126503" y="53133"/>
                </a:cubicBezTo>
                <a:cubicBezTo>
                  <a:pt x="78139" y="75506"/>
                  <a:pt x="31253" y="97805"/>
                  <a:pt x="25715" y="100389"/>
                </a:cubicBezTo>
                <a:cubicBezTo>
                  <a:pt x="16264" y="104007"/>
                  <a:pt x="8658" y="111021"/>
                  <a:pt x="4302" y="120251"/>
                </a:cubicBezTo>
                <a:cubicBezTo>
                  <a:pt x="-128" y="129702"/>
                  <a:pt x="-645" y="140261"/>
                  <a:pt x="2825" y="150081"/>
                </a:cubicBezTo>
                <a:lnTo>
                  <a:pt x="3047" y="150746"/>
                </a:lnTo>
                <a:cubicBezTo>
                  <a:pt x="6665" y="160788"/>
                  <a:pt x="13901" y="168836"/>
                  <a:pt x="23573" y="173340"/>
                </a:cubicBezTo>
                <a:cubicBezTo>
                  <a:pt x="28964" y="175924"/>
                  <a:pt x="34797" y="177180"/>
                  <a:pt x="40630" y="177180"/>
                </a:cubicBezTo>
                <a:cubicBezTo>
                  <a:pt x="45134" y="177180"/>
                  <a:pt x="49638" y="176367"/>
                  <a:pt x="53994" y="174817"/>
                </a:cubicBezTo>
                <a:cubicBezTo>
                  <a:pt x="90692" y="161600"/>
                  <a:pt x="132483" y="145134"/>
                  <a:pt x="151829" y="137381"/>
                </a:cubicBezTo>
                <a:cubicBezTo>
                  <a:pt x="153675" y="142402"/>
                  <a:pt x="156480" y="147054"/>
                  <a:pt x="160320" y="151041"/>
                </a:cubicBezTo>
                <a:cubicBezTo>
                  <a:pt x="167630" y="158794"/>
                  <a:pt x="177524" y="163151"/>
                  <a:pt x="188157" y="163446"/>
                </a:cubicBezTo>
                <a:cubicBezTo>
                  <a:pt x="188526" y="163446"/>
                  <a:pt x="188895" y="163446"/>
                  <a:pt x="189264" y="163446"/>
                </a:cubicBezTo>
                <a:cubicBezTo>
                  <a:pt x="190224" y="163372"/>
                  <a:pt x="191258" y="163298"/>
                  <a:pt x="192292" y="163298"/>
                </a:cubicBezTo>
                <a:cubicBezTo>
                  <a:pt x="165046" y="185228"/>
                  <a:pt x="147620" y="218824"/>
                  <a:pt x="147620" y="256481"/>
                </a:cubicBezTo>
                <a:cubicBezTo>
                  <a:pt x="147620" y="275309"/>
                  <a:pt x="151976" y="293104"/>
                  <a:pt x="159729" y="308905"/>
                </a:cubicBezTo>
                <a:cubicBezTo>
                  <a:pt x="152863" y="308610"/>
                  <a:pt x="147325" y="308610"/>
                  <a:pt x="146143" y="308610"/>
                </a:cubicBezTo>
                <a:lnTo>
                  <a:pt x="116461" y="308610"/>
                </a:lnTo>
                <a:cubicBezTo>
                  <a:pt x="115575" y="301448"/>
                  <a:pt x="113064" y="294728"/>
                  <a:pt x="109151" y="289264"/>
                </a:cubicBezTo>
                <a:cubicBezTo>
                  <a:pt x="103244" y="280995"/>
                  <a:pt x="94605" y="276195"/>
                  <a:pt x="85375" y="276048"/>
                </a:cubicBezTo>
                <a:lnTo>
                  <a:pt x="43879" y="275531"/>
                </a:lnTo>
                <a:cubicBezTo>
                  <a:pt x="36569" y="275457"/>
                  <a:pt x="30514" y="281290"/>
                  <a:pt x="30440" y="288674"/>
                </a:cubicBezTo>
                <a:cubicBezTo>
                  <a:pt x="30366" y="295984"/>
                  <a:pt x="36200" y="302038"/>
                  <a:pt x="43583" y="302112"/>
                </a:cubicBezTo>
                <a:lnTo>
                  <a:pt x="85080" y="302629"/>
                </a:lnTo>
                <a:cubicBezTo>
                  <a:pt x="85449" y="302629"/>
                  <a:pt x="86483" y="303220"/>
                  <a:pt x="87517" y="304696"/>
                </a:cubicBezTo>
                <a:cubicBezTo>
                  <a:pt x="89363" y="307281"/>
                  <a:pt x="90322" y="310973"/>
                  <a:pt x="90322" y="314960"/>
                </a:cubicBezTo>
                <a:lnTo>
                  <a:pt x="88624" y="456210"/>
                </a:lnTo>
                <a:cubicBezTo>
                  <a:pt x="88550" y="464111"/>
                  <a:pt x="84489" y="468394"/>
                  <a:pt x="83086" y="468394"/>
                </a:cubicBezTo>
                <a:lnTo>
                  <a:pt x="83086" y="468394"/>
                </a:lnTo>
                <a:lnTo>
                  <a:pt x="41590" y="467877"/>
                </a:lnTo>
                <a:cubicBezTo>
                  <a:pt x="34280" y="467803"/>
                  <a:pt x="28225" y="473636"/>
                  <a:pt x="28151" y="481020"/>
                </a:cubicBezTo>
                <a:cubicBezTo>
                  <a:pt x="28078" y="488330"/>
                  <a:pt x="33911" y="494384"/>
                  <a:pt x="41294" y="494458"/>
                </a:cubicBezTo>
                <a:lnTo>
                  <a:pt x="82791" y="494975"/>
                </a:lnTo>
                <a:cubicBezTo>
                  <a:pt x="82865" y="494975"/>
                  <a:pt x="83012" y="494975"/>
                  <a:pt x="83160" y="494975"/>
                </a:cubicBezTo>
                <a:cubicBezTo>
                  <a:pt x="99847" y="494975"/>
                  <a:pt x="113212" y="480207"/>
                  <a:pt x="115058" y="460493"/>
                </a:cubicBezTo>
                <a:lnTo>
                  <a:pt x="120743" y="461010"/>
                </a:lnTo>
                <a:cubicBezTo>
                  <a:pt x="120891" y="461010"/>
                  <a:pt x="121039" y="461010"/>
                  <a:pt x="121186" y="461010"/>
                </a:cubicBezTo>
                <a:cubicBezTo>
                  <a:pt x="157293" y="462930"/>
                  <a:pt x="186754" y="477328"/>
                  <a:pt x="212744" y="490028"/>
                </a:cubicBezTo>
                <a:cubicBezTo>
                  <a:pt x="235486" y="501177"/>
                  <a:pt x="255718" y="510998"/>
                  <a:pt x="276244" y="510998"/>
                </a:cubicBezTo>
                <a:cubicBezTo>
                  <a:pt x="280379" y="510998"/>
                  <a:pt x="284514" y="510628"/>
                  <a:pt x="288649" y="509742"/>
                </a:cubicBezTo>
                <a:cubicBezTo>
                  <a:pt x="292562" y="508930"/>
                  <a:pt x="301866" y="507010"/>
                  <a:pt x="406789" y="458426"/>
                </a:cubicBezTo>
                <a:cubicBezTo>
                  <a:pt x="455152" y="436053"/>
                  <a:pt x="502039" y="413754"/>
                  <a:pt x="507576" y="411170"/>
                </a:cubicBezTo>
                <a:cubicBezTo>
                  <a:pt x="517028" y="407552"/>
                  <a:pt x="524633" y="400537"/>
                  <a:pt x="528989" y="391308"/>
                </a:cubicBezTo>
                <a:cubicBezTo>
                  <a:pt x="533346" y="381856"/>
                  <a:pt x="533863" y="371298"/>
                  <a:pt x="530392" y="361477"/>
                </a:cubicBezTo>
                <a:moveTo>
                  <a:pt x="188304" y="136864"/>
                </a:moveTo>
                <a:cubicBezTo>
                  <a:pt x="181216" y="136421"/>
                  <a:pt x="175752" y="130441"/>
                  <a:pt x="175900" y="123278"/>
                </a:cubicBezTo>
                <a:cubicBezTo>
                  <a:pt x="175974" y="119734"/>
                  <a:pt x="177450" y="116485"/>
                  <a:pt x="180035" y="114049"/>
                </a:cubicBezTo>
                <a:cubicBezTo>
                  <a:pt x="182619" y="111612"/>
                  <a:pt x="185942" y="110357"/>
                  <a:pt x="189486" y="110431"/>
                </a:cubicBezTo>
                <a:cubicBezTo>
                  <a:pt x="189560" y="110431"/>
                  <a:pt x="189560" y="110431"/>
                  <a:pt x="189633" y="110431"/>
                </a:cubicBezTo>
                <a:lnTo>
                  <a:pt x="287837" y="112129"/>
                </a:lnTo>
                <a:cubicBezTo>
                  <a:pt x="292193" y="112203"/>
                  <a:pt x="296328" y="110135"/>
                  <a:pt x="298839" y="106591"/>
                </a:cubicBezTo>
                <a:lnTo>
                  <a:pt x="311539" y="88944"/>
                </a:lnTo>
                <a:cubicBezTo>
                  <a:pt x="315821" y="82963"/>
                  <a:pt x="314492" y="74694"/>
                  <a:pt x="308511" y="70411"/>
                </a:cubicBezTo>
                <a:cubicBezTo>
                  <a:pt x="302531" y="66128"/>
                  <a:pt x="294261" y="67457"/>
                  <a:pt x="289978" y="73438"/>
                </a:cubicBezTo>
                <a:lnTo>
                  <a:pt x="281339" y="85400"/>
                </a:lnTo>
                <a:lnTo>
                  <a:pt x="190150" y="83776"/>
                </a:lnTo>
                <a:cubicBezTo>
                  <a:pt x="179518" y="83480"/>
                  <a:pt x="169476" y="87394"/>
                  <a:pt x="161797" y="94630"/>
                </a:cubicBezTo>
                <a:cubicBezTo>
                  <a:pt x="157662" y="98543"/>
                  <a:pt x="154487" y="103195"/>
                  <a:pt x="152346" y="108289"/>
                </a:cubicBezTo>
                <a:cubicBezTo>
                  <a:pt x="148063" y="110062"/>
                  <a:pt x="92242" y="132656"/>
                  <a:pt x="44913" y="149564"/>
                </a:cubicBezTo>
                <a:cubicBezTo>
                  <a:pt x="41590" y="150746"/>
                  <a:pt x="38046" y="150598"/>
                  <a:pt x="34871" y="149048"/>
                </a:cubicBezTo>
                <a:cubicBezTo>
                  <a:pt x="31622" y="147497"/>
                  <a:pt x="29185" y="144839"/>
                  <a:pt x="28004" y="141442"/>
                </a:cubicBezTo>
                <a:lnTo>
                  <a:pt x="27782" y="140778"/>
                </a:lnTo>
                <a:cubicBezTo>
                  <a:pt x="26675" y="137677"/>
                  <a:pt x="26822" y="134280"/>
                  <a:pt x="28299" y="131327"/>
                </a:cubicBezTo>
                <a:cubicBezTo>
                  <a:pt x="29702" y="128299"/>
                  <a:pt x="32212" y="126010"/>
                  <a:pt x="35314" y="124903"/>
                </a:cubicBezTo>
                <a:cubicBezTo>
                  <a:pt x="35757" y="124755"/>
                  <a:pt x="36126" y="124607"/>
                  <a:pt x="36495" y="124386"/>
                </a:cubicBezTo>
                <a:cubicBezTo>
                  <a:pt x="111809" y="88575"/>
                  <a:pt x="236372" y="30613"/>
                  <a:pt x="249885" y="27585"/>
                </a:cubicBezTo>
                <a:cubicBezTo>
                  <a:pt x="265981" y="24263"/>
                  <a:pt x="284883" y="33492"/>
                  <a:pt x="308733" y="45159"/>
                </a:cubicBezTo>
                <a:cubicBezTo>
                  <a:pt x="335610" y="58302"/>
                  <a:pt x="368984" y="74620"/>
                  <a:pt x="410333" y="76835"/>
                </a:cubicBezTo>
                <a:lnTo>
                  <a:pt x="417643" y="77499"/>
                </a:lnTo>
                <a:lnTo>
                  <a:pt x="416461" y="176146"/>
                </a:lnTo>
                <a:lnTo>
                  <a:pt x="387000" y="176146"/>
                </a:lnTo>
                <a:cubicBezTo>
                  <a:pt x="380724" y="176146"/>
                  <a:pt x="362929" y="175703"/>
                  <a:pt x="353995" y="174152"/>
                </a:cubicBezTo>
                <a:cubicBezTo>
                  <a:pt x="337086" y="156210"/>
                  <a:pt x="314640" y="143510"/>
                  <a:pt x="289461" y="138710"/>
                </a:cubicBezTo>
                <a:cubicBezTo>
                  <a:pt x="264947" y="132803"/>
                  <a:pt x="198715" y="136274"/>
                  <a:pt x="188304" y="136864"/>
                </a:cubicBezTo>
                <a:moveTo>
                  <a:pt x="267163" y="163372"/>
                </a:moveTo>
                <a:cubicBezTo>
                  <a:pt x="272848" y="163372"/>
                  <a:pt x="278386" y="163889"/>
                  <a:pt x="283702" y="164849"/>
                </a:cubicBezTo>
                <a:cubicBezTo>
                  <a:pt x="294925" y="167802"/>
                  <a:pt x="301644" y="173340"/>
                  <a:pt x="309397" y="179838"/>
                </a:cubicBezTo>
                <a:cubicBezTo>
                  <a:pt x="317298" y="186409"/>
                  <a:pt x="326085" y="193719"/>
                  <a:pt x="339523" y="198076"/>
                </a:cubicBezTo>
                <a:cubicBezTo>
                  <a:pt x="352445" y="214024"/>
                  <a:pt x="360124" y="234330"/>
                  <a:pt x="360124" y="256407"/>
                </a:cubicBezTo>
                <a:cubicBezTo>
                  <a:pt x="360124" y="305435"/>
                  <a:pt x="321950" y="345750"/>
                  <a:pt x="273808" y="349220"/>
                </a:cubicBezTo>
                <a:cubicBezTo>
                  <a:pt x="263692" y="348851"/>
                  <a:pt x="255053" y="348039"/>
                  <a:pt x="249737" y="346710"/>
                </a:cubicBezTo>
                <a:cubicBezTo>
                  <a:pt x="238292" y="343830"/>
                  <a:pt x="231499" y="338145"/>
                  <a:pt x="223599" y="331573"/>
                </a:cubicBezTo>
                <a:cubicBezTo>
                  <a:pt x="215698" y="325002"/>
                  <a:pt x="206985" y="317766"/>
                  <a:pt x="193621" y="313409"/>
                </a:cubicBezTo>
                <a:cubicBezTo>
                  <a:pt x="181364" y="297608"/>
                  <a:pt x="174054" y="277820"/>
                  <a:pt x="174054" y="256407"/>
                </a:cubicBezTo>
                <a:cubicBezTo>
                  <a:pt x="174128" y="205164"/>
                  <a:pt x="215846" y="163372"/>
                  <a:pt x="267163" y="163372"/>
                </a:cubicBezTo>
                <a:moveTo>
                  <a:pt x="504844" y="379937"/>
                </a:moveTo>
                <a:cubicBezTo>
                  <a:pt x="503442" y="382964"/>
                  <a:pt x="500931" y="385253"/>
                  <a:pt x="497830" y="386360"/>
                </a:cubicBezTo>
                <a:cubicBezTo>
                  <a:pt x="497387" y="386508"/>
                  <a:pt x="497018" y="386656"/>
                  <a:pt x="496648" y="386877"/>
                </a:cubicBezTo>
                <a:cubicBezTo>
                  <a:pt x="421335" y="422688"/>
                  <a:pt x="296771" y="480651"/>
                  <a:pt x="283259" y="483678"/>
                </a:cubicBezTo>
                <a:cubicBezTo>
                  <a:pt x="267163" y="487001"/>
                  <a:pt x="248260" y="477771"/>
                  <a:pt x="224411" y="466105"/>
                </a:cubicBezTo>
                <a:cubicBezTo>
                  <a:pt x="197534" y="452962"/>
                  <a:pt x="164160" y="436644"/>
                  <a:pt x="122811" y="434428"/>
                </a:cubicBezTo>
                <a:lnTo>
                  <a:pt x="115501" y="433764"/>
                </a:lnTo>
                <a:lnTo>
                  <a:pt x="116682" y="335117"/>
                </a:lnTo>
                <a:lnTo>
                  <a:pt x="146143" y="335117"/>
                </a:lnTo>
                <a:cubicBezTo>
                  <a:pt x="152346" y="335117"/>
                  <a:pt x="170140" y="335487"/>
                  <a:pt x="179075" y="337111"/>
                </a:cubicBezTo>
                <a:cubicBezTo>
                  <a:pt x="200930" y="361034"/>
                  <a:pt x="232385" y="376023"/>
                  <a:pt x="267310" y="376023"/>
                </a:cubicBezTo>
                <a:cubicBezTo>
                  <a:pt x="269747" y="376023"/>
                  <a:pt x="272183" y="375949"/>
                  <a:pt x="274620" y="375802"/>
                </a:cubicBezTo>
                <a:cubicBezTo>
                  <a:pt x="303195" y="376835"/>
                  <a:pt x="337677" y="375063"/>
                  <a:pt x="344987" y="374620"/>
                </a:cubicBezTo>
                <a:cubicBezTo>
                  <a:pt x="352075" y="375063"/>
                  <a:pt x="357539" y="381044"/>
                  <a:pt x="357392" y="388206"/>
                </a:cubicBezTo>
                <a:cubicBezTo>
                  <a:pt x="357170" y="395516"/>
                  <a:pt x="351115" y="401276"/>
                  <a:pt x="343805" y="401054"/>
                </a:cubicBezTo>
                <a:cubicBezTo>
                  <a:pt x="343732" y="401054"/>
                  <a:pt x="343732" y="401054"/>
                  <a:pt x="343658" y="401054"/>
                </a:cubicBezTo>
                <a:lnTo>
                  <a:pt x="245454" y="399356"/>
                </a:lnTo>
                <a:cubicBezTo>
                  <a:pt x="241098" y="399282"/>
                  <a:pt x="236963" y="401349"/>
                  <a:pt x="234453" y="404894"/>
                </a:cubicBezTo>
                <a:lnTo>
                  <a:pt x="221753" y="422541"/>
                </a:lnTo>
                <a:cubicBezTo>
                  <a:pt x="217470" y="428521"/>
                  <a:pt x="218799" y="436791"/>
                  <a:pt x="224780" y="441074"/>
                </a:cubicBezTo>
                <a:cubicBezTo>
                  <a:pt x="227143" y="442772"/>
                  <a:pt x="229875" y="443584"/>
                  <a:pt x="232533" y="443584"/>
                </a:cubicBezTo>
                <a:cubicBezTo>
                  <a:pt x="236668" y="443584"/>
                  <a:pt x="240729" y="441664"/>
                  <a:pt x="243313" y="438046"/>
                </a:cubicBezTo>
                <a:lnTo>
                  <a:pt x="251952" y="426085"/>
                </a:lnTo>
                <a:lnTo>
                  <a:pt x="343141" y="427709"/>
                </a:lnTo>
                <a:cubicBezTo>
                  <a:pt x="343510" y="427709"/>
                  <a:pt x="343805" y="427709"/>
                  <a:pt x="344175" y="427709"/>
                </a:cubicBezTo>
                <a:cubicBezTo>
                  <a:pt x="360640" y="427709"/>
                  <a:pt x="374891" y="417594"/>
                  <a:pt x="380946" y="403121"/>
                </a:cubicBezTo>
                <a:cubicBezTo>
                  <a:pt x="385081" y="401423"/>
                  <a:pt x="441049" y="378829"/>
                  <a:pt x="488379" y="361773"/>
                </a:cubicBezTo>
                <a:cubicBezTo>
                  <a:pt x="491701" y="360591"/>
                  <a:pt x="495246" y="360739"/>
                  <a:pt x="498421" y="362289"/>
                </a:cubicBezTo>
                <a:cubicBezTo>
                  <a:pt x="501669" y="363840"/>
                  <a:pt x="504106" y="366498"/>
                  <a:pt x="505288" y="369895"/>
                </a:cubicBezTo>
                <a:lnTo>
                  <a:pt x="505509" y="370485"/>
                </a:lnTo>
                <a:cubicBezTo>
                  <a:pt x="506469" y="373587"/>
                  <a:pt x="506247" y="376909"/>
                  <a:pt x="504844" y="379937"/>
                </a:cubicBezTo>
                <a:moveTo>
                  <a:pt x="214517" y="263938"/>
                </a:moveTo>
                <a:cubicBezTo>
                  <a:pt x="209348" y="258696"/>
                  <a:pt x="209422" y="250278"/>
                  <a:pt x="214664" y="245110"/>
                </a:cubicBezTo>
                <a:cubicBezTo>
                  <a:pt x="219907" y="239941"/>
                  <a:pt x="228324" y="240015"/>
                  <a:pt x="233493" y="245257"/>
                </a:cubicBezTo>
                <a:lnTo>
                  <a:pt x="250844" y="262978"/>
                </a:lnTo>
                <a:lnTo>
                  <a:pt x="298691" y="203687"/>
                </a:lnTo>
                <a:cubicBezTo>
                  <a:pt x="303269" y="198002"/>
                  <a:pt x="311686" y="197116"/>
                  <a:pt x="317372" y="201694"/>
                </a:cubicBezTo>
                <a:cubicBezTo>
                  <a:pt x="323057" y="206271"/>
                  <a:pt x="323943" y="214689"/>
                  <a:pt x="319365" y="220374"/>
                </a:cubicBezTo>
                <a:lnTo>
                  <a:pt x="262142" y="291258"/>
                </a:lnTo>
                <a:cubicBezTo>
                  <a:pt x="262142" y="291258"/>
                  <a:pt x="262142" y="291258"/>
                  <a:pt x="262068" y="291332"/>
                </a:cubicBezTo>
                <a:cubicBezTo>
                  <a:pt x="261772" y="291701"/>
                  <a:pt x="261477" y="292070"/>
                  <a:pt x="261108" y="292366"/>
                </a:cubicBezTo>
                <a:cubicBezTo>
                  <a:pt x="261034" y="292439"/>
                  <a:pt x="260960" y="292513"/>
                  <a:pt x="260886" y="292587"/>
                </a:cubicBezTo>
                <a:cubicBezTo>
                  <a:pt x="260591" y="292883"/>
                  <a:pt x="260296" y="293104"/>
                  <a:pt x="260000" y="293326"/>
                </a:cubicBezTo>
                <a:cubicBezTo>
                  <a:pt x="259853" y="293473"/>
                  <a:pt x="259705" y="293547"/>
                  <a:pt x="259557" y="293621"/>
                </a:cubicBezTo>
                <a:cubicBezTo>
                  <a:pt x="259336" y="293769"/>
                  <a:pt x="259114" y="293990"/>
                  <a:pt x="258819" y="294138"/>
                </a:cubicBezTo>
                <a:cubicBezTo>
                  <a:pt x="258671" y="294212"/>
                  <a:pt x="258523" y="294359"/>
                  <a:pt x="258302" y="294433"/>
                </a:cubicBezTo>
                <a:cubicBezTo>
                  <a:pt x="258081" y="294581"/>
                  <a:pt x="257785" y="294728"/>
                  <a:pt x="257564" y="294802"/>
                </a:cubicBezTo>
                <a:cubicBezTo>
                  <a:pt x="257416" y="294876"/>
                  <a:pt x="257268" y="294950"/>
                  <a:pt x="257047" y="295024"/>
                </a:cubicBezTo>
                <a:cubicBezTo>
                  <a:pt x="256751" y="295171"/>
                  <a:pt x="256530" y="295245"/>
                  <a:pt x="256235" y="295319"/>
                </a:cubicBezTo>
                <a:cubicBezTo>
                  <a:pt x="256087" y="295393"/>
                  <a:pt x="255939" y="295467"/>
                  <a:pt x="255718" y="295467"/>
                </a:cubicBezTo>
                <a:cubicBezTo>
                  <a:pt x="255422" y="295541"/>
                  <a:pt x="255127" y="295614"/>
                  <a:pt x="254832" y="295688"/>
                </a:cubicBezTo>
                <a:cubicBezTo>
                  <a:pt x="254684" y="295762"/>
                  <a:pt x="254536" y="295762"/>
                  <a:pt x="254389" y="295762"/>
                </a:cubicBezTo>
                <a:cubicBezTo>
                  <a:pt x="254093" y="295836"/>
                  <a:pt x="253724" y="295910"/>
                  <a:pt x="253429" y="295910"/>
                </a:cubicBezTo>
                <a:cubicBezTo>
                  <a:pt x="253281" y="295910"/>
                  <a:pt x="253133" y="295984"/>
                  <a:pt x="253060" y="295984"/>
                </a:cubicBezTo>
                <a:cubicBezTo>
                  <a:pt x="252616" y="296058"/>
                  <a:pt x="252174" y="296058"/>
                  <a:pt x="251730" y="296058"/>
                </a:cubicBezTo>
                <a:cubicBezTo>
                  <a:pt x="251730" y="296058"/>
                  <a:pt x="251730" y="296058"/>
                  <a:pt x="251730" y="296058"/>
                </a:cubicBezTo>
                <a:cubicBezTo>
                  <a:pt x="251361" y="296058"/>
                  <a:pt x="250918" y="296058"/>
                  <a:pt x="250549" y="295984"/>
                </a:cubicBezTo>
                <a:cubicBezTo>
                  <a:pt x="250475" y="295984"/>
                  <a:pt x="250328" y="295984"/>
                  <a:pt x="250254" y="295910"/>
                </a:cubicBezTo>
                <a:cubicBezTo>
                  <a:pt x="249958" y="295910"/>
                  <a:pt x="249663" y="295836"/>
                  <a:pt x="249368" y="295762"/>
                </a:cubicBezTo>
                <a:cubicBezTo>
                  <a:pt x="249220" y="295762"/>
                  <a:pt x="249146" y="295688"/>
                  <a:pt x="248999" y="295688"/>
                </a:cubicBezTo>
                <a:cubicBezTo>
                  <a:pt x="248703" y="295614"/>
                  <a:pt x="248482" y="295541"/>
                  <a:pt x="248186" y="295467"/>
                </a:cubicBezTo>
                <a:cubicBezTo>
                  <a:pt x="248039" y="295393"/>
                  <a:pt x="247891" y="295393"/>
                  <a:pt x="247743" y="295319"/>
                </a:cubicBezTo>
                <a:cubicBezTo>
                  <a:pt x="247522" y="295245"/>
                  <a:pt x="247226" y="295171"/>
                  <a:pt x="247005" y="295024"/>
                </a:cubicBezTo>
                <a:cubicBezTo>
                  <a:pt x="246857" y="294950"/>
                  <a:pt x="246709" y="294950"/>
                  <a:pt x="246562" y="294876"/>
                </a:cubicBezTo>
                <a:cubicBezTo>
                  <a:pt x="246340" y="294802"/>
                  <a:pt x="246119" y="294655"/>
                  <a:pt x="245823" y="294507"/>
                </a:cubicBezTo>
                <a:cubicBezTo>
                  <a:pt x="245676" y="294433"/>
                  <a:pt x="245528" y="294359"/>
                  <a:pt x="245381" y="294285"/>
                </a:cubicBezTo>
                <a:cubicBezTo>
                  <a:pt x="245085" y="294138"/>
                  <a:pt x="244864" y="293990"/>
                  <a:pt x="244568" y="293842"/>
                </a:cubicBezTo>
                <a:cubicBezTo>
                  <a:pt x="244421" y="293769"/>
                  <a:pt x="244347" y="293695"/>
                  <a:pt x="244199" y="293621"/>
                </a:cubicBezTo>
                <a:cubicBezTo>
                  <a:pt x="243904" y="293399"/>
                  <a:pt x="243608" y="293252"/>
                  <a:pt x="243387" y="293030"/>
                </a:cubicBezTo>
                <a:cubicBezTo>
                  <a:pt x="243387" y="293030"/>
                  <a:pt x="243387" y="293030"/>
                  <a:pt x="243313" y="292956"/>
                </a:cubicBezTo>
                <a:cubicBezTo>
                  <a:pt x="243165" y="292809"/>
                  <a:pt x="243018" y="292661"/>
                  <a:pt x="242796" y="292513"/>
                </a:cubicBezTo>
                <a:cubicBezTo>
                  <a:pt x="242648" y="292366"/>
                  <a:pt x="242427" y="292218"/>
                  <a:pt x="242279" y="291996"/>
                </a:cubicBezTo>
                <a:cubicBezTo>
                  <a:pt x="242279" y="291996"/>
                  <a:pt x="242279" y="291996"/>
                  <a:pt x="242206" y="291923"/>
                </a:cubicBezTo>
                <a:lnTo>
                  <a:pt x="214517" y="26393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2" name="Google Shape;3822;p106"/>
          <p:cNvSpPr/>
          <p:nvPr/>
        </p:nvSpPr>
        <p:spPr>
          <a:xfrm>
            <a:off x="7344505" y="2202233"/>
            <a:ext cx="449276" cy="452527"/>
          </a:xfrm>
          <a:custGeom>
            <a:rect b="b" l="l" r="r" t="t"/>
            <a:pathLst>
              <a:path extrusionOk="0" h="513906" w="510215">
                <a:moveTo>
                  <a:pt x="398942" y="133461"/>
                </a:moveTo>
                <a:cubicBezTo>
                  <a:pt x="435640" y="133461"/>
                  <a:pt x="465396" y="103631"/>
                  <a:pt x="465396" y="67007"/>
                </a:cubicBezTo>
                <a:cubicBezTo>
                  <a:pt x="465396" y="30310"/>
                  <a:pt x="435566" y="554"/>
                  <a:pt x="398942" y="554"/>
                </a:cubicBezTo>
                <a:cubicBezTo>
                  <a:pt x="362245" y="554"/>
                  <a:pt x="332489" y="30384"/>
                  <a:pt x="332489" y="67007"/>
                </a:cubicBezTo>
                <a:cubicBezTo>
                  <a:pt x="332489" y="103631"/>
                  <a:pt x="362319" y="133461"/>
                  <a:pt x="398942" y="133461"/>
                </a:cubicBezTo>
                <a:moveTo>
                  <a:pt x="398942" y="27061"/>
                </a:moveTo>
                <a:cubicBezTo>
                  <a:pt x="420946" y="27061"/>
                  <a:pt x="438814" y="44930"/>
                  <a:pt x="438814" y="66933"/>
                </a:cubicBezTo>
                <a:cubicBezTo>
                  <a:pt x="438814" y="88937"/>
                  <a:pt x="420946" y="106805"/>
                  <a:pt x="398942" y="106805"/>
                </a:cubicBezTo>
                <a:cubicBezTo>
                  <a:pt x="376939" y="106805"/>
                  <a:pt x="359070" y="88937"/>
                  <a:pt x="359070" y="66933"/>
                </a:cubicBezTo>
                <a:cubicBezTo>
                  <a:pt x="359070" y="44930"/>
                  <a:pt x="376939" y="27061"/>
                  <a:pt x="398942" y="27061"/>
                </a:cubicBezTo>
                <a:moveTo>
                  <a:pt x="510141" y="208922"/>
                </a:moveTo>
                <a:cubicBezTo>
                  <a:pt x="510067" y="192974"/>
                  <a:pt x="502240" y="178058"/>
                  <a:pt x="489393" y="168977"/>
                </a:cubicBezTo>
                <a:cubicBezTo>
                  <a:pt x="471746" y="156572"/>
                  <a:pt x="450850" y="148006"/>
                  <a:pt x="428551" y="144019"/>
                </a:cubicBezTo>
                <a:cubicBezTo>
                  <a:pt x="428034" y="143872"/>
                  <a:pt x="427444" y="143798"/>
                  <a:pt x="426927" y="143724"/>
                </a:cubicBezTo>
                <a:cubicBezTo>
                  <a:pt x="417771" y="142173"/>
                  <a:pt x="408467" y="141361"/>
                  <a:pt x="399016" y="141361"/>
                </a:cubicBezTo>
                <a:lnTo>
                  <a:pt x="399016" y="141361"/>
                </a:lnTo>
                <a:lnTo>
                  <a:pt x="399016" y="141361"/>
                </a:lnTo>
                <a:cubicBezTo>
                  <a:pt x="389639" y="141361"/>
                  <a:pt x="380262" y="142173"/>
                  <a:pt x="371179" y="143724"/>
                </a:cubicBezTo>
                <a:cubicBezTo>
                  <a:pt x="370589" y="143798"/>
                  <a:pt x="370072" y="143872"/>
                  <a:pt x="369481" y="144019"/>
                </a:cubicBezTo>
                <a:cubicBezTo>
                  <a:pt x="347478" y="148006"/>
                  <a:pt x="326730" y="156424"/>
                  <a:pt x="309230" y="168607"/>
                </a:cubicBezTo>
                <a:cubicBezTo>
                  <a:pt x="295939" y="177911"/>
                  <a:pt x="287965" y="193047"/>
                  <a:pt x="287965" y="209218"/>
                </a:cubicBezTo>
                <a:lnTo>
                  <a:pt x="287965" y="335332"/>
                </a:lnTo>
                <a:cubicBezTo>
                  <a:pt x="287965" y="342641"/>
                  <a:pt x="293946" y="348622"/>
                  <a:pt x="301256" y="348622"/>
                </a:cubicBezTo>
                <a:lnTo>
                  <a:pt x="322890" y="348622"/>
                </a:lnTo>
                <a:lnTo>
                  <a:pt x="322890" y="500653"/>
                </a:lnTo>
                <a:cubicBezTo>
                  <a:pt x="322890" y="507963"/>
                  <a:pt x="328871" y="513944"/>
                  <a:pt x="336181" y="513944"/>
                </a:cubicBezTo>
                <a:lnTo>
                  <a:pt x="460744" y="513944"/>
                </a:lnTo>
                <a:cubicBezTo>
                  <a:pt x="468054" y="513944"/>
                  <a:pt x="474035" y="507963"/>
                  <a:pt x="474035" y="500653"/>
                </a:cubicBezTo>
                <a:lnTo>
                  <a:pt x="474035" y="348622"/>
                </a:lnTo>
                <a:lnTo>
                  <a:pt x="496998" y="348622"/>
                </a:lnTo>
                <a:cubicBezTo>
                  <a:pt x="504308" y="348622"/>
                  <a:pt x="510289" y="342641"/>
                  <a:pt x="510289" y="335332"/>
                </a:cubicBezTo>
                <a:cubicBezTo>
                  <a:pt x="510289" y="321450"/>
                  <a:pt x="510215" y="221992"/>
                  <a:pt x="510141" y="208922"/>
                </a:cubicBezTo>
                <a:moveTo>
                  <a:pt x="460744" y="321967"/>
                </a:moveTo>
                <a:cubicBezTo>
                  <a:pt x="453434" y="321967"/>
                  <a:pt x="447454" y="327948"/>
                  <a:pt x="447454" y="335258"/>
                </a:cubicBezTo>
                <a:lnTo>
                  <a:pt x="447454" y="487288"/>
                </a:lnTo>
                <a:lnTo>
                  <a:pt x="349471" y="487288"/>
                </a:lnTo>
                <a:lnTo>
                  <a:pt x="349471" y="335258"/>
                </a:lnTo>
                <a:cubicBezTo>
                  <a:pt x="349471" y="327948"/>
                  <a:pt x="343490" y="321967"/>
                  <a:pt x="336181" y="321967"/>
                </a:cubicBezTo>
                <a:lnTo>
                  <a:pt x="314547" y="321967"/>
                </a:lnTo>
                <a:lnTo>
                  <a:pt x="314547" y="209144"/>
                </a:lnTo>
                <a:cubicBezTo>
                  <a:pt x="314547" y="201686"/>
                  <a:pt x="318238" y="194672"/>
                  <a:pt x="324367" y="190315"/>
                </a:cubicBezTo>
                <a:cubicBezTo>
                  <a:pt x="337953" y="180790"/>
                  <a:pt x="354049" y="174145"/>
                  <a:pt x="371179" y="170675"/>
                </a:cubicBezTo>
                <a:lnTo>
                  <a:pt x="385652" y="176434"/>
                </a:lnTo>
                <a:lnTo>
                  <a:pt x="385726" y="279585"/>
                </a:lnTo>
                <a:cubicBezTo>
                  <a:pt x="385726" y="286894"/>
                  <a:pt x="391706" y="292875"/>
                  <a:pt x="399016" y="292875"/>
                </a:cubicBezTo>
                <a:lnTo>
                  <a:pt x="399016" y="292875"/>
                </a:lnTo>
                <a:cubicBezTo>
                  <a:pt x="406326" y="292875"/>
                  <a:pt x="412307" y="286894"/>
                  <a:pt x="412307" y="279585"/>
                </a:cubicBezTo>
                <a:lnTo>
                  <a:pt x="412233" y="176434"/>
                </a:lnTo>
                <a:lnTo>
                  <a:pt x="426705" y="170675"/>
                </a:lnTo>
                <a:cubicBezTo>
                  <a:pt x="444057" y="174219"/>
                  <a:pt x="460301" y="181012"/>
                  <a:pt x="474035" y="190685"/>
                </a:cubicBezTo>
                <a:cubicBezTo>
                  <a:pt x="479942" y="194820"/>
                  <a:pt x="483486" y="201760"/>
                  <a:pt x="483560" y="209070"/>
                </a:cubicBezTo>
                <a:cubicBezTo>
                  <a:pt x="483634" y="219924"/>
                  <a:pt x="483708" y="290660"/>
                  <a:pt x="483708" y="321967"/>
                </a:cubicBezTo>
                <a:lnTo>
                  <a:pt x="460744" y="321967"/>
                </a:lnTo>
                <a:close/>
                <a:moveTo>
                  <a:pt x="121240" y="346333"/>
                </a:moveTo>
                <a:cubicBezTo>
                  <a:pt x="126409" y="351502"/>
                  <a:pt x="126409" y="359919"/>
                  <a:pt x="121240" y="365162"/>
                </a:cubicBezTo>
                <a:cubicBezTo>
                  <a:pt x="118656" y="367746"/>
                  <a:pt x="115260" y="369075"/>
                  <a:pt x="111863" y="369075"/>
                </a:cubicBezTo>
                <a:cubicBezTo>
                  <a:pt x="108467" y="369075"/>
                  <a:pt x="105070" y="367746"/>
                  <a:pt x="102486" y="365162"/>
                </a:cubicBezTo>
                <a:lnTo>
                  <a:pt x="76126" y="338802"/>
                </a:lnTo>
                <a:lnTo>
                  <a:pt x="76126" y="500653"/>
                </a:lnTo>
                <a:cubicBezTo>
                  <a:pt x="76126" y="507963"/>
                  <a:pt x="70145" y="513944"/>
                  <a:pt x="62836" y="513944"/>
                </a:cubicBezTo>
                <a:cubicBezTo>
                  <a:pt x="55525" y="513944"/>
                  <a:pt x="49545" y="507963"/>
                  <a:pt x="49545" y="500653"/>
                </a:cubicBezTo>
                <a:lnTo>
                  <a:pt x="49545" y="338802"/>
                </a:lnTo>
                <a:lnTo>
                  <a:pt x="23185" y="365162"/>
                </a:lnTo>
                <a:cubicBezTo>
                  <a:pt x="20601" y="367746"/>
                  <a:pt x="17204" y="369075"/>
                  <a:pt x="13807" y="369075"/>
                </a:cubicBezTo>
                <a:cubicBezTo>
                  <a:pt x="10411" y="369075"/>
                  <a:pt x="7015" y="367746"/>
                  <a:pt x="4430" y="365162"/>
                </a:cubicBezTo>
                <a:cubicBezTo>
                  <a:pt x="-738" y="359993"/>
                  <a:pt x="-738" y="351576"/>
                  <a:pt x="4430" y="346333"/>
                </a:cubicBezTo>
                <a:lnTo>
                  <a:pt x="53532" y="297232"/>
                </a:lnTo>
                <a:cubicBezTo>
                  <a:pt x="53827" y="296936"/>
                  <a:pt x="54196" y="296641"/>
                  <a:pt x="54492" y="296346"/>
                </a:cubicBezTo>
                <a:cubicBezTo>
                  <a:pt x="54640" y="296198"/>
                  <a:pt x="54787" y="296124"/>
                  <a:pt x="54935" y="295977"/>
                </a:cubicBezTo>
                <a:cubicBezTo>
                  <a:pt x="55156" y="295829"/>
                  <a:pt x="55304" y="295681"/>
                  <a:pt x="55525" y="295533"/>
                </a:cubicBezTo>
                <a:cubicBezTo>
                  <a:pt x="55747" y="295386"/>
                  <a:pt x="55895" y="295312"/>
                  <a:pt x="56116" y="295164"/>
                </a:cubicBezTo>
                <a:cubicBezTo>
                  <a:pt x="56264" y="295090"/>
                  <a:pt x="56485" y="294943"/>
                  <a:pt x="56633" y="294869"/>
                </a:cubicBezTo>
                <a:cubicBezTo>
                  <a:pt x="56855" y="294795"/>
                  <a:pt x="57002" y="294647"/>
                  <a:pt x="57224" y="294573"/>
                </a:cubicBezTo>
                <a:cubicBezTo>
                  <a:pt x="57445" y="294500"/>
                  <a:pt x="57593" y="294352"/>
                  <a:pt x="57814" y="294278"/>
                </a:cubicBezTo>
                <a:cubicBezTo>
                  <a:pt x="58036" y="294204"/>
                  <a:pt x="58184" y="294131"/>
                  <a:pt x="58405" y="294057"/>
                </a:cubicBezTo>
                <a:cubicBezTo>
                  <a:pt x="58627" y="293983"/>
                  <a:pt x="58848" y="293909"/>
                  <a:pt x="59070" y="293835"/>
                </a:cubicBezTo>
                <a:cubicBezTo>
                  <a:pt x="59291" y="293761"/>
                  <a:pt x="59439" y="293761"/>
                  <a:pt x="59660" y="293688"/>
                </a:cubicBezTo>
                <a:cubicBezTo>
                  <a:pt x="59882" y="293614"/>
                  <a:pt x="60103" y="293540"/>
                  <a:pt x="60325" y="293540"/>
                </a:cubicBezTo>
                <a:cubicBezTo>
                  <a:pt x="60547" y="293466"/>
                  <a:pt x="60768" y="293466"/>
                  <a:pt x="60990" y="293466"/>
                </a:cubicBezTo>
                <a:cubicBezTo>
                  <a:pt x="61211" y="293466"/>
                  <a:pt x="61359" y="293392"/>
                  <a:pt x="61580" y="293392"/>
                </a:cubicBezTo>
                <a:cubicBezTo>
                  <a:pt x="62023" y="293318"/>
                  <a:pt x="6246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3278" y="293318"/>
                  <a:pt x="63721" y="293318"/>
                  <a:pt x="64091" y="293392"/>
                </a:cubicBezTo>
                <a:cubicBezTo>
                  <a:pt x="64312" y="293392"/>
                  <a:pt x="64460" y="293466"/>
                  <a:pt x="64681" y="293466"/>
                </a:cubicBezTo>
                <a:cubicBezTo>
                  <a:pt x="64903" y="293466"/>
                  <a:pt x="65124" y="293540"/>
                  <a:pt x="65346" y="293540"/>
                </a:cubicBezTo>
                <a:cubicBezTo>
                  <a:pt x="65567" y="293614"/>
                  <a:pt x="65789" y="293614"/>
                  <a:pt x="66010" y="293688"/>
                </a:cubicBezTo>
                <a:cubicBezTo>
                  <a:pt x="66232" y="293761"/>
                  <a:pt x="66380" y="293761"/>
                  <a:pt x="66601" y="293835"/>
                </a:cubicBezTo>
                <a:cubicBezTo>
                  <a:pt x="66823" y="293909"/>
                  <a:pt x="67044" y="293983"/>
                  <a:pt x="67266" y="294057"/>
                </a:cubicBezTo>
                <a:cubicBezTo>
                  <a:pt x="67487" y="294131"/>
                  <a:pt x="67635" y="294204"/>
                  <a:pt x="67856" y="294278"/>
                </a:cubicBezTo>
                <a:cubicBezTo>
                  <a:pt x="68078" y="294352"/>
                  <a:pt x="68226" y="294426"/>
                  <a:pt x="68447" y="294573"/>
                </a:cubicBezTo>
                <a:cubicBezTo>
                  <a:pt x="68669" y="294647"/>
                  <a:pt x="68816" y="294721"/>
                  <a:pt x="69038" y="294869"/>
                </a:cubicBezTo>
                <a:cubicBezTo>
                  <a:pt x="69259" y="294943"/>
                  <a:pt x="69407" y="295090"/>
                  <a:pt x="69554" y="295164"/>
                </a:cubicBezTo>
                <a:cubicBezTo>
                  <a:pt x="69776" y="295312"/>
                  <a:pt x="69924" y="295386"/>
                  <a:pt x="70145" y="295533"/>
                </a:cubicBezTo>
                <a:cubicBezTo>
                  <a:pt x="70367" y="295681"/>
                  <a:pt x="70515" y="295829"/>
                  <a:pt x="70736" y="295977"/>
                </a:cubicBezTo>
                <a:cubicBezTo>
                  <a:pt x="70884" y="296124"/>
                  <a:pt x="71031" y="296198"/>
                  <a:pt x="71179" y="296346"/>
                </a:cubicBezTo>
                <a:cubicBezTo>
                  <a:pt x="71548" y="296641"/>
                  <a:pt x="71843" y="296936"/>
                  <a:pt x="72139" y="297232"/>
                </a:cubicBezTo>
                <a:lnTo>
                  <a:pt x="121240" y="346333"/>
                </a:lnTo>
                <a:close/>
                <a:moveTo>
                  <a:pt x="248979" y="210842"/>
                </a:moveTo>
                <a:cubicBezTo>
                  <a:pt x="254147" y="216011"/>
                  <a:pt x="254147" y="224428"/>
                  <a:pt x="248979" y="229671"/>
                </a:cubicBezTo>
                <a:cubicBezTo>
                  <a:pt x="246395" y="232255"/>
                  <a:pt x="242998" y="233584"/>
                  <a:pt x="239602" y="233584"/>
                </a:cubicBezTo>
                <a:cubicBezTo>
                  <a:pt x="236205" y="233584"/>
                  <a:pt x="232809" y="232255"/>
                  <a:pt x="230224" y="229671"/>
                </a:cubicBezTo>
                <a:lnTo>
                  <a:pt x="203865" y="203311"/>
                </a:lnTo>
                <a:lnTo>
                  <a:pt x="203865" y="500653"/>
                </a:lnTo>
                <a:cubicBezTo>
                  <a:pt x="203865" y="507963"/>
                  <a:pt x="197884" y="513944"/>
                  <a:pt x="190574" y="513944"/>
                </a:cubicBezTo>
                <a:cubicBezTo>
                  <a:pt x="183264" y="513944"/>
                  <a:pt x="177283" y="507963"/>
                  <a:pt x="177283" y="500653"/>
                </a:cubicBezTo>
                <a:lnTo>
                  <a:pt x="177283" y="203311"/>
                </a:lnTo>
                <a:lnTo>
                  <a:pt x="150923" y="229671"/>
                </a:lnTo>
                <a:cubicBezTo>
                  <a:pt x="148339" y="232255"/>
                  <a:pt x="144942" y="233584"/>
                  <a:pt x="141546" y="233584"/>
                </a:cubicBezTo>
                <a:cubicBezTo>
                  <a:pt x="138149" y="233584"/>
                  <a:pt x="134753" y="232255"/>
                  <a:pt x="132169" y="229671"/>
                </a:cubicBezTo>
                <a:cubicBezTo>
                  <a:pt x="127000" y="224502"/>
                  <a:pt x="127000" y="216085"/>
                  <a:pt x="132169" y="210842"/>
                </a:cubicBezTo>
                <a:lnTo>
                  <a:pt x="181270" y="161740"/>
                </a:lnTo>
                <a:cubicBezTo>
                  <a:pt x="181270" y="161740"/>
                  <a:pt x="181270" y="161740"/>
                  <a:pt x="181270" y="161740"/>
                </a:cubicBezTo>
                <a:cubicBezTo>
                  <a:pt x="181566" y="161445"/>
                  <a:pt x="181935" y="161150"/>
                  <a:pt x="182230" y="160854"/>
                </a:cubicBezTo>
                <a:cubicBezTo>
                  <a:pt x="182378" y="160707"/>
                  <a:pt x="182525" y="160633"/>
                  <a:pt x="182673" y="160485"/>
                </a:cubicBezTo>
                <a:cubicBezTo>
                  <a:pt x="182895" y="160337"/>
                  <a:pt x="183042" y="160190"/>
                  <a:pt x="183264" y="160042"/>
                </a:cubicBezTo>
                <a:cubicBezTo>
                  <a:pt x="183485" y="159894"/>
                  <a:pt x="183633" y="159820"/>
                  <a:pt x="183855" y="159673"/>
                </a:cubicBezTo>
                <a:cubicBezTo>
                  <a:pt x="184002" y="159599"/>
                  <a:pt x="184224" y="159451"/>
                  <a:pt x="184371" y="159378"/>
                </a:cubicBezTo>
                <a:cubicBezTo>
                  <a:pt x="184593" y="159304"/>
                  <a:pt x="184740" y="159156"/>
                  <a:pt x="184962" y="159082"/>
                </a:cubicBezTo>
                <a:cubicBezTo>
                  <a:pt x="185184" y="159009"/>
                  <a:pt x="185331" y="158861"/>
                  <a:pt x="185553" y="158787"/>
                </a:cubicBezTo>
                <a:cubicBezTo>
                  <a:pt x="185774" y="158713"/>
                  <a:pt x="185922" y="158639"/>
                  <a:pt x="186144" y="158565"/>
                </a:cubicBezTo>
                <a:cubicBezTo>
                  <a:pt x="186365" y="158492"/>
                  <a:pt x="186586" y="158418"/>
                  <a:pt x="186808" y="158344"/>
                </a:cubicBezTo>
                <a:cubicBezTo>
                  <a:pt x="187030" y="158270"/>
                  <a:pt x="187177" y="158270"/>
                  <a:pt x="187399" y="158196"/>
                </a:cubicBezTo>
                <a:cubicBezTo>
                  <a:pt x="187620" y="158122"/>
                  <a:pt x="187842" y="158048"/>
                  <a:pt x="188063" y="158048"/>
                </a:cubicBezTo>
                <a:cubicBezTo>
                  <a:pt x="188285" y="157975"/>
                  <a:pt x="188506" y="157975"/>
                  <a:pt x="188728" y="157975"/>
                </a:cubicBezTo>
                <a:cubicBezTo>
                  <a:pt x="188949" y="157975"/>
                  <a:pt x="189171" y="157901"/>
                  <a:pt x="189319" y="157901"/>
                </a:cubicBezTo>
                <a:cubicBezTo>
                  <a:pt x="189688" y="157827"/>
                  <a:pt x="190131" y="157827"/>
                  <a:pt x="190500" y="157827"/>
                </a:cubicBezTo>
                <a:cubicBezTo>
                  <a:pt x="190500" y="157827"/>
                  <a:pt x="190574" y="157827"/>
                  <a:pt x="190574" y="157827"/>
                </a:cubicBezTo>
                <a:cubicBezTo>
                  <a:pt x="190574" y="157827"/>
                  <a:pt x="190647" y="157827"/>
                  <a:pt x="190647" y="157827"/>
                </a:cubicBezTo>
                <a:cubicBezTo>
                  <a:pt x="191017" y="157827"/>
                  <a:pt x="191460" y="157827"/>
                  <a:pt x="191829" y="157901"/>
                </a:cubicBezTo>
                <a:cubicBezTo>
                  <a:pt x="192051" y="157901"/>
                  <a:pt x="192272" y="157975"/>
                  <a:pt x="192420" y="157975"/>
                </a:cubicBezTo>
                <a:cubicBezTo>
                  <a:pt x="192641" y="157975"/>
                  <a:pt x="192863" y="158048"/>
                  <a:pt x="193084" y="158048"/>
                </a:cubicBezTo>
                <a:cubicBezTo>
                  <a:pt x="193306" y="158122"/>
                  <a:pt x="193527" y="158122"/>
                  <a:pt x="193749" y="158196"/>
                </a:cubicBezTo>
                <a:cubicBezTo>
                  <a:pt x="193970" y="158270"/>
                  <a:pt x="194118" y="158270"/>
                  <a:pt x="194339" y="158344"/>
                </a:cubicBezTo>
                <a:cubicBezTo>
                  <a:pt x="194561" y="158418"/>
                  <a:pt x="194782" y="158492"/>
                  <a:pt x="195004" y="158565"/>
                </a:cubicBezTo>
                <a:cubicBezTo>
                  <a:pt x="195226" y="158639"/>
                  <a:pt x="195373" y="158713"/>
                  <a:pt x="195595" y="158787"/>
                </a:cubicBezTo>
                <a:cubicBezTo>
                  <a:pt x="195816" y="158861"/>
                  <a:pt x="195964" y="158935"/>
                  <a:pt x="196185" y="159082"/>
                </a:cubicBezTo>
                <a:cubicBezTo>
                  <a:pt x="196407" y="159156"/>
                  <a:pt x="196554" y="159230"/>
                  <a:pt x="196776" y="159378"/>
                </a:cubicBezTo>
                <a:cubicBezTo>
                  <a:pt x="196998" y="159451"/>
                  <a:pt x="197145" y="159599"/>
                  <a:pt x="197293" y="159673"/>
                </a:cubicBezTo>
                <a:cubicBezTo>
                  <a:pt x="197515" y="159820"/>
                  <a:pt x="197662" y="159894"/>
                  <a:pt x="197884" y="160042"/>
                </a:cubicBezTo>
                <a:cubicBezTo>
                  <a:pt x="198105" y="160190"/>
                  <a:pt x="198253" y="160337"/>
                  <a:pt x="198474" y="160485"/>
                </a:cubicBezTo>
                <a:cubicBezTo>
                  <a:pt x="198622" y="160633"/>
                  <a:pt x="198770" y="160707"/>
                  <a:pt x="198917" y="160854"/>
                </a:cubicBezTo>
                <a:cubicBezTo>
                  <a:pt x="199287" y="161150"/>
                  <a:pt x="199582" y="161445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lnTo>
                  <a:pt x="248979" y="21084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23" name="Google Shape;3823;p106"/>
          <p:cNvGrpSpPr/>
          <p:nvPr/>
        </p:nvGrpSpPr>
        <p:grpSpPr>
          <a:xfrm>
            <a:off x="10257563" y="2224962"/>
            <a:ext cx="455607" cy="458980"/>
            <a:chOff x="5014564" y="2955589"/>
            <a:chExt cx="939996" cy="946954"/>
          </a:xfrm>
        </p:grpSpPr>
        <p:sp>
          <p:nvSpPr>
            <p:cNvPr id="3824" name="Google Shape;3824;p106"/>
            <p:cNvSpPr/>
            <p:nvPr/>
          </p:nvSpPr>
          <p:spPr>
            <a:xfrm>
              <a:off x="5014564" y="2955589"/>
              <a:ext cx="483059" cy="483059"/>
            </a:xfrm>
            <a:custGeom>
              <a:rect b="b" l="l" r="r" t="t"/>
              <a:pathLst>
                <a:path extrusionOk="0" h="483059" w="483059">
                  <a:moveTo>
                    <a:pt x="242383" y="482731"/>
                  </a:moveTo>
                  <a:cubicBezTo>
                    <a:pt x="242514" y="482731"/>
                    <a:pt x="242646" y="482731"/>
                    <a:pt x="242777" y="482731"/>
                  </a:cubicBezTo>
                  <a:cubicBezTo>
                    <a:pt x="246452" y="482731"/>
                    <a:pt x="249997" y="482600"/>
                    <a:pt x="253672" y="482469"/>
                  </a:cubicBezTo>
                  <a:cubicBezTo>
                    <a:pt x="381000" y="476299"/>
                    <a:pt x="482731" y="370761"/>
                    <a:pt x="482731" y="241858"/>
                  </a:cubicBezTo>
                  <a:cubicBezTo>
                    <a:pt x="482731" y="109017"/>
                    <a:pt x="374699" y="984"/>
                    <a:pt x="241858" y="984"/>
                  </a:cubicBezTo>
                  <a:cubicBezTo>
                    <a:pt x="109017" y="984"/>
                    <a:pt x="984" y="109017"/>
                    <a:pt x="984" y="241858"/>
                  </a:cubicBezTo>
                  <a:cubicBezTo>
                    <a:pt x="984" y="374699"/>
                    <a:pt x="109017" y="482731"/>
                    <a:pt x="241858" y="482731"/>
                  </a:cubicBezTo>
                  <a:cubicBezTo>
                    <a:pt x="242121" y="482731"/>
                    <a:pt x="242252" y="482731"/>
                    <a:pt x="242383" y="482731"/>
                  </a:cubicBezTo>
                  <a:close/>
                  <a:moveTo>
                    <a:pt x="241070" y="278613"/>
                  </a:moveTo>
                  <a:cubicBezTo>
                    <a:pt x="202478" y="278613"/>
                    <a:pt x="171106" y="247240"/>
                    <a:pt x="171106" y="208648"/>
                  </a:cubicBezTo>
                  <a:cubicBezTo>
                    <a:pt x="171106" y="170055"/>
                    <a:pt x="202478" y="138683"/>
                    <a:pt x="241070" y="138683"/>
                  </a:cubicBezTo>
                  <a:cubicBezTo>
                    <a:pt x="279663" y="138683"/>
                    <a:pt x="311035" y="170055"/>
                    <a:pt x="311035" y="208648"/>
                  </a:cubicBezTo>
                  <a:cubicBezTo>
                    <a:pt x="311035" y="247240"/>
                    <a:pt x="279663" y="278613"/>
                    <a:pt x="241070" y="278613"/>
                  </a:cubicBezTo>
                  <a:close/>
                  <a:moveTo>
                    <a:pt x="241070" y="364329"/>
                  </a:moveTo>
                  <a:cubicBezTo>
                    <a:pt x="282419" y="364329"/>
                    <a:pt x="321537" y="376012"/>
                    <a:pt x="347659" y="395833"/>
                  </a:cubicBezTo>
                  <a:cubicBezTo>
                    <a:pt x="320749" y="419724"/>
                    <a:pt x="287014" y="433507"/>
                    <a:pt x="251178" y="435344"/>
                  </a:cubicBezTo>
                  <a:cubicBezTo>
                    <a:pt x="248290" y="435476"/>
                    <a:pt x="245402" y="435607"/>
                    <a:pt x="242383" y="435607"/>
                  </a:cubicBezTo>
                  <a:cubicBezTo>
                    <a:pt x="202741" y="435476"/>
                    <a:pt x="165461" y="421036"/>
                    <a:pt x="136451" y="394520"/>
                  </a:cubicBezTo>
                  <a:cubicBezTo>
                    <a:pt x="162573" y="375356"/>
                    <a:pt x="200903" y="364329"/>
                    <a:pt x="241070" y="364329"/>
                  </a:cubicBezTo>
                  <a:close/>
                  <a:moveTo>
                    <a:pt x="48503" y="241858"/>
                  </a:moveTo>
                  <a:cubicBezTo>
                    <a:pt x="48503" y="135139"/>
                    <a:pt x="135401" y="48240"/>
                    <a:pt x="242121" y="48240"/>
                  </a:cubicBezTo>
                  <a:cubicBezTo>
                    <a:pt x="348840" y="48240"/>
                    <a:pt x="435738" y="135139"/>
                    <a:pt x="435738" y="241858"/>
                  </a:cubicBezTo>
                  <a:cubicBezTo>
                    <a:pt x="435738" y="290164"/>
                    <a:pt x="417886" y="334532"/>
                    <a:pt x="388482" y="368398"/>
                  </a:cubicBezTo>
                  <a:cubicBezTo>
                    <a:pt x="387958" y="367742"/>
                    <a:pt x="387301" y="367217"/>
                    <a:pt x="386645" y="366692"/>
                  </a:cubicBezTo>
                  <a:cubicBezTo>
                    <a:pt x="359604" y="342145"/>
                    <a:pt x="321537" y="325868"/>
                    <a:pt x="278875" y="319699"/>
                  </a:cubicBezTo>
                  <a:cubicBezTo>
                    <a:pt x="325081" y="303947"/>
                    <a:pt x="358291" y="260104"/>
                    <a:pt x="358291" y="208648"/>
                  </a:cubicBezTo>
                  <a:cubicBezTo>
                    <a:pt x="358291" y="143933"/>
                    <a:pt x="305653" y="91427"/>
                    <a:pt x="241070" y="91427"/>
                  </a:cubicBezTo>
                  <a:cubicBezTo>
                    <a:pt x="176488" y="91427"/>
                    <a:pt x="123850" y="144065"/>
                    <a:pt x="123850" y="208648"/>
                  </a:cubicBezTo>
                  <a:cubicBezTo>
                    <a:pt x="123850" y="260104"/>
                    <a:pt x="157191" y="303947"/>
                    <a:pt x="203397" y="319699"/>
                  </a:cubicBezTo>
                  <a:cubicBezTo>
                    <a:pt x="162179" y="325606"/>
                    <a:pt x="125031" y="341226"/>
                    <a:pt x="98121" y="364461"/>
                  </a:cubicBezTo>
                  <a:cubicBezTo>
                    <a:pt x="96940" y="365379"/>
                    <a:pt x="95890" y="366429"/>
                    <a:pt x="94971" y="367611"/>
                  </a:cubicBezTo>
                  <a:cubicBezTo>
                    <a:pt x="65961" y="333613"/>
                    <a:pt x="48503" y="289770"/>
                    <a:pt x="48503" y="2418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5" name="Google Shape;3825;p106"/>
            <p:cNvSpPr/>
            <p:nvPr/>
          </p:nvSpPr>
          <p:spPr>
            <a:xfrm>
              <a:off x="5471501" y="3141199"/>
              <a:ext cx="483059" cy="761344"/>
            </a:xfrm>
            <a:custGeom>
              <a:rect b="b" l="l" r="r" t="t"/>
              <a:pathLst>
                <a:path extrusionOk="0" h="761343" w="483059">
                  <a:moveTo>
                    <a:pt x="482863" y="520667"/>
                  </a:moveTo>
                  <a:cubicBezTo>
                    <a:pt x="482863" y="392420"/>
                    <a:pt x="382181" y="287276"/>
                    <a:pt x="255641" y="280188"/>
                  </a:cubicBezTo>
                  <a:cubicBezTo>
                    <a:pt x="255904" y="280188"/>
                    <a:pt x="256166" y="280056"/>
                    <a:pt x="256429" y="279925"/>
                  </a:cubicBezTo>
                  <a:cubicBezTo>
                    <a:pt x="256822" y="279794"/>
                    <a:pt x="257085" y="279794"/>
                    <a:pt x="257478" y="279663"/>
                  </a:cubicBezTo>
                  <a:cubicBezTo>
                    <a:pt x="257873" y="279531"/>
                    <a:pt x="258266" y="279400"/>
                    <a:pt x="258660" y="279269"/>
                  </a:cubicBezTo>
                  <a:cubicBezTo>
                    <a:pt x="259054" y="279137"/>
                    <a:pt x="259316" y="279006"/>
                    <a:pt x="259710" y="278875"/>
                  </a:cubicBezTo>
                  <a:cubicBezTo>
                    <a:pt x="260104" y="278744"/>
                    <a:pt x="260367" y="278612"/>
                    <a:pt x="260760" y="278350"/>
                  </a:cubicBezTo>
                  <a:cubicBezTo>
                    <a:pt x="261154" y="278219"/>
                    <a:pt x="261548" y="277956"/>
                    <a:pt x="261811" y="277825"/>
                  </a:cubicBezTo>
                  <a:cubicBezTo>
                    <a:pt x="262073" y="277694"/>
                    <a:pt x="262467" y="277431"/>
                    <a:pt x="262729" y="277300"/>
                  </a:cubicBezTo>
                  <a:cubicBezTo>
                    <a:pt x="263123" y="277037"/>
                    <a:pt x="263385" y="276906"/>
                    <a:pt x="263780" y="276643"/>
                  </a:cubicBezTo>
                  <a:cubicBezTo>
                    <a:pt x="264173" y="276381"/>
                    <a:pt x="264436" y="276118"/>
                    <a:pt x="264829" y="275856"/>
                  </a:cubicBezTo>
                  <a:cubicBezTo>
                    <a:pt x="265092" y="275593"/>
                    <a:pt x="265354" y="275462"/>
                    <a:pt x="265749" y="275199"/>
                  </a:cubicBezTo>
                  <a:cubicBezTo>
                    <a:pt x="266405" y="274674"/>
                    <a:pt x="266930" y="274149"/>
                    <a:pt x="267455" y="273624"/>
                  </a:cubicBezTo>
                  <a:cubicBezTo>
                    <a:pt x="267455" y="273624"/>
                    <a:pt x="267455" y="273624"/>
                    <a:pt x="267455" y="273624"/>
                  </a:cubicBezTo>
                  <a:lnTo>
                    <a:pt x="324424" y="216655"/>
                  </a:lnTo>
                  <a:cubicBezTo>
                    <a:pt x="333613" y="207466"/>
                    <a:pt x="333613" y="192502"/>
                    <a:pt x="324424" y="183182"/>
                  </a:cubicBezTo>
                  <a:cubicBezTo>
                    <a:pt x="315236" y="173993"/>
                    <a:pt x="300271" y="173993"/>
                    <a:pt x="290951" y="183182"/>
                  </a:cubicBezTo>
                  <a:lnTo>
                    <a:pt x="274281" y="199853"/>
                  </a:lnTo>
                  <a:lnTo>
                    <a:pt x="274281" y="128969"/>
                  </a:lnTo>
                  <a:cubicBezTo>
                    <a:pt x="274281" y="74887"/>
                    <a:pt x="253935" y="39314"/>
                    <a:pt x="212060" y="20018"/>
                  </a:cubicBezTo>
                  <a:cubicBezTo>
                    <a:pt x="177537" y="4135"/>
                    <a:pt x="131988" y="984"/>
                    <a:pt x="69636" y="984"/>
                  </a:cubicBezTo>
                  <a:cubicBezTo>
                    <a:pt x="56641" y="984"/>
                    <a:pt x="46009" y="11617"/>
                    <a:pt x="46009" y="24612"/>
                  </a:cubicBezTo>
                  <a:cubicBezTo>
                    <a:pt x="46009" y="37608"/>
                    <a:pt x="56641" y="48240"/>
                    <a:pt x="69636" y="48240"/>
                  </a:cubicBezTo>
                  <a:cubicBezTo>
                    <a:pt x="123981" y="48240"/>
                    <a:pt x="165724" y="50734"/>
                    <a:pt x="192370" y="62942"/>
                  </a:cubicBezTo>
                  <a:cubicBezTo>
                    <a:pt x="209566" y="70818"/>
                    <a:pt x="227025" y="84732"/>
                    <a:pt x="227025" y="128838"/>
                  </a:cubicBezTo>
                  <a:lnTo>
                    <a:pt x="227025" y="199721"/>
                  </a:lnTo>
                  <a:lnTo>
                    <a:pt x="210354" y="183051"/>
                  </a:lnTo>
                  <a:cubicBezTo>
                    <a:pt x="201165" y="173862"/>
                    <a:pt x="186201" y="173862"/>
                    <a:pt x="176881" y="183051"/>
                  </a:cubicBezTo>
                  <a:cubicBezTo>
                    <a:pt x="167693" y="192239"/>
                    <a:pt x="167693" y="207204"/>
                    <a:pt x="176881" y="216523"/>
                  </a:cubicBezTo>
                  <a:lnTo>
                    <a:pt x="233851" y="273493"/>
                  </a:lnTo>
                  <a:cubicBezTo>
                    <a:pt x="234375" y="274018"/>
                    <a:pt x="235032" y="274543"/>
                    <a:pt x="235557" y="275068"/>
                  </a:cubicBezTo>
                  <a:cubicBezTo>
                    <a:pt x="235820" y="275331"/>
                    <a:pt x="236082" y="275462"/>
                    <a:pt x="236344" y="275725"/>
                  </a:cubicBezTo>
                  <a:cubicBezTo>
                    <a:pt x="236739" y="275987"/>
                    <a:pt x="237001" y="276250"/>
                    <a:pt x="237395" y="276512"/>
                  </a:cubicBezTo>
                  <a:cubicBezTo>
                    <a:pt x="237789" y="276775"/>
                    <a:pt x="238051" y="276906"/>
                    <a:pt x="238445" y="277168"/>
                  </a:cubicBezTo>
                  <a:cubicBezTo>
                    <a:pt x="238708" y="277300"/>
                    <a:pt x="239101" y="277562"/>
                    <a:pt x="239364" y="277694"/>
                  </a:cubicBezTo>
                  <a:cubicBezTo>
                    <a:pt x="239758" y="277825"/>
                    <a:pt x="240020" y="278087"/>
                    <a:pt x="240414" y="278219"/>
                  </a:cubicBezTo>
                  <a:cubicBezTo>
                    <a:pt x="240808" y="278350"/>
                    <a:pt x="241070" y="278612"/>
                    <a:pt x="241464" y="278744"/>
                  </a:cubicBezTo>
                  <a:cubicBezTo>
                    <a:pt x="241858" y="278875"/>
                    <a:pt x="242121" y="279006"/>
                    <a:pt x="242514" y="279137"/>
                  </a:cubicBezTo>
                  <a:cubicBezTo>
                    <a:pt x="242908" y="279269"/>
                    <a:pt x="243302" y="279400"/>
                    <a:pt x="243695" y="279531"/>
                  </a:cubicBezTo>
                  <a:cubicBezTo>
                    <a:pt x="243827" y="279531"/>
                    <a:pt x="243958" y="279663"/>
                    <a:pt x="244090" y="279663"/>
                  </a:cubicBezTo>
                  <a:cubicBezTo>
                    <a:pt x="243302" y="279663"/>
                    <a:pt x="242646" y="279663"/>
                    <a:pt x="241858" y="279663"/>
                  </a:cubicBezTo>
                  <a:cubicBezTo>
                    <a:pt x="109016" y="279663"/>
                    <a:pt x="984" y="387695"/>
                    <a:pt x="984" y="520536"/>
                  </a:cubicBezTo>
                  <a:cubicBezTo>
                    <a:pt x="984" y="653377"/>
                    <a:pt x="109016" y="761409"/>
                    <a:pt x="241858" y="761409"/>
                  </a:cubicBezTo>
                  <a:cubicBezTo>
                    <a:pt x="241989" y="761409"/>
                    <a:pt x="242121" y="761409"/>
                    <a:pt x="242251" y="761409"/>
                  </a:cubicBezTo>
                  <a:cubicBezTo>
                    <a:pt x="242383" y="761409"/>
                    <a:pt x="242514" y="761409"/>
                    <a:pt x="242646" y="761409"/>
                  </a:cubicBezTo>
                  <a:cubicBezTo>
                    <a:pt x="246321" y="761409"/>
                    <a:pt x="249865" y="761278"/>
                    <a:pt x="253540" y="761147"/>
                  </a:cubicBezTo>
                  <a:cubicBezTo>
                    <a:pt x="381131" y="755109"/>
                    <a:pt x="482863" y="649571"/>
                    <a:pt x="482863" y="520667"/>
                  </a:cubicBezTo>
                  <a:close/>
                  <a:moveTo>
                    <a:pt x="48372" y="520667"/>
                  </a:moveTo>
                  <a:cubicBezTo>
                    <a:pt x="48372" y="413948"/>
                    <a:pt x="135270" y="327049"/>
                    <a:pt x="241989" y="327049"/>
                  </a:cubicBezTo>
                  <a:cubicBezTo>
                    <a:pt x="348708" y="327049"/>
                    <a:pt x="435607" y="413948"/>
                    <a:pt x="435607" y="520667"/>
                  </a:cubicBezTo>
                  <a:cubicBezTo>
                    <a:pt x="435607" y="568973"/>
                    <a:pt x="417755" y="613341"/>
                    <a:pt x="388351" y="647208"/>
                  </a:cubicBezTo>
                  <a:cubicBezTo>
                    <a:pt x="387826" y="646551"/>
                    <a:pt x="387170" y="646026"/>
                    <a:pt x="386513" y="645501"/>
                  </a:cubicBezTo>
                  <a:cubicBezTo>
                    <a:pt x="359472" y="620955"/>
                    <a:pt x="321405" y="604677"/>
                    <a:pt x="278744" y="598508"/>
                  </a:cubicBezTo>
                  <a:cubicBezTo>
                    <a:pt x="324949" y="582756"/>
                    <a:pt x="358160" y="538913"/>
                    <a:pt x="358160" y="487457"/>
                  </a:cubicBezTo>
                  <a:cubicBezTo>
                    <a:pt x="358160" y="422743"/>
                    <a:pt x="305522" y="370236"/>
                    <a:pt x="240939" y="370236"/>
                  </a:cubicBezTo>
                  <a:cubicBezTo>
                    <a:pt x="176356" y="370236"/>
                    <a:pt x="123718" y="422874"/>
                    <a:pt x="123718" y="487457"/>
                  </a:cubicBezTo>
                  <a:cubicBezTo>
                    <a:pt x="123718" y="538913"/>
                    <a:pt x="157060" y="582756"/>
                    <a:pt x="203266" y="598508"/>
                  </a:cubicBezTo>
                  <a:cubicBezTo>
                    <a:pt x="162048" y="604415"/>
                    <a:pt x="124900" y="620036"/>
                    <a:pt x="97990" y="643270"/>
                  </a:cubicBezTo>
                  <a:cubicBezTo>
                    <a:pt x="96809" y="644189"/>
                    <a:pt x="95759" y="645239"/>
                    <a:pt x="94840" y="646420"/>
                  </a:cubicBezTo>
                  <a:cubicBezTo>
                    <a:pt x="65961" y="612553"/>
                    <a:pt x="48372" y="568579"/>
                    <a:pt x="48372" y="520667"/>
                  </a:cubicBezTo>
                  <a:close/>
                  <a:moveTo>
                    <a:pt x="242383" y="714285"/>
                  </a:moveTo>
                  <a:cubicBezTo>
                    <a:pt x="202741" y="714154"/>
                    <a:pt x="165461" y="699714"/>
                    <a:pt x="136451" y="673199"/>
                  </a:cubicBezTo>
                  <a:cubicBezTo>
                    <a:pt x="162573" y="654296"/>
                    <a:pt x="200903" y="643138"/>
                    <a:pt x="241070" y="643138"/>
                  </a:cubicBezTo>
                  <a:cubicBezTo>
                    <a:pt x="282419" y="643138"/>
                    <a:pt x="321537" y="654821"/>
                    <a:pt x="347659" y="674642"/>
                  </a:cubicBezTo>
                  <a:cubicBezTo>
                    <a:pt x="320749" y="698533"/>
                    <a:pt x="287013" y="712316"/>
                    <a:pt x="251178" y="714154"/>
                  </a:cubicBezTo>
                  <a:cubicBezTo>
                    <a:pt x="248290" y="714154"/>
                    <a:pt x="245271" y="714285"/>
                    <a:pt x="242383" y="714285"/>
                  </a:cubicBezTo>
                  <a:close/>
                  <a:moveTo>
                    <a:pt x="240939" y="557553"/>
                  </a:moveTo>
                  <a:cubicBezTo>
                    <a:pt x="202347" y="557553"/>
                    <a:pt x="170974" y="526181"/>
                    <a:pt x="170974" y="487588"/>
                  </a:cubicBezTo>
                  <a:cubicBezTo>
                    <a:pt x="170974" y="448996"/>
                    <a:pt x="202347" y="417623"/>
                    <a:pt x="240939" y="417623"/>
                  </a:cubicBezTo>
                  <a:cubicBezTo>
                    <a:pt x="279532" y="417623"/>
                    <a:pt x="310904" y="448996"/>
                    <a:pt x="310904" y="487588"/>
                  </a:cubicBezTo>
                  <a:cubicBezTo>
                    <a:pt x="310904" y="526049"/>
                    <a:pt x="279532" y="557553"/>
                    <a:pt x="240939" y="557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6" name="Google Shape;3826;p106"/>
            <p:cNvSpPr/>
            <p:nvPr/>
          </p:nvSpPr>
          <p:spPr>
            <a:xfrm>
              <a:off x="5165585" y="3443899"/>
              <a:ext cx="286160" cy="280910"/>
            </a:xfrm>
            <a:custGeom>
              <a:rect b="b" l="l" r="r" t="t"/>
              <a:pathLst>
                <a:path extrusionOk="0" h="280909" w="286160">
                  <a:moveTo>
                    <a:pt x="262926" y="233063"/>
                  </a:moveTo>
                  <a:cubicBezTo>
                    <a:pt x="208582" y="233063"/>
                    <a:pt x="166839" y="230569"/>
                    <a:pt x="140192" y="218361"/>
                  </a:cubicBezTo>
                  <a:cubicBezTo>
                    <a:pt x="122996" y="210485"/>
                    <a:pt x="105538" y="196571"/>
                    <a:pt x="105538" y="152466"/>
                  </a:cubicBezTo>
                  <a:lnTo>
                    <a:pt x="105538" y="81582"/>
                  </a:lnTo>
                  <a:lnTo>
                    <a:pt x="122209" y="98253"/>
                  </a:lnTo>
                  <a:cubicBezTo>
                    <a:pt x="126803" y="102847"/>
                    <a:pt x="132841" y="105210"/>
                    <a:pt x="138880" y="105210"/>
                  </a:cubicBezTo>
                  <a:cubicBezTo>
                    <a:pt x="144918" y="105210"/>
                    <a:pt x="150956" y="102847"/>
                    <a:pt x="155550" y="98253"/>
                  </a:cubicBezTo>
                  <a:cubicBezTo>
                    <a:pt x="164739" y="89064"/>
                    <a:pt x="164739" y="74100"/>
                    <a:pt x="155550" y="64780"/>
                  </a:cubicBezTo>
                  <a:lnTo>
                    <a:pt x="98581" y="7810"/>
                  </a:lnTo>
                  <a:cubicBezTo>
                    <a:pt x="98581" y="7810"/>
                    <a:pt x="98581" y="7810"/>
                    <a:pt x="98450" y="7810"/>
                  </a:cubicBezTo>
                  <a:cubicBezTo>
                    <a:pt x="97925" y="7285"/>
                    <a:pt x="97399" y="6760"/>
                    <a:pt x="96743" y="6366"/>
                  </a:cubicBezTo>
                  <a:cubicBezTo>
                    <a:pt x="96481" y="6104"/>
                    <a:pt x="96218" y="5972"/>
                    <a:pt x="95956" y="5710"/>
                  </a:cubicBezTo>
                  <a:cubicBezTo>
                    <a:pt x="95562" y="5447"/>
                    <a:pt x="95299" y="5185"/>
                    <a:pt x="94905" y="4922"/>
                  </a:cubicBezTo>
                  <a:cubicBezTo>
                    <a:pt x="94512" y="4660"/>
                    <a:pt x="94249" y="4529"/>
                    <a:pt x="93855" y="4266"/>
                  </a:cubicBezTo>
                  <a:cubicBezTo>
                    <a:pt x="93593" y="4135"/>
                    <a:pt x="93199" y="3872"/>
                    <a:pt x="92937" y="3741"/>
                  </a:cubicBezTo>
                  <a:cubicBezTo>
                    <a:pt x="92543" y="3610"/>
                    <a:pt x="92280" y="3347"/>
                    <a:pt x="91886" y="3216"/>
                  </a:cubicBezTo>
                  <a:cubicBezTo>
                    <a:pt x="91492" y="3085"/>
                    <a:pt x="91230" y="2822"/>
                    <a:pt x="90836" y="2691"/>
                  </a:cubicBezTo>
                  <a:cubicBezTo>
                    <a:pt x="90443" y="2560"/>
                    <a:pt x="90180" y="2428"/>
                    <a:pt x="89786" y="2297"/>
                  </a:cubicBezTo>
                  <a:cubicBezTo>
                    <a:pt x="89392" y="2166"/>
                    <a:pt x="88999" y="2034"/>
                    <a:pt x="88605" y="1903"/>
                  </a:cubicBezTo>
                  <a:cubicBezTo>
                    <a:pt x="88211" y="1772"/>
                    <a:pt x="87948" y="1772"/>
                    <a:pt x="87554" y="1641"/>
                  </a:cubicBezTo>
                  <a:cubicBezTo>
                    <a:pt x="87161" y="1509"/>
                    <a:pt x="86767" y="1378"/>
                    <a:pt x="86373" y="1378"/>
                  </a:cubicBezTo>
                  <a:cubicBezTo>
                    <a:pt x="85979" y="1247"/>
                    <a:pt x="85585" y="1247"/>
                    <a:pt x="85192" y="1247"/>
                  </a:cubicBezTo>
                  <a:cubicBezTo>
                    <a:pt x="84798" y="1247"/>
                    <a:pt x="84536" y="1116"/>
                    <a:pt x="84142" y="1116"/>
                  </a:cubicBezTo>
                  <a:cubicBezTo>
                    <a:pt x="83354" y="984"/>
                    <a:pt x="82567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0991" y="984"/>
                    <a:pt x="80204" y="984"/>
                    <a:pt x="79416" y="1116"/>
                  </a:cubicBezTo>
                  <a:cubicBezTo>
                    <a:pt x="79022" y="1116"/>
                    <a:pt x="78760" y="1247"/>
                    <a:pt x="78366" y="1247"/>
                  </a:cubicBezTo>
                  <a:cubicBezTo>
                    <a:pt x="77972" y="1247"/>
                    <a:pt x="77447" y="1378"/>
                    <a:pt x="77053" y="1378"/>
                  </a:cubicBezTo>
                  <a:cubicBezTo>
                    <a:pt x="76660" y="1509"/>
                    <a:pt x="76266" y="1509"/>
                    <a:pt x="75872" y="1641"/>
                  </a:cubicBezTo>
                  <a:cubicBezTo>
                    <a:pt x="75478" y="1772"/>
                    <a:pt x="75084" y="1772"/>
                    <a:pt x="74691" y="1903"/>
                  </a:cubicBezTo>
                  <a:cubicBezTo>
                    <a:pt x="74297" y="2034"/>
                    <a:pt x="74034" y="2166"/>
                    <a:pt x="73640" y="2297"/>
                  </a:cubicBezTo>
                  <a:cubicBezTo>
                    <a:pt x="73247" y="2428"/>
                    <a:pt x="72853" y="2560"/>
                    <a:pt x="72590" y="2691"/>
                  </a:cubicBezTo>
                  <a:cubicBezTo>
                    <a:pt x="72196" y="2822"/>
                    <a:pt x="71934" y="2953"/>
                    <a:pt x="71671" y="3085"/>
                  </a:cubicBezTo>
                  <a:cubicBezTo>
                    <a:pt x="71278" y="3216"/>
                    <a:pt x="70884" y="3478"/>
                    <a:pt x="70490" y="3610"/>
                  </a:cubicBezTo>
                  <a:cubicBezTo>
                    <a:pt x="70227" y="3741"/>
                    <a:pt x="69834" y="4003"/>
                    <a:pt x="69571" y="4135"/>
                  </a:cubicBezTo>
                  <a:cubicBezTo>
                    <a:pt x="69177" y="4397"/>
                    <a:pt x="68784" y="4529"/>
                    <a:pt x="68521" y="4791"/>
                  </a:cubicBezTo>
                  <a:cubicBezTo>
                    <a:pt x="68258" y="5054"/>
                    <a:pt x="67865" y="5316"/>
                    <a:pt x="67602" y="5447"/>
                  </a:cubicBezTo>
                  <a:cubicBezTo>
                    <a:pt x="67340" y="5710"/>
                    <a:pt x="67077" y="5841"/>
                    <a:pt x="66815" y="6104"/>
                  </a:cubicBezTo>
                  <a:cubicBezTo>
                    <a:pt x="66815" y="6104"/>
                    <a:pt x="66815" y="6104"/>
                    <a:pt x="66683" y="6104"/>
                  </a:cubicBezTo>
                  <a:cubicBezTo>
                    <a:pt x="66158" y="6629"/>
                    <a:pt x="65502" y="7023"/>
                    <a:pt x="64977" y="7548"/>
                  </a:cubicBezTo>
                  <a:cubicBezTo>
                    <a:pt x="64977" y="7548"/>
                    <a:pt x="64977" y="7548"/>
                    <a:pt x="64846" y="7679"/>
                  </a:cubicBezTo>
                  <a:lnTo>
                    <a:pt x="7876" y="64649"/>
                  </a:lnTo>
                  <a:cubicBezTo>
                    <a:pt x="-1313" y="73837"/>
                    <a:pt x="-1313" y="88801"/>
                    <a:pt x="7876" y="98121"/>
                  </a:cubicBezTo>
                  <a:cubicBezTo>
                    <a:pt x="12470" y="102716"/>
                    <a:pt x="18509" y="105078"/>
                    <a:pt x="24547" y="105078"/>
                  </a:cubicBezTo>
                  <a:cubicBezTo>
                    <a:pt x="30585" y="105078"/>
                    <a:pt x="36623" y="102716"/>
                    <a:pt x="41218" y="98121"/>
                  </a:cubicBezTo>
                  <a:lnTo>
                    <a:pt x="57889" y="81450"/>
                  </a:lnTo>
                  <a:lnTo>
                    <a:pt x="57889" y="152334"/>
                  </a:lnTo>
                  <a:cubicBezTo>
                    <a:pt x="57889" y="206416"/>
                    <a:pt x="78235" y="241989"/>
                    <a:pt x="120109" y="261285"/>
                  </a:cubicBezTo>
                  <a:cubicBezTo>
                    <a:pt x="154632" y="277168"/>
                    <a:pt x="200181" y="280319"/>
                    <a:pt x="262533" y="280319"/>
                  </a:cubicBezTo>
                  <a:cubicBezTo>
                    <a:pt x="275528" y="280319"/>
                    <a:pt x="286161" y="269686"/>
                    <a:pt x="286161" y="256691"/>
                  </a:cubicBezTo>
                  <a:cubicBezTo>
                    <a:pt x="286161" y="243695"/>
                    <a:pt x="275921" y="233063"/>
                    <a:pt x="262926" y="2330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27" name="Google Shape;3827;p106"/>
          <p:cNvSpPr/>
          <p:nvPr/>
        </p:nvSpPr>
        <p:spPr>
          <a:xfrm>
            <a:off x="1503876" y="2224574"/>
            <a:ext cx="357293" cy="384104"/>
          </a:xfrm>
          <a:custGeom>
            <a:rect b="b" l="l" r="r" t="t"/>
            <a:pathLst>
              <a:path extrusionOk="0" h="486587" w="452622">
                <a:moveTo>
                  <a:pt x="317463" y="34297"/>
                </a:moveTo>
                <a:lnTo>
                  <a:pt x="260018" y="34224"/>
                </a:lnTo>
                <a:cubicBezTo>
                  <a:pt x="259058" y="32008"/>
                  <a:pt x="257507" y="29793"/>
                  <a:pt x="255366" y="27652"/>
                </a:cubicBezTo>
                <a:cubicBezTo>
                  <a:pt x="238900" y="10965"/>
                  <a:pt x="205747" y="554"/>
                  <a:pt x="168829" y="554"/>
                </a:cubicBezTo>
                <a:cubicBezTo>
                  <a:pt x="131910" y="554"/>
                  <a:pt x="98757" y="10965"/>
                  <a:pt x="82292" y="27652"/>
                </a:cubicBezTo>
                <a:cubicBezTo>
                  <a:pt x="80150" y="29793"/>
                  <a:pt x="78600" y="32008"/>
                  <a:pt x="77640" y="34224"/>
                </a:cubicBezTo>
                <a:lnTo>
                  <a:pt x="20194" y="34224"/>
                </a:lnTo>
                <a:cubicBezTo>
                  <a:pt x="8824" y="34224"/>
                  <a:pt x="554" y="45373"/>
                  <a:pt x="554" y="60805"/>
                </a:cubicBezTo>
                <a:lnTo>
                  <a:pt x="554" y="471487"/>
                </a:lnTo>
                <a:cubicBezTo>
                  <a:pt x="554" y="479536"/>
                  <a:pt x="7125" y="486107"/>
                  <a:pt x="15174" y="486107"/>
                </a:cubicBezTo>
                <a:lnTo>
                  <a:pt x="322484" y="486181"/>
                </a:lnTo>
                <a:cubicBezTo>
                  <a:pt x="330532" y="486181"/>
                  <a:pt x="337104" y="479610"/>
                  <a:pt x="337104" y="471561"/>
                </a:cubicBezTo>
                <a:lnTo>
                  <a:pt x="337104" y="60805"/>
                </a:lnTo>
                <a:cubicBezTo>
                  <a:pt x="337104" y="45447"/>
                  <a:pt x="328834" y="34297"/>
                  <a:pt x="317463" y="34297"/>
                </a:cubicBezTo>
                <a:moveTo>
                  <a:pt x="103040" y="44635"/>
                </a:moveTo>
                <a:cubicBezTo>
                  <a:pt x="113525" y="35700"/>
                  <a:pt x="137153" y="27135"/>
                  <a:pt x="168829" y="27135"/>
                </a:cubicBezTo>
                <a:cubicBezTo>
                  <a:pt x="200505" y="27135"/>
                  <a:pt x="224133" y="35700"/>
                  <a:pt x="234618" y="44635"/>
                </a:cubicBezTo>
                <a:lnTo>
                  <a:pt x="234618" y="47514"/>
                </a:lnTo>
                <a:lnTo>
                  <a:pt x="103040" y="47514"/>
                </a:lnTo>
                <a:lnTo>
                  <a:pt x="103040" y="44635"/>
                </a:lnTo>
                <a:close/>
                <a:moveTo>
                  <a:pt x="310522" y="459526"/>
                </a:moveTo>
                <a:lnTo>
                  <a:pt x="27209" y="459526"/>
                </a:lnTo>
                <a:lnTo>
                  <a:pt x="27209" y="60805"/>
                </a:lnTo>
                <a:lnTo>
                  <a:pt x="76532" y="60805"/>
                </a:lnTo>
                <a:cubicBezTo>
                  <a:pt x="76754" y="66047"/>
                  <a:pt x="80446" y="74096"/>
                  <a:pt x="92703" y="74096"/>
                </a:cubicBezTo>
                <a:lnTo>
                  <a:pt x="245029" y="74096"/>
                </a:lnTo>
                <a:cubicBezTo>
                  <a:pt x="257360" y="74096"/>
                  <a:pt x="260978" y="66047"/>
                  <a:pt x="261273" y="60805"/>
                </a:cubicBezTo>
                <a:lnTo>
                  <a:pt x="310596" y="60805"/>
                </a:lnTo>
                <a:lnTo>
                  <a:pt x="310596" y="459526"/>
                </a:lnTo>
                <a:close/>
                <a:moveTo>
                  <a:pt x="268583" y="153914"/>
                </a:moveTo>
                <a:cubicBezTo>
                  <a:pt x="275893" y="153914"/>
                  <a:pt x="281874" y="159894"/>
                  <a:pt x="281874" y="167204"/>
                </a:cubicBezTo>
                <a:cubicBezTo>
                  <a:pt x="281874" y="174514"/>
                  <a:pt x="275893" y="180495"/>
                  <a:pt x="268583" y="180495"/>
                </a:cubicBezTo>
                <a:lnTo>
                  <a:pt x="162257" y="180495"/>
                </a:lnTo>
                <a:cubicBezTo>
                  <a:pt x="154947" y="180495"/>
                  <a:pt x="148967" y="174514"/>
                  <a:pt x="148967" y="167204"/>
                </a:cubicBezTo>
                <a:cubicBezTo>
                  <a:pt x="148967" y="159894"/>
                  <a:pt x="154947" y="153914"/>
                  <a:pt x="162257" y="153914"/>
                </a:cubicBezTo>
                <a:lnTo>
                  <a:pt x="268583" y="153914"/>
                </a:lnTo>
                <a:close/>
                <a:moveTo>
                  <a:pt x="281874" y="273530"/>
                </a:moveTo>
                <a:cubicBezTo>
                  <a:pt x="281874" y="280840"/>
                  <a:pt x="275893" y="286821"/>
                  <a:pt x="268583" y="286821"/>
                </a:cubicBezTo>
                <a:lnTo>
                  <a:pt x="162257" y="286821"/>
                </a:lnTo>
                <a:cubicBezTo>
                  <a:pt x="154947" y="286821"/>
                  <a:pt x="148967" y="280840"/>
                  <a:pt x="148967" y="273530"/>
                </a:cubicBezTo>
                <a:cubicBezTo>
                  <a:pt x="148967" y="266220"/>
                  <a:pt x="154947" y="260239"/>
                  <a:pt x="162257" y="260239"/>
                </a:cubicBezTo>
                <a:lnTo>
                  <a:pt x="268583" y="260239"/>
                </a:lnTo>
                <a:cubicBezTo>
                  <a:pt x="275893" y="260239"/>
                  <a:pt x="281874" y="266220"/>
                  <a:pt x="281874" y="273530"/>
                </a:cubicBezTo>
                <a:moveTo>
                  <a:pt x="281874" y="379856"/>
                </a:moveTo>
                <a:cubicBezTo>
                  <a:pt x="281874" y="387165"/>
                  <a:pt x="275893" y="393146"/>
                  <a:pt x="268583" y="393146"/>
                </a:cubicBezTo>
                <a:lnTo>
                  <a:pt x="162257" y="393146"/>
                </a:lnTo>
                <a:cubicBezTo>
                  <a:pt x="154947" y="393146"/>
                  <a:pt x="148967" y="387165"/>
                  <a:pt x="148967" y="379856"/>
                </a:cubicBezTo>
                <a:cubicBezTo>
                  <a:pt x="148967" y="372546"/>
                  <a:pt x="154947" y="366565"/>
                  <a:pt x="162257" y="366565"/>
                </a:cubicBezTo>
                <a:lnTo>
                  <a:pt x="268583" y="366565"/>
                </a:lnTo>
                <a:cubicBezTo>
                  <a:pt x="275893" y="366565"/>
                  <a:pt x="281874" y="372546"/>
                  <a:pt x="281874" y="379856"/>
                </a:cubicBezTo>
                <a:moveTo>
                  <a:pt x="69222" y="207003"/>
                </a:moveTo>
                <a:lnTo>
                  <a:pt x="122385" y="207003"/>
                </a:lnTo>
                <a:cubicBezTo>
                  <a:pt x="129695" y="207003"/>
                  <a:pt x="135676" y="201022"/>
                  <a:pt x="135676" y="193712"/>
                </a:cubicBezTo>
                <a:lnTo>
                  <a:pt x="135676" y="140549"/>
                </a:lnTo>
                <a:cubicBezTo>
                  <a:pt x="135676" y="133239"/>
                  <a:pt x="129695" y="127258"/>
                  <a:pt x="122385" y="127258"/>
                </a:cubicBezTo>
                <a:lnTo>
                  <a:pt x="69222" y="127258"/>
                </a:lnTo>
                <a:cubicBezTo>
                  <a:pt x="61913" y="127258"/>
                  <a:pt x="55932" y="133239"/>
                  <a:pt x="55932" y="140549"/>
                </a:cubicBezTo>
                <a:lnTo>
                  <a:pt x="55932" y="193712"/>
                </a:lnTo>
                <a:cubicBezTo>
                  <a:pt x="55932" y="201022"/>
                  <a:pt x="61913" y="207003"/>
                  <a:pt x="69222" y="207003"/>
                </a:cubicBezTo>
                <a:moveTo>
                  <a:pt x="82513" y="153840"/>
                </a:moveTo>
                <a:lnTo>
                  <a:pt x="109094" y="153840"/>
                </a:lnTo>
                <a:lnTo>
                  <a:pt x="109094" y="180421"/>
                </a:lnTo>
                <a:lnTo>
                  <a:pt x="82513" y="180421"/>
                </a:lnTo>
                <a:lnTo>
                  <a:pt x="82513" y="153840"/>
                </a:lnTo>
                <a:close/>
                <a:moveTo>
                  <a:pt x="122385" y="233658"/>
                </a:moveTo>
                <a:lnTo>
                  <a:pt x="69222" y="233658"/>
                </a:lnTo>
                <a:cubicBezTo>
                  <a:pt x="61913" y="233658"/>
                  <a:pt x="55932" y="239639"/>
                  <a:pt x="55932" y="246949"/>
                </a:cubicBezTo>
                <a:lnTo>
                  <a:pt x="55932" y="300111"/>
                </a:lnTo>
                <a:cubicBezTo>
                  <a:pt x="55932" y="307421"/>
                  <a:pt x="61913" y="313402"/>
                  <a:pt x="69222" y="313402"/>
                </a:cubicBezTo>
                <a:lnTo>
                  <a:pt x="122385" y="313402"/>
                </a:lnTo>
                <a:cubicBezTo>
                  <a:pt x="129695" y="313402"/>
                  <a:pt x="135676" y="307421"/>
                  <a:pt x="135676" y="300111"/>
                </a:cubicBezTo>
                <a:lnTo>
                  <a:pt x="135676" y="246949"/>
                </a:lnTo>
                <a:cubicBezTo>
                  <a:pt x="135676" y="239639"/>
                  <a:pt x="129769" y="233658"/>
                  <a:pt x="122385" y="233658"/>
                </a:cubicBezTo>
                <a:moveTo>
                  <a:pt x="109094" y="286821"/>
                </a:moveTo>
                <a:lnTo>
                  <a:pt x="82513" y="286821"/>
                </a:lnTo>
                <a:lnTo>
                  <a:pt x="82513" y="260239"/>
                </a:lnTo>
                <a:lnTo>
                  <a:pt x="109094" y="260239"/>
                </a:lnTo>
                <a:lnTo>
                  <a:pt x="109094" y="286821"/>
                </a:lnTo>
                <a:close/>
                <a:moveTo>
                  <a:pt x="122311" y="339983"/>
                </a:moveTo>
                <a:lnTo>
                  <a:pt x="69149" y="339983"/>
                </a:lnTo>
                <a:cubicBezTo>
                  <a:pt x="61839" y="339983"/>
                  <a:pt x="55858" y="345964"/>
                  <a:pt x="55858" y="353274"/>
                </a:cubicBezTo>
                <a:lnTo>
                  <a:pt x="55858" y="406437"/>
                </a:lnTo>
                <a:cubicBezTo>
                  <a:pt x="55858" y="413747"/>
                  <a:pt x="61839" y="419728"/>
                  <a:pt x="69149" y="419728"/>
                </a:cubicBezTo>
                <a:lnTo>
                  <a:pt x="122311" y="419728"/>
                </a:lnTo>
                <a:cubicBezTo>
                  <a:pt x="129621" y="419728"/>
                  <a:pt x="135602" y="413747"/>
                  <a:pt x="135602" y="406437"/>
                </a:cubicBezTo>
                <a:lnTo>
                  <a:pt x="135602" y="353274"/>
                </a:lnTo>
                <a:cubicBezTo>
                  <a:pt x="135602" y="345964"/>
                  <a:pt x="129621" y="339983"/>
                  <a:pt x="122311" y="339983"/>
                </a:cubicBezTo>
                <a:moveTo>
                  <a:pt x="109021" y="393146"/>
                </a:moveTo>
                <a:lnTo>
                  <a:pt x="82439" y="393146"/>
                </a:lnTo>
                <a:lnTo>
                  <a:pt x="82439" y="366565"/>
                </a:lnTo>
                <a:lnTo>
                  <a:pt x="109021" y="366565"/>
                </a:lnTo>
                <a:lnTo>
                  <a:pt x="109021" y="393146"/>
                </a:lnTo>
                <a:close/>
                <a:moveTo>
                  <a:pt x="450296" y="169493"/>
                </a:moveTo>
                <a:lnTo>
                  <a:pt x="423715" y="129621"/>
                </a:lnTo>
                <a:cubicBezTo>
                  <a:pt x="421204" y="125929"/>
                  <a:pt x="417069" y="123640"/>
                  <a:pt x="412565" y="123714"/>
                </a:cubicBezTo>
                <a:cubicBezTo>
                  <a:pt x="408135" y="123714"/>
                  <a:pt x="403926" y="126003"/>
                  <a:pt x="401490" y="129769"/>
                </a:cubicBezTo>
                <a:lnTo>
                  <a:pt x="375425" y="169641"/>
                </a:lnTo>
                <a:cubicBezTo>
                  <a:pt x="374022" y="171782"/>
                  <a:pt x="373284" y="174293"/>
                  <a:pt x="373284" y="176877"/>
                </a:cubicBezTo>
                <a:lnTo>
                  <a:pt x="372767" y="469199"/>
                </a:lnTo>
                <a:cubicBezTo>
                  <a:pt x="372767" y="472743"/>
                  <a:pt x="374170" y="476139"/>
                  <a:pt x="376681" y="478576"/>
                </a:cubicBezTo>
                <a:cubicBezTo>
                  <a:pt x="379191" y="481086"/>
                  <a:pt x="382588" y="482489"/>
                  <a:pt x="386058" y="482489"/>
                </a:cubicBezTo>
                <a:lnTo>
                  <a:pt x="439221" y="482489"/>
                </a:lnTo>
                <a:cubicBezTo>
                  <a:pt x="446531" y="482489"/>
                  <a:pt x="452511" y="476508"/>
                  <a:pt x="452511" y="469199"/>
                </a:cubicBezTo>
                <a:lnTo>
                  <a:pt x="452511" y="176803"/>
                </a:lnTo>
                <a:cubicBezTo>
                  <a:pt x="452511" y="174219"/>
                  <a:pt x="451773" y="171635"/>
                  <a:pt x="450296" y="169493"/>
                </a:cubicBezTo>
                <a:moveTo>
                  <a:pt x="412713" y="161076"/>
                </a:moveTo>
                <a:lnTo>
                  <a:pt x="425930" y="180864"/>
                </a:lnTo>
                <a:lnTo>
                  <a:pt x="425930" y="416110"/>
                </a:lnTo>
                <a:lnTo>
                  <a:pt x="399422" y="416110"/>
                </a:lnTo>
                <a:lnTo>
                  <a:pt x="399865" y="180864"/>
                </a:lnTo>
                <a:lnTo>
                  <a:pt x="412713" y="161076"/>
                </a:lnTo>
                <a:close/>
                <a:moveTo>
                  <a:pt x="399349" y="455982"/>
                </a:moveTo>
                <a:lnTo>
                  <a:pt x="399349" y="442691"/>
                </a:lnTo>
                <a:lnTo>
                  <a:pt x="425856" y="442691"/>
                </a:lnTo>
                <a:lnTo>
                  <a:pt x="425856" y="455982"/>
                </a:lnTo>
                <a:lnTo>
                  <a:pt x="399349" y="4559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1" name="Shape 3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2" name="Google Shape;3832;p10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3833" name="Google Shape;3833;p107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34" name="Google Shape;3834;p107"/>
          <p:cNvSpPr/>
          <p:nvPr/>
        </p:nvSpPr>
        <p:spPr>
          <a:xfrm>
            <a:off x="4746428" y="3608424"/>
            <a:ext cx="1958999" cy="195899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5" name="Google Shape;3835;p107"/>
          <p:cNvSpPr/>
          <p:nvPr/>
        </p:nvSpPr>
        <p:spPr>
          <a:xfrm>
            <a:off x="6991345" y="3608424"/>
            <a:ext cx="1958999" cy="195899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6" name="Google Shape;3836;p107"/>
          <p:cNvSpPr/>
          <p:nvPr/>
        </p:nvSpPr>
        <p:spPr>
          <a:xfrm>
            <a:off x="5856678" y="1503813"/>
            <a:ext cx="1958999" cy="195899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7" name="Google Shape;3837;p107"/>
          <p:cNvSpPr/>
          <p:nvPr/>
        </p:nvSpPr>
        <p:spPr>
          <a:xfrm>
            <a:off x="3611761" y="1503813"/>
            <a:ext cx="1958999" cy="195899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8" name="Google Shape;3838;p107"/>
          <p:cNvSpPr/>
          <p:nvPr/>
        </p:nvSpPr>
        <p:spPr>
          <a:xfrm>
            <a:off x="6412463" y="2080223"/>
            <a:ext cx="839934" cy="805032"/>
          </a:xfrm>
          <a:custGeom>
            <a:rect b="b" l="l" r="r" t="t"/>
            <a:pathLst>
              <a:path extrusionOk="0" h="510953" w="533104">
                <a:moveTo>
                  <a:pt x="530392" y="361477"/>
                </a:moveTo>
                <a:lnTo>
                  <a:pt x="530171" y="360887"/>
                </a:lnTo>
                <a:cubicBezTo>
                  <a:pt x="526553" y="350845"/>
                  <a:pt x="519317" y="342796"/>
                  <a:pt x="509644" y="338292"/>
                </a:cubicBezTo>
                <a:cubicBezTo>
                  <a:pt x="500045" y="333714"/>
                  <a:pt x="489191" y="333198"/>
                  <a:pt x="479223" y="336742"/>
                </a:cubicBezTo>
                <a:cubicBezTo>
                  <a:pt x="442452" y="349959"/>
                  <a:pt x="400734" y="366424"/>
                  <a:pt x="381389" y="374177"/>
                </a:cubicBezTo>
                <a:cubicBezTo>
                  <a:pt x="375925" y="359336"/>
                  <a:pt x="361896" y="348556"/>
                  <a:pt x="345135" y="348039"/>
                </a:cubicBezTo>
                <a:cubicBezTo>
                  <a:pt x="344765" y="348039"/>
                  <a:pt x="344396" y="348039"/>
                  <a:pt x="344027" y="348039"/>
                </a:cubicBezTo>
                <a:cubicBezTo>
                  <a:pt x="370165" y="326109"/>
                  <a:pt x="386853" y="293178"/>
                  <a:pt x="386853" y="256407"/>
                </a:cubicBezTo>
                <a:cubicBezTo>
                  <a:pt x="386853" y="237062"/>
                  <a:pt x="382201" y="218824"/>
                  <a:pt x="374079" y="202653"/>
                </a:cubicBezTo>
                <a:cubicBezTo>
                  <a:pt x="380724" y="202875"/>
                  <a:pt x="385967" y="202949"/>
                  <a:pt x="387148" y="202949"/>
                </a:cubicBezTo>
                <a:lnTo>
                  <a:pt x="416757" y="202949"/>
                </a:lnTo>
                <a:cubicBezTo>
                  <a:pt x="419046" y="221482"/>
                  <a:pt x="431820" y="235289"/>
                  <a:pt x="447842" y="235511"/>
                </a:cubicBezTo>
                <a:lnTo>
                  <a:pt x="489339" y="236028"/>
                </a:lnTo>
                <a:cubicBezTo>
                  <a:pt x="489413" y="236028"/>
                  <a:pt x="489413" y="236028"/>
                  <a:pt x="489486" y="236028"/>
                </a:cubicBezTo>
                <a:cubicBezTo>
                  <a:pt x="496722" y="236028"/>
                  <a:pt x="502703" y="230195"/>
                  <a:pt x="502777" y="222885"/>
                </a:cubicBezTo>
                <a:cubicBezTo>
                  <a:pt x="502851" y="215575"/>
                  <a:pt x="497018" y="209520"/>
                  <a:pt x="489634" y="209446"/>
                </a:cubicBezTo>
                <a:lnTo>
                  <a:pt x="448137" y="208930"/>
                </a:lnTo>
                <a:cubicBezTo>
                  <a:pt x="446808" y="208930"/>
                  <a:pt x="442821" y="204499"/>
                  <a:pt x="442895" y="196599"/>
                </a:cubicBezTo>
                <a:lnTo>
                  <a:pt x="444593" y="55348"/>
                </a:lnTo>
                <a:cubicBezTo>
                  <a:pt x="444667" y="51361"/>
                  <a:pt x="445775" y="47669"/>
                  <a:pt x="447621" y="45159"/>
                </a:cubicBezTo>
                <a:cubicBezTo>
                  <a:pt x="448728" y="43682"/>
                  <a:pt x="449688" y="43165"/>
                  <a:pt x="450131" y="43165"/>
                </a:cubicBezTo>
                <a:lnTo>
                  <a:pt x="450131" y="43165"/>
                </a:lnTo>
                <a:lnTo>
                  <a:pt x="491628" y="43682"/>
                </a:lnTo>
                <a:cubicBezTo>
                  <a:pt x="498937" y="43756"/>
                  <a:pt x="504992" y="37923"/>
                  <a:pt x="505066" y="30539"/>
                </a:cubicBezTo>
                <a:cubicBezTo>
                  <a:pt x="505140" y="23229"/>
                  <a:pt x="499307" y="17174"/>
                  <a:pt x="491923" y="17101"/>
                </a:cubicBezTo>
                <a:lnTo>
                  <a:pt x="450426" y="16584"/>
                </a:lnTo>
                <a:cubicBezTo>
                  <a:pt x="441271" y="16510"/>
                  <a:pt x="432484" y="21088"/>
                  <a:pt x="426355" y="29210"/>
                </a:cubicBezTo>
                <a:cubicBezTo>
                  <a:pt x="421852" y="35264"/>
                  <a:pt x="418972" y="42870"/>
                  <a:pt x="418233" y="51066"/>
                </a:cubicBezTo>
                <a:lnTo>
                  <a:pt x="412548" y="50549"/>
                </a:lnTo>
                <a:cubicBezTo>
                  <a:pt x="412400" y="50549"/>
                  <a:pt x="412253" y="50549"/>
                  <a:pt x="412105" y="50549"/>
                </a:cubicBezTo>
                <a:cubicBezTo>
                  <a:pt x="375999" y="48629"/>
                  <a:pt x="346538" y="34231"/>
                  <a:pt x="320547" y="21531"/>
                </a:cubicBezTo>
                <a:cubicBezTo>
                  <a:pt x="293227" y="8166"/>
                  <a:pt x="269599" y="-3352"/>
                  <a:pt x="244642" y="1816"/>
                </a:cubicBezTo>
                <a:cubicBezTo>
                  <a:pt x="240729" y="2628"/>
                  <a:pt x="231425" y="4548"/>
                  <a:pt x="126503" y="53133"/>
                </a:cubicBezTo>
                <a:cubicBezTo>
                  <a:pt x="78139" y="75506"/>
                  <a:pt x="31253" y="97805"/>
                  <a:pt x="25715" y="100389"/>
                </a:cubicBezTo>
                <a:cubicBezTo>
                  <a:pt x="16264" y="104007"/>
                  <a:pt x="8658" y="111021"/>
                  <a:pt x="4302" y="120251"/>
                </a:cubicBezTo>
                <a:cubicBezTo>
                  <a:pt x="-128" y="129702"/>
                  <a:pt x="-645" y="140261"/>
                  <a:pt x="2825" y="150081"/>
                </a:cubicBezTo>
                <a:lnTo>
                  <a:pt x="3047" y="150746"/>
                </a:lnTo>
                <a:cubicBezTo>
                  <a:pt x="6665" y="160788"/>
                  <a:pt x="13901" y="168836"/>
                  <a:pt x="23573" y="173340"/>
                </a:cubicBezTo>
                <a:cubicBezTo>
                  <a:pt x="28964" y="175924"/>
                  <a:pt x="34797" y="177180"/>
                  <a:pt x="40630" y="177180"/>
                </a:cubicBezTo>
                <a:cubicBezTo>
                  <a:pt x="45134" y="177180"/>
                  <a:pt x="49638" y="176367"/>
                  <a:pt x="53994" y="174817"/>
                </a:cubicBezTo>
                <a:cubicBezTo>
                  <a:pt x="90692" y="161600"/>
                  <a:pt x="132483" y="145134"/>
                  <a:pt x="151829" y="137381"/>
                </a:cubicBezTo>
                <a:cubicBezTo>
                  <a:pt x="153675" y="142402"/>
                  <a:pt x="156480" y="147054"/>
                  <a:pt x="160320" y="151041"/>
                </a:cubicBezTo>
                <a:cubicBezTo>
                  <a:pt x="167630" y="158794"/>
                  <a:pt x="177524" y="163151"/>
                  <a:pt x="188157" y="163446"/>
                </a:cubicBezTo>
                <a:cubicBezTo>
                  <a:pt x="188526" y="163446"/>
                  <a:pt x="188895" y="163446"/>
                  <a:pt x="189264" y="163446"/>
                </a:cubicBezTo>
                <a:cubicBezTo>
                  <a:pt x="190224" y="163372"/>
                  <a:pt x="191258" y="163298"/>
                  <a:pt x="192292" y="163298"/>
                </a:cubicBezTo>
                <a:cubicBezTo>
                  <a:pt x="165046" y="185228"/>
                  <a:pt x="147620" y="218824"/>
                  <a:pt x="147620" y="256481"/>
                </a:cubicBezTo>
                <a:cubicBezTo>
                  <a:pt x="147620" y="275309"/>
                  <a:pt x="151976" y="293104"/>
                  <a:pt x="159729" y="308905"/>
                </a:cubicBezTo>
                <a:cubicBezTo>
                  <a:pt x="152863" y="308610"/>
                  <a:pt x="147325" y="308610"/>
                  <a:pt x="146143" y="308610"/>
                </a:cubicBezTo>
                <a:lnTo>
                  <a:pt x="116461" y="308610"/>
                </a:lnTo>
                <a:cubicBezTo>
                  <a:pt x="115575" y="301448"/>
                  <a:pt x="113064" y="294728"/>
                  <a:pt x="109151" y="289264"/>
                </a:cubicBezTo>
                <a:cubicBezTo>
                  <a:pt x="103244" y="280995"/>
                  <a:pt x="94605" y="276195"/>
                  <a:pt x="85375" y="276048"/>
                </a:cubicBezTo>
                <a:lnTo>
                  <a:pt x="43879" y="275531"/>
                </a:lnTo>
                <a:cubicBezTo>
                  <a:pt x="36569" y="275457"/>
                  <a:pt x="30514" y="281290"/>
                  <a:pt x="30440" y="288674"/>
                </a:cubicBezTo>
                <a:cubicBezTo>
                  <a:pt x="30366" y="295984"/>
                  <a:pt x="36200" y="302038"/>
                  <a:pt x="43583" y="302112"/>
                </a:cubicBezTo>
                <a:lnTo>
                  <a:pt x="85080" y="302629"/>
                </a:lnTo>
                <a:cubicBezTo>
                  <a:pt x="85449" y="302629"/>
                  <a:pt x="86483" y="303220"/>
                  <a:pt x="87517" y="304696"/>
                </a:cubicBezTo>
                <a:cubicBezTo>
                  <a:pt x="89363" y="307281"/>
                  <a:pt x="90322" y="310973"/>
                  <a:pt x="90322" y="314960"/>
                </a:cubicBezTo>
                <a:lnTo>
                  <a:pt x="88624" y="456210"/>
                </a:lnTo>
                <a:cubicBezTo>
                  <a:pt x="88550" y="464111"/>
                  <a:pt x="84489" y="468394"/>
                  <a:pt x="83086" y="468394"/>
                </a:cubicBezTo>
                <a:lnTo>
                  <a:pt x="83086" y="468394"/>
                </a:lnTo>
                <a:lnTo>
                  <a:pt x="41590" y="467877"/>
                </a:lnTo>
                <a:cubicBezTo>
                  <a:pt x="34280" y="467803"/>
                  <a:pt x="28225" y="473636"/>
                  <a:pt x="28151" y="481020"/>
                </a:cubicBezTo>
                <a:cubicBezTo>
                  <a:pt x="28078" y="488330"/>
                  <a:pt x="33911" y="494384"/>
                  <a:pt x="41294" y="494458"/>
                </a:cubicBezTo>
                <a:lnTo>
                  <a:pt x="82791" y="494975"/>
                </a:lnTo>
                <a:cubicBezTo>
                  <a:pt x="82865" y="494975"/>
                  <a:pt x="83012" y="494975"/>
                  <a:pt x="83160" y="494975"/>
                </a:cubicBezTo>
                <a:cubicBezTo>
                  <a:pt x="99847" y="494975"/>
                  <a:pt x="113212" y="480207"/>
                  <a:pt x="115058" y="460493"/>
                </a:cubicBezTo>
                <a:lnTo>
                  <a:pt x="120743" y="461010"/>
                </a:lnTo>
                <a:cubicBezTo>
                  <a:pt x="120891" y="461010"/>
                  <a:pt x="121039" y="461010"/>
                  <a:pt x="121186" y="461010"/>
                </a:cubicBezTo>
                <a:cubicBezTo>
                  <a:pt x="157293" y="462930"/>
                  <a:pt x="186754" y="477328"/>
                  <a:pt x="212744" y="490028"/>
                </a:cubicBezTo>
                <a:cubicBezTo>
                  <a:pt x="235486" y="501177"/>
                  <a:pt x="255718" y="510998"/>
                  <a:pt x="276244" y="510998"/>
                </a:cubicBezTo>
                <a:cubicBezTo>
                  <a:pt x="280379" y="510998"/>
                  <a:pt x="284514" y="510628"/>
                  <a:pt x="288649" y="509742"/>
                </a:cubicBezTo>
                <a:cubicBezTo>
                  <a:pt x="292562" y="508930"/>
                  <a:pt x="301866" y="507010"/>
                  <a:pt x="406789" y="458426"/>
                </a:cubicBezTo>
                <a:cubicBezTo>
                  <a:pt x="455152" y="436053"/>
                  <a:pt x="502039" y="413754"/>
                  <a:pt x="507576" y="411170"/>
                </a:cubicBezTo>
                <a:cubicBezTo>
                  <a:pt x="517028" y="407552"/>
                  <a:pt x="524633" y="400537"/>
                  <a:pt x="528989" y="391308"/>
                </a:cubicBezTo>
                <a:cubicBezTo>
                  <a:pt x="533346" y="381856"/>
                  <a:pt x="533863" y="371298"/>
                  <a:pt x="530392" y="361477"/>
                </a:cubicBezTo>
                <a:moveTo>
                  <a:pt x="188304" y="136864"/>
                </a:moveTo>
                <a:cubicBezTo>
                  <a:pt x="181216" y="136421"/>
                  <a:pt x="175752" y="130441"/>
                  <a:pt x="175900" y="123278"/>
                </a:cubicBezTo>
                <a:cubicBezTo>
                  <a:pt x="175974" y="119734"/>
                  <a:pt x="177450" y="116485"/>
                  <a:pt x="180035" y="114049"/>
                </a:cubicBezTo>
                <a:cubicBezTo>
                  <a:pt x="182619" y="111612"/>
                  <a:pt x="185942" y="110357"/>
                  <a:pt x="189486" y="110431"/>
                </a:cubicBezTo>
                <a:cubicBezTo>
                  <a:pt x="189560" y="110431"/>
                  <a:pt x="189560" y="110431"/>
                  <a:pt x="189633" y="110431"/>
                </a:cubicBezTo>
                <a:lnTo>
                  <a:pt x="287837" y="112129"/>
                </a:lnTo>
                <a:cubicBezTo>
                  <a:pt x="292193" y="112203"/>
                  <a:pt x="296328" y="110135"/>
                  <a:pt x="298839" y="106591"/>
                </a:cubicBezTo>
                <a:lnTo>
                  <a:pt x="311539" y="88944"/>
                </a:lnTo>
                <a:cubicBezTo>
                  <a:pt x="315821" y="82963"/>
                  <a:pt x="314492" y="74694"/>
                  <a:pt x="308511" y="70411"/>
                </a:cubicBezTo>
                <a:cubicBezTo>
                  <a:pt x="302531" y="66128"/>
                  <a:pt x="294261" y="67457"/>
                  <a:pt x="289978" y="73438"/>
                </a:cubicBezTo>
                <a:lnTo>
                  <a:pt x="281339" y="85400"/>
                </a:lnTo>
                <a:lnTo>
                  <a:pt x="190150" y="83776"/>
                </a:lnTo>
                <a:cubicBezTo>
                  <a:pt x="179518" y="83480"/>
                  <a:pt x="169476" y="87394"/>
                  <a:pt x="161797" y="94630"/>
                </a:cubicBezTo>
                <a:cubicBezTo>
                  <a:pt x="157662" y="98543"/>
                  <a:pt x="154487" y="103195"/>
                  <a:pt x="152346" y="108289"/>
                </a:cubicBezTo>
                <a:cubicBezTo>
                  <a:pt x="148063" y="110062"/>
                  <a:pt x="92242" y="132656"/>
                  <a:pt x="44913" y="149564"/>
                </a:cubicBezTo>
                <a:cubicBezTo>
                  <a:pt x="41590" y="150746"/>
                  <a:pt x="38046" y="150598"/>
                  <a:pt x="34871" y="149048"/>
                </a:cubicBezTo>
                <a:cubicBezTo>
                  <a:pt x="31622" y="147497"/>
                  <a:pt x="29185" y="144839"/>
                  <a:pt x="28004" y="141442"/>
                </a:cubicBezTo>
                <a:lnTo>
                  <a:pt x="27782" y="140778"/>
                </a:lnTo>
                <a:cubicBezTo>
                  <a:pt x="26675" y="137677"/>
                  <a:pt x="26822" y="134280"/>
                  <a:pt x="28299" y="131327"/>
                </a:cubicBezTo>
                <a:cubicBezTo>
                  <a:pt x="29702" y="128299"/>
                  <a:pt x="32212" y="126010"/>
                  <a:pt x="35314" y="124903"/>
                </a:cubicBezTo>
                <a:cubicBezTo>
                  <a:pt x="35757" y="124755"/>
                  <a:pt x="36126" y="124607"/>
                  <a:pt x="36495" y="124386"/>
                </a:cubicBezTo>
                <a:cubicBezTo>
                  <a:pt x="111809" y="88575"/>
                  <a:pt x="236372" y="30613"/>
                  <a:pt x="249885" y="27585"/>
                </a:cubicBezTo>
                <a:cubicBezTo>
                  <a:pt x="265981" y="24263"/>
                  <a:pt x="284883" y="33492"/>
                  <a:pt x="308733" y="45159"/>
                </a:cubicBezTo>
                <a:cubicBezTo>
                  <a:pt x="335610" y="58302"/>
                  <a:pt x="368984" y="74620"/>
                  <a:pt x="410333" y="76835"/>
                </a:cubicBezTo>
                <a:lnTo>
                  <a:pt x="417643" y="77499"/>
                </a:lnTo>
                <a:lnTo>
                  <a:pt x="416461" y="176146"/>
                </a:lnTo>
                <a:lnTo>
                  <a:pt x="387000" y="176146"/>
                </a:lnTo>
                <a:cubicBezTo>
                  <a:pt x="380724" y="176146"/>
                  <a:pt x="362929" y="175703"/>
                  <a:pt x="353995" y="174152"/>
                </a:cubicBezTo>
                <a:cubicBezTo>
                  <a:pt x="337086" y="156210"/>
                  <a:pt x="314640" y="143510"/>
                  <a:pt x="289461" y="138710"/>
                </a:cubicBezTo>
                <a:cubicBezTo>
                  <a:pt x="264947" y="132803"/>
                  <a:pt x="198715" y="136274"/>
                  <a:pt x="188304" y="136864"/>
                </a:cubicBezTo>
                <a:moveTo>
                  <a:pt x="267163" y="163372"/>
                </a:moveTo>
                <a:cubicBezTo>
                  <a:pt x="272848" y="163372"/>
                  <a:pt x="278386" y="163889"/>
                  <a:pt x="283702" y="164849"/>
                </a:cubicBezTo>
                <a:cubicBezTo>
                  <a:pt x="294925" y="167802"/>
                  <a:pt x="301644" y="173340"/>
                  <a:pt x="309397" y="179838"/>
                </a:cubicBezTo>
                <a:cubicBezTo>
                  <a:pt x="317298" y="186409"/>
                  <a:pt x="326085" y="193719"/>
                  <a:pt x="339523" y="198076"/>
                </a:cubicBezTo>
                <a:cubicBezTo>
                  <a:pt x="352445" y="214024"/>
                  <a:pt x="360124" y="234330"/>
                  <a:pt x="360124" y="256407"/>
                </a:cubicBezTo>
                <a:cubicBezTo>
                  <a:pt x="360124" y="305435"/>
                  <a:pt x="321950" y="345750"/>
                  <a:pt x="273808" y="349220"/>
                </a:cubicBezTo>
                <a:cubicBezTo>
                  <a:pt x="263692" y="348851"/>
                  <a:pt x="255053" y="348039"/>
                  <a:pt x="249737" y="346710"/>
                </a:cubicBezTo>
                <a:cubicBezTo>
                  <a:pt x="238292" y="343830"/>
                  <a:pt x="231499" y="338145"/>
                  <a:pt x="223599" y="331573"/>
                </a:cubicBezTo>
                <a:cubicBezTo>
                  <a:pt x="215698" y="325002"/>
                  <a:pt x="206985" y="317766"/>
                  <a:pt x="193621" y="313409"/>
                </a:cubicBezTo>
                <a:cubicBezTo>
                  <a:pt x="181364" y="297608"/>
                  <a:pt x="174054" y="277820"/>
                  <a:pt x="174054" y="256407"/>
                </a:cubicBezTo>
                <a:cubicBezTo>
                  <a:pt x="174128" y="205164"/>
                  <a:pt x="215846" y="163372"/>
                  <a:pt x="267163" y="163372"/>
                </a:cubicBezTo>
                <a:moveTo>
                  <a:pt x="504844" y="379937"/>
                </a:moveTo>
                <a:cubicBezTo>
                  <a:pt x="503442" y="382964"/>
                  <a:pt x="500931" y="385253"/>
                  <a:pt x="497830" y="386360"/>
                </a:cubicBezTo>
                <a:cubicBezTo>
                  <a:pt x="497387" y="386508"/>
                  <a:pt x="497018" y="386656"/>
                  <a:pt x="496648" y="386877"/>
                </a:cubicBezTo>
                <a:cubicBezTo>
                  <a:pt x="421335" y="422688"/>
                  <a:pt x="296771" y="480651"/>
                  <a:pt x="283259" y="483678"/>
                </a:cubicBezTo>
                <a:cubicBezTo>
                  <a:pt x="267163" y="487001"/>
                  <a:pt x="248260" y="477771"/>
                  <a:pt x="224411" y="466105"/>
                </a:cubicBezTo>
                <a:cubicBezTo>
                  <a:pt x="197534" y="452962"/>
                  <a:pt x="164160" y="436644"/>
                  <a:pt x="122811" y="434428"/>
                </a:cubicBezTo>
                <a:lnTo>
                  <a:pt x="115501" y="433764"/>
                </a:lnTo>
                <a:lnTo>
                  <a:pt x="116682" y="335117"/>
                </a:lnTo>
                <a:lnTo>
                  <a:pt x="146143" y="335117"/>
                </a:lnTo>
                <a:cubicBezTo>
                  <a:pt x="152346" y="335117"/>
                  <a:pt x="170140" y="335487"/>
                  <a:pt x="179075" y="337111"/>
                </a:cubicBezTo>
                <a:cubicBezTo>
                  <a:pt x="200930" y="361034"/>
                  <a:pt x="232385" y="376023"/>
                  <a:pt x="267310" y="376023"/>
                </a:cubicBezTo>
                <a:cubicBezTo>
                  <a:pt x="269747" y="376023"/>
                  <a:pt x="272183" y="375949"/>
                  <a:pt x="274620" y="375802"/>
                </a:cubicBezTo>
                <a:cubicBezTo>
                  <a:pt x="303195" y="376835"/>
                  <a:pt x="337677" y="375063"/>
                  <a:pt x="344987" y="374620"/>
                </a:cubicBezTo>
                <a:cubicBezTo>
                  <a:pt x="352075" y="375063"/>
                  <a:pt x="357539" y="381044"/>
                  <a:pt x="357392" y="388206"/>
                </a:cubicBezTo>
                <a:cubicBezTo>
                  <a:pt x="357170" y="395516"/>
                  <a:pt x="351115" y="401276"/>
                  <a:pt x="343805" y="401054"/>
                </a:cubicBezTo>
                <a:cubicBezTo>
                  <a:pt x="343732" y="401054"/>
                  <a:pt x="343732" y="401054"/>
                  <a:pt x="343658" y="401054"/>
                </a:cubicBezTo>
                <a:lnTo>
                  <a:pt x="245454" y="399356"/>
                </a:lnTo>
                <a:cubicBezTo>
                  <a:pt x="241098" y="399282"/>
                  <a:pt x="236963" y="401349"/>
                  <a:pt x="234453" y="404894"/>
                </a:cubicBezTo>
                <a:lnTo>
                  <a:pt x="221753" y="422541"/>
                </a:lnTo>
                <a:cubicBezTo>
                  <a:pt x="217470" y="428521"/>
                  <a:pt x="218799" y="436791"/>
                  <a:pt x="224780" y="441074"/>
                </a:cubicBezTo>
                <a:cubicBezTo>
                  <a:pt x="227143" y="442772"/>
                  <a:pt x="229875" y="443584"/>
                  <a:pt x="232533" y="443584"/>
                </a:cubicBezTo>
                <a:cubicBezTo>
                  <a:pt x="236668" y="443584"/>
                  <a:pt x="240729" y="441664"/>
                  <a:pt x="243313" y="438046"/>
                </a:cubicBezTo>
                <a:lnTo>
                  <a:pt x="251952" y="426085"/>
                </a:lnTo>
                <a:lnTo>
                  <a:pt x="343141" y="427709"/>
                </a:lnTo>
                <a:cubicBezTo>
                  <a:pt x="343510" y="427709"/>
                  <a:pt x="343805" y="427709"/>
                  <a:pt x="344175" y="427709"/>
                </a:cubicBezTo>
                <a:cubicBezTo>
                  <a:pt x="360640" y="427709"/>
                  <a:pt x="374891" y="417594"/>
                  <a:pt x="380946" y="403121"/>
                </a:cubicBezTo>
                <a:cubicBezTo>
                  <a:pt x="385081" y="401423"/>
                  <a:pt x="441049" y="378829"/>
                  <a:pt x="488379" y="361773"/>
                </a:cubicBezTo>
                <a:cubicBezTo>
                  <a:pt x="491701" y="360591"/>
                  <a:pt x="495246" y="360739"/>
                  <a:pt x="498421" y="362289"/>
                </a:cubicBezTo>
                <a:cubicBezTo>
                  <a:pt x="501669" y="363840"/>
                  <a:pt x="504106" y="366498"/>
                  <a:pt x="505288" y="369895"/>
                </a:cubicBezTo>
                <a:lnTo>
                  <a:pt x="505509" y="370485"/>
                </a:lnTo>
                <a:cubicBezTo>
                  <a:pt x="506469" y="373587"/>
                  <a:pt x="506247" y="376909"/>
                  <a:pt x="504844" y="379937"/>
                </a:cubicBezTo>
                <a:moveTo>
                  <a:pt x="214517" y="263938"/>
                </a:moveTo>
                <a:cubicBezTo>
                  <a:pt x="209348" y="258696"/>
                  <a:pt x="209422" y="250278"/>
                  <a:pt x="214664" y="245110"/>
                </a:cubicBezTo>
                <a:cubicBezTo>
                  <a:pt x="219907" y="239941"/>
                  <a:pt x="228324" y="240015"/>
                  <a:pt x="233493" y="245257"/>
                </a:cubicBezTo>
                <a:lnTo>
                  <a:pt x="250844" y="262978"/>
                </a:lnTo>
                <a:lnTo>
                  <a:pt x="298691" y="203687"/>
                </a:lnTo>
                <a:cubicBezTo>
                  <a:pt x="303269" y="198002"/>
                  <a:pt x="311686" y="197116"/>
                  <a:pt x="317372" y="201694"/>
                </a:cubicBezTo>
                <a:cubicBezTo>
                  <a:pt x="323057" y="206271"/>
                  <a:pt x="323943" y="214689"/>
                  <a:pt x="319365" y="220374"/>
                </a:cubicBezTo>
                <a:lnTo>
                  <a:pt x="262142" y="291258"/>
                </a:lnTo>
                <a:cubicBezTo>
                  <a:pt x="262142" y="291258"/>
                  <a:pt x="262142" y="291258"/>
                  <a:pt x="262068" y="291332"/>
                </a:cubicBezTo>
                <a:cubicBezTo>
                  <a:pt x="261772" y="291701"/>
                  <a:pt x="261477" y="292070"/>
                  <a:pt x="261108" y="292366"/>
                </a:cubicBezTo>
                <a:cubicBezTo>
                  <a:pt x="261034" y="292439"/>
                  <a:pt x="260960" y="292513"/>
                  <a:pt x="260886" y="292587"/>
                </a:cubicBezTo>
                <a:cubicBezTo>
                  <a:pt x="260591" y="292883"/>
                  <a:pt x="260296" y="293104"/>
                  <a:pt x="260000" y="293326"/>
                </a:cubicBezTo>
                <a:cubicBezTo>
                  <a:pt x="259853" y="293473"/>
                  <a:pt x="259705" y="293547"/>
                  <a:pt x="259557" y="293621"/>
                </a:cubicBezTo>
                <a:cubicBezTo>
                  <a:pt x="259336" y="293769"/>
                  <a:pt x="259114" y="293990"/>
                  <a:pt x="258819" y="294138"/>
                </a:cubicBezTo>
                <a:cubicBezTo>
                  <a:pt x="258671" y="294212"/>
                  <a:pt x="258523" y="294359"/>
                  <a:pt x="258302" y="294433"/>
                </a:cubicBezTo>
                <a:cubicBezTo>
                  <a:pt x="258081" y="294581"/>
                  <a:pt x="257785" y="294728"/>
                  <a:pt x="257564" y="294802"/>
                </a:cubicBezTo>
                <a:cubicBezTo>
                  <a:pt x="257416" y="294876"/>
                  <a:pt x="257268" y="294950"/>
                  <a:pt x="257047" y="295024"/>
                </a:cubicBezTo>
                <a:cubicBezTo>
                  <a:pt x="256751" y="295171"/>
                  <a:pt x="256530" y="295245"/>
                  <a:pt x="256235" y="295319"/>
                </a:cubicBezTo>
                <a:cubicBezTo>
                  <a:pt x="256087" y="295393"/>
                  <a:pt x="255939" y="295467"/>
                  <a:pt x="255718" y="295467"/>
                </a:cubicBezTo>
                <a:cubicBezTo>
                  <a:pt x="255422" y="295541"/>
                  <a:pt x="255127" y="295614"/>
                  <a:pt x="254832" y="295688"/>
                </a:cubicBezTo>
                <a:cubicBezTo>
                  <a:pt x="254684" y="295762"/>
                  <a:pt x="254536" y="295762"/>
                  <a:pt x="254389" y="295762"/>
                </a:cubicBezTo>
                <a:cubicBezTo>
                  <a:pt x="254093" y="295836"/>
                  <a:pt x="253724" y="295910"/>
                  <a:pt x="253429" y="295910"/>
                </a:cubicBezTo>
                <a:cubicBezTo>
                  <a:pt x="253281" y="295910"/>
                  <a:pt x="253133" y="295984"/>
                  <a:pt x="253060" y="295984"/>
                </a:cubicBezTo>
                <a:cubicBezTo>
                  <a:pt x="252616" y="296058"/>
                  <a:pt x="252174" y="296058"/>
                  <a:pt x="251730" y="296058"/>
                </a:cubicBezTo>
                <a:cubicBezTo>
                  <a:pt x="251730" y="296058"/>
                  <a:pt x="251730" y="296058"/>
                  <a:pt x="251730" y="296058"/>
                </a:cubicBezTo>
                <a:cubicBezTo>
                  <a:pt x="251361" y="296058"/>
                  <a:pt x="250918" y="296058"/>
                  <a:pt x="250549" y="295984"/>
                </a:cubicBezTo>
                <a:cubicBezTo>
                  <a:pt x="250475" y="295984"/>
                  <a:pt x="250328" y="295984"/>
                  <a:pt x="250254" y="295910"/>
                </a:cubicBezTo>
                <a:cubicBezTo>
                  <a:pt x="249958" y="295910"/>
                  <a:pt x="249663" y="295836"/>
                  <a:pt x="249368" y="295762"/>
                </a:cubicBezTo>
                <a:cubicBezTo>
                  <a:pt x="249220" y="295762"/>
                  <a:pt x="249146" y="295688"/>
                  <a:pt x="248999" y="295688"/>
                </a:cubicBezTo>
                <a:cubicBezTo>
                  <a:pt x="248703" y="295614"/>
                  <a:pt x="248482" y="295541"/>
                  <a:pt x="248186" y="295467"/>
                </a:cubicBezTo>
                <a:cubicBezTo>
                  <a:pt x="248039" y="295393"/>
                  <a:pt x="247891" y="295393"/>
                  <a:pt x="247743" y="295319"/>
                </a:cubicBezTo>
                <a:cubicBezTo>
                  <a:pt x="247522" y="295245"/>
                  <a:pt x="247226" y="295171"/>
                  <a:pt x="247005" y="295024"/>
                </a:cubicBezTo>
                <a:cubicBezTo>
                  <a:pt x="246857" y="294950"/>
                  <a:pt x="246709" y="294950"/>
                  <a:pt x="246562" y="294876"/>
                </a:cubicBezTo>
                <a:cubicBezTo>
                  <a:pt x="246340" y="294802"/>
                  <a:pt x="246119" y="294655"/>
                  <a:pt x="245823" y="294507"/>
                </a:cubicBezTo>
                <a:cubicBezTo>
                  <a:pt x="245676" y="294433"/>
                  <a:pt x="245528" y="294359"/>
                  <a:pt x="245381" y="294285"/>
                </a:cubicBezTo>
                <a:cubicBezTo>
                  <a:pt x="245085" y="294138"/>
                  <a:pt x="244864" y="293990"/>
                  <a:pt x="244568" y="293842"/>
                </a:cubicBezTo>
                <a:cubicBezTo>
                  <a:pt x="244421" y="293769"/>
                  <a:pt x="244347" y="293695"/>
                  <a:pt x="244199" y="293621"/>
                </a:cubicBezTo>
                <a:cubicBezTo>
                  <a:pt x="243904" y="293399"/>
                  <a:pt x="243608" y="293252"/>
                  <a:pt x="243387" y="293030"/>
                </a:cubicBezTo>
                <a:cubicBezTo>
                  <a:pt x="243387" y="293030"/>
                  <a:pt x="243387" y="293030"/>
                  <a:pt x="243313" y="292956"/>
                </a:cubicBezTo>
                <a:cubicBezTo>
                  <a:pt x="243165" y="292809"/>
                  <a:pt x="243018" y="292661"/>
                  <a:pt x="242796" y="292513"/>
                </a:cubicBezTo>
                <a:cubicBezTo>
                  <a:pt x="242648" y="292366"/>
                  <a:pt x="242427" y="292218"/>
                  <a:pt x="242279" y="291996"/>
                </a:cubicBezTo>
                <a:cubicBezTo>
                  <a:pt x="242279" y="291996"/>
                  <a:pt x="242279" y="291996"/>
                  <a:pt x="242206" y="291923"/>
                </a:cubicBezTo>
                <a:lnTo>
                  <a:pt x="214517" y="26393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9" name="Google Shape;3839;p107"/>
          <p:cNvSpPr/>
          <p:nvPr/>
        </p:nvSpPr>
        <p:spPr>
          <a:xfrm>
            <a:off x="5267516" y="4142691"/>
            <a:ext cx="877891" cy="884242"/>
          </a:xfrm>
          <a:custGeom>
            <a:rect b="b" l="l" r="r" t="t"/>
            <a:pathLst>
              <a:path extrusionOk="0" h="513906" w="510215">
                <a:moveTo>
                  <a:pt x="398942" y="133461"/>
                </a:moveTo>
                <a:cubicBezTo>
                  <a:pt x="435640" y="133461"/>
                  <a:pt x="465396" y="103631"/>
                  <a:pt x="465396" y="67007"/>
                </a:cubicBezTo>
                <a:cubicBezTo>
                  <a:pt x="465396" y="30310"/>
                  <a:pt x="435566" y="554"/>
                  <a:pt x="398942" y="554"/>
                </a:cubicBezTo>
                <a:cubicBezTo>
                  <a:pt x="362245" y="554"/>
                  <a:pt x="332489" y="30384"/>
                  <a:pt x="332489" y="67007"/>
                </a:cubicBezTo>
                <a:cubicBezTo>
                  <a:pt x="332489" y="103631"/>
                  <a:pt x="362319" y="133461"/>
                  <a:pt x="398942" y="133461"/>
                </a:cubicBezTo>
                <a:moveTo>
                  <a:pt x="398942" y="27061"/>
                </a:moveTo>
                <a:cubicBezTo>
                  <a:pt x="420946" y="27061"/>
                  <a:pt x="438814" y="44930"/>
                  <a:pt x="438814" y="66933"/>
                </a:cubicBezTo>
                <a:cubicBezTo>
                  <a:pt x="438814" y="88937"/>
                  <a:pt x="420946" y="106805"/>
                  <a:pt x="398942" y="106805"/>
                </a:cubicBezTo>
                <a:cubicBezTo>
                  <a:pt x="376939" y="106805"/>
                  <a:pt x="359070" y="88937"/>
                  <a:pt x="359070" y="66933"/>
                </a:cubicBezTo>
                <a:cubicBezTo>
                  <a:pt x="359070" y="44930"/>
                  <a:pt x="376939" y="27061"/>
                  <a:pt x="398942" y="27061"/>
                </a:cubicBezTo>
                <a:moveTo>
                  <a:pt x="510141" y="208922"/>
                </a:moveTo>
                <a:cubicBezTo>
                  <a:pt x="510067" y="192974"/>
                  <a:pt x="502240" y="178058"/>
                  <a:pt x="489393" y="168977"/>
                </a:cubicBezTo>
                <a:cubicBezTo>
                  <a:pt x="471746" y="156572"/>
                  <a:pt x="450850" y="148006"/>
                  <a:pt x="428551" y="144019"/>
                </a:cubicBezTo>
                <a:cubicBezTo>
                  <a:pt x="428034" y="143872"/>
                  <a:pt x="427444" y="143798"/>
                  <a:pt x="426927" y="143724"/>
                </a:cubicBezTo>
                <a:cubicBezTo>
                  <a:pt x="417771" y="142173"/>
                  <a:pt x="408467" y="141361"/>
                  <a:pt x="399016" y="141361"/>
                </a:cubicBezTo>
                <a:lnTo>
                  <a:pt x="399016" y="141361"/>
                </a:lnTo>
                <a:lnTo>
                  <a:pt x="399016" y="141361"/>
                </a:lnTo>
                <a:cubicBezTo>
                  <a:pt x="389639" y="141361"/>
                  <a:pt x="380262" y="142173"/>
                  <a:pt x="371179" y="143724"/>
                </a:cubicBezTo>
                <a:cubicBezTo>
                  <a:pt x="370589" y="143798"/>
                  <a:pt x="370072" y="143872"/>
                  <a:pt x="369481" y="144019"/>
                </a:cubicBezTo>
                <a:cubicBezTo>
                  <a:pt x="347478" y="148006"/>
                  <a:pt x="326730" y="156424"/>
                  <a:pt x="309230" y="168607"/>
                </a:cubicBezTo>
                <a:cubicBezTo>
                  <a:pt x="295939" y="177911"/>
                  <a:pt x="287965" y="193047"/>
                  <a:pt x="287965" y="209218"/>
                </a:cubicBezTo>
                <a:lnTo>
                  <a:pt x="287965" y="335332"/>
                </a:lnTo>
                <a:cubicBezTo>
                  <a:pt x="287965" y="342641"/>
                  <a:pt x="293946" y="348622"/>
                  <a:pt x="301256" y="348622"/>
                </a:cubicBezTo>
                <a:lnTo>
                  <a:pt x="322890" y="348622"/>
                </a:lnTo>
                <a:lnTo>
                  <a:pt x="322890" y="500653"/>
                </a:lnTo>
                <a:cubicBezTo>
                  <a:pt x="322890" y="507963"/>
                  <a:pt x="328871" y="513944"/>
                  <a:pt x="336181" y="513944"/>
                </a:cubicBezTo>
                <a:lnTo>
                  <a:pt x="460744" y="513944"/>
                </a:lnTo>
                <a:cubicBezTo>
                  <a:pt x="468054" y="513944"/>
                  <a:pt x="474035" y="507963"/>
                  <a:pt x="474035" y="500653"/>
                </a:cubicBezTo>
                <a:lnTo>
                  <a:pt x="474035" y="348622"/>
                </a:lnTo>
                <a:lnTo>
                  <a:pt x="496998" y="348622"/>
                </a:lnTo>
                <a:cubicBezTo>
                  <a:pt x="504308" y="348622"/>
                  <a:pt x="510289" y="342641"/>
                  <a:pt x="510289" y="335332"/>
                </a:cubicBezTo>
                <a:cubicBezTo>
                  <a:pt x="510289" y="321450"/>
                  <a:pt x="510215" y="221992"/>
                  <a:pt x="510141" y="208922"/>
                </a:cubicBezTo>
                <a:moveTo>
                  <a:pt x="460744" y="321967"/>
                </a:moveTo>
                <a:cubicBezTo>
                  <a:pt x="453434" y="321967"/>
                  <a:pt x="447454" y="327948"/>
                  <a:pt x="447454" y="335258"/>
                </a:cubicBezTo>
                <a:lnTo>
                  <a:pt x="447454" y="487288"/>
                </a:lnTo>
                <a:lnTo>
                  <a:pt x="349471" y="487288"/>
                </a:lnTo>
                <a:lnTo>
                  <a:pt x="349471" y="335258"/>
                </a:lnTo>
                <a:cubicBezTo>
                  <a:pt x="349471" y="327948"/>
                  <a:pt x="343490" y="321967"/>
                  <a:pt x="336181" y="321967"/>
                </a:cubicBezTo>
                <a:lnTo>
                  <a:pt x="314547" y="321967"/>
                </a:lnTo>
                <a:lnTo>
                  <a:pt x="314547" y="209144"/>
                </a:lnTo>
                <a:cubicBezTo>
                  <a:pt x="314547" y="201686"/>
                  <a:pt x="318238" y="194672"/>
                  <a:pt x="324367" y="190315"/>
                </a:cubicBezTo>
                <a:cubicBezTo>
                  <a:pt x="337953" y="180790"/>
                  <a:pt x="354049" y="174145"/>
                  <a:pt x="371179" y="170675"/>
                </a:cubicBezTo>
                <a:lnTo>
                  <a:pt x="385652" y="176434"/>
                </a:lnTo>
                <a:lnTo>
                  <a:pt x="385726" y="279585"/>
                </a:lnTo>
                <a:cubicBezTo>
                  <a:pt x="385726" y="286894"/>
                  <a:pt x="391706" y="292875"/>
                  <a:pt x="399016" y="292875"/>
                </a:cubicBezTo>
                <a:lnTo>
                  <a:pt x="399016" y="292875"/>
                </a:lnTo>
                <a:cubicBezTo>
                  <a:pt x="406326" y="292875"/>
                  <a:pt x="412307" y="286894"/>
                  <a:pt x="412307" y="279585"/>
                </a:cubicBezTo>
                <a:lnTo>
                  <a:pt x="412233" y="176434"/>
                </a:lnTo>
                <a:lnTo>
                  <a:pt x="426705" y="170675"/>
                </a:lnTo>
                <a:cubicBezTo>
                  <a:pt x="444057" y="174219"/>
                  <a:pt x="460301" y="181012"/>
                  <a:pt x="474035" y="190685"/>
                </a:cubicBezTo>
                <a:cubicBezTo>
                  <a:pt x="479942" y="194820"/>
                  <a:pt x="483486" y="201760"/>
                  <a:pt x="483560" y="209070"/>
                </a:cubicBezTo>
                <a:cubicBezTo>
                  <a:pt x="483634" y="219924"/>
                  <a:pt x="483708" y="290660"/>
                  <a:pt x="483708" y="321967"/>
                </a:cubicBezTo>
                <a:lnTo>
                  <a:pt x="460744" y="321967"/>
                </a:lnTo>
                <a:close/>
                <a:moveTo>
                  <a:pt x="121240" y="346333"/>
                </a:moveTo>
                <a:cubicBezTo>
                  <a:pt x="126409" y="351502"/>
                  <a:pt x="126409" y="359919"/>
                  <a:pt x="121240" y="365162"/>
                </a:cubicBezTo>
                <a:cubicBezTo>
                  <a:pt x="118656" y="367746"/>
                  <a:pt x="115260" y="369075"/>
                  <a:pt x="111863" y="369075"/>
                </a:cubicBezTo>
                <a:cubicBezTo>
                  <a:pt x="108467" y="369075"/>
                  <a:pt x="105070" y="367746"/>
                  <a:pt x="102486" y="365162"/>
                </a:cubicBezTo>
                <a:lnTo>
                  <a:pt x="76126" y="338802"/>
                </a:lnTo>
                <a:lnTo>
                  <a:pt x="76126" y="500653"/>
                </a:lnTo>
                <a:cubicBezTo>
                  <a:pt x="76126" y="507963"/>
                  <a:pt x="70145" y="513944"/>
                  <a:pt x="62836" y="513944"/>
                </a:cubicBezTo>
                <a:cubicBezTo>
                  <a:pt x="55525" y="513944"/>
                  <a:pt x="49545" y="507963"/>
                  <a:pt x="49545" y="500653"/>
                </a:cubicBezTo>
                <a:lnTo>
                  <a:pt x="49545" y="338802"/>
                </a:lnTo>
                <a:lnTo>
                  <a:pt x="23185" y="365162"/>
                </a:lnTo>
                <a:cubicBezTo>
                  <a:pt x="20601" y="367746"/>
                  <a:pt x="17204" y="369075"/>
                  <a:pt x="13807" y="369075"/>
                </a:cubicBezTo>
                <a:cubicBezTo>
                  <a:pt x="10411" y="369075"/>
                  <a:pt x="7015" y="367746"/>
                  <a:pt x="4430" y="365162"/>
                </a:cubicBezTo>
                <a:cubicBezTo>
                  <a:pt x="-738" y="359993"/>
                  <a:pt x="-738" y="351576"/>
                  <a:pt x="4430" y="346333"/>
                </a:cubicBezTo>
                <a:lnTo>
                  <a:pt x="53532" y="297232"/>
                </a:lnTo>
                <a:cubicBezTo>
                  <a:pt x="53827" y="296936"/>
                  <a:pt x="54196" y="296641"/>
                  <a:pt x="54492" y="296346"/>
                </a:cubicBezTo>
                <a:cubicBezTo>
                  <a:pt x="54640" y="296198"/>
                  <a:pt x="54787" y="296124"/>
                  <a:pt x="54935" y="295977"/>
                </a:cubicBezTo>
                <a:cubicBezTo>
                  <a:pt x="55156" y="295829"/>
                  <a:pt x="55304" y="295681"/>
                  <a:pt x="55525" y="295533"/>
                </a:cubicBezTo>
                <a:cubicBezTo>
                  <a:pt x="55747" y="295386"/>
                  <a:pt x="55895" y="295312"/>
                  <a:pt x="56116" y="295164"/>
                </a:cubicBezTo>
                <a:cubicBezTo>
                  <a:pt x="56264" y="295090"/>
                  <a:pt x="56485" y="294943"/>
                  <a:pt x="56633" y="294869"/>
                </a:cubicBezTo>
                <a:cubicBezTo>
                  <a:pt x="56855" y="294795"/>
                  <a:pt x="57002" y="294647"/>
                  <a:pt x="57224" y="294573"/>
                </a:cubicBezTo>
                <a:cubicBezTo>
                  <a:pt x="57445" y="294500"/>
                  <a:pt x="57593" y="294352"/>
                  <a:pt x="57814" y="294278"/>
                </a:cubicBezTo>
                <a:cubicBezTo>
                  <a:pt x="58036" y="294204"/>
                  <a:pt x="58184" y="294131"/>
                  <a:pt x="58405" y="294057"/>
                </a:cubicBezTo>
                <a:cubicBezTo>
                  <a:pt x="58627" y="293983"/>
                  <a:pt x="58848" y="293909"/>
                  <a:pt x="59070" y="293835"/>
                </a:cubicBezTo>
                <a:cubicBezTo>
                  <a:pt x="59291" y="293761"/>
                  <a:pt x="59439" y="293761"/>
                  <a:pt x="59660" y="293688"/>
                </a:cubicBezTo>
                <a:cubicBezTo>
                  <a:pt x="59882" y="293614"/>
                  <a:pt x="60103" y="293540"/>
                  <a:pt x="60325" y="293540"/>
                </a:cubicBezTo>
                <a:cubicBezTo>
                  <a:pt x="60547" y="293466"/>
                  <a:pt x="60768" y="293466"/>
                  <a:pt x="60990" y="293466"/>
                </a:cubicBezTo>
                <a:cubicBezTo>
                  <a:pt x="61211" y="293466"/>
                  <a:pt x="61359" y="293392"/>
                  <a:pt x="61580" y="293392"/>
                </a:cubicBezTo>
                <a:cubicBezTo>
                  <a:pt x="62023" y="293318"/>
                  <a:pt x="6246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3278" y="293318"/>
                  <a:pt x="63721" y="293318"/>
                  <a:pt x="64091" y="293392"/>
                </a:cubicBezTo>
                <a:cubicBezTo>
                  <a:pt x="64312" y="293392"/>
                  <a:pt x="64460" y="293466"/>
                  <a:pt x="64681" y="293466"/>
                </a:cubicBezTo>
                <a:cubicBezTo>
                  <a:pt x="64903" y="293466"/>
                  <a:pt x="65124" y="293540"/>
                  <a:pt x="65346" y="293540"/>
                </a:cubicBezTo>
                <a:cubicBezTo>
                  <a:pt x="65567" y="293614"/>
                  <a:pt x="65789" y="293614"/>
                  <a:pt x="66010" y="293688"/>
                </a:cubicBezTo>
                <a:cubicBezTo>
                  <a:pt x="66232" y="293761"/>
                  <a:pt x="66380" y="293761"/>
                  <a:pt x="66601" y="293835"/>
                </a:cubicBezTo>
                <a:cubicBezTo>
                  <a:pt x="66823" y="293909"/>
                  <a:pt x="67044" y="293983"/>
                  <a:pt x="67266" y="294057"/>
                </a:cubicBezTo>
                <a:cubicBezTo>
                  <a:pt x="67487" y="294131"/>
                  <a:pt x="67635" y="294204"/>
                  <a:pt x="67856" y="294278"/>
                </a:cubicBezTo>
                <a:cubicBezTo>
                  <a:pt x="68078" y="294352"/>
                  <a:pt x="68226" y="294426"/>
                  <a:pt x="68447" y="294573"/>
                </a:cubicBezTo>
                <a:cubicBezTo>
                  <a:pt x="68669" y="294647"/>
                  <a:pt x="68816" y="294721"/>
                  <a:pt x="69038" y="294869"/>
                </a:cubicBezTo>
                <a:cubicBezTo>
                  <a:pt x="69259" y="294943"/>
                  <a:pt x="69407" y="295090"/>
                  <a:pt x="69554" y="295164"/>
                </a:cubicBezTo>
                <a:cubicBezTo>
                  <a:pt x="69776" y="295312"/>
                  <a:pt x="69924" y="295386"/>
                  <a:pt x="70145" y="295533"/>
                </a:cubicBezTo>
                <a:cubicBezTo>
                  <a:pt x="70367" y="295681"/>
                  <a:pt x="70515" y="295829"/>
                  <a:pt x="70736" y="295977"/>
                </a:cubicBezTo>
                <a:cubicBezTo>
                  <a:pt x="70884" y="296124"/>
                  <a:pt x="71031" y="296198"/>
                  <a:pt x="71179" y="296346"/>
                </a:cubicBezTo>
                <a:cubicBezTo>
                  <a:pt x="71548" y="296641"/>
                  <a:pt x="71843" y="296936"/>
                  <a:pt x="72139" y="297232"/>
                </a:cubicBezTo>
                <a:lnTo>
                  <a:pt x="121240" y="346333"/>
                </a:lnTo>
                <a:close/>
                <a:moveTo>
                  <a:pt x="248979" y="210842"/>
                </a:moveTo>
                <a:cubicBezTo>
                  <a:pt x="254147" y="216011"/>
                  <a:pt x="254147" y="224428"/>
                  <a:pt x="248979" y="229671"/>
                </a:cubicBezTo>
                <a:cubicBezTo>
                  <a:pt x="246395" y="232255"/>
                  <a:pt x="242998" y="233584"/>
                  <a:pt x="239602" y="233584"/>
                </a:cubicBezTo>
                <a:cubicBezTo>
                  <a:pt x="236205" y="233584"/>
                  <a:pt x="232809" y="232255"/>
                  <a:pt x="230224" y="229671"/>
                </a:cubicBezTo>
                <a:lnTo>
                  <a:pt x="203865" y="203311"/>
                </a:lnTo>
                <a:lnTo>
                  <a:pt x="203865" y="500653"/>
                </a:lnTo>
                <a:cubicBezTo>
                  <a:pt x="203865" y="507963"/>
                  <a:pt x="197884" y="513944"/>
                  <a:pt x="190574" y="513944"/>
                </a:cubicBezTo>
                <a:cubicBezTo>
                  <a:pt x="183264" y="513944"/>
                  <a:pt x="177283" y="507963"/>
                  <a:pt x="177283" y="500653"/>
                </a:cubicBezTo>
                <a:lnTo>
                  <a:pt x="177283" y="203311"/>
                </a:lnTo>
                <a:lnTo>
                  <a:pt x="150923" y="229671"/>
                </a:lnTo>
                <a:cubicBezTo>
                  <a:pt x="148339" y="232255"/>
                  <a:pt x="144942" y="233584"/>
                  <a:pt x="141546" y="233584"/>
                </a:cubicBezTo>
                <a:cubicBezTo>
                  <a:pt x="138149" y="233584"/>
                  <a:pt x="134753" y="232255"/>
                  <a:pt x="132169" y="229671"/>
                </a:cubicBezTo>
                <a:cubicBezTo>
                  <a:pt x="127000" y="224502"/>
                  <a:pt x="127000" y="216085"/>
                  <a:pt x="132169" y="210842"/>
                </a:cubicBezTo>
                <a:lnTo>
                  <a:pt x="181270" y="161740"/>
                </a:lnTo>
                <a:cubicBezTo>
                  <a:pt x="181270" y="161740"/>
                  <a:pt x="181270" y="161740"/>
                  <a:pt x="181270" y="161740"/>
                </a:cubicBezTo>
                <a:cubicBezTo>
                  <a:pt x="181566" y="161445"/>
                  <a:pt x="181935" y="161150"/>
                  <a:pt x="182230" y="160854"/>
                </a:cubicBezTo>
                <a:cubicBezTo>
                  <a:pt x="182378" y="160707"/>
                  <a:pt x="182525" y="160633"/>
                  <a:pt x="182673" y="160485"/>
                </a:cubicBezTo>
                <a:cubicBezTo>
                  <a:pt x="182895" y="160337"/>
                  <a:pt x="183042" y="160190"/>
                  <a:pt x="183264" y="160042"/>
                </a:cubicBezTo>
                <a:cubicBezTo>
                  <a:pt x="183485" y="159894"/>
                  <a:pt x="183633" y="159820"/>
                  <a:pt x="183855" y="159673"/>
                </a:cubicBezTo>
                <a:cubicBezTo>
                  <a:pt x="184002" y="159599"/>
                  <a:pt x="184224" y="159451"/>
                  <a:pt x="184371" y="159378"/>
                </a:cubicBezTo>
                <a:cubicBezTo>
                  <a:pt x="184593" y="159304"/>
                  <a:pt x="184740" y="159156"/>
                  <a:pt x="184962" y="159082"/>
                </a:cubicBezTo>
                <a:cubicBezTo>
                  <a:pt x="185184" y="159009"/>
                  <a:pt x="185331" y="158861"/>
                  <a:pt x="185553" y="158787"/>
                </a:cubicBezTo>
                <a:cubicBezTo>
                  <a:pt x="185774" y="158713"/>
                  <a:pt x="185922" y="158639"/>
                  <a:pt x="186144" y="158565"/>
                </a:cubicBezTo>
                <a:cubicBezTo>
                  <a:pt x="186365" y="158492"/>
                  <a:pt x="186586" y="158418"/>
                  <a:pt x="186808" y="158344"/>
                </a:cubicBezTo>
                <a:cubicBezTo>
                  <a:pt x="187030" y="158270"/>
                  <a:pt x="187177" y="158270"/>
                  <a:pt x="187399" y="158196"/>
                </a:cubicBezTo>
                <a:cubicBezTo>
                  <a:pt x="187620" y="158122"/>
                  <a:pt x="187842" y="158048"/>
                  <a:pt x="188063" y="158048"/>
                </a:cubicBezTo>
                <a:cubicBezTo>
                  <a:pt x="188285" y="157975"/>
                  <a:pt x="188506" y="157975"/>
                  <a:pt x="188728" y="157975"/>
                </a:cubicBezTo>
                <a:cubicBezTo>
                  <a:pt x="188949" y="157975"/>
                  <a:pt x="189171" y="157901"/>
                  <a:pt x="189319" y="157901"/>
                </a:cubicBezTo>
                <a:cubicBezTo>
                  <a:pt x="189688" y="157827"/>
                  <a:pt x="190131" y="157827"/>
                  <a:pt x="190500" y="157827"/>
                </a:cubicBezTo>
                <a:cubicBezTo>
                  <a:pt x="190500" y="157827"/>
                  <a:pt x="190574" y="157827"/>
                  <a:pt x="190574" y="157827"/>
                </a:cubicBezTo>
                <a:cubicBezTo>
                  <a:pt x="190574" y="157827"/>
                  <a:pt x="190647" y="157827"/>
                  <a:pt x="190647" y="157827"/>
                </a:cubicBezTo>
                <a:cubicBezTo>
                  <a:pt x="191017" y="157827"/>
                  <a:pt x="191460" y="157827"/>
                  <a:pt x="191829" y="157901"/>
                </a:cubicBezTo>
                <a:cubicBezTo>
                  <a:pt x="192051" y="157901"/>
                  <a:pt x="192272" y="157975"/>
                  <a:pt x="192420" y="157975"/>
                </a:cubicBezTo>
                <a:cubicBezTo>
                  <a:pt x="192641" y="157975"/>
                  <a:pt x="192863" y="158048"/>
                  <a:pt x="193084" y="158048"/>
                </a:cubicBezTo>
                <a:cubicBezTo>
                  <a:pt x="193306" y="158122"/>
                  <a:pt x="193527" y="158122"/>
                  <a:pt x="193749" y="158196"/>
                </a:cubicBezTo>
                <a:cubicBezTo>
                  <a:pt x="193970" y="158270"/>
                  <a:pt x="194118" y="158270"/>
                  <a:pt x="194339" y="158344"/>
                </a:cubicBezTo>
                <a:cubicBezTo>
                  <a:pt x="194561" y="158418"/>
                  <a:pt x="194782" y="158492"/>
                  <a:pt x="195004" y="158565"/>
                </a:cubicBezTo>
                <a:cubicBezTo>
                  <a:pt x="195226" y="158639"/>
                  <a:pt x="195373" y="158713"/>
                  <a:pt x="195595" y="158787"/>
                </a:cubicBezTo>
                <a:cubicBezTo>
                  <a:pt x="195816" y="158861"/>
                  <a:pt x="195964" y="158935"/>
                  <a:pt x="196185" y="159082"/>
                </a:cubicBezTo>
                <a:cubicBezTo>
                  <a:pt x="196407" y="159156"/>
                  <a:pt x="196554" y="159230"/>
                  <a:pt x="196776" y="159378"/>
                </a:cubicBezTo>
                <a:cubicBezTo>
                  <a:pt x="196998" y="159451"/>
                  <a:pt x="197145" y="159599"/>
                  <a:pt x="197293" y="159673"/>
                </a:cubicBezTo>
                <a:cubicBezTo>
                  <a:pt x="197515" y="159820"/>
                  <a:pt x="197662" y="159894"/>
                  <a:pt x="197884" y="160042"/>
                </a:cubicBezTo>
                <a:cubicBezTo>
                  <a:pt x="198105" y="160190"/>
                  <a:pt x="198253" y="160337"/>
                  <a:pt x="198474" y="160485"/>
                </a:cubicBezTo>
                <a:cubicBezTo>
                  <a:pt x="198622" y="160633"/>
                  <a:pt x="198770" y="160707"/>
                  <a:pt x="198917" y="160854"/>
                </a:cubicBezTo>
                <a:cubicBezTo>
                  <a:pt x="199287" y="161150"/>
                  <a:pt x="199582" y="161445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lnTo>
                  <a:pt x="248979" y="21084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40" name="Google Shape;3840;p107"/>
          <p:cNvGrpSpPr/>
          <p:nvPr/>
        </p:nvGrpSpPr>
        <p:grpSpPr>
          <a:xfrm>
            <a:off x="7516167" y="4124548"/>
            <a:ext cx="909355" cy="916087"/>
            <a:chOff x="5014564" y="2955589"/>
            <a:chExt cx="939996" cy="946954"/>
          </a:xfrm>
        </p:grpSpPr>
        <p:sp>
          <p:nvSpPr>
            <p:cNvPr id="3841" name="Google Shape;3841;p107"/>
            <p:cNvSpPr/>
            <p:nvPr/>
          </p:nvSpPr>
          <p:spPr>
            <a:xfrm>
              <a:off x="5014564" y="2955589"/>
              <a:ext cx="483059" cy="483059"/>
            </a:xfrm>
            <a:custGeom>
              <a:rect b="b" l="l" r="r" t="t"/>
              <a:pathLst>
                <a:path extrusionOk="0" h="483059" w="483059">
                  <a:moveTo>
                    <a:pt x="242383" y="482731"/>
                  </a:moveTo>
                  <a:cubicBezTo>
                    <a:pt x="242514" y="482731"/>
                    <a:pt x="242646" y="482731"/>
                    <a:pt x="242777" y="482731"/>
                  </a:cubicBezTo>
                  <a:cubicBezTo>
                    <a:pt x="246452" y="482731"/>
                    <a:pt x="249997" y="482600"/>
                    <a:pt x="253672" y="482469"/>
                  </a:cubicBezTo>
                  <a:cubicBezTo>
                    <a:pt x="381000" y="476299"/>
                    <a:pt x="482731" y="370761"/>
                    <a:pt x="482731" y="241858"/>
                  </a:cubicBezTo>
                  <a:cubicBezTo>
                    <a:pt x="482731" y="109017"/>
                    <a:pt x="374699" y="984"/>
                    <a:pt x="241858" y="984"/>
                  </a:cubicBezTo>
                  <a:cubicBezTo>
                    <a:pt x="109017" y="984"/>
                    <a:pt x="984" y="109017"/>
                    <a:pt x="984" y="241858"/>
                  </a:cubicBezTo>
                  <a:cubicBezTo>
                    <a:pt x="984" y="374699"/>
                    <a:pt x="109017" y="482731"/>
                    <a:pt x="241858" y="482731"/>
                  </a:cubicBezTo>
                  <a:cubicBezTo>
                    <a:pt x="242121" y="482731"/>
                    <a:pt x="242252" y="482731"/>
                    <a:pt x="242383" y="482731"/>
                  </a:cubicBezTo>
                  <a:close/>
                  <a:moveTo>
                    <a:pt x="241070" y="278613"/>
                  </a:moveTo>
                  <a:cubicBezTo>
                    <a:pt x="202478" y="278613"/>
                    <a:pt x="171106" y="247240"/>
                    <a:pt x="171106" y="208648"/>
                  </a:cubicBezTo>
                  <a:cubicBezTo>
                    <a:pt x="171106" y="170055"/>
                    <a:pt x="202478" y="138683"/>
                    <a:pt x="241070" y="138683"/>
                  </a:cubicBezTo>
                  <a:cubicBezTo>
                    <a:pt x="279663" y="138683"/>
                    <a:pt x="311035" y="170055"/>
                    <a:pt x="311035" y="208648"/>
                  </a:cubicBezTo>
                  <a:cubicBezTo>
                    <a:pt x="311035" y="247240"/>
                    <a:pt x="279663" y="278613"/>
                    <a:pt x="241070" y="278613"/>
                  </a:cubicBezTo>
                  <a:close/>
                  <a:moveTo>
                    <a:pt x="241070" y="364329"/>
                  </a:moveTo>
                  <a:cubicBezTo>
                    <a:pt x="282419" y="364329"/>
                    <a:pt x="321537" y="376012"/>
                    <a:pt x="347659" y="395833"/>
                  </a:cubicBezTo>
                  <a:cubicBezTo>
                    <a:pt x="320749" y="419724"/>
                    <a:pt x="287014" y="433507"/>
                    <a:pt x="251178" y="435344"/>
                  </a:cubicBezTo>
                  <a:cubicBezTo>
                    <a:pt x="248290" y="435476"/>
                    <a:pt x="245402" y="435607"/>
                    <a:pt x="242383" y="435607"/>
                  </a:cubicBezTo>
                  <a:cubicBezTo>
                    <a:pt x="202741" y="435476"/>
                    <a:pt x="165461" y="421036"/>
                    <a:pt x="136451" y="394520"/>
                  </a:cubicBezTo>
                  <a:cubicBezTo>
                    <a:pt x="162573" y="375356"/>
                    <a:pt x="200903" y="364329"/>
                    <a:pt x="241070" y="364329"/>
                  </a:cubicBezTo>
                  <a:close/>
                  <a:moveTo>
                    <a:pt x="48503" y="241858"/>
                  </a:moveTo>
                  <a:cubicBezTo>
                    <a:pt x="48503" y="135139"/>
                    <a:pt x="135401" y="48240"/>
                    <a:pt x="242121" y="48240"/>
                  </a:cubicBezTo>
                  <a:cubicBezTo>
                    <a:pt x="348840" y="48240"/>
                    <a:pt x="435738" y="135139"/>
                    <a:pt x="435738" y="241858"/>
                  </a:cubicBezTo>
                  <a:cubicBezTo>
                    <a:pt x="435738" y="290164"/>
                    <a:pt x="417886" y="334532"/>
                    <a:pt x="388482" y="368398"/>
                  </a:cubicBezTo>
                  <a:cubicBezTo>
                    <a:pt x="387958" y="367742"/>
                    <a:pt x="387301" y="367217"/>
                    <a:pt x="386645" y="366692"/>
                  </a:cubicBezTo>
                  <a:cubicBezTo>
                    <a:pt x="359604" y="342145"/>
                    <a:pt x="321537" y="325868"/>
                    <a:pt x="278875" y="319699"/>
                  </a:cubicBezTo>
                  <a:cubicBezTo>
                    <a:pt x="325081" y="303947"/>
                    <a:pt x="358291" y="260104"/>
                    <a:pt x="358291" y="208648"/>
                  </a:cubicBezTo>
                  <a:cubicBezTo>
                    <a:pt x="358291" y="143933"/>
                    <a:pt x="305653" y="91427"/>
                    <a:pt x="241070" y="91427"/>
                  </a:cubicBezTo>
                  <a:cubicBezTo>
                    <a:pt x="176488" y="91427"/>
                    <a:pt x="123850" y="144065"/>
                    <a:pt x="123850" y="208648"/>
                  </a:cubicBezTo>
                  <a:cubicBezTo>
                    <a:pt x="123850" y="260104"/>
                    <a:pt x="157191" y="303947"/>
                    <a:pt x="203397" y="319699"/>
                  </a:cubicBezTo>
                  <a:cubicBezTo>
                    <a:pt x="162179" y="325606"/>
                    <a:pt x="125031" y="341226"/>
                    <a:pt x="98121" y="364461"/>
                  </a:cubicBezTo>
                  <a:cubicBezTo>
                    <a:pt x="96940" y="365379"/>
                    <a:pt x="95890" y="366429"/>
                    <a:pt x="94971" y="367611"/>
                  </a:cubicBezTo>
                  <a:cubicBezTo>
                    <a:pt x="65961" y="333613"/>
                    <a:pt x="48503" y="289770"/>
                    <a:pt x="48503" y="24185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2" name="Google Shape;3842;p107"/>
            <p:cNvSpPr/>
            <p:nvPr/>
          </p:nvSpPr>
          <p:spPr>
            <a:xfrm>
              <a:off x="5471501" y="3141199"/>
              <a:ext cx="483059" cy="761344"/>
            </a:xfrm>
            <a:custGeom>
              <a:rect b="b" l="l" r="r" t="t"/>
              <a:pathLst>
                <a:path extrusionOk="0" h="761343" w="483059">
                  <a:moveTo>
                    <a:pt x="482863" y="520667"/>
                  </a:moveTo>
                  <a:cubicBezTo>
                    <a:pt x="482863" y="392420"/>
                    <a:pt x="382181" y="287276"/>
                    <a:pt x="255641" y="280188"/>
                  </a:cubicBezTo>
                  <a:cubicBezTo>
                    <a:pt x="255904" y="280188"/>
                    <a:pt x="256166" y="280056"/>
                    <a:pt x="256429" y="279925"/>
                  </a:cubicBezTo>
                  <a:cubicBezTo>
                    <a:pt x="256822" y="279794"/>
                    <a:pt x="257085" y="279794"/>
                    <a:pt x="257478" y="279663"/>
                  </a:cubicBezTo>
                  <a:cubicBezTo>
                    <a:pt x="257873" y="279531"/>
                    <a:pt x="258266" y="279400"/>
                    <a:pt x="258660" y="279269"/>
                  </a:cubicBezTo>
                  <a:cubicBezTo>
                    <a:pt x="259054" y="279137"/>
                    <a:pt x="259316" y="279006"/>
                    <a:pt x="259710" y="278875"/>
                  </a:cubicBezTo>
                  <a:cubicBezTo>
                    <a:pt x="260104" y="278744"/>
                    <a:pt x="260367" y="278612"/>
                    <a:pt x="260760" y="278350"/>
                  </a:cubicBezTo>
                  <a:cubicBezTo>
                    <a:pt x="261154" y="278219"/>
                    <a:pt x="261548" y="277956"/>
                    <a:pt x="261811" y="277825"/>
                  </a:cubicBezTo>
                  <a:cubicBezTo>
                    <a:pt x="262073" y="277694"/>
                    <a:pt x="262467" y="277431"/>
                    <a:pt x="262729" y="277300"/>
                  </a:cubicBezTo>
                  <a:cubicBezTo>
                    <a:pt x="263123" y="277037"/>
                    <a:pt x="263385" y="276906"/>
                    <a:pt x="263780" y="276643"/>
                  </a:cubicBezTo>
                  <a:cubicBezTo>
                    <a:pt x="264173" y="276381"/>
                    <a:pt x="264436" y="276118"/>
                    <a:pt x="264829" y="275856"/>
                  </a:cubicBezTo>
                  <a:cubicBezTo>
                    <a:pt x="265092" y="275593"/>
                    <a:pt x="265354" y="275462"/>
                    <a:pt x="265749" y="275199"/>
                  </a:cubicBezTo>
                  <a:cubicBezTo>
                    <a:pt x="266405" y="274674"/>
                    <a:pt x="266930" y="274149"/>
                    <a:pt x="267455" y="273624"/>
                  </a:cubicBezTo>
                  <a:cubicBezTo>
                    <a:pt x="267455" y="273624"/>
                    <a:pt x="267455" y="273624"/>
                    <a:pt x="267455" y="273624"/>
                  </a:cubicBezTo>
                  <a:lnTo>
                    <a:pt x="324424" y="216655"/>
                  </a:lnTo>
                  <a:cubicBezTo>
                    <a:pt x="333613" y="207466"/>
                    <a:pt x="333613" y="192502"/>
                    <a:pt x="324424" y="183182"/>
                  </a:cubicBezTo>
                  <a:cubicBezTo>
                    <a:pt x="315236" y="173993"/>
                    <a:pt x="300271" y="173993"/>
                    <a:pt x="290951" y="183182"/>
                  </a:cubicBezTo>
                  <a:lnTo>
                    <a:pt x="274281" y="199853"/>
                  </a:lnTo>
                  <a:lnTo>
                    <a:pt x="274281" y="128969"/>
                  </a:lnTo>
                  <a:cubicBezTo>
                    <a:pt x="274281" y="74887"/>
                    <a:pt x="253935" y="39314"/>
                    <a:pt x="212060" y="20018"/>
                  </a:cubicBezTo>
                  <a:cubicBezTo>
                    <a:pt x="177537" y="4135"/>
                    <a:pt x="131988" y="984"/>
                    <a:pt x="69636" y="984"/>
                  </a:cubicBezTo>
                  <a:cubicBezTo>
                    <a:pt x="56641" y="984"/>
                    <a:pt x="46009" y="11617"/>
                    <a:pt x="46009" y="24612"/>
                  </a:cubicBezTo>
                  <a:cubicBezTo>
                    <a:pt x="46009" y="37608"/>
                    <a:pt x="56641" y="48240"/>
                    <a:pt x="69636" y="48240"/>
                  </a:cubicBezTo>
                  <a:cubicBezTo>
                    <a:pt x="123981" y="48240"/>
                    <a:pt x="165724" y="50734"/>
                    <a:pt x="192370" y="62942"/>
                  </a:cubicBezTo>
                  <a:cubicBezTo>
                    <a:pt x="209566" y="70818"/>
                    <a:pt x="227025" y="84732"/>
                    <a:pt x="227025" y="128838"/>
                  </a:cubicBezTo>
                  <a:lnTo>
                    <a:pt x="227025" y="199721"/>
                  </a:lnTo>
                  <a:lnTo>
                    <a:pt x="210354" y="183051"/>
                  </a:lnTo>
                  <a:cubicBezTo>
                    <a:pt x="201165" y="173862"/>
                    <a:pt x="186201" y="173862"/>
                    <a:pt x="176881" y="183051"/>
                  </a:cubicBezTo>
                  <a:cubicBezTo>
                    <a:pt x="167693" y="192239"/>
                    <a:pt x="167693" y="207204"/>
                    <a:pt x="176881" y="216523"/>
                  </a:cubicBezTo>
                  <a:lnTo>
                    <a:pt x="233851" y="273493"/>
                  </a:lnTo>
                  <a:cubicBezTo>
                    <a:pt x="234375" y="274018"/>
                    <a:pt x="235032" y="274543"/>
                    <a:pt x="235557" y="275068"/>
                  </a:cubicBezTo>
                  <a:cubicBezTo>
                    <a:pt x="235820" y="275331"/>
                    <a:pt x="236082" y="275462"/>
                    <a:pt x="236344" y="275725"/>
                  </a:cubicBezTo>
                  <a:cubicBezTo>
                    <a:pt x="236739" y="275987"/>
                    <a:pt x="237001" y="276250"/>
                    <a:pt x="237395" y="276512"/>
                  </a:cubicBezTo>
                  <a:cubicBezTo>
                    <a:pt x="237789" y="276775"/>
                    <a:pt x="238051" y="276906"/>
                    <a:pt x="238445" y="277168"/>
                  </a:cubicBezTo>
                  <a:cubicBezTo>
                    <a:pt x="238708" y="277300"/>
                    <a:pt x="239101" y="277562"/>
                    <a:pt x="239364" y="277694"/>
                  </a:cubicBezTo>
                  <a:cubicBezTo>
                    <a:pt x="239758" y="277825"/>
                    <a:pt x="240020" y="278087"/>
                    <a:pt x="240414" y="278219"/>
                  </a:cubicBezTo>
                  <a:cubicBezTo>
                    <a:pt x="240808" y="278350"/>
                    <a:pt x="241070" y="278612"/>
                    <a:pt x="241464" y="278744"/>
                  </a:cubicBezTo>
                  <a:cubicBezTo>
                    <a:pt x="241858" y="278875"/>
                    <a:pt x="242121" y="279006"/>
                    <a:pt x="242514" y="279137"/>
                  </a:cubicBezTo>
                  <a:cubicBezTo>
                    <a:pt x="242908" y="279269"/>
                    <a:pt x="243302" y="279400"/>
                    <a:pt x="243695" y="279531"/>
                  </a:cubicBezTo>
                  <a:cubicBezTo>
                    <a:pt x="243827" y="279531"/>
                    <a:pt x="243958" y="279663"/>
                    <a:pt x="244090" y="279663"/>
                  </a:cubicBezTo>
                  <a:cubicBezTo>
                    <a:pt x="243302" y="279663"/>
                    <a:pt x="242646" y="279663"/>
                    <a:pt x="241858" y="279663"/>
                  </a:cubicBezTo>
                  <a:cubicBezTo>
                    <a:pt x="109016" y="279663"/>
                    <a:pt x="984" y="387695"/>
                    <a:pt x="984" y="520536"/>
                  </a:cubicBezTo>
                  <a:cubicBezTo>
                    <a:pt x="984" y="653377"/>
                    <a:pt x="109016" y="761409"/>
                    <a:pt x="241858" y="761409"/>
                  </a:cubicBezTo>
                  <a:cubicBezTo>
                    <a:pt x="241989" y="761409"/>
                    <a:pt x="242121" y="761409"/>
                    <a:pt x="242251" y="761409"/>
                  </a:cubicBezTo>
                  <a:cubicBezTo>
                    <a:pt x="242383" y="761409"/>
                    <a:pt x="242514" y="761409"/>
                    <a:pt x="242646" y="761409"/>
                  </a:cubicBezTo>
                  <a:cubicBezTo>
                    <a:pt x="246321" y="761409"/>
                    <a:pt x="249865" y="761278"/>
                    <a:pt x="253540" y="761147"/>
                  </a:cubicBezTo>
                  <a:cubicBezTo>
                    <a:pt x="381131" y="755109"/>
                    <a:pt x="482863" y="649571"/>
                    <a:pt x="482863" y="520667"/>
                  </a:cubicBezTo>
                  <a:close/>
                  <a:moveTo>
                    <a:pt x="48372" y="520667"/>
                  </a:moveTo>
                  <a:cubicBezTo>
                    <a:pt x="48372" y="413948"/>
                    <a:pt x="135270" y="327049"/>
                    <a:pt x="241989" y="327049"/>
                  </a:cubicBezTo>
                  <a:cubicBezTo>
                    <a:pt x="348708" y="327049"/>
                    <a:pt x="435607" y="413948"/>
                    <a:pt x="435607" y="520667"/>
                  </a:cubicBezTo>
                  <a:cubicBezTo>
                    <a:pt x="435607" y="568973"/>
                    <a:pt x="417755" y="613341"/>
                    <a:pt x="388351" y="647208"/>
                  </a:cubicBezTo>
                  <a:cubicBezTo>
                    <a:pt x="387826" y="646551"/>
                    <a:pt x="387170" y="646026"/>
                    <a:pt x="386513" y="645501"/>
                  </a:cubicBezTo>
                  <a:cubicBezTo>
                    <a:pt x="359472" y="620955"/>
                    <a:pt x="321405" y="604677"/>
                    <a:pt x="278744" y="598508"/>
                  </a:cubicBezTo>
                  <a:cubicBezTo>
                    <a:pt x="324949" y="582756"/>
                    <a:pt x="358160" y="538913"/>
                    <a:pt x="358160" y="487457"/>
                  </a:cubicBezTo>
                  <a:cubicBezTo>
                    <a:pt x="358160" y="422743"/>
                    <a:pt x="305522" y="370236"/>
                    <a:pt x="240939" y="370236"/>
                  </a:cubicBezTo>
                  <a:cubicBezTo>
                    <a:pt x="176356" y="370236"/>
                    <a:pt x="123718" y="422874"/>
                    <a:pt x="123718" y="487457"/>
                  </a:cubicBezTo>
                  <a:cubicBezTo>
                    <a:pt x="123718" y="538913"/>
                    <a:pt x="157060" y="582756"/>
                    <a:pt x="203266" y="598508"/>
                  </a:cubicBezTo>
                  <a:cubicBezTo>
                    <a:pt x="162048" y="604415"/>
                    <a:pt x="124900" y="620036"/>
                    <a:pt x="97990" y="643270"/>
                  </a:cubicBezTo>
                  <a:cubicBezTo>
                    <a:pt x="96809" y="644189"/>
                    <a:pt x="95759" y="645239"/>
                    <a:pt x="94840" y="646420"/>
                  </a:cubicBezTo>
                  <a:cubicBezTo>
                    <a:pt x="65961" y="612553"/>
                    <a:pt x="48372" y="568579"/>
                    <a:pt x="48372" y="520667"/>
                  </a:cubicBezTo>
                  <a:close/>
                  <a:moveTo>
                    <a:pt x="242383" y="714285"/>
                  </a:moveTo>
                  <a:cubicBezTo>
                    <a:pt x="202741" y="714154"/>
                    <a:pt x="165461" y="699714"/>
                    <a:pt x="136451" y="673199"/>
                  </a:cubicBezTo>
                  <a:cubicBezTo>
                    <a:pt x="162573" y="654296"/>
                    <a:pt x="200903" y="643138"/>
                    <a:pt x="241070" y="643138"/>
                  </a:cubicBezTo>
                  <a:cubicBezTo>
                    <a:pt x="282419" y="643138"/>
                    <a:pt x="321537" y="654821"/>
                    <a:pt x="347659" y="674642"/>
                  </a:cubicBezTo>
                  <a:cubicBezTo>
                    <a:pt x="320749" y="698533"/>
                    <a:pt x="287013" y="712316"/>
                    <a:pt x="251178" y="714154"/>
                  </a:cubicBezTo>
                  <a:cubicBezTo>
                    <a:pt x="248290" y="714154"/>
                    <a:pt x="245271" y="714285"/>
                    <a:pt x="242383" y="714285"/>
                  </a:cubicBezTo>
                  <a:close/>
                  <a:moveTo>
                    <a:pt x="240939" y="557553"/>
                  </a:moveTo>
                  <a:cubicBezTo>
                    <a:pt x="202347" y="557553"/>
                    <a:pt x="170974" y="526181"/>
                    <a:pt x="170974" y="487588"/>
                  </a:cubicBezTo>
                  <a:cubicBezTo>
                    <a:pt x="170974" y="448996"/>
                    <a:pt x="202347" y="417623"/>
                    <a:pt x="240939" y="417623"/>
                  </a:cubicBezTo>
                  <a:cubicBezTo>
                    <a:pt x="279532" y="417623"/>
                    <a:pt x="310904" y="448996"/>
                    <a:pt x="310904" y="487588"/>
                  </a:cubicBezTo>
                  <a:cubicBezTo>
                    <a:pt x="310904" y="526049"/>
                    <a:pt x="279532" y="557553"/>
                    <a:pt x="240939" y="5575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3" name="Google Shape;3843;p107"/>
            <p:cNvSpPr/>
            <p:nvPr/>
          </p:nvSpPr>
          <p:spPr>
            <a:xfrm>
              <a:off x="5165585" y="3443899"/>
              <a:ext cx="286160" cy="280910"/>
            </a:xfrm>
            <a:custGeom>
              <a:rect b="b" l="l" r="r" t="t"/>
              <a:pathLst>
                <a:path extrusionOk="0" h="280909" w="286160">
                  <a:moveTo>
                    <a:pt x="262926" y="233063"/>
                  </a:moveTo>
                  <a:cubicBezTo>
                    <a:pt x="208582" y="233063"/>
                    <a:pt x="166839" y="230569"/>
                    <a:pt x="140192" y="218361"/>
                  </a:cubicBezTo>
                  <a:cubicBezTo>
                    <a:pt x="122996" y="210485"/>
                    <a:pt x="105538" y="196571"/>
                    <a:pt x="105538" y="152466"/>
                  </a:cubicBezTo>
                  <a:lnTo>
                    <a:pt x="105538" y="81582"/>
                  </a:lnTo>
                  <a:lnTo>
                    <a:pt x="122209" y="98253"/>
                  </a:lnTo>
                  <a:cubicBezTo>
                    <a:pt x="126803" y="102847"/>
                    <a:pt x="132841" y="105210"/>
                    <a:pt x="138880" y="105210"/>
                  </a:cubicBezTo>
                  <a:cubicBezTo>
                    <a:pt x="144918" y="105210"/>
                    <a:pt x="150956" y="102847"/>
                    <a:pt x="155550" y="98253"/>
                  </a:cubicBezTo>
                  <a:cubicBezTo>
                    <a:pt x="164739" y="89064"/>
                    <a:pt x="164739" y="74100"/>
                    <a:pt x="155550" y="64780"/>
                  </a:cubicBezTo>
                  <a:lnTo>
                    <a:pt x="98581" y="7810"/>
                  </a:lnTo>
                  <a:cubicBezTo>
                    <a:pt x="98581" y="7810"/>
                    <a:pt x="98581" y="7810"/>
                    <a:pt x="98450" y="7810"/>
                  </a:cubicBezTo>
                  <a:cubicBezTo>
                    <a:pt x="97925" y="7285"/>
                    <a:pt x="97399" y="6760"/>
                    <a:pt x="96743" y="6366"/>
                  </a:cubicBezTo>
                  <a:cubicBezTo>
                    <a:pt x="96481" y="6104"/>
                    <a:pt x="96218" y="5972"/>
                    <a:pt x="95956" y="5710"/>
                  </a:cubicBezTo>
                  <a:cubicBezTo>
                    <a:pt x="95562" y="5447"/>
                    <a:pt x="95299" y="5185"/>
                    <a:pt x="94905" y="4922"/>
                  </a:cubicBezTo>
                  <a:cubicBezTo>
                    <a:pt x="94512" y="4660"/>
                    <a:pt x="94249" y="4529"/>
                    <a:pt x="93855" y="4266"/>
                  </a:cubicBezTo>
                  <a:cubicBezTo>
                    <a:pt x="93593" y="4135"/>
                    <a:pt x="93199" y="3872"/>
                    <a:pt x="92937" y="3741"/>
                  </a:cubicBezTo>
                  <a:cubicBezTo>
                    <a:pt x="92543" y="3610"/>
                    <a:pt x="92280" y="3347"/>
                    <a:pt x="91886" y="3216"/>
                  </a:cubicBezTo>
                  <a:cubicBezTo>
                    <a:pt x="91492" y="3085"/>
                    <a:pt x="91230" y="2822"/>
                    <a:pt x="90836" y="2691"/>
                  </a:cubicBezTo>
                  <a:cubicBezTo>
                    <a:pt x="90443" y="2560"/>
                    <a:pt x="90180" y="2428"/>
                    <a:pt x="89786" y="2297"/>
                  </a:cubicBezTo>
                  <a:cubicBezTo>
                    <a:pt x="89392" y="2166"/>
                    <a:pt x="88999" y="2034"/>
                    <a:pt x="88605" y="1903"/>
                  </a:cubicBezTo>
                  <a:cubicBezTo>
                    <a:pt x="88211" y="1772"/>
                    <a:pt x="87948" y="1772"/>
                    <a:pt x="87554" y="1641"/>
                  </a:cubicBezTo>
                  <a:cubicBezTo>
                    <a:pt x="87161" y="1509"/>
                    <a:pt x="86767" y="1378"/>
                    <a:pt x="86373" y="1378"/>
                  </a:cubicBezTo>
                  <a:cubicBezTo>
                    <a:pt x="85979" y="1247"/>
                    <a:pt x="85585" y="1247"/>
                    <a:pt x="85192" y="1247"/>
                  </a:cubicBezTo>
                  <a:cubicBezTo>
                    <a:pt x="84798" y="1247"/>
                    <a:pt x="84536" y="1116"/>
                    <a:pt x="84142" y="1116"/>
                  </a:cubicBezTo>
                  <a:cubicBezTo>
                    <a:pt x="83354" y="984"/>
                    <a:pt x="82567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1779" y="984"/>
                    <a:pt x="81779" y="984"/>
                    <a:pt x="81779" y="984"/>
                  </a:cubicBezTo>
                  <a:cubicBezTo>
                    <a:pt x="80991" y="984"/>
                    <a:pt x="80204" y="984"/>
                    <a:pt x="79416" y="1116"/>
                  </a:cubicBezTo>
                  <a:cubicBezTo>
                    <a:pt x="79022" y="1116"/>
                    <a:pt x="78760" y="1247"/>
                    <a:pt x="78366" y="1247"/>
                  </a:cubicBezTo>
                  <a:cubicBezTo>
                    <a:pt x="77972" y="1247"/>
                    <a:pt x="77447" y="1378"/>
                    <a:pt x="77053" y="1378"/>
                  </a:cubicBezTo>
                  <a:cubicBezTo>
                    <a:pt x="76660" y="1509"/>
                    <a:pt x="76266" y="1509"/>
                    <a:pt x="75872" y="1641"/>
                  </a:cubicBezTo>
                  <a:cubicBezTo>
                    <a:pt x="75478" y="1772"/>
                    <a:pt x="75084" y="1772"/>
                    <a:pt x="74691" y="1903"/>
                  </a:cubicBezTo>
                  <a:cubicBezTo>
                    <a:pt x="74297" y="2034"/>
                    <a:pt x="74034" y="2166"/>
                    <a:pt x="73640" y="2297"/>
                  </a:cubicBezTo>
                  <a:cubicBezTo>
                    <a:pt x="73247" y="2428"/>
                    <a:pt x="72853" y="2560"/>
                    <a:pt x="72590" y="2691"/>
                  </a:cubicBezTo>
                  <a:cubicBezTo>
                    <a:pt x="72196" y="2822"/>
                    <a:pt x="71934" y="2953"/>
                    <a:pt x="71671" y="3085"/>
                  </a:cubicBezTo>
                  <a:cubicBezTo>
                    <a:pt x="71278" y="3216"/>
                    <a:pt x="70884" y="3478"/>
                    <a:pt x="70490" y="3610"/>
                  </a:cubicBezTo>
                  <a:cubicBezTo>
                    <a:pt x="70227" y="3741"/>
                    <a:pt x="69834" y="4003"/>
                    <a:pt x="69571" y="4135"/>
                  </a:cubicBezTo>
                  <a:cubicBezTo>
                    <a:pt x="69177" y="4397"/>
                    <a:pt x="68784" y="4529"/>
                    <a:pt x="68521" y="4791"/>
                  </a:cubicBezTo>
                  <a:cubicBezTo>
                    <a:pt x="68258" y="5054"/>
                    <a:pt x="67865" y="5316"/>
                    <a:pt x="67602" y="5447"/>
                  </a:cubicBezTo>
                  <a:cubicBezTo>
                    <a:pt x="67340" y="5710"/>
                    <a:pt x="67077" y="5841"/>
                    <a:pt x="66815" y="6104"/>
                  </a:cubicBezTo>
                  <a:cubicBezTo>
                    <a:pt x="66815" y="6104"/>
                    <a:pt x="66815" y="6104"/>
                    <a:pt x="66683" y="6104"/>
                  </a:cubicBezTo>
                  <a:cubicBezTo>
                    <a:pt x="66158" y="6629"/>
                    <a:pt x="65502" y="7023"/>
                    <a:pt x="64977" y="7548"/>
                  </a:cubicBezTo>
                  <a:cubicBezTo>
                    <a:pt x="64977" y="7548"/>
                    <a:pt x="64977" y="7548"/>
                    <a:pt x="64846" y="7679"/>
                  </a:cubicBezTo>
                  <a:lnTo>
                    <a:pt x="7876" y="64649"/>
                  </a:lnTo>
                  <a:cubicBezTo>
                    <a:pt x="-1313" y="73837"/>
                    <a:pt x="-1313" y="88801"/>
                    <a:pt x="7876" y="98121"/>
                  </a:cubicBezTo>
                  <a:cubicBezTo>
                    <a:pt x="12470" y="102716"/>
                    <a:pt x="18509" y="105078"/>
                    <a:pt x="24547" y="105078"/>
                  </a:cubicBezTo>
                  <a:cubicBezTo>
                    <a:pt x="30585" y="105078"/>
                    <a:pt x="36623" y="102716"/>
                    <a:pt x="41218" y="98121"/>
                  </a:cubicBezTo>
                  <a:lnTo>
                    <a:pt x="57889" y="81450"/>
                  </a:lnTo>
                  <a:lnTo>
                    <a:pt x="57889" y="152334"/>
                  </a:lnTo>
                  <a:cubicBezTo>
                    <a:pt x="57889" y="206416"/>
                    <a:pt x="78235" y="241989"/>
                    <a:pt x="120109" y="261285"/>
                  </a:cubicBezTo>
                  <a:cubicBezTo>
                    <a:pt x="154632" y="277168"/>
                    <a:pt x="200181" y="280319"/>
                    <a:pt x="262533" y="280319"/>
                  </a:cubicBezTo>
                  <a:cubicBezTo>
                    <a:pt x="275528" y="280319"/>
                    <a:pt x="286161" y="269686"/>
                    <a:pt x="286161" y="256691"/>
                  </a:cubicBezTo>
                  <a:cubicBezTo>
                    <a:pt x="286161" y="243695"/>
                    <a:pt x="275921" y="233063"/>
                    <a:pt x="262926" y="23306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44" name="Google Shape;3844;p107"/>
          <p:cNvSpPr/>
          <p:nvPr/>
        </p:nvSpPr>
        <p:spPr>
          <a:xfrm>
            <a:off x="4244719" y="2074994"/>
            <a:ext cx="713128" cy="766639"/>
          </a:xfrm>
          <a:custGeom>
            <a:rect b="b" l="l" r="r" t="t"/>
            <a:pathLst>
              <a:path extrusionOk="0" h="486587" w="452622">
                <a:moveTo>
                  <a:pt x="317463" y="34297"/>
                </a:moveTo>
                <a:lnTo>
                  <a:pt x="260018" y="34224"/>
                </a:lnTo>
                <a:cubicBezTo>
                  <a:pt x="259058" y="32008"/>
                  <a:pt x="257507" y="29793"/>
                  <a:pt x="255366" y="27652"/>
                </a:cubicBezTo>
                <a:cubicBezTo>
                  <a:pt x="238900" y="10965"/>
                  <a:pt x="205747" y="554"/>
                  <a:pt x="168829" y="554"/>
                </a:cubicBezTo>
                <a:cubicBezTo>
                  <a:pt x="131910" y="554"/>
                  <a:pt x="98757" y="10965"/>
                  <a:pt x="82292" y="27652"/>
                </a:cubicBezTo>
                <a:cubicBezTo>
                  <a:pt x="80150" y="29793"/>
                  <a:pt x="78600" y="32008"/>
                  <a:pt x="77640" y="34224"/>
                </a:cubicBezTo>
                <a:lnTo>
                  <a:pt x="20194" y="34224"/>
                </a:lnTo>
                <a:cubicBezTo>
                  <a:pt x="8824" y="34224"/>
                  <a:pt x="554" y="45373"/>
                  <a:pt x="554" y="60805"/>
                </a:cubicBezTo>
                <a:lnTo>
                  <a:pt x="554" y="471487"/>
                </a:lnTo>
                <a:cubicBezTo>
                  <a:pt x="554" y="479536"/>
                  <a:pt x="7125" y="486107"/>
                  <a:pt x="15174" y="486107"/>
                </a:cubicBezTo>
                <a:lnTo>
                  <a:pt x="322484" y="486181"/>
                </a:lnTo>
                <a:cubicBezTo>
                  <a:pt x="330532" y="486181"/>
                  <a:pt x="337104" y="479610"/>
                  <a:pt x="337104" y="471561"/>
                </a:cubicBezTo>
                <a:lnTo>
                  <a:pt x="337104" y="60805"/>
                </a:lnTo>
                <a:cubicBezTo>
                  <a:pt x="337104" y="45447"/>
                  <a:pt x="328834" y="34297"/>
                  <a:pt x="317463" y="34297"/>
                </a:cubicBezTo>
                <a:moveTo>
                  <a:pt x="103040" y="44635"/>
                </a:moveTo>
                <a:cubicBezTo>
                  <a:pt x="113525" y="35700"/>
                  <a:pt x="137153" y="27135"/>
                  <a:pt x="168829" y="27135"/>
                </a:cubicBezTo>
                <a:cubicBezTo>
                  <a:pt x="200505" y="27135"/>
                  <a:pt x="224133" y="35700"/>
                  <a:pt x="234618" y="44635"/>
                </a:cubicBezTo>
                <a:lnTo>
                  <a:pt x="234618" y="47514"/>
                </a:lnTo>
                <a:lnTo>
                  <a:pt x="103040" y="47514"/>
                </a:lnTo>
                <a:lnTo>
                  <a:pt x="103040" y="44635"/>
                </a:lnTo>
                <a:close/>
                <a:moveTo>
                  <a:pt x="310522" y="459526"/>
                </a:moveTo>
                <a:lnTo>
                  <a:pt x="27209" y="459526"/>
                </a:lnTo>
                <a:lnTo>
                  <a:pt x="27209" y="60805"/>
                </a:lnTo>
                <a:lnTo>
                  <a:pt x="76532" y="60805"/>
                </a:lnTo>
                <a:cubicBezTo>
                  <a:pt x="76754" y="66047"/>
                  <a:pt x="80446" y="74096"/>
                  <a:pt x="92703" y="74096"/>
                </a:cubicBezTo>
                <a:lnTo>
                  <a:pt x="245029" y="74096"/>
                </a:lnTo>
                <a:cubicBezTo>
                  <a:pt x="257360" y="74096"/>
                  <a:pt x="260978" y="66047"/>
                  <a:pt x="261273" y="60805"/>
                </a:cubicBezTo>
                <a:lnTo>
                  <a:pt x="310596" y="60805"/>
                </a:lnTo>
                <a:lnTo>
                  <a:pt x="310596" y="459526"/>
                </a:lnTo>
                <a:close/>
                <a:moveTo>
                  <a:pt x="268583" y="153914"/>
                </a:moveTo>
                <a:cubicBezTo>
                  <a:pt x="275893" y="153914"/>
                  <a:pt x="281874" y="159894"/>
                  <a:pt x="281874" y="167204"/>
                </a:cubicBezTo>
                <a:cubicBezTo>
                  <a:pt x="281874" y="174514"/>
                  <a:pt x="275893" y="180495"/>
                  <a:pt x="268583" y="180495"/>
                </a:cubicBezTo>
                <a:lnTo>
                  <a:pt x="162257" y="180495"/>
                </a:lnTo>
                <a:cubicBezTo>
                  <a:pt x="154947" y="180495"/>
                  <a:pt x="148967" y="174514"/>
                  <a:pt x="148967" y="167204"/>
                </a:cubicBezTo>
                <a:cubicBezTo>
                  <a:pt x="148967" y="159894"/>
                  <a:pt x="154947" y="153914"/>
                  <a:pt x="162257" y="153914"/>
                </a:cubicBezTo>
                <a:lnTo>
                  <a:pt x="268583" y="153914"/>
                </a:lnTo>
                <a:close/>
                <a:moveTo>
                  <a:pt x="281874" y="273530"/>
                </a:moveTo>
                <a:cubicBezTo>
                  <a:pt x="281874" y="280840"/>
                  <a:pt x="275893" y="286821"/>
                  <a:pt x="268583" y="286821"/>
                </a:cubicBezTo>
                <a:lnTo>
                  <a:pt x="162257" y="286821"/>
                </a:lnTo>
                <a:cubicBezTo>
                  <a:pt x="154947" y="286821"/>
                  <a:pt x="148967" y="280840"/>
                  <a:pt x="148967" y="273530"/>
                </a:cubicBezTo>
                <a:cubicBezTo>
                  <a:pt x="148967" y="266220"/>
                  <a:pt x="154947" y="260239"/>
                  <a:pt x="162257" y="260239"/>
                </a:cubicBezTo>
                <a:lnTo>
                  <a:pt x="268583" y="260239"/>
                </a:lnTo>
                <a:cubicBezTo>
                  <a:pt x="275893" y="260239"/>
                  <a:pt x="281874" y="266220"/>
                  <a:pt x="281874" y="273530"/>
                </a:cubicBezTo>
                <a:moveTo>
                  <a:pt x="281874" y="379856"/>
                </a:moveTo>
                <a:cubicBezTo>
                  <a:pt x="281874" y="387165"/>
                  <a:pt x="275893" y="393146"/>
                  <a:pt x="268583" y="393146"/>
                </a:cubicBezTo>
                <a:lnTo>
                  <a:pt x="162257" y="393146"/>
                </a:lnTo>
                <a:cubicBezTo>
                  <a:pt x="154947" y="393146"/>
                  <a:pt x="148967" y="387165"/>
                  <a:pt x="148967" y="379856"/>
                </a:cubicBezTo>
                <a:cubicBezTo>
                  <a:pt x="148967" y="372546"/>
                  <a:pt x="154947" y="366565"/>
                  <a:pt x="162257" y="366565"/>
                </a:cubicBezTo>
                <a:lnTo>
                  <a:pt x="268583" y="366565"/>
                </a:lnTo>
                <a:cubicBezTo>
                  <a:pt x="275893" y="366565"/>
                  <a:pt x="281874" y="372546"/>
                  <a:pt x="281874" y="379856"/>
                </a:cubicBezTo>
                <a:moveTo>
                  <a:pt x="69222" y="207003"/>
                </a:moveTo>
                <a:lnTo>
                  <a:pt x="122385" y="207003"/>
                </a:lnTo>
                <a:cubicBezTo>
                  <a:pt x="129695" y="207003"/>
                  <a:pt x="135676" y="201022"/>
                  <a:pt x="135676" y="193712"/>
                </a:cubicBezTo>
                <a:lnTo>
                  <a:pt x="135676" y="140549"/>
                </a:lnTo>
                <a:cubicBezTo>
                  <a:pt x="135676" y="133239"/>
                  <a:pt x="129695" y="127258"/>
                  <a:pt x="122385" y="127258"/>
                </a:cubicBezTo>
                <a:lnTo>
                  <a:pt x="69222" y="127258"/>
                </a:lnTo>
                <a:cubicBezTo>
                  <a:pt x="61913" y="127258"/>
                  <a:pt x="55932" y="133239"/>
                  <a:pt x="55932" y="140549"/>
                </a:cubicBezTo>
                <a:lnTo>
                  <a:pt x="55932" y="193712"/>
                </a:lnTo>
                <a:cubicBezTo>
                  <a:pt x="55932" y="201022"/>
                  <a:pt x="61913" y="207003"/>
                  <a:pt x="69222" y="207003"/>
                </a:cubicBezTo>
                <a:moveTo>
                  <a:pt x="82513" y="153840"/>
                </a:moveTo>
                <a:lnTo>
                  <a:pt x="109094" y="153840"/>
                </a:lnTo>
                <a:lnTo>
                  <a:pt x="109094" y="180421"/>
                </a:lnTo>
                <a:lnTo>
                  <a:pt x="82513" y="180421"/>
                </a:lnTo>
                <a:lnTo>
                  <a:pt x="82513" y="153840"/>
                </a:lnTo>
                <a:close/>
                <a:moveTo>
                  <a:pt x="122385" y="233658"/>
                </a:moveTo>
                <a:lnTo>
                  <a:pt x="69222" y="233658"/>
                </a:lnTo>
                <a:cubicBezTo>
                  <a:pt x="61913" y="233658"/>
                  <a:pt x="55932" y="239639"/>
                  <a:pt x="55932" y="246949"/>
                </a:cubicBezTo>
                <a:lnTo>
                  <a:pt x="55932" y="300111"/>
                </a:lnTo>
                <a:cubicBezTo>
                  <a:pt x="55932" y="307421"/>
                  <a:pt x="61913" y="313402"/>
                  <a:pt x="69222" y="313402"/>
                </a:cubicBezTo>
                <a:lnTo>
                  <a:pt x="122385" y="313402"/>
                </a:lnTo>
                <a:cubicBezTo>
                  <a:pt x="129695" y="313402"/>
                  <a:pt x="135676" y="307421"/>
                  <a:pt x="135676" y="300111"/>
                </a:cubicBezTo>
                <a:lnTo>
                  <a:pt x="135676" y="246949"/>
                </a:lnTo>
                <a:cubicBezTo>
                  <a:pt x="135676" y="239639"/>
                  <a:pt x="129769" y="233658"/>
                  <a:pt x="122385" y="233658"/>
                </a:cubicBezTo>
                <a:moveTo>
                  <a:pt x="109094" y="286821"/>
                </a:moveTo>
                <a:lnTo>
                  <a:pt x="82513" y="286821"/>
                </a:lnTo>
                <a:lnTo>
                  <a:pt x="82513" y="260239"/>
                </a:lnTo>
                <a:lnTo>
                  <a:pt x="109094" y="260239"/>
                </a:lnTo>
                <a:lnTo>
                  <a:pt x="109094" y="286821"/>
                </a:lnTo>
                <a:close/>
                <a:moveTo>
                  <a:pt x="122311" y="339983"/>
                </a:moveTo>
                <a:lnTo>
                  <a:pt x="69149" y="339983"/>
                </a:lnTo>
                <a:cubicBezTo>
                  <a:pt x="61839" y="339983"/>
                  <a:pt x="55858" y="345964"/>
                  <a:pt x="55858" y="353274"/>
                </a:cubicBezTo>
                <a:lnTo>
                  <a:pt x="55858" y="406437"/>
                </a:lnTo>
                <a:cubicBezTo>
                  <a:pt x="55858" y="413747"/>
                  <a:pt x="61839" y="419728"/>
                  <a:pt x="69149" y="419728"/>
                </a:cubicBezTo>
                <a:lnTo>
                  <a:pt x="122311" y="419728"/>
                </a:lnTo>
                <a:cubicBezTo>
                  <a:pt x="129621" y="419728"/>
                  <a:pt x="135602" y="413747"/>
                  <a:pt x="135602" y="406437"/>
                </a:cubicBezTo>
                <a:lnTo>
                  <a:pt x="135602" y="353274"/>
                </a:lnTo>
                <a:cubicBezTo>
                  <a:pt x="135602" y="345964"/>
                  <a:pt x="129621" y="339983"/>
                  <a:pt x="122311" y="339983"/>
                </a:cubicBezTo>
                <a:moveTo>
                  <a:pt x="109021" y="393146"/>
                </a:moveTo>
                <a:lnTo>
                  <a:pt x="82439" y="393146"/>
                </a:lnTo>
                <a:lnTo>
                  <a:pt x="82439" y="366565"/>
                </a:lnTo>
                <a:lnTo>
                  <a:pt x="109021" y="366565"/>
                </a:lnTo>
                <a:lnTo>
                  <a:pt x="109021" y="393146"/>
                </a:lnTo>
                <a:close/>
                <a:moveTo>
                  <a:pt x="450296" y="169493"/>
                </a:moveTo>
                <a:lnTo>
                  <a:pt x="423715" y="129621"/>
                </a:lnTo>
                <a:cubicBezTo>
                  <a:pt x="421204" y="125929"/>
                  <a:pt x="417069" y="123640"/>
                  <a:pt x="412565" y="123714"/>
                </a:cubicBezTo>
                <a:cubicBezTo>
                  <a:pt x="408135" y="123714"/>
                  <a:pt x="403926" y="126003"/>
                  <a:pt x="401490" y="129769"/>
                </a:cubicBezTo>
                <a:lnTo>
                  <a:pt x="375425" y="169641"/>
                </a:lnTo>
                <a:cubicBezTo>
                  <a:pt x="374022" y="171782"/>
                  <a:pt x="373284" y="174293"/>
                  <a:pt x="373284" y="176877"/>
                </a:cubicBezTo>
                <a:lnTo>
                  <a:pt x="372767" y="469199"/>
                </a:lnTo>
                <a:cubicBezTo>
                  <a:pt x="372767" y="472743"/>
                  <a:pt x="374170" y="476139"/>
                  <a:pt x="376681" y="478576"/>
                </a:cubicBezTo>
                <a:cubicBezTo>
                  <a:pt x="379191" y="481086"/>
                  <a:pt x="382588" y="482489"/>
                  <a:pt x="386058" y="482489"/>
                </a:cubicBezTo>
                <a:lnTo>
                  <a:pt x="439221" y="482489"/>
                </a:lnTo>
                <a:cubicBezTo>
                  <a:pt x="446531" y="482489"/>
                  <a:pt x="452511" y="476508"/>
                  <a:pt x="452511" y="469199"/>
                </a:cubicBezTo>
                <a:lnTo>
                  <a:pt x="452511" y="176803"/>
                </a:lnTo>
                <a:cubicBezTo>
                  <a:pt x="452511" y="174219"/>
                  <a:pt x="451773" y="171635"/>
                  <a:pt x="450296" y="169493"/>
                </a:cubicBezTo>
                <a:moveTo>
                  <a:pt x="412713" y="161076"/>
                </a:moveTo>
                <a:lnTo>
                  <a:pt x="425930" y="180864"/>
                </a:lnTo>
                <a:lnTo>
                  <a:pt x="425930" y="416110"/>
                </a:lnTo>
                <a:lnTo>
                  <a:pt x="399422" y="416110"/>
                </a:lnTo>
                <a:lnTo>
                  <a:pt x="399865" y="180864"/>
                </a:lnTo>
                <a:lnTo>
                  <a:pt x="412713" y="161076"/>
                </a:lnTo>
                <a:close/>
                <a:moveTo>
                  <a:pt x="399349" y="455982"/>
                </a:moveTo>
                <a:lnTo>
                  <a:pt x="399349" y="442691"/>
                </a:lnTo>
                <a:lnTo>
                  <a:pt x="425856" y="442691"/>
                </a:lnTo>
                <a:lnTo>
                  <a:pt x="425856" y="455982"/>
                </a:lnTo>
                <a:lnTo>
                  <a:pt x="399349" y="4559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45" name="Google Shape;3845;p107"/>
          <p:cNvGrpSpPr/>
          <p:nvPr/>
        </p:nvGrpSpPr>
        <p:grpSpPr>
          <a:xfrm>
            <a:off x="8090021" y="2074994"/>
            <a:ext cx="2698282" cy="1019809"/>
            <a:chOff x="10285375" y="8565841"/>
            <a:chExt cx="4689341" cy="1772325"/>
          </a:xfrm>
        </p:grpSpPr>
        <p:sp>
          <p:nvSpPr>
            <p:cNvPr id="3846" name="Google Shape;3846;p107"/>
            <p:cNvSpPr txBox="1"/>
            <p:nvPr/>
          </p:nvSpPr>
          <p:spPr>
            <a:xfrm>
              <a:off x="10285375" y="9214908"/>
              <a:ext cx="4689341" cy="11232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 Text </a:t>
              </a:r>
              <a:endParaRPr/>
            </a:p>
          </p:txBody>
        </p:sp>
        <p:sp>
          <p:nvSpPr>
            <p:cNvPr id="3847" name="Google Shape;3847;p107"/>
            <p:cNvSpPr/>
            <p:nvPr/>
          </p:nvSpPr>
          <p:spPr>
            <a:xfrm>
              <a:off x="10285375" y="8565841"/>
              <a:ext cx="2981025" cy="6418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Heading</a:t>
              </a:r>
              <a:endParaRPr/>
            </a:p>
          </p:txBody>
        </p:sp>
      </p:grpSp>
      <p:grpSp>
        <p:nvGrpSpPr>
          <p:cNvPr id="3848" name="Google Shape;3848;p107"/>
          <p:cNvGrpSpPr/>
          <p:nvPr/>
        </p:nvGrpSpPr>
        <p:grpSpPr>
          <a:xfrm flipH="1">
            <a:off x="580813" y="2074996"/>
            <a:ext cx="2698282" cy="1019809"/>
            <a:chOff x="10285375" y="8565841"/>
            <a:chExt cx="4689341" cy="1772325"/>
          </a:xfrm>
        </p:grpSpPr>
        <p:sp>
          <p:nvSpPr>
            <p:cNvPr id="3849" name="Google Shape;3849;p107"/>
            <p:cNvSpPr txBox="1"/>
            <p:nvPr/>
          </p:nvSpPr>
          <p:spPr>
            <a:xfrm>
              <a:off x="10285375" y="9214908"/>
              <a:ext cx="4689341" cy="11232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 Text </a:t>
              </a:r>
              <a:endParaRPr/>
            </a:p>
          </p:txBody>
        </p:sp>
        <p:sp>
          <p:nvSpPr>
            <p:cNvPr id="3850" name="Google Shape;3850;p107"/>
            <p:cNvSpPr/>
            <p:nvPr/>
          </p:nvSpPr>
          <p:spPr>
            <a:xfrm>
              <a:off x="10285375" y="8565841"/>
              <a:ext cx="2981025" cy="6418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Heading</a:t>
              </a:r>
              <a:endParaRPr/>
            </a:p>
          </p:txBody>
        </p:sp>
      </p:grpSp>
      <p:grpSp>
        <p:nvGrpSpPr>
          <p:cNvPr id="3851" name="Google Shape;3851;p107"/>
          <p:cNvGrpSpPr/>
          <p:nvPr/>
        </p:nvGrpSpPr>
        <p:grpSpPr>
          <a:xfrm>
            <a:off x="9262760" y="4161463"/>
            <a:ext cx="2698282" cy="1046440"/>
            <a:chOff x="10285375" y="8565841"/>
            <a:chExt cx="4689341" cy="1818607"/>
          </a:xfrm>
        </p:grpSpPr>
        <p:sp>
          <p:nvSpPr>
            <p:cNvPr id="3852" name="Google Shape;3852;p107"/>
            <p:cNvSpPr txBox="1"/>
            <p:nvPr/>
          </p:nvSpPr>
          <p:spPr>
            <a:xfrm>
              <a:off x="10285375" y="9214908"/>
              <a:ext cx="4689341" cy="11232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 Text </a:t>
              </a:r>
              <a:endParaRPr/>
            </a:p>
          </p:txBody>
        </p:sp>
        <p:sp>
          <p:nvSpPr>
            <p:cNvPr id="3853" name="Google Shape;3853;p107"/>
            <p:cNvSpPr/>
            <p:nvPr/>
          </p:nvSpPr>
          <p:spPr>
            <a:xfrm>
              <a:off x="10285375" y="8565841"/>
              <a:ext cx="3881194" cy="181860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Heading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4" name="Google Shape;3854;p107"/>
          <p:cNvGrpSpPr/>
          <p:nvPr/>
        </p:nvGrpSpPr>
        <p:grpSpPr>
          <a:xfrm flipH="1">
            <a:off x="1741977" y="4161463"/>
            <a:ext cx="2698282" cy="1019809"/>
            <a:chOff x="10285375" y="8565841"/>
            <a:chExt cx="4689341" cy="1772325"/>
          </a:xfrm>
        </p:grpSpPr>
        <p:sp>
          <p:nvSpPr>
            <p:cNvPr id="3855" name="Google Shape;3855;p107"/>
            <p:cNvSpPr txBox="1"/>
            <p:nvPr/>
          </p:nvSpPr>
          <p:spPr>
            <a:xfrm>
              <a:off x="10285375" y="9214908"/>
              <a:ext cx="4689341" cy="11232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Text Text Text Text Text Text Text Text Text </a:t>
              </a:r>
              <a:endParaRPr/>
            </a:p>
          </p:txBody>
        </p:sp>
        <p:sp>
          <p:nvSpPr>
            <p:cNvPr id="3856" name="Google Shape;3856;p107"/>
            <p:cNvSpPr/>
            <p:nvPr/>
          </p:nvSpPr>
          <p:spPr>
            <a:xfrm>
              <a:off x="10285375" y="8565841"/>
              <a:ext cx="2981025" cy="6418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Heading</a:t>
              </a:r>
              <a:endParaRPr/>
            </a:p>
          </p:txBody>
        </p:sp>
      </p:grp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0" name="Shape 3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1" name="Google Shape;3861;p10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3862" name="Google Shape;3862;p108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63" name="Google Shape;3863;p108"/>
          <p:cNvSpPr/>
          <p:nvPr/>
        </p:nvSpPr>
        <p:spPr>
          <a:xfrm rot="10800000">
            <a:off x="4329704" y="1788093"/>
            <a:ext cx="3535218" cy="1184613"/>
          </a:xfrm>
          <a:custGeom>
            <a:rect b="b" l="l" r="r" t="t"/>
            <a:pathLst>
              <a:path extrusionOk="0" h="18677" w="21600">
                <a:moveTo>
                  <a:pt x="0" y="18677"/>
                </a:moveTo>
                <a:cubicBezTo>
                  <a:pt x="565" y="14923"/>
                  <a:pt x="1448" y="11555"/>
                  <a:pt x="2560" y="8730"/>
                </a:cubicBezTo>
                <a:cubicBezTo>
                  <a:pt x="7135" y="-2897"/>
                  <a:pt x="14475" y="-2923"/>
                  <a:pt x="19040" y="8730"/>
                </a:cubicBezTo>
                <a:cubicBezTo>
                  <a:pt x="20185" y="11651"/>
                  <a:pt x="21048" y="15035"/>
                  <a:pt x="21600" y="18677"/>
                </a:cubicBezTo>
              </a:path>
            </a:pathLst>
          </a:custGeom>
          <a:noFill/>
          <a:ln cap="flat" cmpd="sng" w="50800">
            <a:solidFill>
              <a:schemeClr val="accent6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4" name="Google Shape;3864;p108"/>
          <p:cNvSpPr/>
          <p:nvPr/>
        </p:nvSpPr>
        <p:spPr>
          <a:xfrm rot="10800000">
            <a:off x="5981017" y="2862434"/>
            <a:ext cx="232592" cy="2325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5" name="Google Shape;3865;p108"/>
          <p:cNvSpPr/>
          <p:nvPr/>
        </p:nvSpPr>
        <p:spPr>
          <a:xfrm rot="10800000">
            <a:off x="7095646" y="2499924"/>
            <a:ext cx="232592" cy="2325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6" name="Google Shape;3866;p108"/>
          <p:cNvSpPr/>
          <p:nvPr/>
        </p:nvSpPr>
        <p:spPr>
          <a:xfrm rot="10800000">
            <a:off x="4866389" y="2499924"/>
            <a:ext cx="232592" cy="23258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7" name="Google Shape;3867;p108"/>
          <p:cNvSpPr/>
          <p:nvPr/>
        </p:nvSpPr>
        <p:spPr>
          <a:xfrm rot="10800000">
            <a:off x="4178133" y="1556314"/>
            <a:ext cx="232592" cy="23258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8" name="Google Shape;3868;p108"/>
          <p:cNvSpPr/>
          <p:nvPr/>
        </p:nvSpPr>
        <p:spPr>
          <a:xfrm rot="10800000">
            <a:off x="7783903" y="1556314"/>
            <a:ext cx="232592" cy="23258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9" name="Google Shape;3869;p108"/>
          <p:cNvSpPr/>
          <p:nvPr/>
        </p:nvSpPr>
        <p:spPr>
          <a:xfrm rot="10800000">
            <a:off x="5488095" y="3231401"/>
            <a:ext cx="1218436" cy="1369357"/>
          </a:xfrm>
          <a:custGeom>
            <a:rect b="b" l="l" r="r" t="t"/>
            <a:pathLst>
              <a:path extrusionOk="0" h="21600" w="19679">
                <a:moveTo>
                  <a:pt x="9839" y="0"/>
                </a:moveTo>
                <a:cubicBezTo>
                  <a:pt x="7321" y="0"/>
                  <a:pt x="4803" y="937"/>
                  <a:pt x="2882" y="2813"/>
                </a:cubicBezTo>
                <a:cubicBezTo>
                  <a:pt x="-961" y="6566"/>
                  <a:pt x="-961" y="12653"/>
                  <a:pt x="2882" y="16406"/>
                </a:cubicBezTo>
                <a:cubicBezTo>
                  <a:pt x="4480" y="17967"/>
                  <a:pt x="6493" y="18867"/>
                  <a:pt x="8574" y="19129"/>
                </a:cubicBezTo>
                <a:lnTo>
                  <a:pt x="9839" y="21600"/>
                </a:lnTo>
                <a:lnTo>
                  <a:pt x="11104" y="19129"/>
                </a:lnTo>
                <a:cubicBezTo>
                  <a:pt x="13185" y="18867"/>
                  <a:pt x="15198" y="17967"/>
                  <a:pt x="16796" y="16406"/>
                </a:cubicBezTo>
                <a:cubicBezTo>
                  <a:pt x="20639" y="12653"/>
                  <a:pt x="20639" y="6566"/>
                  <a:pt x="16796" y="2813"/>
                </a:cubicBezTo>
                <a:cubicBezTo>
                  <a:pt x="14875" y="937"/>
                  <a:pt x="12357" y="0"/>
                  <a:pt x="9839" y="0"/>
                </a:cubicBezTo>
                <a:close/>
                <a:moveTo>
                  <a:pt x="9839" y="2266"/>
                </a:moveTo>
                <a:cubicBezTo>
                  <a:pt x="11763" y="2266"/>
                  <a:pt x="13686" y="2983"/>
                  <a:pt x="15154" y="4417"/>
                </a:cubicBezTo>
                <a:cubicBezTo>
                  <a:pt x="18090" y="7284"/>
                  <a:pt x="18090" y="11935"/>
                  <a:pt x="15154" y="14802"/>
                </a:cubicBezTo>
                <a:cubicBezTo>
                  <a:pt x="12218" y="17670"/>
                  <a:pt x="7460" y="17670"/>
                  <a:pt x="4524" y="14802"/>
                </a:cubicBezTo>
                <a:cubicBezTo>
                  <a:pt x="1588" y="11935"/>
                  <a:pt x="1588" y="7284"/>
                  <a:pt x="4524" y="4417"/>
                </a:cubicBezTo>
                <a:cubicBezTo>
                  <a:pt x="5992" y="2983"/>
                  <a:pt x="7915" y="2266"/>
                  <a:pt x="9839" y="226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0" name="Google Shape;3870;p108"/>
          <p:cNvSpPr/>
          <p:nvPr/>
        </p:nvSpPr>
        <p:spPr>
          <a:xfrm rot="10800000">
            <a:off x="3784359" y="2826417"/>
            <a:ext cx="1218717" cy="1230460"/>
          </a:xfrm>
          <a:custGeom>
            <a:rect b="b" l="l" r="r" t="t"/>
            <a:pathLst>
              <a:path extrusionOk="0" h="21529" w="20016">
                <a:moveTo>
                  <a:pt x="10331" y="5"/>
                </a:moveTo>
                <a:cubicBezTo>
                  <a:pt x="9667" y="-17"/>
                  <a:pt x="8989" y="33"/>
                  <a:pt x="8308" y="158"/>
                </a:cubicBezTo>
                <a:cubicBezTo>
                  <a:pt x="2862" y="1158"/>
                  <a:pt x="-792" y="6675"/>
                  <a:pt x="147" y="12476"/>
                </a:cubicBezTo>
                <a:cubicBezTo>
                  <a:pt x="538" y="14890"/>
                  <a:pt x="1668" y="16959"/>
                  <a:pt x="3240" y="18497"/>
                </a:cubicBezTo>
                <a:lnTo>
                  <a:pt x="2807" y="21529"/>
                </a:lnTo>
                <a:lnTo>
                  <a:pt x="5343" y="20080"/>
                </a:lnTo>
                <a:cubicBezTo>
                  <a:pt x="7229" y="21143"/>
                  <a:pt x="9442" y="21583"/>
                  <a:pt x="11708" y="21167"/>
                </a:cubicBezTo>
                <a:cubicBezTo>
                  <a:pt x="17154" y="20166"/>
                  <a:pt x="20808" y="14650"/>
                  <a:pt x="19869" y="8848"/>
                </a:cubicBezTo>
                <a:cubicBezTo>
                  <a:pt x="19399" y="5947"/>
                  <a:pt x="17869" y="3527"/>
                  <a:pt x="15777" y="1954"/>
                </a:cubicBezTo>
                <a:cubicBezTo>
                  <a:pt x="14207" y="774"/>
                  <a:pt x="12325" y="71"/>
                  <a:pt x="10331" y="5"/>
                </a:cubicBezTo>
                <a:close/>
                <a:moveTo>
                  <a:pt x="10255" y="2519"/>
                </a:moveTo>
                <a:cubicBezTo>
                  <a:pt x="13809" y="2636"/>
                  <a:pt x="16915" y="5399"/>
                  <a:pt x="17543" y="9278"/>
                </a:cubicBezTo>
                <a:cubicBezTo>
                  <a:pt x="18260" y="13710"/>
                  <a:pt x="15469" y="17924"/>
                  <a:pt x="11308" y="18689"/>
                </a:cubicBezTo>
                <a:cubicBezTo>
                  <a:pt x="7147" y="19453"/>
                  <a:pt x="3191" y="16479"/>
                  <a:pt x="2473" y="12047"/>
                </a:cubicBezTo>
                <a:cubicBezTo>
                  <a:pt x="1756" y="7614"/>
                  <a:pt x="4547" y="3400"/>
                  <a:pt x="8708" y="2636"/>
                </a:cubicBezTo>
                <a:cubicBezTo>
                  <a:pt x="9228" y="2540"/>
                  <a:pt x="9747" y="2502"/>
                  <a:pt x="10255" y="25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1" name="Google Shape;3871;p108"/>
          <p:cNvSpPr/>
          <p:nvPr/>
        </p:nvSpPr>
        <p:spPr>
          <a:xfrm rot="10800000">
            <a:off x="7202024" y="2824336"/>
            <a:ext cx="1218666" cy="1218549"/>
          </a:xfrm>
          <a:custGeom>
            <a:rect b="b" l="l" r="r" t="t"/>
            <a:pathLst>
              <a:path extrusionOk="0" h="21268" w="20226">
                <a:moveTo>
                  <a:pt x="10512" y="9"/>
                </a:moveTo>
                <a:cubicBezTo>
                  <a:pt x="8123" y="-93"/>
                  <a:pt x="5858" y="702"/>
                  <a:pt x="4046" y="2130"/>
                </a:cubicBezTo>
                <a:cubicBezTo>
                  <a:pt x="1976" y="3763"/>
                  <a:pt x="497" y="6225"/>
                  <a:pt x="103" y="9132"/>
                </a:cubicBezTo>
                <a:cubicBezTo>
                  <a:pt x="-687" y="14945"/>
                  <a:pt x="3158" y="20331"/>
                  <a:pt x="8687" y="21162"/>
                </a:cubicBezTo>
                <a:cubicBezTo>
                  <a:pt x="10987" y="21507"/>
                  <a:pt x="13209" y="21001"/>
                  <a:pt x="15085" y="19883"/>
                </a:cubicBezTo>
                <a:lnTo>
                  <a:pt x="17685" y="21250"/>
                </a:lnTo>
                <a:lnTo>
                  <a:pt x="17163" y="18244"/>
                </a:lnTo>
                <a:cubicBezTo>
                  <a:pt x="18709" y="16662"/>
                  <a:pt x="19795" y="14560"/>
                  <a:pt x="20123" y="12142"/>
                </a:cubicBezTo>
                <a:cubicBezTo>
                  <a:pt x="20913" y="6328"/>
                  <a:pt x="17071" y="939"/>
                  <a:pt x="11543" y="108"/>
                </a:cubicBezTo>
                <a:cubicBezTo>
                  <a:pt x="11197" y="56"/>
                  <a:pt x="10853" y="24"/>
                  <a:pt x="10512" y="9"/>
                </a:cubicBezTo>
                <a:close/>
                <a:moveTo>
                  <a:pt x="10418" y="2516"/>
                </a:moveTo>
                <a:cubicBezTo>
                  <a:pt x="10679" y="2527"/>
                  <a:pt x="10942" y="2555"/>
                  <a:pt x="11206" y="2594"/>
                </a:cubicBezTo>
                <a:cubicBezTo>
                  <a:pt x="15430" y="3229"/>
                  <a:pt x="18366" y="7342"/>
                  <a:pt x="17763" y="11784"/>
                </a:cubicBezTo>
                <a:cubicBezTo>
                  <a:pt x="17159" y="16226"/>
                  <a:pt x="13244" y="19313"/>
                  <a:pt x="9020" y="18679"/>
                </a:cubicBezTo>
                <a:cubicBezTo>
                  <a:pt x="4796" y="18045"/>
                  <a:pt x="1863" y="13928"/>
                  <a:pt x="2467" y="9486"/>
                </a:cubicBezTo>
                <a:cubicBezTo>
                  <a:pt x="3032" y="5321"/>
                  <a:pt x="6505" y="2349"/>
                  <a:pt x="10418" y="251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2" name="Google Shape;3872;p108"/>
          <p:cNvSpPr/>
          <p:nvPr/>
        </p:nvSpPr>
        <p:spPr>
          <a:xfrm rot="10800000">
            <a:off x="8142400" y="1385252"/>
            <a:ext cx="1330559" cy="1218748"/>
          </a:xfrm>
          <a:custGeom>
            <a:rect b="b" l="l" r="r" t="t"/>
            <a:pathLst>
              <a:path extrusionOk="0" h="20129" w="21314">
                <a:moveTo>
                  <a:pt x="10091" y="6"/>
                </a:moveTo>
                <a:cubicBezTo>
                  <a:pt x="8517" y="-50"/>
                  <a:pt x="6911" y="286"/>
                  <a:pt x="5404" y="1062"/>
                </a:cubicBezTo>
                <a:cubicBezTo>
                  <a:pt x="2992" y="2303"/>
                  <a:pt x="1297" y="4433"/>
                  <a:pt x="505" y="6876"/>
                </a:cubicBezTo>
                <a:cubicBezTo>
                  <a:pt x="-286" y="9319"/>
                  <a:pt x="-175" y="12074"/>
                  <a:pt x="1029" y="14560"/>
                </a:cubicBezTo>
                <a:cubicBezTo>
                  <a:pt x="3436" y="19532"/>
                  <a:pt x="9302" y="21550"/>
                  <a:pt x="14124" y="19068"/>
                </a:cubicBezTo>
                <a:cubicBezTo>
                  <a:pt x="16130" y="18035"/>
                  <a:pt x="17628" y="16381"/>
                  <a:pt x="18535" y="14450"/>
                </a:cubicBezTo>
                <a:lnTo>
                  <a:pt x="21314" y="14041"/>
                </a:lnTo>
                <a:lnTo>
                  <a:pt x="19331" y="11997"/>
                </a:lnTo>
                <a:cubicBezTo>
                  <a:pt x="19733" y="9891"/>
                  <a:pt x="19498" y="7641"/>
                  <a:pt x="18496" y="5572"/>
                </a:cubicBezTo>
                <a:cubicBezTo>
                  <a:pt x="16841" y="2154"/>
                  <a:pt x="13551" y="130"/>
                  <a:pt x="10091" y="6"/>
                </a:cubicBezTo>
                <a:close/>
                <a:moveTo>
                  <a:pt x="10013" y="2379"/>
                </a:moveTo>
                <a:cubicBezTo>
                  <a:pt x="12656" y="2473"/>
                  <a:pt x="15171" y="4020"/>
                  <a:pt x="16435" y="6631"/>
                </a:cubicBezTo>
                <a:cubicBezTo>
                  <a:pt x="18275" y="10430"/>
                  <a:pt x="16778" y="15046"/>
                  <a:pt x="13094" y="16943"/>
                </a:cubicBezTo>
                <a:cubicBezTo>
                  <a:pt x="9409" y="18840"/>
                  <a:pt x="4929" y="17297"/>
                  <a:pt x="3089" y="13498"/>
                </a:cubicBezTo>
                <a:cubicBezTo>
                  <a:pt x="1250" y="9699"/>
                  <a:pt x="2746" y="5083"/>
                  <a:pt x="6431" y="3186"/>
                </a:cubicBezTo>
                <a:cubicBezTo>
                  <a:pt x="7582" y="2594"/>
                  <a:pt x="8811" y="2336"/>
                  <a:pt x="10013" y="23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3" name="Google Shape;3873;p108"/>
          <p:cNvSpPr/>
          <p:nvPr/>
        </p:nvSpPr>
        <p:spPr>
          <a:xfrm rot="10800000">
            <a:off x="2721576" y="1385378"/>
            <a:ext cx="1331665" cy="1218731"/>
          </a:xfrm>
          <a:custGeom>
            <a:rect b="b" l="l" r="r" t="t"/>
            <a:pathLst>
              <a:path extrusionOk="0" h="20133" w="21311">
                <a:moveTo>
                  <a:pt x="11277" y="4"/>
                </a:moveTo>
                <a:cubicBezTo>
                  <a:pt x="7820" y="111"/>
                  <a:pt x="4524" y="2117"/>
                  <a:pt x="2854" y="5528"/>
                </a:cubicBezTo>
                <a:cubicBezTo>
                  <a:pt x="1844" y="7592"/>
                  <a:pt x="1599" y="9842"/>
                  <a:pt x="1991" y="11950"/>
                </a:cubicBezTo>
                <a:lnTo>
                  <a:pt x="0" y="13988"/>
                </a:lnTo>
                <a:lnTo>
                  <a:pt x="2773" y="14410"/>
                </a:lnTo>
                <a:cubicBezTo>
                  <a:pt x="3670" y="16347"/>
                  <a:pt x="5161" y="18007"/>
                  <a:pt x="7160" y="19049"/>
                </a:cubicBezTo>
                <a:cubicBezTo>
                  <a:pt x="11966" y="21556"/>
                  <a:pt x="17834" y="19566"/>
                  <a:pt x="20262" y="14605"/>
                </a:cubicBezTo>
                <a:cubicBezTo>
                  <a:pt x="21477" y="12124"/>
                  <a:pt x="21600" y="9373"/>
                  <a:pt x="20821" y="6926"/>
                </a:cubicBezTo>
                <a:cubicBezTo>
                  <a:pt x="20042" y="4479"/>
                  <a:pt x="18360" y="2337"/>
                  <a:pt x="15957" y="1084"/>
                </a:cubicBezTo>
                <a:cubicBezTo>
                  <a:pt x="14455" y="300"/>
                  <a:pt x="12849" y="-44"/>
                  <a:pt x="11277" y="4"/>
                </a:cubicBezTo>
                <a:close/>
                <a:moveTo>
                  <a:pt x="11342" y="2381"/>
                </a:moveTo>
                <a:cubicBezTo>
                  <a:pt x="12543" y="2344"/>
                  <a:pt x="13770" y="2607"/>
                  <a:pt x="14917" y="3205"/>
                </a:cubicBezTo>
                <a:cubicBezTo>
                  <a:pt x="18590" y="5121"/>
                  <a:pt x="20062" y="9745"/>
                  <a:pt x="18207" y="13536"/>
                </a:cubicBezTo>
                <a:cubicBezTo>
                  <a:pt x="16352" y="17326"/>
                  <a:pt x="11871" y="18846"/>
                  <a:pt x="8199" y="16931"/>
                </a:cubicBezTo>
                <a:cubicBezTo>
                  <a:pt x="4527" y="15016"/>
                  <a:pt x="3054" y="10391"/>
                  <a:pt x="4910" y="6601"/>
                </a:cubicBezTo>
                <a:cubicBezTo>
                  <a:pt x="6185" y="3995"/>
                  <a:pt x="8701" y="2462"/>
                  <a:pt x="11342" y="238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4" name="Google Shape;3874;p108"/>
          <p:cNvSpPr txBox="1"/>
          <p:nvPr/>
        </p:nvSpPr>
        <p:spPr>
          <a:xfrm>
            <a:off x="8293973" y="1604776"/>
            <a:ext cx="1130380" cy="779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3875" name="Google Shape;3875;p108"/>
          <p:cNvSpPr txBox="1"/>
          <p:nvPr/>
        </p:nvSpPr>
        <p:spPr>
          <a:xfrm>
            <a:off x="2776767" y="1609105"/>
            <a:ext cx="1130380" cy="779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3876" name="Google Shape;3876;p108"/>
          <p:cNvSpPr txBox="1"/>
          <p:nvPr/>
        </p:nvSpPr>
        <p:spPr>
          <a:xfrm>
            <a:off x="3828527" y="3051797"/>
            <a:ext cx="1130380" cy="779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3877" name="Google Shape;3877;p108"/>
          <p:cNvSpPr txBox="1"/>
          <p:nvPr/>
        </p:nvSpPr>
        <p:spPr>
          <a:xfrm>
            <a:off x="7239675" y="3043761"/>
            <a:ext cx="1130380" cy="779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3878" name="Google Shape;3878;p108"/>
          <p:cNvSpPr txBox="1"/>
          <p:nvPr/>
        </p:nvSpPr>
        <p:spPr>
          <a:xfrm>
            <a:off x="5538620" y="3610635"/>
            <a:ext cx="1130380" cy="779701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3879" name="Google Shape;3879;p108"/>
          <p:cNvSpPr txBox="1"/>
          <p:nvPr/>
        </p:nvSpPr>
        <p:spPr>
          <a:xfrm>
            <a:off x="9624531" y="1955534"/>
            <a:ext cx="239748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880" name="Google Shape;3880;p108"/>
          <p:cNvSpPr/>
          <p:nvPr/>
        </p:nvSpPr>
        <p:spPr>
          <a:xfrm>
            <a:off x="9624531" y="1623690"/>
            <a:ext cx="152408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3881" name="Google Shape;3881;p108"/>
          <p:cNvSpPr txBox="1"/>
          <p:nvPr/>
        </p:nvSpPr>
        <p:spPr>
          <a:xfrm flipH="1">
            <a:off x="169986" y="1955534"/>
            <a:ext cx="240001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882" name="Google Shape;3882;p108"/>
          <p:cNvSpPr/>
          <p:nvPr/>
        </p:nvSpPr>
        <p:spPr>
          <a:xfrm flipH="1">
            <a:off x="1045917" y="1623690"/>
            <a:ext cx="152408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3883" name="Google Shape;3883;p108"/>
          <p:cNvSpPr txBox="1"/>
          <p:nvPr/>
        </p:nvSpPr>
        <p:spPr>
          <a:xfrm>
            <a:off x="8565999" y="3342728"/>
            <a:ext cx="239748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884" name="Google Shape;3884;p108"/>
          <p:cNvSpPr/>
          <p:nvPr/>
        </p:nvSpPr>
        <p:spPr>
          <a:xfrm>
            <a:off x="8565999" y="3010884"/>
            <a:ext cx="19843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3885" name="Google Shape;3885;p108"/>
          <p:cNvSpPr txBox="1"/>
          <p:nvPr/>
        </p:nvSpPr>
        <p:spPr>
          <a:xfrm flipH="1">
            <a:off x="1241377" y="3342728"/>
            <a:ext cx="239748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886" name="Google Shape;3886;p108"/>
          <p:cNvSpPr/>
          <p:nvPr/>
        </p:nvSpPr>
        <p:spPr>
          <a:xfrm flipH="1">
            <a:off x="2114775" y="3010884"/>
            <a:ext cx="152408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3887" name="Google Shape;3887;p108"/>
          <p:cNvSpPr txBox="1"/>
          <p:nvPr/>
        </p:nvSpPr>
        <p:spPr>
          <a:xfrm>
            <a:off x="4905067" y="5047889"/>
            <a:ext cx="239748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888" name="Google Shape;3888;p108"/>
          <p:cNvSpPr/>
          <p:nvPr/>
        </p:nvSpPr>
        <p:spPr>
          <a:xfrm>
            <a:off x="5111655" y="4716045"/>
            <a:ext cx="198430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2" name="Shape 3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3" name="Google Shape;3893;p10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3894" name="Google Shape;3894;p109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895" name="Google Shape;3895;p109"/>
          <p:cNvSpPr/>
          <p:nvPr/>
        </p:nvSpPr>
        <p:spPr>
          <a:xfrm>
            <a:off x="1297948" y="1652238"/>
            <a:ext cx="1545293" cy="15452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6" name="Google Shape;3896;p109"/>
          <p:cNvSpPr/>
          <p:nvPr/>
        </p:nvSpPr>
        <p:spPr>
          <a:xfrm>
            <a:off x="1074340" y="1428638"/>
            <a:ext cx="1992510" cy="1992426"/>
          </a:xfrm>
          <a:prstGeom prst="ellipse">
            <a:avLst/>
          </a:prstGeom>
          <a:noFill/>
          <a:ln cap="flat" cmpd="sng" w="63500">
            <a:solidFill>
              <a:schemeClr val="accent1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97" name="Google Shape;3897;p109"/>
          <p:cNvCxnSpPr/>
          <p:nvPr/>
        </p:nvCxnSpPr>
        <p:spPr>
          <a:xfrm rot="10800000">
            <a:off x="2069620" y="3419158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1"/>
            </a:solidFill>
            <a:prstDash val="solid"/>
            <a:miter lim="400000"/>
            <a:headEnd len="med" w="med" type="none"/>
            <a:tailEnd len="med" w="med" type="none"/>
          </a:ln>
        </p:spPr>
      </p:cxnSp>
      <p:cxnSp>
        <p:nvCxnSpPr>
          <p:cNvPr id="3898" name="Google Shape;3898;p109"/>
          <p:cNvCxnSpPr/>
          <p:nvPr/>
        </p:nvCxnSpPr>
        <p:spPr>
          <a:xfrm>
            <a:off x="904101" y="4862155"/>
            <a:ext cx="2332988" cy="1"/>
          </a:xfrm>
          <a:prstGeom prst="straightConnector1">
            <a:avLst/>
          </a:prstGeom>
          <a:noFill/>
          <a:ln cap="flat" cmpd="sng" w="63500">
            <a:solidFill>
              <a:schemeClr val="accent1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3899" name="Google Shape;3899;p109"/>
          <p:cNvSpPr/>
          <p:nvPr/>
        </p:nvSpPr>
        <p:spPr>
          <a:xfrm>
            <a:off x="1608020" y="3682619"/>
            <a:ext cx="935357" cy="935317"/>
          </a:xfrm>
          <a:prstGeom prst="ellipse">
            <a:avLst/>
          </a:prstGeom>
          <a:noFill/>
          <a:ln cap="flat" cmpd="sng" w="63500">
            <a:solidFill>
              <a:schemeClr val="accent1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0" name="Google Shape;3900;p109"/>
          <p:cNvSpPr/>
          <p:nvPr/>
        </p:nvSpPr>
        <p:spPr>
          <a:xfrm flipH="1">
            <a:off x="1238182" y="2275327"/>
            <a:ext cx="16925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1" name="Google Shape;3901;p109"/>
          <p:cNvSpPr txBox="1"/>
          <p:nvPr/>
        </p:nvSpPr>
        <p:spPr>
          <a:xfrm>
            <a:off x="1501631" y="3867353"/>
            <a:ext cx="1148135" cy="595035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3902" name="Google Shape;3902;p109"/>
          <p:cNvSpPr txBox="1"/>
          <p:nvPr/>
        </p:nvSpPr>
        <p:spPr>
          <a:xfrm flipH="1">
            <a:off x="960189" y="4975743"/>
            <a:ext cx="221886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cxnSp>
        <p:nvCxnSpPr>
          <p:cNvPr id="3903" name="Google Shape;3903;p109"/>
          <p:cNvCxnSpPr/>
          <p:nvPr/>
        </p:nvCxnSpPr>
        <p:spPr>
          <a:xfrm rot="10800000">
            <a:off x="2069620" y="4606261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1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3904" name="Google Shape;3904;p109"/>
          <p:cNvSpPr/>
          <p:nvPr/>
        </p:nvSpPr>
        <p:spPr>
          <a:xfrm>
            <a:off x="3922297" y="1652238"/>
            <a:ext cx="1545293" cy="15452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5" name="Google Shape;3905;p109"/>
          <p:cNvSpPr/>
          <p:nvPr/>
        </p:nvSpPr>
        <p:spPr>
          <a:xfrm>
            <a:off x="3698689" y="1428638"/>
            <a:ext cx="1992510" cy="1992426"/>
          </a:xfrm>
          <a:prstGeom prst="ellipse">
            <a:avLst/>
          </a:prstGeom>
          <a:noFill/>
          <a:ln cap="flat" cmpd="sng" w="63500">
            <a:solidFill>
              <a:schemeClr val="accent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06" name="Google Shape;3906;p109"/>
          <p:cNvCxnSpPr/>
          <p:nvPr/>
        </p:nvCxnSpPr>
        <p:spPr>
          <a:xfrm rot="10800000">
            <a:off x="4693969" y="3419158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2"/>
            </a:solidFill>
            <a:prstDash val="solid"/>
            <a:miter lim="400000"/>
            <a:headEnd len="med" w="med" type="none"/>
            <a:tailEnd len="med" w="med" type="none"/>
          </a:ln>
        </p:spPr>
      </p:cxnSp>
      <p:cxnSp>
        <p:nvCxnSpPr>
          <p:cNvPr id="3907" name="Google Shape;3907;p109"/>
          <p:cNvCxnSpPr/>
          <p:nvPr/>
        </p:nvCxnSpPr>
        <p:spPr>
          <a:xfrm>
            <a:off x="3528450" y="4862155"/>
            <a:ext cx="2332988" cy="1"/>
          </a:xfrm>
          <a:prstGeom prst="straightConnector1">
            <a:avLst/>
          </a:prstGeom>
          <a:noFill/>
          <a:ln cap="flat" cmpd="sng" w="63500">
            <a:solidFill>
              <a:schemeClr val="accent2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3908" name="Google Shape;3908;p109"/>
          <p:cNvSpPr/>
          <p:nvPr/>
        </p:nvSpPr>
        <p:spPr>
          <a:xfrm>
            <a:off x="4232369" y="3682619"/>
            <a:ext cx="935357" cy="935317"/>
          </a:xfrm>
          <a:prstGeom prst="ellipse">
            <a:avLst/>
          </a:prstGeom>
          <a:noFill/>
          <a:ln cap="flat" cmpd="sng" w="63500">
            <a:solidFill>
              <a:schemeClr val="accent2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9" name="Google Shape;3909;p109"/>
          <p:cNvSpPr/>
          <p:nvPr/>
        </p:nvSpPr>
        <p:spPr>
          <a:xfrm flipH="1">
            <a:off x="3862531" y="2275327"/>
            <a:ext cx="16925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0" name="Google Shape;3910;p109"/>
          <p:cNvSpPr txBox="1"/>
          <p:nvPr/>
        </p:nvSpPr>
        <p:spPr>
          <a:xfrm>
            <a:off x="4125980" y="3867353"/>
            <a:ext cx="1148135" cy="595035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3911" name="Google Shape;3911;p109"/>
          <p:cNvSpPr txBox="1"/>
          <p:nvPr/>
        </p:nvSpPr>
        <p:spPr>
          <a:xfrm flipH="1">
            <a:off x="3584538" y="4975744"/>
            <a:ext cx="221886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cxnSp>
        <p:nvCxnSpPr>
          <p:cNvPr id="3912" name="Google Shape;3912;p109"/>
          <p:cNvCxnSpPr/>
          <p:nvPr/>
        </p:nvCxnSpPr>
        <p:spPr>
          <a:xfrm rot="10800000">
            <a:off x="4693969" y="4606261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2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3913" name="Google Shape;3913;p109"/>
          <p:cNvSpPr/>
          <p:nvPr/>
        </p:nvSpPr>
        <p:spPr>
          <a:xfrm>
            <a:off x="6487633" y="1652238"/>
            <a:ext cx="1545293" cy="15452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4" name="Google Shape;3914;p109"/>
          <p:cNvSpPr/>
          <p:nvPr/>
        </p:nvSpPr>
        <p:spPr>
          <a:xfrm>
            <a:off x="6264025" y="1428638"/>
            <a:ext cx="1992510" cy="1992426"/>
          </a:xfrm>
          <a:prstGeom prst="ellipse">
            <a:avLst/>
          </a:prstGeom>
          <a:noFill/>
          <a:ln cap="flat" cmpd="sng" w="63500">
            <a:solidFill>
              <a:schemeClr val="accent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15" name="Google Shape;3915;p109"/>
          <p:cNvCxnSpPr/>
          <p:nvPr/>
        </p:nvCxnSpPr>
        <p:spPr>
          <a:xfrm rot="10800000">
            <a:off x="7259306" y="3419158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3"/>
            </a:solidFill>
            <a:prstDash val="solid"/>
            <a:miter lim="400000"/>
            <a:headEnd len="med" w="med" type="none"/>
            <a:tailEnd len="med" w="med" type="none"/>
          </a:ln>
        </p:spPr>
      </p:cxnSp>
      <p:cxnSp>
        <p:nvCxnSpPr>
          <p:cNvPr id="3916" name="Google Shape;3916;p109"/>
          <p:cNvCxnSpPr/>
          <p:nvPr/>
        </p:nvCxnSpPr>
        <p:spPr>
          <a:xfrm>
            <a:off x="6093786" y="4862155"/>
            <a:ext cx="2332988" cy="1"/>
          </a:xfrm>
          <a:prstGeom prst="straightConnector1">
            <a:avLst/>
          </a:prstGeom>
          <a:noFill/>
          <a:ln cap="flat" cmpd="sng" w="63500">
            <a:solidFill>
              <a:schemeClr val="accent3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3917" name="Google Shape;3917;p109"/>
          <p:cNvSpPr/>
          <p:nvPr/>
        </p:nvSpPr>
        <p:spPr>
          <a:xfrm>
            <a:off x="6797706" y="3682619"/>
            <a:ext cx="935357" cy="935317"/>
          </a:xfrm>
          <a:prstGeom prst="ellipse">
            <a:avLst/>
          </a:prstGeom>
          <a:noFill/>
          <a:ln cap="flat" cmpd="sng" w="63500">
            <a:solidFill>
              <a:schemeClr val="accent3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8" name="Google Shape;3918;p109"/>
          <p:cNvSpPr/>
          <p:nvPr/>
        </p:nvSpPr>
        <p:spPr>
          <a:xfrm flipH="1">
            <a:off x="6427867" y="2275327"/>
            <a:ext cx="16925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9" name="Google Shape;3919;p109"/>
          <p:cNvSpPr txBox="1"/>
          <p:nvPr/>
        </p:nvSpPr>
        <p:spPr>
          <a:xfrm>
            <a:off x="6691317" y="3867353"/>
            <a:ext cx="1148135" cy="595035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3920" name="Google Shape;3920;p109"/>
          <p:cNvSpPr txBox="1"/>
          <p:nvPr/>
        </p:nvSpPr>
        <p:spPr>
          <a:xfrm flipH="1">
            <a:off x="6149875" y="4975743"/>
            <a:ext cx="221886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cxnSp>
        <p:nvCxnSpPr>
          <p:cNvPr id="3921" name="Google Shape;3921;p109"/>
          <p:cNvCxnSpPr/>
          <p:nvPr/>
        </p:nvCxnSpPr>
        <p:spPr>
          <a:xfrm rot="10800000">
            <a:off x="7259306" y="4606261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3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3922" name="Google Shape;3922;p109"/>
          <p:cNvSpPr/>
          <p:nvPr/>
        </p:nvSpPr>
        <p:spPr>
          <a:xfrm>
            <a:off x="9111982" y="1652238"/>
            <a:ext cx="1545293" cy="1545226"/>
          </a:xfrm>
          <a:prstGeom prst="ellipse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3" name="Google Shape;3923;p109"/>
          <p:cNvSpPr/>
          <p:nvPr/>
        </p:nvSpPr>
        <p:spPr>
          <a:xfrm>
            <a:off x="8888374" y="1428638"/>
            <a:ext cx="1992510" cy="1992426"/>
          </a:xfrm>
          <a:prstGeom prst="ellipse">
            <a:avLst/>
          </a:prstGeom>
          <a:noFill/>
          <a:ln cap="flat" cmpd="sng" w="63500">
            <a:solidFill>
              <a:schemeClr val="accent4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924" name="Google Shape;3924;p109"/>
          <p:cNvCxnSpPr/>
          <p:nvPr/>
        </p:nvCxnSpPr>
        <p:spPr>
          <a:xfrm rot="10800000">
            <a:off x="9883654" y="3419158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4"/>
            </a:solidFill>
            <a:prstDash val="solid"/>
            <a:miter lim="400000"/>
            <a:headEnd len="med" w="med" type="none"/>
            <a:tailEnd len="med" w="med" type="none"/>
          </a:ln>
        </p:spPr>
      </p:cxnSp>
      <p:cxnSp>
        <p:nvCxnSpPr>
          <p:cNvPr id="3925" name="Google Shape;3925;p109"/>
          <p:cNvCxnSpPr/>
          <p:nvPr/>
        </p:nvCxnSpPr>
        <p:spPr>
          <a:xfrm>
            <a:off x="8718135" y="4862155"/>
            <a:ext cx="2332988" cy="1"/>
          </a:xfrm>
          <a:prstGeom prst="straightConnector1">
            <a:avLst/>
          </a:prstGeom>
          <a:noFill/>
          <a:ln cap="flat" cmpd="sng" w="63500">
            <a:solidFill>
              <a:schemeClr val="accent4"/>
            </a:solidFill>
            <a:prstDash val="solid"/>
            <a:miter lim="400000"/>
            <a:headEnd len="med" w="med" type="none"/>
            <a:tailEnd len="med" w="med" type="none"/>
          </a:ln>
        </p:spPr>
      </p:cxnSp>
      <p:sp>
        <p:nvSpPr>
          <p:cNvPr id="3926" name="Google Shape;3926;p109"/>
          <p:cNvSpPr/>
          <p:nvPr/>
        </p:nvSpPr>
        <p:spPr>
          <a:xfrm>
            <a:off x="9422055" y="3682619"/>
            <a:ext cx="935357" cy="935317"/>
          </a:xfrm>
          <a:prstGeom prst="ellipse">
            <a:avLst/>
          </a:prstGeom>
          <a:noFill/>
          <a:ln cap="flat" cmpd="sng" w="63500">
            <a:solidFill>
              <a:schemeClr val="accent4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7" name="Google Shape;3927;p109"/>
          <p:cNvSpPr/>
          <p:nvPr/>
        </p:nvSpPr>
        <p:spPr>
          <a:xfrm flipH="1">
            <a:off x="9052216" y="2275327"/>
            <a:ext cx="1692507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8" name="Google Shape;3928;p109"/>
          <p:cNvSpPr txBox="1"/>
          <p:nvPr/>
        </p:nvSpPr>
        <p:spPr>
          <a:xfrm>
            <a:off x="9315666" y="3867353"/>
            <a:ext cx="1148135" cy="595035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3929" name="Google Shape;3929;p109"/>
          <p:cNvSpPr txBox="1"/>
          <p:nvPr/>
        </p:nvSpPr>
        <p:spPr>
          <a:xfrm flipH="1">
            <a:off x="8774224" y="4975743"/>
            <a:ext cx="221886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cxnSp>
        <p:nvCxnSpPr>
          <p:cNvPr id="3930" name="Google Shape;3930;p109"/>
          <p:cNvCxnSpPr/>
          <p:nvPr/>
        </p:nvCxnSpPr>
        <p:spPr>
          <a:xfrm rot="10800000">
            <a:off x="9883654" y="4606261"/>
            <a:ext cx="0" cy="261716"/>
          </a:xfrm>
          <a:prstGeom prst="straightConnector1">
            <a:avLst/>
          </a:prstGeom>
          <a:noFill/>
          <a:ln cap="flat" cmpd="sng" w="63500">
            <a:solidFill>
              <a:schemeClr val="accent4"/>
            </a:solidFill>
            <a:prstDash val="solid"/>
            <a:miter lim="400000"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83" name="Google Shape;283;p11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4" name="Google Shape;284;p11"/>
          <p:cNvSpPr/>
          <p:nvPr/>
        </p:nvSpPr>
        <p:spPr>
          <a:xfrm>
            <a:off x="-6228581" y="205590"/>
            <a:ext cx="7293488" cy="7293488"/>
          </a:xfrm>
          <a:prstGeom prst="blockArc">
            <a:avLst>
              <a:gd fmla="val 18900000" name="adj1"/>
              <a:gd fmla="val 2700000" name="adj2"/>
              <a:gd fmla="val 296" name="adj3"/>
            </a:avLst>
          </a:prstGeom>
          <a:solidFill>
            <a:schemeClr val="accent1"/>
          </a:solidFill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1"/>
          <p:cNvSpPr/>
          <p:nvPr/>
        </p:nvSpPr>
        <p:spPr>
          <a:xfrm>
            <a:off x="141181" y="1608667"/>
            <a:ext cx="735448" cy="73544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1"/>
          <p:cNvSpPr/>
          <p:nvPr/>
        </p:nvSpPr>
        <p:spPr>
          <a:xfrm>
            <a:off x="619107" y="2859295"/>
            <a:ext cx="735448" cy="73544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1"/>
          <p:cNvSpPr/>
          <p:nvPr/>
        </p:nvSpPr>
        <p:spPr>
          <a:xfrm>
            <a:off x="619107" y="4109923"/>
            <a:ext cx="735448" cy="73544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1"/>
          <p:cNvSpPr/>
          <p:nvPr/>
        </p:nvSpPr>
        <p:spPr>
          <a:xfrm>
            <a:off x="141181" y="5360552"/>
            <a:ext cx="735448" cy="73544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1"/>
          <p:cNvSpPr/>
          <p:nvPr/>
        </p:nvSpPr>
        <p:spPr>
          <a:xfrm>
            <a:off x="205001" y="1672487"/>
            <a:ext cx="607808" cy="60780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1"/>
          <p:cNvSpPr/>
          <p:nvPr/>
        </p:nvSpPr>
        <p:spPr>
          <a:xfrm>
            <a:off x="682927" y="2923115"/>
            <a:ext cx="607808" cy="60780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1"/>
          <p:cNvSpPr/>
          <p:nvPr/>
        </p:nvSpPr>
        <p:spPr>
          <a:xfrm>
            <a:off x="682927" y="4173743"/>
            <a:ext cx="607808" cy="60780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1"/>
          <p:cNvSpPr/>
          <p:nvPr/>
        </p:nvSpPr>
        <p:spPr>
          <a:xfrm>
            <a:off x="205001" y="5424372"/>
            <a:ext cx="607808" cy="60780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11"/>
          <p:cNvSpPr txBox="1"/>
          <p:nvPr/>
        </p:nvSpPr>
        <p:spPr>
          <a:xfrm>
            <a:off x="1074553" y="1668615"/>
            <a:ext cx="9431244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lang="en-US" sz="1800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lang="en-US" sz="16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4" name="Google Shape;294;p11"/>
          <p:cNvSpPr txBox="1"/>
          <p:nvPr/>
        </p:nvSpPr>
        <p:spPr>
          <a:xfrm>
            <a:off x="1446016" y="2919243"/>
            <a:ext cx="9431244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lang="en-US" sz="1800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lang="en-US" sz="16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5" name="Google Shape;295;p11"/>
          <p:cNvSpPr txBox="1"/>
          <p:nvPr/>
        </p:nvSpPr>
        <p:spPr>
          <a:xfrm>
            <a:off x="1469166" y="4169871"/>
            <a:ext cx="9431244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lang="en-US" sz="1800" cap="non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lang="en-US" sz="16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6" name="Google Shape;296;p11"/>
          <p:cNvSpPr txBox="1"/>
          <p:nvPr/>
        </p:nvSpPr>
        <p:spPr>
          <a:xfrm>
            <a:off x="912318" y="5420500"/>
            <a:ext cx="9431244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1" lang="en-US" sz="1800" cap="none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600"/>
              <a:buFont typeface="Arial"/>
              <a:buNone/>
            </a:pPr>
            <a:r>
              <a:rPr b="0" lang="en-US" sz="16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cxnSp>
        <p:nvCxnSpPr>
          <p:cNvPr id="297" name="Google Shape;297;p11"/>
          <p:cNvCxnSpPr/>
          <p:nvPr/>
        </p:nvCxnSpPr>
        <p:spPr>
          <a:xfrm>
            <a:off x="1290735" y="2514600"/>
            <a:ext cx="10596465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98" name="Google Shape;298;p11"/>
          <p:cNvCxnSpPr/>
          <p:nvPr/>
        </p:nvCxnSpPr>
        <p:spPr>
          <a:xfrm>
            <a:off x="1290735" y="3852334"/>
            <a:ext cx="10596465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99" name="Google Shape;299;p11"/>
          <p:cNvCxnSpPr/>
          <p:nvPr/>
        </p:nvCxnSpPr>
        <p:spPr>
          <a:xfrm>
            <a:off x="1290735" y="5029200"/>
            <a:ext cx="10596465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4" name="Shape 3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5" name="Google Shape;3935;p11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Factors</a:t>
            </a:r>
            <a:endParaRPr/>
          </a:p>
        </p:txBody>
      </p:sp>
      <p:sp>
        <p:nvSpPr>
          <p:cNvPr id="3936" name="Google Shape;3936;p110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37" name="Google Shape;3937;p110"/>
          <p:cNvSpPr/>
          <p:nvPr/>
        </p:nvSpPr>
        <p:spPr>
          <a:xfrm>
            <a:off x="3792174" y="1454194"/>
            <a:ext cx="1962091" cy="1962255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5"/>
                  <a:pt x="2882" y="3016"/>
                </a:cubicBezTo>
                <a:cubicBezTo>
                  <a:pt x="-961" y="7037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7"/>
                  <a:pt x="16796" y="3016"/>
                </a:cubicBezTo>
                <a:cubicBezTo>
                  <a:pt x="14875" y="1005"/>
                  <a:pt x="12357" y="0"/>
                  <a:pt x="9839" y="0"/>
                </a:cubicBezTo>
                <a:close/>
                <a:moveTo>
                  <a:pt x="9839" y="1475"/>
                </a:moveTo>
                <a:cubicBezTo>
                  <a:pt x="11997" y="1475"/>
                  <a:pt x="14154" y="2336"/>
                  <a:pt x="15800" y="4059"/>
                </a:cubicBezTo>
                <a:cubicBezTo>
                  <a:pt x="19092" y="7505"/>
                  <a:pt x="19092" y="13092"/>
                  <a:pt x="15800" y="16538"/>
                </a:cubicBezTo>
                <a:cubicBezTo>
                  <a:pt x="12507" y="19984"/>
                  <a:pt x="7169" y="19984"/>
                  <a:pt x="3876" y="16538"/>
                </a:cubicBezTo>
                <a:cubicBezTo>
                  <a:pt x="584" y="13092"/>
                  <a:pt x="583" y="7505"/>
                  <a:pt x="3876" y="4059"/>
                </a:cubicBezTo>
                <a:cubicBezTo>
                  <a:pt x="5522" y="2336"/>
                  <a:pt x="7681" y="1475"/>
                  <a:pt x="9839" y="14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8" name="Google Shape;3938;p110"/>
          <p:cNvSpPr/>
          <p:nvPr/>
        </p:nvSpPr>
        <p:spPr>
          <a:xfrm>
            <a:off x="6150160" y="1454194"/>
            <a:ext cx="1962091" cy="1962255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5"/>
                  <a:pt x="2882" y="3016"/>
                </a:cubicBezTo>
                <a:cubicBezTo>
                  <a:pt x="-961" y="7037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7"/>
                  <a:pt x="16796" y="3016"/>
                </a:cubicBezTo>
                <a:cubicBezTo>
                  <a:pt x="14875" y="1005"/>
                  <a:pt x="12357" y="0"/>
                  <a:pt x="9839" y="0"/>
                </a:cubicBezTo>
                <a:close/>
                <a:moveTo>
                  <a:pt x="9839" y="1475"/>
                </a:moveTo>
                <a:cubicBezTo>
                  <a:pt x="11997" y="1475"/>
                  <a:pt x="14154" y="2336"/>
                  <a:pt x="15800" y="4059"/>
                </a:cubicBezTo>
                <a:cubicBezTo>
                  <a:pt x="19092" y="7505"/>
                  <a:pt x="19092" y="13092"/>
                  <a:pt x="15800" y="16538"/>
                </a:cubicBezTo>
                <a:cubicBezTo>
                  <a:pt x="12507" y="19984"/>
                  <a:pt x="7169" y="19984"/>
                  <a:pt x="3876" y="16538"/>
                </a:cubicBezTo>
                <a:cubicBezTo>
                  <a:pt x="584" y="13092"/>
                  <a:pt x="583" y="7505"/>
                  <a:pt x="3876" y="4059"/>
                </a:cubicBezTo>
                <a:cubicBezTo>
                  <a:pt x="5522" y="2336"/>
                  <a:pt x="7681" y="1475"/>
                  <a:pt x="9839" y="14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9" name="Google Shape;3939;p110"/>
          <p:cNvSpPr/>
          <p:nvPr/>
        </p:nvSpPr>
        <p:spPr>
          <a:xfrm>
            <a:off x="3793872" y="3691400"/>
            <a:ext cx="1962091" cy="1962255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5"/>
                  <a:pt x="2882" y="3016"/>
                </a:cubicBezTo>
                <a:cubicBezTo>
                  <a:pt x="-961" y="7037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7"/>
                  <a:pt x="16796" y="3016"/>
                </a:cubicBezTo>
                <a:cubicBezTo>
                  <a:pt x="14875" y="1005"/>
                  <a:pt x="12357" y="0"/>
                  <a:pt x="9839" y="0"/>
                </a:cubicBezTo>
                <a:close/>
                <a:moveTo>
                  <a:pt x="9839" y="1475"/>
                </a:moveTo>
                <a:cubicBezTo>
                  <a:pt x="11997" y="1475"/>
                  <a:pt x="14154" y="2336"/>
                  <a:pt x="15800" y="4059"/>
                </a:cubicBezTo>
                <a:cubicBezTo>
                  <a:pt x="19092" y="7505"/>
                  <a:pt x="19092" y="13092"/>
                  <a:pt x="15800" y="16538"/>
                </a:cubicBezTo>
                <a:cubicBezTo>
                  <a:pt x="12507" y="19984"/>
                  <a:pt x="7169" y="19984"/>
                  <a:pt x="3876" y="16538"/>
                </a:cubicBezTo>
                <a:cubicBezTo>
                  <a:pt x="584" y="13092"/>
                  <a:pt x="583" y="7505"/>
                  <a:pt x="3876" y="4059"/>
                </a:cubicBezTo>
                <a:cubicBezTo>
                  <a:pt x="5522" y="2336"/>
                  <a:pt x="7681" y="1475"/>
                  <a:pt x="9839" y="14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0" name="Google Shape;3940;p110"/>
          <p:cNvSpPr/>
          <p:nvPr/>
        </p:nvSpPr>
        <p:spPr>
          <a:xfrm>
            <a:off x="6151858" y="3691400"/>
            <a:ext cx="1962091" cy="1962255"/>
          </a:xfrm>
          <a:custGeom>
            <a:rect b="b" l="l" r="r" t="t"/>
            <a:pathLst>
              <a:path extrusionOk="0" h="20595" w="19679">
                <a:moveTo>
                  <a:pt x="9839" y="0"/>
                </a:moveTo>
                <a:cubicBezTo>
                  <a:pt x="7321" y="0"/>
                  <a:pt x="4803" y="1005"/>
                  <a:pt x="2882" y="3016"/>
                </a:cubicBezTo>
                <a:cubicBezTo>
                  <a:pt x="-961" y="7037"/>
                  <a:pt x="-961" y="13557"/>
                  <a:pt x="2882" y="17579"/>
                </a:cubicBezTo>
                <a:cubicBezTo>
                  <a:pt x="6724" y="21600"/>
                  <a:pt x="12954" y="21600"/>
                  <a:pt x="16796" y="17579"/>
                </a:cubicBezTo>
                <a:cubicBezTo>
                  <a:pt x="20639" y="13557"/>
                  <a:pt x="20639" y="7037"/>
                  <a:pt x="16796" y="3016"/>
                </a:cubicBezTo>
                <a:cubicBezTo>
                  <a:pt x="14875" y="1005"/>
                  <a:pt x="12357" y="0"/>
                  <a:pt x="9839" y="0"/>
                </a:cubicBezTo>
                <a:close/>
                <a:moveTo>
                  <a:pt x="9839" y="1475"/>
                </a:moveTo>
                <a:cubicBezTo>
                  <a:pt x="11997" y="1475"/>
                  <a:pt x="14154" y="2336"/>
                  <a:pt x="15800" y="4059"/>
                </a:cubicBezTo>
                <a:cubicBezTo>
                  <a:pt x="19092" y="7505"/>
                  <a:pt x="19092" y="13092"/>
                  <a:pt x="15800" y="16538"/>
                </a:cubicBezTo>
                <a:cubicBezTo>
                  <a:pt x="12507" y="19984"/>
                  <a:pt x="7169" y="19984"/>
                  <a:pt x="3876" y="16538"/>
                </a:cubicBezTo>
                <a:cubicBezTo>
                  <a:pt x="584" y="13092"/>
                  <a:pt x="583" y="7505"/>
                  <a:pt x="3876" y="4059"/>
                </a:cubicBezTo>
                <a:cubicBezTo>
                  <a:pt x="5522" y="2336"/>
                  <a:pt x="7681" y="1475"/>
                  <a:pt x="9839" y="14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1" name="Google Shape;3941;p110"/>
          <p:cNvSpPr/>
          <p:nvPr/>
        </p:nvSpPr>
        <p:spPr>
          <a:xfrm>
            <a:off x="4645642" y="2265998"/>
            <a:ext cx="2616538" cy="2616771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2" name="Google Shape;3942;p110"/>
          <p:cNvSpPr/>
          <p:nvPr/>
        </p:nvSpPr>
        <p:spPr>
          <a:xfrm>
            <a:off x="4042876" y="1705019"/>
            <a:ext cx="1460575" cy="146070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3" name="Google Shape;3943;p110"/>
          <p:cNvSpPr/>
          <p:nvPr/>
        </p:nvSpPr>
        <p:spPr>
          <a:xfrm>
            <a:off x="6400861" y="1705019"/>
            <a:ext cx="1460575" cy="146070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4" name="Google Shape;3944;p110"/>
          <p:cNvSpPr/>
          <p:nvPr/>
        </p:nvSpPr>
        <p:spPr>
          <a:xfrm>
            <a:off x="4044574" y="3942226"/>
            <a:ext cx="1460576" cy="146070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5" name="Google Shape;3945;p110"/>
          <p:cNvSpPr/>
          <p:nvPr/>
        </p:nvSpPr>
        <p:spPr>
          <a:xfrm>
            <a:off x="6402559" y="3942226"/>
            <a:ext cx="1460576" cy="146070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6" name="Google Shape;3946;p110"/>
          <p:cNvSpPr txBox="1"/>
          <p:nvPr/>
        </p:nvSpPr>
        <p:spPr>
          <a:xfrm>
            <a:off x="8362953" y="2380482"/>
            <a:ext cx="273716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947" name="Google Shape;3947;p110"/>
          <p:cNvSpPr/>
          <p:nvPr/>
        </p:nvSpPr>
        <p:spPr>
          <a:xfrm>
            <a:off x="8362953" y="2001621"/>
            <a:ext cx="174002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48" name="Google Shape;3948;p110"/>
          <p:cNvSpPr txBox="1"/>
          <p:nvPr/>
        </p:nvSpPr>
        <p:spPr>
          <a:xfrm flipH="1">
            <a:off x="824213" y="2380482"/>
            <a:ext cx="274006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949" name="Google Shape;3949;p110"/>
          <p:cNvSpPr/>
          <p:nvPr/>
        </p:nvSpPr>
        <p:spPr>
          <a:xfrm flipH="1">
            <a:off x="1824250" y="2001621"/>
            <a:ext cx="174002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0" name="Google Shape;3950;p110"/>
          <p:cNvSpPr txBox="1"/>
          <p:nvPr/>
        </p:nvSpPr>
        <p:spPr>
          <a:xfrm>
            <a:off x="8362953" y="4657797"/>
            <a:ext cx="273716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951" name="Google Shape;3951;p110"/>
          <p:cNvSpPr/>
          <p:nvPr/>
        </p:nvSpPr>
        <p:spPr>
          <a:xfrm>
            <a:off x="8362953" y="4278936"/>
            <a:ext cx="212871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2" name="Google Shape;3952;p110"/>
          <p:cNvSpPr txBox="1"/>
          <p:nvPr/>
        </p:nvSpPr>
        <p:spPr>
          <a:xfrm flipH="1">
            <a:off x="824213" y="4657797"/>
            <a:ext cx="274006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 Text </a:t>
            </a:r>
            <a:endParaRPr/>
          </a:p>
        </p:txBody>
      </p:sp>
      <p:sp>
        <p:nvSpPr>
          <p:cNvPr id="3953" name="Google Shape;3953;p110"/>
          <p:cNvSpPr/>
          <p:nvPr/>
        </p:nvSpPr>
        <p:spPr>
          <a:xfrm flipH="1">
            <a:off x="1824250" y="4278936"/>
            <a:ext cx="1740025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4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4" name="Google Shape;3954;p110"/>
          <p:cNvSpPr/>
          <p:nvPr/>
        </p:nvSpPr>
        <p:spPr>
          <a:xfrm>
            <a:off x="6841197" y="2137811"/>
            <a:ext cx="608830" cy="583532"/>
          </a:xfrm>
          <a:custGeom>
            <a:rect b="b" l="l" r="r" t="t"/>
            <a:pathLst>
              <a:path extrusionOk="0" h="510953" w="533104">
                <a:moveTo>
                  <a:pt x="530392" y="361477"/>
                </a:moveTo>
                <a:lnTo>
                  <a:pt x="530171" y="360887"/>
                </a:lnTo>
                <a:cubicBezTo>
                  <a:pt x="526553" y="350845"/>
                  <a:pt x="519317" y="342796"/>
                  <a:pt x="509644" y="338292"/>
                </a:cubicBezTo>
                <a:cubicBezTo>
                  <a:pt x="500045" y="333714"/>
                  <a:pt x="489191" y="333198"/>
                  <a:pt x="479223" y="336742"/>
                </a:cubicBezTo>
                <a:cubicBezTo>
                  <a:pt x="442452" y="349959"/>
                  <a:pt x="400734" y="366424"/>
                  <a:pt x="381389" y="374177"/>
                </a:cubicBezTo>
                <a:cubicBezTo>
                  <a:pt x="375925" y="359336"/>
                  <a:pt x="361896" y="348556"/>
                  <a:pt x="345135" y="348039"/>
                </a:cubicBezTo>
                <a:cubicBezTo>
                  <a:pt x="344765" y="348039"/>
                  <a:pt x="344396" y="348039"/>
                  <a:pt x="344027" y="348039"/>
                </a:cubicBezTo>
                <a:cubicBezTo>
                  <a:pt x="370165" y="326109"/>
                  <a:pt x="386853" y="293178"/>
                  <a:pt x="386853" y="256407"/>
                </a:cubicBezTo>
                <a:cubicBezTo>
                  <a:pt x="386853" y="237062"/>
                  <a:pt x="382201" y="218824"/>
                  <a:pt x="374079" y="202653"/>
                </a:cubicBezTo>
                <a:cubicBezTo>
                  <a:pt x="380724" y="202875"/>
                  <a:pt x="385967" y="202949"/>
                  <a:pt x="387148" y="202949"/>
                </a:cubicBezTo>
                <a:lnTo>
                  <a:pt x="416757" y="202949"/>
                </a:lnTo>
                <a:cubicBezTo>
                  <a:pt x="419046" y="221482"/>
                  <a:pt x="431820" y="235289"/>
                  <a:pt x="447842" y="235511"/>
                </a:cubicBezTo>
                <a:lnTo>
                  <a:pt x="489339" y="236028"/>
                </a:lnTo>
                <a:cubicBezTo>
                  <a:pt x="489413" y="236028"/>
                  <a:pt x="489413" y="236028"/>
                  <a:pt x="489486" y="236028"/>
                </a:cubicBezTo>
                <a:cubicBezTo>
                  <a:pt x="496722" y="236028"/>
                  <a:pt x="502703" y="230195"/>
                  <a:pt x="502777" y="222885"/>
                </a:cubicBezTo>
                <a:cubicBezTo>
                  <a:pt x="502851" y="215575"/>
                  <a:pt x="497018" y="209520"/>
                  <a:pt x="489634" y="209446"/>
                </a:cubicBezTo>
                <a:lnTo>
                  <a:pt x="448137" y="208930"/>
                </a:lnTo>
                <a:cubicBezTo>
                  <a:pt x="446808" y="208930"/>
                  <a:pt x="442821" y="204499"/>
                  <a:pt x="442895" y="196599"/>
                </a:cubicBezTo>
                <a:lnTo>
                  <a:pt x="444593" y="55348"/>
                </a:lnTo>
                <a:cubicBezTo>
                  <a:pt x="444667" y="51361"/>
                  <a:pt x="445775" y="47669"/>
                  <a:pt x="447621" y="45159"/>
                </a:cubicBezTo>
                <a:cubicBezTo>
                  <a:pt x="448728" y="43682"/>
                  <a:pt x="449688" y="43165"/>
                  <a:pt x="450131" y="43165"/>
                </a:cubicBezTo>
                <a:lnTo>
                  <a:pt x="450131" y="43165"/>
                </a:lnTo>
                <a:lnTo>
                  <a:pt x="491628" y="43682"/>
                </a:lnTo>
                <a:cubicBezTo>
                  <a:pt x="498937" y="43756"/>
                  <a:pt x="504992" y="37923"/>
                  <a:pt x="505066" y="30539"/>
                </a:cubicBezTo>
                <a:cubicBezTo>
                  <a:pt x="505140" y="23229"/>
                  <a:pt x="499307" y="17174"/>
                  <a:pt x="491923" y="17101"/>
                </a:cubicBezTo>
                <a:lnTo>
                  <a:pt x="450426" y="16584"/>
                </a:lnTo>
                <a:cubicBezTo>
                  <a:pt x="441271" y="16510"/>
                  <a:pt x="432484" y="21088"/>
                  <a:pt x="426355" y="29210"/>
                </a:cubicBezTo>
                <a:cubicBezTo>
                  <a:pt x="421852" y="35264"/>
                  <a:pt x="418972" y="42870"/>
                  <a:pt x="418233" y="51066"/>
                </a:cubicBezTo>
                <a:lnTo>
                  <a:pt x="412548" y="50549"/>
                </a:lnTo>
                <a:cubicBezTo>
                  <a:pt x="412400" y="50549"/>
                  <a:pt x="412253" y="50549"/>
                  <a:pt x="412105" y="50549"/>
                </a:cubicBezTo>
                <a:cubicBezTo>
                  <a:pt x="375999" y="48629"/>
                  <a:pt x="346538" y="34231"/>
                  <a:pt x="320547" y="21531"/>
                </a:cubicBezTo>
                <a:cubicBezTo>
                  <a:pt x="293227" y="8166"/>
                  <a:pt x="269599" y="-3352"/>
                  <a:pt x="244642" y="1816"/>
                </a:cubicBezTo>
                <a:cubicBezTo>
                  <a:pt x="240729" y="2628"/>
                  <a:pt x="231425" y="4548"/>
                  <a:pt x="126503" y="53133"/>
                </a:cubicBezTo>
                <a:cubicBezTo>
                  <a:pt x="78139" y="75506"/>
                  <a:pt x="31253" y="97805"/>
                  <a:pt x="25715" y="100389"/>
                </a:cubicBezTo>
                <a:cubicBezTo>
                  <a:pt x="16264" y="104007"/>
                  <a:pt x="8658" y="111021"/>
                  <a:pt x="4302" y="120251"/>
                </a:cubicBezTo>
                <a:cubicBezTo>
                  <a:pt x="-128" y="129702"/>
                  <a:pt x="-645" y="140261"/>
                  <a:pt x="2825" y="150081"/>
                </a:cubicBezTo>
                <a:lnTo>
                  <a:pt x="3047" y="150746"/>
                </a:lnTo>
                <a:cubicBezTo>
                  <a:pt x="6665" y="160788"/>
                  <a:pt x="13901" y="168836"/>
                  <a:pt x="23573" y="173340"/>
                </a:cubicBezTo>
                <a:cubicBezTo>
                  <a:pt x="28964" y="175924"/>
                  <a:pt x="34797" y="177180"/>
                  <a:pt x="40630" y="177180"/>
                </a:cubicBezTo>
                <a:cubicBezTo>
                  <a:pt x="45134" y="177180"/>
                  <a:pt x="49638" y="176367"/>
                  <a:pt x="53994" y="174817"/>
                </a:cubicBezTo>
                <a:cubicBezTo>
                  <a:pt x="90692" y="161600"/>
                  <a:pt x="132483" y="145134"/>
                  <a:pt x="151829" y="137381"/>
                </a:cubicBezTo>
                <a:cubicBezTo>
                  <a:pt x="153675" y="142402"/>
                  <a:pt x="156480" y="147054"/>
                  <a:pt x="160320" y="151041"/>
                </a:cubicBezTo>
                <a:cubicBezTo>
                  <a:pt x="167630" y="158794"/>
                  <a:pt x="177524" y="163151"/>
                  <a:pt x="188157" y="163446"/>
                </a:cubicBezTo>
                <a:cubicBezTo>
                  <a:pt x="188526" y="163446"/>
                  <a:pt x="188895" y="163446"/>
                  <a:pt x="189264" y="163446"/>
                </a:cubicBezTo>
                <a:cubicBezTo>
                  <a:pt x="190224" y="163372"/>
                  <a:pt x="191258" y="163298"/>
                  <a:pt x="192292" y="163298"/>
                </a:cubicBezTo>
                <a:cubicBezTo>
                  <a:pt x="165046" y="185228"/>
                  <a:pt x="147620" y="218824"/>
                  <a:pt x="147620" y="256481"/>
                </a:cubicBezTo>
                <a:cubicBezTo>
                  <a:pt x="147620" y="275309"/>
                  <a:pt x="151976" y="293104"/>
                  <a:pt x="159729" y="308905"/>
                </a:cubicBezTo>
                <a:cubicBezTo>
                  <a:pt x="152863" y="308610"/>
                  <a:pt x="147325" y="308610"/>
                  <a:pt x="146143" y="308610"/>
                </a:cubicBezTo>
                <a:lnTo>
                  <a:pt x="116461" y="308610"/>
                </a:lnTo>
                <a:cubicBezTo>
                  <a:pt x="115575" y="301448"/>
                  <a:pt x="113064" y="294728"/>
                  <a:pt x="109151" y="289264"/>
                </a:cubicBezTo>
                <a:cubicBezTo>
                  <a:pt x="103244" y="280995"/>
                  <a:pt x="94605" y="276195"/>
                  <a:pt x="85375" y="276048"/>
                </a:cubicBezTo>
                <a:lnTo>
                  <a:pt x="43879" y="275531"/>
                </a:lnTo>
                <a:cubicBezTo>
                  <a:pt x="36569" y="275457"/>
                  <a:pt x="30514" y="281290"/>
                  <a:pt x="30440" y="288674"/>
                </a:cubicBezTo>
                <a:cubicBezTo>
                  <a:pt x="30366" y="295984"/>
                  <a:pt x="36200" y="302038"/>
                  <a:pt x="43583" y="302112"/>
                </a:cubicBezTo>
                <a:lnTo>
                  <a:pt x="85080" y="302629"/>
                </a:lnTo>
                <a:cubicBezTo>
                  <a:pt x="85449" y="302629"/>
                  <a:pt x="86483" y="303220"/>
                  <a:pt x="87517" y="304696"/>
                </a:cubicBezTo>
                <a:cubicBezTo>
                  <a:pt x="89363" y="307281"/>
                  <a:pt x="90322" y="310973"/>
                  <a:pt x="90322" y="314960"/>
                </a:cubicBezTo>
                <a:lnTo>
                  <a:pt x="88624" y="456210"/>
                </a:lnTo>
                <a:cubicBezTo>
                  <a:pt x="88550" y="464111"/>
                  <a:pt x="84489" y="468394"/>
                  <a:pt x="83086" y="468394"/>
                </a:cubicBezTo>
                <a:lnTo>
                  <a:pt x="83086" y="468394"/>
                </a:lnTo>
                <a:lnTo>
                  <a:pt x="41590" y="467877"/>
                </a:lnTo>
                <a:cubicBezTo>
                  <a:pt x="34280" y="467803"/>
                  <a:pt x="28225" y="473636"/>
                  <a:pt x="28151" y="481020"/>
                </a:cubicBezTo>
                <a:cubicBezTo>
                  <a:pt x="28078" y="488330"/>
                  <a:pt x="33911" y="494384"/>
                  <a:pt x="41294" y="494458"/>
                </a:cubicBezTo>
                <a:lnTo>
                  <a:pt x="82791" y="494975"/>
                </a:lnTo>
                <a:cubicBezTo>
                  <a:pt x="82865" y="494975"/>
                  <a:pt x="83012" y="494975"/>
                  <a:pt x="83160" y="494975"/>
                </a:cubicBezTo>
                <a:cubicBezTo>
                  <a:pt x="99847" y="494975"/>
                  <a:pt x="113212" y="480207"/>
                  <a:pt x="115058" y="460493"/>
                </a:cubicBezTo>
                <a:lnTo>
                  <a:pt x="120743" y="461010"/>
                </a:lnTo>
                <a:cubicBezTo>
                  <a:pt x="120891" y="461010"/>
                  <a:pt x="121039" y="461010"/>
                  <a:pt x="121186" y="461010"/>
                </a:cubicBezTo>
                <a:cubicBezTo>
                  <a:pt x="157293" y="462930"/>
                  <a:pt x="186754" y="477328"/>
                  <a:pt x="212744" y="490028"/>
                </a:cubicBezTo>
                <a:cubicBezTo>
                  <a:pt x="235486" y="501177"/>
                  <a:pt x="255718" y="510998"/>
                  <a:pt x="276244" y="510998"/>
                </a:cubicBezTo>
                <a:cubicBezTo>
                  <a:pt x="280379" y="510998"/>
                  <a:pt x="284514" y="510628"/>
                  <a:pt x="288649" y="509742"/>
                </a:cubicBezTo>
                <a:cubicBezTo>
                  <a:pt x="292562" y="508930"/>
                  <a:pt x="301866" y="507010"/>
                  <a:pt x="406789" y="458426"/>
                </a:cubicBezTo>
                <a:cubicBezTo>
                  <a:pt x="455152" y="436053"/>
                  <a:pt x="502039" y="413754"/>
                  <a:pt x="507576" y="411170"/>
                </a:cubicBezTo>
                <a:cubicBezTo>
                  <a:pt x="517028" y="407552"/>
                  <a:pt x="524633" y="400537"/>
                  <a:pt x="528989" y="391308"/>
                </a:cubicBezTo>
                <a:cubicBezTo>
                  <a:pt x="533346" y="381856"/>
                  <a:pt x="533863" y="371298"/>
                  <a:pt x="530392" y="361477"/>
                </a:cubicBezTo>
                <a:moveTo>
                  <a:pt x="188304" y="136864"/>
                </a:moveTo>
                <a:cubicBezTo>
                  <a:pt x="181216" y="136421"/>
                  <a:pt x="175752" y="130441"/>
                  <a:pt x="175900" y="123278"/>
                </a:cubicBezTo>
                <a:cubicBezTo>
                  <a:pt x="175974" y="119734"/>
                  <a:pt x="177450" y="116485"/>
                  <a:pt x="180035" y="114049"/>
                </a:cubicBezTo>
                <a:cubicBezTo>
                  <a:pt x="182619" y="111612"/>
                  <a:pt x="185942" y="110357"/>
                  <a:pt x="189486" y="110431"/>
                </a:cubicBezTo>
                <a:cubicBezTo>
                  <a:pt x="189560" y="110431"/>
                  <a:pt x="189560" y="110431"/>
                  <a:pt x="189633" y="110431"/>
                </a:cubicBezTo>
                <a:lnTo>
                  <a:pt x="287837" y="112129"/>
                </a:lnTo>
                <a:cubicBezTo>
                  <a:pt x="292193" y="112203"/>
                  <a:pt x="296328" y="110135"/>
                  <a:pt x="298839" y="106591"/>
                </a:cubicBezTo>
                <a:lnTo>
                  <a:pt x="311539" y="88944"/>
                </a:lnTo>
                <a:cubicBezTo>
                  <a:pt x="315821" y="82963"/>
                  <a:pt x="314492" y="74694"/>
                  <a:pt x="308511" y="70411"/>
                </a:cubicBezTo>
                <a:cubicBezTo>
                  <a:pt x="302531" y="66128"/>
                  <a:pt x="294261" y="67457"/>
                  <a:pt x="289978" y="73438"/>
                </a:cubicBezTo>
                <a:lnTo>
                  <a:pt x="281339" y="85400"/>
                </a:lnTo>
                <a:lnTo>
                  <a:pt x="190150" y="83776"/>
                </a:lnTo>
                <a:cubicBezTo>
                  <a:pt x="179518" y="83480"/>
                  <a:pt x="169476" y="87394"/>
                  <a:pt x="161797" y="94630"/>
                </a:cubicBezTo>
                <a:cubicBezTo>
                  <a:pt x="157662" y="98543"/>
                  <a:pt x="154487" y="103195"/>
                  <a:pt x="152346" y="108289"/>
                </a:cubicBezTo>
                <a:cubicBezTo>
                  <a:pt x="148063" y="110062"/>
                  <a:pt x="92242" y="132656"/>
                  <a:pt x="44913" y="149564"/>
                </a:cubicBezTo>
                <a:cubicBezTo>
                  <a:pt x="41590" y="150746"/>
                  <a:pt x="38046" y="150598"/>
                  <a:pt x="34871" y="149048"/>
                </a:cubicBezTo>
                <a:cubicBezTo>
                  <a:pt x="31622" y="147497"/>
                  <a:pt x="29185" y="144839"/>
                  <a:pt x="28004" y="141442"/>
                </a:cubicBezTo>
                <a:lnTo>
                  <a:pt x="27782" y="140778"/>
                </a:lnTo>
                <a:cubicBezTo>
                  <a:pt x="26675" y="137677"/>
                  <a:pt x="26822" y="134280"/>
                  <a:pt x="28299" y="131327"/>
                </a:cubicBezTo>
                <a:cubicBezTo>
                  <a:pt x="29702" y="128299"/>
                  <a:pt x="32212" y="126010"/>
                  <a:pt x="35314" y="124903"/>
                </a:cubicBezTo>
                <a:cubicBezTo>
                  <a:pt x="35757" y="124755"/>
                  <a:pt x="36126" y="124607"/>
                  <a:pt x="36495" y="124386"/>
                </a:cubicBezTo>
                <a:cubicBezTo>
                  <a:pt x="111809" y="88575"/>
                  <a:pt x="236372" y="30613"/>
                  <a:pt x="249885" y="27585"/>
                </a:cubicBezTo>
                <a:cubicBezTo>
                  <a:pt x="265981" y="24263"/>
                  <a:pt x="284883" y="33492"/>
                  <a:pt x="308733" y="45159"/>
                </a:cubicBezTo>
                <a:cubicBezTo>
                  <a:pt x="335610" y="58302"/>
                  <a:pt x="368984" y="74620"/>
                  <a:pt x="410333" y="76835"/>
                </a:cubicBezTo>
                <a:lnTo>
                  <a:pt x="417643" y="77499"/>
                </a:lnTo>
                <a:lnTo>
                  <a:pt x="416461" y="176146"/>
                </a:lnTo>
                <a:lnTo>
                  <a:pt x="387000" y="176146"/>
                </a:lnTo>
                <a:cubicBezTo>
                  <a:pt x="380724" y="176146"/>
                  <a:pt x="362929" y="175703"/>
                  <a:pt x="353995" y="174152"/>
                </a:cubicBezTo>
                <a:cubicBezTo>
                  <a:pt x="337086" y="156210"/>
                  <a:pt x="314640" y="143510"/>
                  <a:pt x="289461" y="138710"/>
                </a:cubicBezTo>
                <a:cubicBezTo>
                  <a:pt x="264947" y="132803"/>
                  <a:pt x="198715" y="136274"/>
                  <a:pt x="188304" y="136864"/>
                </a:cubicBezTo>
                <a:moveTo>
                  <a:pt x="267163" y="163372"/>
                </a:moveTo>
                <a:cubicBezTo>
                  <a:pt x="272848" y="163372"/>
                  <a:pt x="278386" y="163889"/>
                  <a:pt x="283702" y="164849"/>
                </a:cubicBezTo>
                <a:cubicBezTo>
                  <a:pt x="294925" y="167802"/>
                  <a:pt x="301644" y="173340"/>
                  <a:pt x="309397" y="179838"/>
                </a:cubicBezTo>
                <a:cubicBezTo>
                  <a:pt x="317298" y="186409"/>
                  <a:pt x="326085" y="193719"/>
                  <a:pt x="339523" y="198076"/>
                </a:cubicBezTo>
                <a:cubicBezTo>
                  <a:pt x="352445" y="214024"/>
                  <a:pt x="360124" y="234330"/>
                  <a:pt x="360124" y="256407"/>
                </a:cubicBezTo>
                <a:cubicBezTo>
                  <a:pt x="360124" y="305435"/>
                  <a:pt x="321950" y="345750"/>
                  <a:pt x="273808" y="349220"/>
                </a:cubicBezTo>
                <a:cubicBezTo>
                  <a:pt x="263692" y="348851"/>
                  <a:pt x="255053" y="348039"/>
                  <a:pt x="249737" y="346710"/>
                </a:cubicBezTo>
                <a:cubicBezTo>
                  <a:pt x="238292" y="343830"/>
                  <a:pt x="231499" y="338145"/>
                  <a:pt x="223599" y="331573"/>
                </a:cubicBezTo>
                <a:cubicBezTo>
                  <a:pt x="215698" y="325002"/>
                  <a:pt x="206985" y="317766"/>
                  <a:pt x="193621" y="313409"/>
                </a:cubicBezTo>
                <a:cubicBezTo>
                  <a:pt x="181364" y="297608"/>
                  <a:pt x="174054" y="277820"/>
                  <a:pt x="174054" y="256407"/>
                </a:cubicBezTo>
                <a:cubicBezTo>
                  <a:pt x="174128" y="205164"/>
                  <a:pt x="215846" y="163372"/>
                  <a:pt x="267163" y="163372"/>
                </a:cubicBezTo>
                <a:moveTo>
                  <a:pt x="504844" y="379937"/>
                </a:moveTo>
                <a:cubicBezTo>
                  <a:pt x="503442" y="382964"/>
                  <a:pt x="500931" y="385253"/>
                  <a:pt x="497830" y="386360"/>
                </a:cubicBezTo>
                <a:cubicBezTo>
                  <a:pt x="497387" y="386508"/>
                  <a:pt x="497018" y="386656"/>
                  <a:pt x="496648" y="386877"/>
                </a:cubicBezTo>
                <a:cubicBezTo>
                  <a:pt x="421335" y="422688"/>
                  <a:pt x="296771" y="480651"/>
                  <a:pt x="283259" y="483678"/>
                </a:cubicBezTo>
                <a:cubicBezTo>
                  <a:pt x="267163" y="487001"/>
                  <a:pt x="248260" y="477771"/>
                  <a:pt x="224411" y="466105"/>
                </a:cubicBezTo>
                <a:cubicBezTo>
                  <a:pt x="197534" y="452962"/>
                  <a:pt x="164160" y="436644"/>
                  <a:pt x="122811" y="434428"/>
                </a:cubicBezTo>
                <a:lnTo>
                  <a:pt x="115501" y="433764"/>
                </a:lnTo>
                <a:lnTo>
                  <a:pt x="116682" y="335117"/>
                </a:lnTo>
                <a:lnTo>
                  <a:pt x="146143" y="335117"/>
                </a:lnTo>
                <a:cubicBezTo>
                  <a:pt x="152346" y="335117"/>
                  <a:pt x="170140" y="335487"/>
                  <a:pt x="179075" y="337111"/>
                </a:cubicBezTo>
                <a:cubicBezTo>
                  <a:pt x="200930" y="361034"/>
                  <a:pt x="232385" y="376023"/>
                  <a:pt x="267310" y="376023"/>
                </a:cubicBezTo>
                <a:cubicBezTo>
                  <a:pt x="269747" y="376023"/>
                  <a:pt x="272183" y="375949"/>
                  <a:pt x="274620" y="375802"/>
                </a:cubicBezTo>
                <a:cubicBezTo>
                  <a:pt x="303195" y="376835"/>
                  <a:pt x="337677" y="375063"/>
                  <a:pt x="344987" y="374620"/>
                </a:cubicBezTo>
                <a:cubicBezTo>
                  <a:pt x="352075" y="375063"/>
                  <a:pt x="357539" y="381044"/>
                  <a:pt x="357392" y="388206"/>
                </a:cubicBezTo>
                <a:cubicBezTo>
                  <a:pt x="357170" y="395516"/>
                  <a:pt x="351115" y="401276"/>
                  <a:pt x="343805" y="401054"/>
                </a:cubicBezTo>
                <a:cubicBezTo>
                  <a:pt x="343732" y="401054"/>
                  <a:pt x="343732" y="401054"/>
                  <a:pt x="343658" y="401054"/>
                </a:cubicBezTo>
                <a:lnTo>
                  <a:pt x="245454" y="399356"/>
                </a:lnTo>
                <a:cubicBezTo>
                  <a:pt x="241098" y="399282"/>
                  <a:pt x="236963" y="401349"/>
                  <a:pt x="234453" y="404894"/>
                </a:cubicBezTo>
                <a:lnTo>
                  <a:pt x="221753" y="422541"/>
                </a:lnTo>
                <a:cubicBezTo>
                  <a:pt x="217470" y="428521"/>
                  <a:pt x="218799" y="436791"/>
                  <a:pt x="224780" y="441074"/>
                </a:cubicBezTo>
                <a:cubicBezTo>
                  <a:pt x="227143" y="442772"/>
                  <a:pt x="229875" y="443584"/>
                  <a:pt x="232533" y="443584"/>
                </a:cubicBezTo>
                <a:cubicBezTo>
                  <a:pt x="236668" y="443584"/>
                  <a:pt x="240729" y="441664"/>
                  <a:pt x="243313" y="438046"/>
                </a:cubicBezTo>
                <a:lnTo>
                  <a:pt x="251952" y="426085"/>
                </a:lnTo>
                <a:lnTo>
                  <a:pt x="343141" y="427709"/>
                </a:lnTo>
                <a:cubicBezTo>
                  <a:pt x="343510" y="427709"/>
                  <a:pt x="343805" y="427709"/>
                  <a:pt x="344175" y="427709"/>
                </a:cubicBezTo>
                <a:cubicBezTo>
                  <a:pt x="360640" y="427709"/>
                  <a:pt x="374891" y="417594"/>
                  <a:pt x="380946" y="403121"/>
                </a:cubicBezTo>
                <a:cubicBezTo>
                  <a:pt x="385081" y="401423"/>
                  <a:pt x="441049" y="378829"/>
                  <a:pt x="488379" y="361773"/>
                </a:cubicBezTo>
                <a:cubicBezTo>
                  <a:pt x="491701" y="360591"/>
                  <a:pt x="495246" y="360739"/>
                  <a:pt x="498421" y="362289"/>
                </a:cubicBezTo>
                <a:cubicBezTo>
                  <a:pt x="501669" y="363840"/>
                  <a:pt x="504106" y="366498"/>
                  <a:pt x="505288" y="369895"/>
                </a:cubicBezTo>
                <a:lnTo>
                  <a:pt x="505509" y="370485"/>
                </a:lnTo>
                <a:cubicBezTo>
                  <a:pt x="506469" y="373587"/>
                  <a:pt x="506247" y="376909"/>
                  <a:pt x="504844" y="379937"/>
                </a:cubicBezTo>
                <a:moveTo>
                  <a:pt x="214517" y="263938"/>
                </a:moveTo>
                <a:cubicBezTo>
                  <a:pt x="209348" y="258696"/>
                  <a:pt x="209422" y="250278"/>
                  <a:pt x="214664" y="245110"/>
                </a:cubicBezTo>
                <a:cubicBezTo>
                  <a:pt x="219907" y="239941"/>
                  <a:pt x="228324" y="240015"/>
                  <a:pt x="233493" y="245257"/>
                </a:cubicBezTo>
                <a:lnTo>
                  <a:pt x="250844" y="262978"/>
                </a:lnTo>
                <a:lnTo>
                  <a:pt x="298691" y="203687"/>
                </a:lnTo>
                <a:cubicBezTo>
                  <a:pt x="303269" y="198002"/>
                  <a:pt x="311686" y="197116"/>
                  <a:pt x="317372" y="201694"/>
                </a:cubicBezTo>
                <a:cubicBezTo>
                  <a:pt x="323057" y="206271"/>
                  <a:pt x="323943" y="214689"/>
                  <a:pt x="319365" y="220374"/>
                </a:cubicBezTo>
                <a:lnTo>
                  <a:pt x="262142" y="291258"/>
                </a:lnTo>
                <a:cubicBezTo>
                  <a:pt x="262142" y="291258"/>
                  <a:pt x="262142" y="291258"/>
                  <a:pt x="262068" y="291332"/>
                </a:cubicBezTo>
                <a:cubicBezTo>
                  <a:pt x="261772" y="291701"/>
                  <a:pt x="261477" y="292070"/>
                  <a:pt x="261108" y="292366"/>
                </a:cubicBezTo>
                <a:cubicBezTo>
                  <a:pt x="261034" y="292439"/>
                  <a:pt x="260960" y="292513"/>
                  <a:pt x="260886" y="292587"/>
                </a:cubicBezTo>
                <a:cubicBezTo>
                  <a:pt x="260591" y="292883"/>
                  <a:pt x="260296" y="293104"/>
                  <a:pt x="260000" y="293326"/>
                </a:cubicBezTo>
                <a:cubicBezTo>
                  <a:pt x="259853" y="293473"/>
                  <a:pt x="259705" y="293547"/>
                  <a:pt x="259557" y="293621"/>
                </a:cubicBezTo>
                <a:cubicBezTo>
                  <a:pt x="259336" y="293769"/>
                  <a:pt x="259114" y="293990"/>
                  <a:pt x="258819" y="294138"/>
                </a:cubicBezTo>
                <a:cubicBezTo>
                  <a:pt x="258671" y="294212"/>
                  <a:pt x="258523" y="294359"/>
                  <a:pt x="258302" y="294433"/>
                </a:cubicBezTo>
                <a:cubicBezTo>
                  <a:pt x="258081" y="294581"/>
                  <a:pt x="257785" y="294728"/>
                  <a:pt x="257564" y="294802"/>
                </a:cubicBezTo>
                <a:cubicBezTo>
                  <a:pt x="257416" y="294876"/>
                  <a:pt x="257268" y="294950"/>
                  <a:pt x="257047" y="295024"/>
                </a:cubicBezTo>
                <a:cubicBezTo>
                  <a:pt x="256751" y="295171"/>
                  <a:pt x="256530" y="295245"/>
                  <a:pt x="256235" y="295319"/>
                </a:cubicBezTo>
                <a:cubicBezTo>
                  <a:pt x="256087" y="295393"/>
                  <a:pt x="255939" y="295467"/>
                  <a:pt x="255718" y="295467"/>
                </a:cubicBezTo>
                <a:cubicBezTo>
                  <a:pt x="255422" y="295541"/>
                  <a:pt x="255127" y="295614"/>
                  <a:pt x="254832" y="295688"/>
                </a:cubicBezTo>
                <a:cubicBezTo>
                  <a:pt x="254684" y="295762"/>
                  <a:pt x="254536" y="295762"/>
                  <a:pt x="254389" y="295762"/>
                </a:cubicBezTo>
                <a:cubicBezTo>
                  <a:pt x="254093" y="295836"/>
                  <a:pt x="253724" y="295910"/>
                  <a:pt x="253429" y="295910"/>
                </a:cubicBezTo>
                <a:cubicBezTo>
                  <a:pt x="253281" y="295910"/>
                  <a:pt x="253133" y="295984"/>
                  <a:pt x="253060" y="295984"/>
                </a:cubicBezTo>
                <a:cubicBezTo>
                  <a:pt x="252616" y="296058"/>
                  <a:pt x="252174" y="296058"/>
                  <a:pt x="251730" y="296058"/>
                </a:cubicBezTo>
                <a:cubicBezTo>
                  <a:pt x="251730" y="296058"/>
                  <a:pt x="251730" y="296058"/>
                  <a:pt x="251730" y="296058"/>
                </a:cubicBezTo>
                <a:cubicBezTo>
                  <a:pt x="251361" y="296058"/>
                  <a:pt x="250918" y="296058"/>
                  <a:pt x="250549" y="295984"/>
                </a:cubicBezTo>
                <a:cubicBezTo>
                  <a:pt x="250475" y="295984"/>
                  <a:pt x="250328" y="295984"/>
                  <a:pt x="250254" y="295910"/>
                </a:cubicBezTo>
                <a:cubicBezTo>
                  <a:pt x="249958" y="295910"/>
                  <a:pt x="249663" y="295836"/>
                  <a:pt x="249368" y="295762"/>
                </a:cubicBezTo>
                <a:cubicBezTo>
                  <a:pt x="249220" y="295762"/>
                  <a:pt x="249146" y="295688"/>
                  <a:pt x="248999" y="295688"/>
                </a:cubicBezTo>
                <a:cubicBezTo>
                  <a:pt x="248703" y="295614"/>
                  <a:pt x="248482" y="295541"/>
                  <a:pt x="248186" y="295467"/>
                </a:cubicBezTo>
                <a:cubicBezTo>
                  <a:pt x="248039" y="295393"/>
                  <a:pt x="247891" y="295393"/>
                  <a:pt x="247743" y="295319"/>
                </a:cubicBezTo>
                <a:cubicBezTo>
                  <a:pt x="247522" y="295245"/>
                  <a:pt x="247226" y="295171"/>
                  <a:pt x="247005" y="295024"/>
                </a:cubicBezTo>
                <a:cubicBezTo>
                  <a:pt x="246857" y="294950"/>
                  <a:pt x="246709" y="294950"/>
                  <a:pt x="246562" y="294876"/>
                </a:cubicBezTo>
                <a:cubicBezTo>
                  <a:pt x="246340" y="294802"/>
                  <a:pt x="246119" y="294655"/>
                  <a:pt x="245823" y="294507"/>
                </a:cubicBezTo>
                <a:cubicBezTo>
                  <a:pt x="245676" y="294433"/>
                  <a:pt x="245528" y="294359"/>
                  <a:pt x="245381" y="294285"/>
                </a:cubicBezTo>
                <a:cubicBezTo>
                  <a:pt x="245085" y="294138"/>
                  <a:pt x="244864" y="293990"/>
                  <a:pt x="244568" y="293842"/>
                </a:cubicBezTo>
                <a:cubicBezTo>
                  <a:pt x="244421" y="293769"/>
                  <a:pt x="244347" y="293695"/>
                  <a:pt x="244199" y="293621"/>
                </a:cubicBezTo>
                <a:cubicBezTo>
                  <a:pt x="243904" y="293399"/>
                  <a:pt x="243608" y="293252"/>
                  <a:pt x="243387" y="293030"/>
                </a:cubicBezTo>
                <a:cubicBezTo>
                  <a:pt x="243387" y="293030"/>
                  <a:pt x="243387" y="293030"/>
                  <a:pt x="243313" y="292956"/>
                </a:cubicBezTo>
                <a:cubicBezTo>
                  <a:pt x="243165" y="292809"/>
                  <a:pt x="243018" y="292661"/>
                  <a:pt x="242796" y="292513"/>
                </a:cubicBezTo>
                <a:cubicBezTo>
                  <a:pt x="242648" y="292366"/>
                  <a:pt x="242427" y="292218"/>
                  <a:pt x="242279" y="291996"/>
                </a:cubicBezTo>
                <a:cubicBezTo>
                  <a:pt x="242279" y="291996"/>
                  <a:pt x="242279" y="291996"/>
                  <a:pt x="242206" y="291923"/>
                </a:cubicBezTo>
                <a:lnTo>
                  <a:pt x="214517" y="26393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5" name="Google Shape;3955;p110"/>
          <p:cNvSpPr/>
          <p:nvPr/>
        </p:nvSpPr>
        <p:spPr>
          <a:xfrm>
            <a:off x="4440572" y="4356110"/>
            <a:ext cx="636344" cy="640948"/>
          </a:xfrm>
          <a:custGeom>
            <a:rect b="b" l="l" r="r" t="t"/>
            <a:pathLst>
              <a:path extrusionOk="0" h="513906" w="510215">
                <a:moveTo>
                  <a:pt x="398942" y="133461"/>
                </a:moveTo>
                <a:cubicBezTo>
                  <a:pt x="435640" y="133461"/>
                  <a:pt x="465396" y="103631"/>
                  <a:pt x="465396" y="67007"/>
                </a:cubicBezTo>
                <a:cubicBezTo>
                  <a:pt x="465396" y="30310"/>
                  <a:pt x="435566" y="554"/>
                  <a:pt x="398942" y="554"/>
                </a:cubicBezTo>
                <a:cubicBezTo>
                  <a:pt x="362245" y="554"/>
                  <a:pt x="332489" y="30384"/>
                  <a:pt x="332489" y="67007"/>
                </a:cubicBezTo>
                <a:cubicBezTo>
                  <a:pt x="332489" y="103631"/>
                  <a:pt x="362319" y="133461"/>
                  <a:pt x="398942" y="133461"/>
                </a:cubicBezTo>
                <a:moveTo>
                  <a:pt x="398942" y="27061"/>
                </a:moveTo>
                <a:cubicBezTo>
                  <a:pt x="420946" y="27061"/>
                  <a:pt x="438814" y="44930"/>
                  <a:pt x="438814" y="66933"/>
                </a:cubicBezTo>
                <a:cubicBezTo>
                  <a:pt x="438814" y="88937"/>
                  <a:pt x="420946" y="106805"/>
                  <a:pt x="398942" y="106805"/>
                </a:cubicBezTo>
                <a:cubicBezTo>
                  <a:pt x="376939" y="106805"/>
                  <a:pt x="359070" y="88937"/>
                  <a:pt x="359070" y="66933"/>
                </a:cubicBezTo>
                <a:cubicBezTo>
                  <a:pt x="359070" y="44930"/>
                  <a:pt x="376939" y="27061"/>
                  <a:pt x="398942" y="27061"/>
                </a:cubicBezTo>
                <a:moveTo>
                  <a:pt x="510141" y="208922"/>
                </a:moveTo>
                <a:cubicBezTo>
                  <a:pt x="510067" y="192974"/>
                  <a:pt x="502240" y="178058"/>
                  <a:pt x="489393" y="168977"/>
                </a:cubicBezTo>
                <a:cubicBezTo>
                  <a:pt x="471746" y="156572"/>
                  <a:pt x="450850" y="148006"/>
                  <a:pt x="428551" y="144019"/>
                </a:cubicBezTo>
                <a:cubicBezTo>
                  <a:pt x="428034" y="143872"/>
                  <a:pt x="427444" y="143798"/>
                  <a:pt x="426927" y="143724"/>
                </a:cubicBezTo>
                <a:cubicBezTo>
                  <a:pt x="417771" y="142173"/>
                  <a:pt x="408467" y="141361"/>
                  <a:pt x="399016" y="141361"/>
                </a:cubicBezTo>
                <a:lnTo>
                  <a:pt x="399016" y="141361"/>
                </a:lnTo>
                <a:lnTo>
                  <a:pt x="399016" y="141361"/>
                </a:lnTo>
                <a:cubicBezTo>
                  <a:pt x="389639" y="141361"/>
                  <a:pt x="380262" y="142173"/>
                  <a:pt x="371179" y="143724"/>
                </a:cubicBezTo>
                <a:cubicBezTo>
                  <a:pt x="370589" y="143798"/>
                  <a:pt x="370072" y="143872"/>
                  <a:pt x="369481" y="144019"/>
                </a:cubicBezTo>
                <a:cubicBezTo>
                  <a:pt x="347478" y="148006"/>
                  <a:pt x="326730" y="156424"/>
                  <a:pt x="309230" y="168607"/>
                </a:cubicBezTo>
                <a:cubicBezTo>
                  <a:pt x="295939" y="177911"/>
                  <a:pt x="287965" y="193047"/>
                  <a:pt x="287965" y="209218"/>
                </a:cubicBezTo>
                <a:lnTo>
                  <a:pt x="287965" y="335332"/>
                </a:lnTo>
                <a:cubicBezTo>
                  <a:pt x="287965" y="342641"/>
                  <a:pt x="293946" y="348622"/>
                  <a:pt x="301256" y="348622"/>
                </a:cubicBezTo>
                <a:lnTo>
                  <a:pt x="322890" y="348622"/>
                </a:lnTo>
                <a:lnTo>
                  <a:pt x="322890" y="500653"/>
                </a:lnTo>
                <a:cubicBezTo>
                  <a:pt x="322890" y="507963"/>
                  <a:pt x="328871" y="513944"/>
                  <a:pt x="336181" y="513944"/>
                </a:cubicBezTo>
                <a:lnTo>
                  <a:pt x="460744" y="513944"/>
                </a:lnTo>
                <a:cubicBezTo>
                  <a:pt x="468054" y="513944"/>
                  <a:pt x="474035" y="507963"/>
                  <a:pt x="474035" y="500653"/>
                </a:cubicBezTo>
                <a:lnTo>
                  <a:pt x="474035" y="348622"/>
                </a:lnTo>
                <a:lnTo>
                  <a:pt x="496998" y="348622"/>
                </a:lnTo>
                <a:cubicBezTo>
                  <a:pt x="504308" y="348622"/>
                  <a:pt x="510289" y="342641"/>
                  <a:pt x="510289" y="335332"/>
                </a:cubicBezTo>
                <a:cubicBezTo>
                  <a:pt x="510289" y="321450"/>
                  <a:pt x="510215" y="221992"/>
                  <a:pt x="510141" y="208922"/>
                </a:cubicBezTo>
                <a:moveTo>
                  <a:pt x="460744" y="321967"/>
                </a:moveTo>
                <a:cubicBezTo>
                  <a:pt x="453434" y="321967"/>
                  <a:pt x="447454" y="327948"/>
                  <a:pt x="447454" y="335258"/>
                </a:cubicBezTo>
                <a:lnTo>
                  <a:pt x="447454" y="487288"/>
                </a:lnTo>
                <a:lnTo>
                  <a:pt x="349471" y="487288"/>
                </a:lnTo>
                <a:lnTo>
                  <a:pt x="349471" y="335258"/>
                </a:lnTo>
                <a:cubicBezTo>
                  <a:pt x="349471" y="327948"/>
                  <a:pt x="343490" y="321967"/>
                  <a:pt x="336181" y="321967"/>
                </a:cubicBezTo>
                <a:lnTo>
                  <a:pt x="314547" y="321967"/>
                </a:lnTo>
                <a:lnTo>
                  <a:pt x="314547" y="209144"/>
                </a:lnTo>
                <a:cubicBezTo>
                  <a:pt x="314547" y="201686"/>
                  <a:pt x="318238" y="194672"/>
                  <a:pt x="324367" y="190315"/>
                </a:cubicBezTo>
                <a:cubicBezTo>
                  <a:pt x="337953" y="180790"/>
                  <a:pt x="354049" y="174145"/>
                  <a:pt x="371179" y="170675"/>
                </a:cubicBezTo>
                <a:lnTo>
                  <a:pt x="385652" y="176434"/>
                </a:lnTo>
                <a:lnTo>
                  <a:pt x="385726" y="279585"/>
                </a:lnTo>
                <a:cubicBezTo>
                  <a:pt x="385726" y="286894"/>
                  <a:pt x="391706" y="292875"/>
                  <a:pt x="399016" y="292875"/>
                </a:cubicBezTo>
                <a:lnTo>
                  <a:pt x="399016" y="292875"/>
                </a:lnTo>
                <a:cubicBezTo>
                  <a:pt x="406326" y="292875"/>
                  <a:pt x="412307" y="286894"/>
                  <a:pt x="412307" y="279585"/>
                </a:cubicBezTo>
                <a:lnTo>
                  <a:pt x="412233" y="176434"/>
                </a:lnTo>
                <a:lnTo>
                  <a:pt x="426705" y="170675"/>
                </a:lnTo>
                <a:cubicBezTo>
                  <a:pt x="444057" y="174219"/>
                  <a:pt x="460301" y="181012"/>
                  <a:pt x="474035" y="190685"/>
                </a:cubicBezTo>
                <a:cubicBezTo>
                  <a:pt x="479942" y="194820"/>
                  <a:pt x="483486" y="201760"/>
                  <a:pt x="483560" y="209070"/>
                </a:cubicBezTo>
                <a:cubicBezTo>
                  <a:pt x="483634" y="219924"/>
                  <a:pt x="483708" y="290660"/>
                  <a:pt x="483708" y="321967"/>
                </a:cubicBezTo>
                <a:lnTo>
                  <a:pt x="460744" y="321967"/>
                </a:lnTo>
                <a:close/>
                <a:moveTo>
                  <a:pt x="121240" y="346333"/>
                </a:moveTo>
                <a:cubicBezTo>
                  <a:pt x="126409" y="351502"/>
                  <a:pt x="126409" y="359919"/>
                  <a:pt x="121240" y="365162"/>
                </a:cubicBezTo>
                <a:cubicBezTo>
                  <a:pt x="118656" y="367746"/>
                  <a:pt x="115260" y="369075"/>
                  <a:pt x="111863" y="369075"/>
                </a:cubicBezTo>
                <a:cubicBezTo>
                  <a:pt x="108467" y="369075"/>
                  <a:pt x="105070" y="367746"/>
                  <a:pt x="102486" y="365162"/>
                </a:cubicBezTo>
                <a:lnTo>
                  <a:pt x="76126" y="338802"/>
                </a:lnTo>
                <a:lnTo>
                  <a:pt x="76126" y="500653"/>
                </a:lnTo>
                <a:cubicBezTo>
                  <a:pt x="76126" y="507963"/>
                  <a:pt x="70145" y="513944"/>
                  <a:pt x="62836" y="513944"/>
                </a:cubicBezTo>
                <a:cubicBezTo>
                  <a:pt x="55525" y="513944"/>
                  <a:pt x="49545" y="507963"/>
                  <a:pt x="49545" y="500653"/>
                </a:cubicBezTo>
                <a:lnTo>
                  <a:pt x="49545" y="338802"/>
                </a:lnTo>
                <a:lnTo>
                  <a:pt x="23185" y="365162"/>
                </a:lnTo>
                <a:cubicBezTo>
                  <a:pt x="20601" y="367746"/>
                  <a:pt x="17204" y="369075"/>
                  <a:pt x="13807" y="369075"/>
                </a:cubicBezTo>
                <a:cubicBezTo>
                  <a:pt x="10411" y="369075"/>
                  <a:pt x="7015" y="367746"/>
                  <a:pt x="4430" y="365162"/>
                </a:cubicBezTo>
                <a:cubicBezTo>
                  <a:pt x="-738" y="359993"/>
                  <a:pt x="-738" y="351576"/>
                  <a:pt x="4430" y="346333"/>
                </a:cubicBezTo>
                <a:lnTo>
                  <a:pt x="53532" y="297232"/>
                </a:lnTo>
                <a:cubicBezTo>
                  <a:pt x="53827" y="296936"/>
                  <a:pt x="54196" y="296641"/>
                  <a:pt x="54492" y="296346"/>
                </a:cubicBezTo>
                <a:cubicBezTo>
                  <a:pt x="54640" y="296198"/>
                  <a:pt x="54787" y="296124"/>
                  <a:pt x="54935" y="295977"/>
                </a:cubicBezTo>
                <a:cubicBezTo>
                  <a:pt x="55156" y="295829"/>
                  <a:pt x="55304" y="295681"/>
                  <a:pt x="55525" y="295533"/>
                </a:cubicBezTo>
                <a:cubicBezTo>
                  <a:pt x="55747" y="295386"/>
                  <a:pt x="55895" y="295312"/>
                  <a:pt x="56116" y="295164"/>
                </a:cubicBezTo>
                <a:cubicBezTo>
                  <a:pt x="56264" y="295090"/>
                  <a:pt x="56485" y="294943"/>
                  <a:pt x="56633" y="294869"/>
                </a:cubicBezTo>
                <a:cubicBezTo>
                  <a:pt x="56855" y="294795"/>
                  <a:pt x="57002" y="294647"/>
                  <a:pt x="57224" y="294573"/>
                </a:cubicBezTo>
                <a:cubicBezTo>
                  <a:pt x="57445" y="294500"/>
                  <a:pt x="57593" y="294352"/>
                  <a:pt x="57814" y="294278"/>
                </a:cubicBezTo>
                <a:cubicBezTo>
                  <a:pt x="58036" y="294204"/>
                  <a:pt x="58184" y="294131"/>
                  <a:pt x="58405" y="294057"/>
                </a:cubicBezTo>
                <a:cubicBezTo>
                  <a:pt x="58627" y="293983"/>
                  <a:pt x="58848" y="293909"/>
                  <a:pt x="59070" y="293835"/>
                </a:cubicBezTo>
                <a:cubicBezTo>
                  <a:pt x="59291" y="293761"/>
                  <a:pt x="59439" y="293761"/>
                  <a:pt x="59660" y="293688"/>
                </a:cubicBezTo>
                <a:cubicBezTo>
                  <a:pt x="59882" y="293614"/>
                  <a:pt x="60103" y="293540"/>
                  <a:pt x="60325" y="293540"/>
                </a:cubicBezTo>
                <a:cubicBezTo>
                  <a:pt x="60547" y="293466"/>
                  <a:pt x="60768" y="293466"/>
                  <a:pt x="60990" y="293466"/>
                </a:cubicBezTo>
                <a:cubicBezTo>
                  <a:pt x="61211" y="293466"/>
                  <a:pt x="61359" y="293392"/>
                  <a:pt x="61580" y="293392"/>
                </a:cubicBezTo>
                <a:cubicBezTo>
                  <a:pt x="62023" y="293318"/>
                  <a:pt x="6246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2836" y="293318"/>
                  <a:pt x="62836" y="293318"/>
                  <a:pt x="62836" y="293318"/>
                </a:cubicBezTo>
                <a:cubicBezTo>
                  <a:pt x="63278" y="293318"/>
                  <a:pt x="63721" y="293318"/>
                  <a:pt x="64091" y="293392"/>
                </a:cubicBezTo>
                <a:cubicBezTo>
                  <a:pt x="64312" y="293392"/>
                  <a:pt x="64460" y="293466"/>
                  <a:pt x="64681" y="293466"/>
                </a:cubicBezTo>
                <a:cubicBezTo>
                  <a:pt x="64903" y="293466"/>
                  <a:pt x="65124" y="293540"/>
                  <a:pt x="65346" y="293540"/>
                </a:cubicBezTo>
                <a:cubicBezTo>
                  <a:pt x="65567" y="293614"/>
                  <a:pt x="65789" y="293614"/>
                  <a:pt x="66010" y="293688"/>
                </a:cubicBezTo>
                <a:cubicBezTo>
                  <a:pt x="66232" y="293761"/>
                  <a:pt x="66380" y="293761"/>
                  <a:pt x="66601" y="293835"/>
                </a:cubicBezTo>
                <a:cubicBezTo>
                  <a:pt x="66823" y="293909"/>
                  <a:pt x="67044" y="293983"/>
                  <a:pt x="67266" y="294057"/>
                </a:cubicBezTo>
                <a:cubicBezTo>
                  <a:pt x="67487" y="294131"/>
                  <a:pt x="67635" y="294204"/>
                  <a:pt x="67856" y="294278"/>
                </a:cubicBezTo>
                <a:cubicBezTo>
                  <a:pt x="68078" y="294352"/>
                  <a:pt x="68226" y="294426"/>
                  <a:pt x="68447" y="294573"/>
                </a:cubicBezTo>
                <a:cubicBezTo>
                  <a:pt x="68669" y="294647"/>
                  <a:pt x="68816" y="294721"/>
                  <a:pt x="69038" y="294869"/>
                </a:cubicBezTo>
                <a:cubicBezTo>
                  <a:pt x="69259" y="294943"/>
                  <a:pt x="69407" y="295090"/>
                  <a:pt x="69554" y="295164"/>
                </a:cubicBezTo>
                <a:cubicBezTo>
                  <a:pt x="69776" y="295312"/>
                  <a:pt x="69924" y="295386"/>
                  <a:pt x="70145" y="295533"/>
                </a:cubicBezTo>
                <a:cubicBezTo>
                  <a:pt x="70367" y="295681"/>
                  <a:pt x="70515" y="295829"/>
                  <a:pt x="70736" y="295977"/>
                </a:cubicBezTo>
                <a:cubicBezTo>
                  <a:pt x="70884" y="296124"/>
                  <a:pt x="71031" y="296198"/>
                  <a:pt x="71179" y="296346"/>
                </a:cubicBezTo>
                <a:cubicBezTo>
                  <a:pt x="71548" y="296641"/>
                  <a:pt x="71843" y="296936"/>
                  <a:pt x="72139" y="297232"/>
                </a:cubicBezTo>
                <a:lnTo>
                  <a:pt x="121240" y="346333"/>
                </a:lnTo>
                <a:close/>
                <a:moveTo>
                  <a:pt x="248979" y="210842"/>
                </a:moveTo>
                <a:cubicBezTo>
                  <a:pt x="254147" y="216011"/>
                  <a:pt x="254147" y="224428"/>
                  <a:pt x="248979" y="229671"/>
                </a:cubicBezTo>
                <a:cubicBezTo>
                  <a:pt x="246395" y="232255"/>
                  <a:pt x="242998" y="233584"/>
                  <a:pt x="239602" y="233584"/>
                </a:cubicBezTo>
                <a:cubicBezTo>
                  <a:pt x="236205" y="233584"/>
                  <a:pt x="232809" y="232255"/>
                  <a:pt x="230224" y="229671"/>
                </a:cubicBezTo>
                <a:lnTo>
                  <a:pt x="203865" y="203311"/>
                </a:lnTo>
                <a:lnTo>
                  <a:pt x="203865" y="500653"/>
                </a:lnTo>
                <a:cubicBezTo>
                  <a:pt x="203865" y="507963"/>
                  <a:pt x="197884" y="513944"/>
                  <a:pt x="190574" y="513944"/>
                </a:cubicBezTo>
                <a:cubicBezTo>
                  <a:pt x="183264" y="513944"/>
                  <a:pt x="177283" y="507963"/>
                  <a:pt x="177283" y="500653"/>
                </a:cubicBezTo>
                <a:lnTo>
                  <a:pt x="177283" y="203311"/>
                </a:lnTo>
                <a:lnTo>
                  <a:pt x="150923" y="229671"/>
                </a:lnTo>
                <a:cubicBezTo>
                  <a:pt x="148339" y="232255"/>
                  <a:pt x="144942" y="233584"/>
                  <a:pt x="141546" y="233584"/>
                </a:cubicBezTo>
                <a:cubicBezTo>
                  <a:pt x="138149" y="233584"/>
                  <a:pt x="134753" y="232255"/>
                  <a:pt x="132169" y="229671"/>
                </a:cubicBezTo>
                <a:cubicBezTo>
                  <a:pt x="127000" y="224502"/>
                  <a:pt x="127000" y="216085"/>
                  <a:pt x="132169" y="210842"/>
                </a:cubicBezTo>
                <a:lnTo>
                  <a:pt x="181270" y="161740"/>
                </a:lnTo>
                <a:cubicBezTo>
                  <a:pt x="181270" y="161740"/>
                  <a:pt x="181270" y="161740"/>
                  <a:pt x="181270" y="161740"/>
                </a:cubicBezTo>
                <a:cubicBezTo>
                  <a:pt x="181566" y="161445"/>
                  <a:pt x="181935" y="161150"/>
                  <a:pt x="182230" y="160854"/>
                </a:cubicBezTo>
                <a:cubicBezTo>
                  <a:pt x="182378" y="160707"/>
                  <a:pt x="182525" y="160633"/>
                  <a:pt x="182673" y="160485"/>
                </a:cubicBezTo>
                <a:cubicBezTo>
                  <a:pt x="182895" y="160337"/>
                  <a:pt x="183042" y="160190"/>
                  <a:pt x="183264" y="160042"/>
                </a:cubicBezTo>
                <a:cubicBezTo>
                  <a:pt x="183485" y="159894"/>
                  <a:pt x="183633" y="159820"/>
                  <a:pt x="183855" y="159673"/>
                </a:cubicBezTo>
                <a:cubicBezTo>
                  <a:pt x="184002" y="159599"/>
                  <a:pt x="184224" y="159451"/>
                  <a:pt x="184371" y="159378"/>
                </a:cubicBezTo>
                <a:cubicBezTo>
                  <a:pt x="184593" y="159304"/>
                  <a:pt x="184740" y="159156"/>
                  <a:pt x="184962" y="159082"/>
                </a:cubicBezTo>
                <a:cubicBezTo>
                  <a:pt x="185184" y="159009"/>
                  <a:pt x="185331" y="158861"/>
                  <a:pt x="185553" y="158787"/>
                </a:cubicBezTo>
                <a:cubicBezTo>
                  <a:pt x="185774" y="158713"/>
                  <a:pt x="185922" y="158639"/>
                  <a:pt x="186144" y="158565"/>
                </a:cubicBezTo>
                <a:cubicBezTo>
                  <a:pt x="186365" y="158492"/>
                  <a:pt x="186586" y="158418"/>
                  <a:pt x="186808" y="158344"/>
                </a:cubicBezTo>
                <a:cubicBezTo>
                  <a:pt x="187030" y="158270"/>
                  <a:pt x="187177" y="158270"/>
                  <a:pt x="187399" y="158196"/>
                </a:cubicBezTo>
                <a:cubicBezTo>
                  <a:pt x="187620" y="158122"/>
                  <a:pt x="187842" y="158048"/>
                  <a:pt x="188063" y="158048"/>
                </a:cubicBezTo>
                <a:cubicBezTo>
                  <a:pt x="188285" y="157975"/>
                  <a:pt x="188506" y="157975"/>
                  <a:pt x="188728" y="157975"/>
                </a:cubicBezTo>
                <a:cubicBezTo>
                  <a:pt x="188949" y="157975"/>
                  <a:pt x="189171" y="157901"/>
                  <a:pt x="189319" y="157901"/>
                </a:cubicBezTo>
                <a:cubicBezTo>
                  <a:pt x="189688" y="157827"/>
                  <a:pt x="190131" y="157827"/>
                  <a:pt x="190500" y="157827"/>
                </a:cubicBezTo>
                <a:cubicBezTo>
                  <a:pt x="190500" y="157827"/>
                  <a:pt x="190574" y="157827"/>
                  <a:pt x="190574" y="157827"/>
                </a:cubicBezTo>
                <a:cubicBezTo>
                  <a:pt x="190574" y="157827"/>
                  <a:pt x="190647" y="157827"/>
                  <a:pt x="190647" y="157827"/>
                </a:cubicBezTo>
                <a:cubicBezTo>
                  <a:pt x="191017" y="157827"/>
                  <a:pt x="191460" y="157827"/>
                  <a:pt x="191829" y="157901"/>
                </a:cubicBezTo>
                <a:cubicBezTo>
                  <a:pt x="192051" y="157901"/>
                  <a:pt x="192272" y="157975"/>
                  <a:pt x="192420" y="157975"/>
                </a:cubicBezTo>
                <a:cubicBezTo>
                  <a:pt x="192641" y="157975"/>
                  <a:pt x="192863" y="158048"/>
                  <a:pt x="193084" y="158048"/>
                </a:cubicBezTo>
                <a:cubicBezTo>
                  <a:pt x="193306" y="158122"/>
                  <a:pt x="193527" y="158122"/>
                  <a:pt x="193749" y="158196"/>
                </a:cubicBezTo>
                <a:cubicBezTo>
                  <a:pt x="193970" y="158270"/>
                  <a:pt x="194118" y="158270"/>
                  <a:pt x="194339" y="158344"/>
                </a:cubicBezTo>
                <a:cubicBezTo>
                  <a:pt x="194561" y="158418"/>
                  <a:pt x="194782" y="158492"/>
                  <a:pt x="195004" y="158565"/>
                </a:cubicBezTo>
                <a:cubicBezTo>
                  <a:pt x="195226" y="158639"/>
                  <a:pt x="195373" y="158713"/>
                  <a:pt x="195595" y="158787"/>
                </a:cubicBezTo>
                <a:cubicBezTo>
                  <a:pt x="195816" y="158861"/>
                  <a:pt x="195964" y="158935"/>
                  <a:pt x="196185" y="159082"/>
                </a:cubicBezTo>
                <a:cubicBezTo>
                  <a:pt x="196407" y="159156"/>
                  <a:pt x="196554" y="159230"/>
                  <a:pt x="196776" y="159378"/>
                </a:cubicBezTo>
                <a:cubicBezTo>
                  <a:pt x="196998" y="159451"/>
                  <a:pt x="197145" y="159599"/>
                  <a:pt x="197293" y="159673"/>
                </a:cubicBezTo>
                <a:cubicBezTo>
                  <a:pt x="197515" y="159820"/>
                  <a:pt x="197662" y="159894"/>
                  <a:pt x="197884" y="160042"/>
                </a:cubicBezTo>
                <a:cubicBezTo>
                  <a:pt x="198105" y="160190"/>
                  <a:pt x="198253" y="160337"/>
                  <a:pt x="198474" y="160485"/>
                </a:cubicBezTo>
                <a:cubicBezTo>
                  <a:pt x="198622" y="160633"/>
                  <a:pt x="198770" y="160707"/>
                  <a:pt x="198917" y="160854"/>
                </a:cubicBezTo>
                <a:cubicBezTo>
                  <a:pt x="199287" y="161150"/>
                  <a:pt x="199582" y="161445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cubicBezTo>
                  <a:pt x="199877" y="161740"/>
                  <a:pt x="199877" y="161740"/>
                  <a:pt x="199877" y="161740"/>
                </a:cubicBezTo>
                <a:lnTo>
                  <a:pt x="248979" y="21084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6" name="Google Shape;3956;p110"/>
          <p:cNvSpPr/>
          <p:nvPr/>
        </p:nvSpPr>
        <p:spPr>
          <a:xfrm>
            <a:off x="6812266" y="4346926"/>
            <a:ext cx="338734" cy="338734"/>
          </a:xfrm>
          <a:custGeom>
            <a:rect b="b" l="l" r="r" t="t"/>
            <a:pathLst>
              <a:path extrusionOk="0" h="483059" w="483059">
                <a:moveTo>
                  <a:pt x="242383" y="482731"/>
                </a:moveTo>
                <a:cubicBezTo>
                  <a:pt x="242514" y="482731"/>
                  <a:pt x="242646" y="482731"/>
                  <a:pt x="242777" y="482731"/>
                </a:cubicBezTo>
                <a:cubicBezTo>
                  <a:pt x="246452" y="482731"/>
                  <a:pt x="249997" y="482600"/>
                  <a:pt x="253672" y="482469"/>
                </a:cubicBezTo>
                <a:cubicBezTo>
                  <a:pt x="381000" y="476299"/>
                  <a:pt x="482731" y="370761"/>
                  <a:pt x="482731" y="241858"/>
                </a:cubicBezTo>
                <a:cubicBezTo>
                  <a:pt x="482731" y="109017"/>
                  <a:pt x="374699" y="984"/>
                  <a:pt x="241858" y="984"/>
                </a:cubicBezTo>
                <a:cubicBezTo>
                  <a:pt x="109017" y="984"/>
                  <a:pt x="984" y="109017"/>
                  <a:pt x="984" y="241858"/>
                </a:cubicBezTo>
                <a:cubicBezTo>
                  <a:pt x="984" y="374699"/>
                  <a:pt x="109017" y="482731"/>
                  <a:pt x="241858" y="482731"/>
                </a:cubicBezTo>
                <a:cubicBezTo>
                  <a:pt x="242121" y="482731"/>
                  <a:pt x="242252" y="482731"/>
                  <a:pt x="242383" y="482731"/>
                </a:cubicBezTo>
                <a:close/>
                <a:moveTo>
                  <a:pt x="241070" y="278613"/>
                </a:moveTo>
                <a:cubicBezTo>
                  <a:pt x="202478" y="278613"/>
                  <a:pt x="171106" y="247240"/>
                  <a:pt x="171106" y="208648"/>
                </a:cubicBezTo>
                <a:cubicBezTo>
                  <a:pt x="171106" y="170055"/>
                  <a:pt x="202478" y="138683"/>
                  <a:pt x="241070" y="138683"/>
                </a:cubicBezTo>
                <a:cubicBezTo>
                  <a:pt x="279663" y="138683"/>
                  <a:pt x="311035" y="170055"/>
                  <a:pt x="311035" y="208648"/>
                </a:cubicBezTo>
                <a:cubicBezTo>
                  <a:pt x="311035" y="247240"/>
                  <a:pt x="279663" y="278613"/>
                  <a:pt x="241070" y="278613"/>
                </a:cubicBezTo>
                <a:close/>
                <a:moveTo>
                  <a:pt x="241070" y="364329"/>
                </a:moveTo>
                <a:cubicBezTo>
                  <a:pt x="282419" y="364329"/>
                  <a:pt x="321537" y="376012"/>
                  <a:pt x="347659" y="395833"/>
                </a:cubicBezTo>
                <a:cubicBezTo>
                  <a:pt x="320749" y="419724"/>
                  <a:pt x="287014" y="433507"/>
                  <a:pt x="251178" y="435344"/>
                </a:cubicBezTo>
                <a:cubicBezTo>
                  <a:pt x="248290" y="435476"/>
                  <a:pt x="245402" y="435607"/>
                  <a:pt x="242383" y="435607"/>
                </a:cubicBezTo>
                <a:cubicBezTo>
                  <a:pt x="202741" y="435476"/>
                  <a:pt x="165461" y="421036"/>
                  <a:pt x="136451" y="394520"/>
                </a:cubicBezTo>
                <a:cubicBezTo>
                  <a:pt x="162573" y="375356"/>
                  <a:pt x="200903" y="364329"/>
                  <a:pt x="241070" y="364329"/>
                </a:cubicBezTo>
                <a:close/>
                <a:moveTo>
                  <a:pt x="48503" y="241858"/>
                </a:moveTo>
                <a:cubicBezTo>
                  <a:pt x="48503" y="135139"/>
                  <a:pt x="135401" y="48240"/>
                  <a:pt x="242121" y="48240"/>
                </a:cubicBezTo>
                <a:cubicBezTo>
                  <a:pt x="348840" y="48240"/>
                  <a:pt x="435738" y="135139"/>
                  <a:pt x="435738" y="241858"/>
                </a:cubicBezTo>
                <a:cubicBezTo>
                  <a:pt x="435738" y="290164"/>
                  <a:pt x="417886" y="334532"/>
                  <a:pt x="388482" y="368398"/>
                </a:cubicBezTo>
                <a:cubicBezTo>
                  <a:pt x="387958" y="367742"/>
                  <a:pt x="387301" y="367217"/>
                  <a:pt x="386645" y="366692"/>
                </a:cubicBezTo>
                <a:cubicBezTo>
                  <a:pt x="359604" y="342145"/>
                  <a:pt x="321537" y="325868"/>
                  <a:pt x="278875" y="319699"/>
                </a:cubicBezTo>
                <a:cubicBezTo>
                  <a:pt x="325081" y="303947"/>
                  <a:pt x="358291" y="260104"/>
                  <a:pt x="358291" y="208648"/>
                </a:cubicBezTo>
                <a:cubicBezTo>
                  <a:pt x="358291" y="143933"/>
                  <a:pt x="305653" y="91427"/>
                  <a:pt x="241070" y="91427"/>
                </a:cubicBezTo>
                <a:cubicBezTo>
                  <a:pt x="176488" y="91427"/>
                  <a:pt x="123850" y="144065"/>
                  <a:pt x="123850" y="208648"/>
                </a:cubicBezTo>
                <a:cubicBezTo>
                  <a:pt x="123850" y="260104"/>
                  <a:pt x="157191" y="303947"/>
                  <a:pt x="203397" y="319699"/>
                </a:cubicBezTo>
                <a:cubicBezTo>
                  <a:pt x="162179" y="325606"/>
                  <a:pt x="125031" y="341226"/>
                  <a:pt x="98121" y="364461"/>
                </a:cubicBezTo>
                <a:cubicBezTo>
                  <a:pt x="96940" y="365379"/>
                  <a:pt x="95890" y="366429"/>
                  <a:pt x="94971" y="367611"/>
                </a:cubicBezTo>
                <a:cubicBezTo>
                  <a:pt x="65961" y="333613"/>
                  <a:pt x="48503" y="289770"/>
                  <a:pt x="48503" y="24185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7" name="Google Shape;3957;p110"/>
          <p:cNvSpPr/>
          <p:nvPr/>
        </p:nvSpPr>
        <p:spPr>
          <a:xfrm>
            <a:off x="7132682" y="4477081"/>
            <a:ext cx="338734" cy="533875"/>
          </a:xfrm>
          <a:custGeom>
            <a:rect b="b" l="l" r="r" t="t"/>
            <a:pathLst>
              <a:path extrusionOk="0" h="761343" w="483059">
                <a:moveTo>
                  <a:pt x="482863" y="520667"/>
                </a:moveTo>
                <a:cubicBezTo>
                  <a:pt x="482863" y="392420"/>
                  <a:pt x="382181" y="287276"/>
                  <a:pt x="255641" y="280188"/>
                </a:cubicBezTo>
                <a:cubicBezTo>
                  <a:pt x="255904" y="280188"/>
                  <a:pt x="256166" y="280056"/>
                  <a:pt x="256429" y="279925"/>
                </a:cubicBezTo>
                <a:cubicBezTo>
                  <a:pt x="256822" y="279794"/>
                  <a:pt x="257085" y="279794"/>
                  <a:pt x="257478" y="279663"/>
                </a:cubicBezTo>
                <a:cubicBezTo>
                  <a:pt x="257873" y="279531"/>
                  <a:pt x="258266" y="279400"/>
                  <a:pt x="258660" y="279269"/>
                </a:cubicBezTo>
                <a:cubicBezTo>
                  <a:pt x="259054" y="279137"/>
                  <a:pt x="259316" y="279006"/>
                  <a:pt x="259710" y="278875"/>
                </a:cubicBezTo>
                <a:cubicBezTo>
                  <a:pt x="260104" y="278744"/>
                  <a:pt x="260367" y="278612"/>
                  <a:pt x="260760" y="278350"/>
                </a:cubicBezTo>
                <a:cubicBezTo>
                  <a:pt x="261154" y="278219"/>
                  <a:pt x="261548" y="277956"/>
                  <a:pt x="261811" y="277825"/>
                </a:cubicBezTo>
                <a:cubicBezTo>
                  <a:pt x="262073" y="277694"/>
                  <a:pt x="262467" y="277431"/>
                  <a:pt x="262729" y="277300"/>
                </a:cubicBezTo>
                <a:cubicBezTo>
                  <a:pt x="263123" y="277037"/>
                  <a:pt x="263385" y="276906"/>
                  <a:pt x="263780" y="276643"/>
                </a:cubicBezTo>
                <a:cubicBezTo>
                  <a:pt x="264173" y="276381"/>
                  <a:pt x="264436" y="276118"/>
                  <a:pt x="264829" y="275856"/>
                </a:cubicBezTo>
                <a:cubicBezTo>
                  <a:pt x="265092" y="275593"/>
                  <a:pt x="265354" y="275462"/>
                  <a:pt x="265749" y="275199"/>
                </a:cubicBezTo>
                <a:cubicBezTo>
                  <a:pt x="266405" y="274674"/>
                  <a:pt x="266930" y="274149"/>
                  <a:pt x="267455" y="273624"/>
                </a:cubicBezTo>
                <a:cubicBezTo>
                  <a:pt x="267455" y="273624"/>
                  <a:pt x="267455" y="273624"/>
                  <a:pt x="267455" y="273624"/>
                </a:cubicBezTo>
                <a:lnTo>
                  <a:pt x="324424" y="216655"/>
                </a:lnTo>
                <a:cubicBezTo>
                  <a:pt x="333613" y="207466"/>
                  <a:pt x="333613" y="192502"/>
                  <a:pt x="324424" y="183182"/>
                </a:cubicBezTo>
                <a:cubicBezTo>
                  <a:pt x="315236" y="173993"/>
                  <a:pt x="300271" y="173993"/>
                  <a:pt x="290951" y="183182"/>
                </a:cubicBezTo>
                <a:lnTo>
                  <a:pt x="274281" y="199853"/>
                </a:lnTo>
                <a:lnTo>
                  <a:pt x="274281" y="128969"/>
                </a:lnTo>
                <a:cubicBezTo>
                  <a:pt x="274281" y="74887"/>
                  <a:pt x="253935" y="39314"/>
                  <a:pt x="212060" y="20018"/>
                </a:cubicBezTo>
                <a:cubicBezTo>
                  <a:pt x="177537" y="4135"/>
                  <a:pt x="131988" y="984"/>
                  <a:pt x="69636" y="984"/>
                </a:cubicBezTo>
                <a:cubicBezTo>
                  <a:pt x="56641" y="984"/>
                  <a:pt x="46009" y="11617"/>
                  <a:pt x="46009" y="24612"/>
                </a:cubicBezTo>
                <a:cubicBezTo>
                  <a:pt x="46009" y="37608"/>
                  <a:pt x="56641" y="48240"/>
                  <a:pt x="69636" y="48240"/>
                </a:cubicBezTo>
                <a:cubicBezTo>
                  <a:pt x="123981" y="48240"/>
                  <a:pt x="165724" y="50734"/>
                  <a:pt x="192370" y="62942"/>
                </a:cubicBezTo>
                <a:cubicBezTo>
                  <a:pt x="209566" y="70818"/>
                  <a:pt x="227025" y="84732"/>
                  <a:pt x="227025" y="128838"/>
                </a:cubicBezTo>
                <a:lnTo>
                  <a:pt x="227025" y="199721"/>
                </a:lnTo>
                <a:lnTo>
                  <a:pt x="210354" y="183051"/>
                </a:lnTo>
                <a:cubicBezTo>
                  <a:pt x="201165" y="173862"/>
                  <a:pt x="186201" y="173862"/>
                  <a:pt x="176881" y="183051"/>
                </a:cubicBezTo>
                <a:cubicBezTo>
                  <a:pt x="167693" y="192239"/>
                  <a:pt x="167693" y="207204"/>
                  <a:pt x="176881" y="216523"/>
                </a:cubicBezTo>
                <a:lnTo>
                  <a:pt x="233851" y="273493"/>
                </a:lnTo>
                <a:cubicBezTo>
                  <a:pt x="234375" y="274018"/>
                  <a:pt x="235032" y="274543"/>
                  <a:pt x="235557" y="275068"/>
                </a:cubicBezTo>
                <a:cubicBezTo>
                  <a:pt x="235820" y="275331"/>
                  <a:pt x="236082" y="275462"/>
                  <a:pt x="236344" y="275725"/>
                </a:cubicBezTo>
                <a:cubicBezTo>
                  <a:pt x="236739" y="275987"/>
                  <a:pt x="237001" y="276250"/>
                  <a:pt x="237395" y="276512"/>
                </a:cubicBezTo>
                <a:cubicBezTo>
                  <a:pt x="237789" y="276775"/>
                  <a:pt x="238051" y="276906"/>
                  <a:pt x="238445" y="277168"/>
                </a:cubicBezTo>
                <a:cubicBezTo>
                  <a:pt x="238708" y="277300"/>
                  <a:pt x="239101" y="277562"/>
                  <a:pt x="239364" y="277694"/>
                </a:cubicBezTo>
                <a:cubicBezTo>
                  <a:pt x="239758" y="277825"/>
                  <a:pt x="240020" y="278087"/>
                  <a:pt x="240414" y="278219"/>
                </a:cubicBezTo>
                <a:cubicBezTo>
                  <a:pt x="240808" y="278350"/>
                  <a:pt x="241070" y="278612"/>
                  <a:pt x="241464" y="278744"/>
                </a:cubicBezTo>
                <a:cubicBezTo>
                  <a:pt x="241858" y="278875"/>
                  <a:pt x="242121" y="279006"/>
                  <a:pt x="242514" y="279137"/>
                </a:cubicBezTo>
                <a:cubicBezTo>
                  <a:pt x="242908" y="279269"/>
                  <a:pt x="243302" y="279400"/>
                  <a:pt x="243695" y="279531"/>
                </a:cubicBezTo>
                <a:cubicBezTo>
                  <a:pt x="243827" y="279531"/>
                  <a:pt x="243958" y="279663"/>
                  <a:pt x="244090" y="279663"/>
                </a:cubicBezTo>
                <a:cubicBezTo>
                  <a:pt x="243302" y="279663"/>
                  <a:pt x="242646" y="279663"/>
                  <a:pt x="241858" y="279663"/>
                </a:cubicBezTo>
                <a:cubicBezTo>
                  <a:pt x="109016" y="279663"/>
                  <a:pt x="984" y="387695"/>
                  <a:pt x="984" y="520536"/>
                </a:cubicBezTo>
                <a:cubicBezTo>
                  <a:pt x="984" y="653377"/>
                  <a:pt x="109016" y="761409"/>
                  <a:pt x="241858" y="761409"/>
                </a:cubicBezTo>
                <a:cubicBezTo>
                  <a:pt x="241989" y="761409"/>
                  <a:pt x="242121" y="761409"/>
                  <a:pt x="242251" y="761409"/>
                </a:cubicBezTo>
                <a:cubicBezTo>
                  <a:pt x="242383" y="761409"/>
                  <a:pt x="242514" y="761409"/>
                  <a:pt x="242646" y="761409"/>
                </a:cubicBezTo>
                <a:cubicBezTo>
                  <a:pt x="246321" y="761409"/>
                  <a:pt x="249865" y="761278"/>
                  <a:pt x="253540" y="761147"/>
                </a:cubicBezTo>
                <a:cubicBezTo>
                  <a:pt x="381131" y="755109"/>
                  <a:pt x="482863" y="649571"/>
                  <a:pt x="482863" y="520667"/>
                </a:cubicBezTo>
                <a:close/>
                <a:moveTo>
                  <a:pt x="48372" y="520667"/>
                </a:moveTo>
                <a:cubicBezTo>
                  <a:pt x="48372" y="413948"/>
                  <a:pt x="135270" y="327049"/>
                  <a:pt x="241989" y="327049"/>
                </a:cubicBezTo>
                <a:cubicBezTo>
                  <a:pt x="348708" y="327049"/>
                  <a:pt x="435607" y="413948"/>
                  <a:pt x="435607" y="520667"/>
                </a:cubicBezTo>
                <a:cubicBezTo>
                  <a:pt x="435607" y="568973"/>
                  <a:pt x="417755" y="613341"/>
                  <a:pt x="388351" y="647208"/>
                </a:cubicBezTo>
                <a:cubicBezTo>
                  <a:pt x="387826" y="646551"/>
                  <a:pt x="387170" y="646026"/>
                  <a:pt x="386513" y="645501"/>
                </a:cubicBezTo>
                <a:cubicBezTo>
                  <a:pt x="359472" y="620955"/>
                  <a:pt x="321405" y="604677"/>
                  <a:pt x="278744" y="598508"/>
                </a:cubicBezTo>
                <a:cubicBezTo>
                  <a:pt x="324949" y="582756"/>
                  <a:pt x="358160" y="538913"/>
                  <a:pt x="358160" y="487457"/>
                </a:cubicBezTo>
                <a:cubicBezTo>
                  <a:pt x="358160" y="422743"/>
                  <a:pt x="305522" y="370236"/>
                  <a:pt x="240939" y="370236"/>
                </a:cubicBezTo>
                <a:cubicBezTo>
                  <a:pt x="176356" y="370236"/>
                  <a:pt x="123718" y="422874"/>
                  <a:pt x="123718" y="487457"/>
                </a:cubicBezTo>
                <a:cubicBezTo>
                  <a:pt x="123718" y="538913"/>
                  <a:pt x="157060" y="582756"/>
                  <a:pt x="203266" y="598508"/>
                </a:cubicBezTo>
                <a:cubicBezTo>
                  <a:pt x="162048" y="604415"/>
                  <a:pt x="124900" y="620036"/>
                  <a:pt x="97990" y="643270"/>
                </a:cubicBezTo>
                <a:cubicBezTo>
                  <a:pt x="96809" y="644189"/>
                  <a:pt x="95759" y="645239"/>
                  <a:pt x="94840" y="646420"/>
                </a:cubicBezTo>
                <a:cubicBezTo>
                  <a:pt x="65961" y="612553"/>
                  <a:pt x="48372" y="568579"/>
                  <a:pt x="48372" y="520667"/>
                </a:cubicBezTo>
                <a:close/>
                <a:moveTo>
                  <a:pt x="242383" y="714285"/>
                </a:moveTo>
                <a:cubicBezTo>
                  <a:pt x="202741" y="714154"/>
                  <a:pt x="165461" y="699714"/>
                  <a:pt x="136451" y="673199"/>
                </a:cubicBezTo>
                <a:cubicBezTo>
                  <a:pt x="162573" y="654296"/>
                  <a:pt x="200903" y="643138"/>
                  <a:pt x="241070" y="643138"/>
                </a:cubicBezTo>
                <a:cubicBezTo>
                  <a:pt x="282419" y="643138"/>
                  <a:pt x="321537" y="654821"/>
                  <a:pt x="347659" y="674642"/>
                </a:cubicBezTo>
                <a:cubicBezTo>
                  <a:pt x="320749" y="698533"/>
                  <a:pt x="287013" y="712316"/>
                  <a:pt x="251178" y="714154"/>
                </a:cubicBezTo>
                <a:cubicBezTo>
                  <a:pt x="248290" y="714154"/>
                  <a:pt x="245271" y="714285"/>
                  <a:pt x="242383" y="714285"/>
                </a:cubicBezTo>
                <a:close/>
                <a:moveTo>
                  <a:pt x="240939" y="557553"/>
                </a:moveTo>
                <a:cubicBezTo>
                  <a:pt x="202347" y="557553"/>
                  <a:pt x="170974" y="526181"/>
                  <a:pt x="170974" y="487588"/>
                </a:cubicBezTo>
                <a:cubicBezTo>
                  <a:pt x="170974" y="448996"/>
                  <a:pt x="202347" y="417623"/>
                  <a:pt x="240939" y="417623"/>
                </a:cubicBezTo>
                <a:cubicBezTo>
                  <a:pt x="279532" y="417623"/>
                  <a:pt x="310904" y="448996"/>
                  <a:pt x="310904" y="487588"/>
                </a:cubicBezTo>
                <a:cubicBezTo>
                  <a:pt x="310904" y="526049"/>
                  <a:pt x="279532" y="557553"/>
                  <a:pt x="240939" y="55755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8" name="Google Shape;3958;p110"/>
          <p:cNvSpPr/>
          <p:nvPr/>
        </p:nvSpPr>
        <p:spPr>
          <a:xfrm>
            <a:off x="6918166" y="4689342"/>
            <a:ext cx="200663" cy="196982"/>
          </a:xfrm>
          <a:custGeom>
            <a:rect b="b" l="l" r="r" t="t"/>
            <a:pathLst>
              <a:path extrusionOk="0" h="280909" w="286160">
                <a:moveTo>
                  <a:pt x="262926" y="233063"/>
                </a:moveTo>
                <a:cubicBezTo>
                  <a:pt x="208582" y="233063"/>
                  <a:pt x="166839" y="230569"/>
                  <a:pt x="140192" y="218361"/>
                </a:cubicBezTo>
                <a:cubicBezTo>
                  <a:pt x="122996" y="210485"/>
                  <a:pt x="105538" y="196571"/>
                  <a:pt x="105538" y="152466"/>
                </a:cubicBezTo>
                <a:lnTo>
                  <a:pt x="105538" y="81582"/>
                </a:lnTo>
                <a:lnTo>
                  <a:pt x="122209" y="98253"/>
                </a:lnTo>
                <a:cubicBezTo>
                  <a:pt x="126803" y="102847"/>
                  <a:pt x="132841" y="105210"/>
                  <a:pt x="138880" y="105210"/>
                </a:cubicBezTo>
                <a:cubicBezTo>
                  <a:pt x="144918" y="105210"/>
                  <a:pt x="150956" y="102847"/>
                  <a:pt x="155550" y="98253"/>
                </a:cubicBezTo>
                <a:cubicBezTo>
                  <a:pt x="164739" y="89064"/>
                  <a:pt x="164739" y="74100"/>
                  <a:pt x="155550" y="64780"/>
                </a:cubicBezTo>
                <a:lnTo>
                  <a:pt x="98581" y="7810"/>
                </a:lnTo>
                <a:cubicBezTo>
                  <a:pt x="98581" y="7810"/>
                  <a:pt x="98581" y="7810"/>
                  <a:pt x="98450" y="7810"/>
                </a:cubicBezTo>
                <a:cubicBezTo>
                  <a:pt x="97925" y="7285"/>
                  <a:pt x="97399" y="6760"/>
                  <a:pt x="96743" y="6366"/>
                </a:cubicBezTo>
                <a:cubicBezTo>
                  <a:pt x="96481" y="6104"/>
                  <a:pt x="96218" y="5972"/>
                  <a:pt x="95956" y="5710"/>
                </a:cubicBezTo>
                <a:cubicBezTo>
                  <a:pt x="95562" y="5447"/>
                  <a:pt x="95299" y="5185"/>
                  <a:pt x="94905" y="4922"/>
                </a:cubicBezTo>
                <a:cubicBezTo>
                  <a:pt x="94512" y="4660"/>
                  <a:pt x="94249" y="4529"/>
                  <a:pt x="93855" y="4266"/>
                </a:cubicBezTo>
                <a:cubicBezTo>
                  <a:pt x="93593" y="4135"/>
                  <a:pt x="93199" y="3872"/>
                  <a:pt x="92937" y="3741"/>
                </a:cubicBezTo>
                <a:cubicBezTo>
                  <a:pt x="92543" y="3610"/>
                  <a:pt x="92280" y="3347"/>
                  <a:pt x="91886" y="3216"/>
                </a:cubicBezTo>
                <a:cubicBezTo>
                  <a:pt x="91492" y="3085"/>
                  <a:pt x="91230" y="2822"/>
                  <a:pt x="90836" y="2691"/>
                </a:cubicBezTo>
                <a:cubicBezTo>
                  <a:pt x="90443" y="2560"/>
                  <a:pt x="90180" y="2428"/>
                  <a:pt x="89786" y="2297"/>
                </a:cubicBezTo>
                <a:cubicBezTo>
                  <a:pt x="89392" y="2166"/>
                  <a:pt x="88999" y="2034"/>
                  <a:pt x="88605" y="1903"/>
                </a:cubicBezTo>
                <a:cubicBezTo>
                  <a:pt x="88211" y="1772"/>
                  <a:pt x="87948" y="1772"/>
                  <a:pt x="87554" y="1641"/>
                </a:cubicBezTo>
                <a:cubicBezTo>
                  <a:pt x="87161" y="1509"/>
                  <a:pt x="86767" y="1378"/>
                  <a:pt x="86373" y="1378"/>
                </a:cubicBezTo>
                <a:cubicBezTo>
                  <a:pt x="85979" y="1247"/>
                  <a:pt x="85585" y="1247"/>
                  <a:pt x="85192" y="1247"/>
                </a:cubicBezTo>
                <a:cubicBezTo>
                  <a:pt x="84798" y="1247"/>
                  <a:pt x="84536" y="1116"/>
                  <a:pt x="84142" y="1116"/>
                </a:cubicBezTo>
                <a:cubicBezTo>
                  <a:pt x="83354" y="984"/>
                  <a:pt x="82567" y="984"/>
                  <a:pt x="81779" y="984"/>
                </a:cubicBezTo>
                <a:cubicBezTo>
                  <a:pt x="81779" y="984"/>
                  <a:pt x="81779" y="984"/>
                  <a:pt x="81779" y="984"/>
                </a:cubicBezTo>
                <a:cubicBezTo>
                  <a:pt x="81779" y="984"/>
                  <a:pt x="81779" y="984"/>
                  <a:pt x="81779" y="984"/>
                </a:cubicBezTo>
                <a:cubicBezTo>
                  <a:pt x="81779" y="984"/>
                  <a:pt x="81779" y="984"/>
                  <a:pt x="81779" y="984"/>
                </a:cubicBezTo>
                <a:cubicBezTo>
                  <a:pt x="80991" y="984"/>
                  <a:pt x="80204" y="984"/>
                  <a:pt x="79416" y="1116"/>
                </a:cubicBezTo>
                <a:cubicBezTo>
                  <a:pt x="79022" y="1116"/>
                  <a:pt x="78760" y="1247"/>
                  <a:pt x="78366" y="1247"/>
                </a:cubicBezTo>
                <a:cubicBezTo>
                  <a:pt x="77972" y="1247"/>
                  <a:pt x="77447" y="1378"/>
                  <a:pt x="77053" y="1378"/>
                </a:cubicBezTo>
                <a:cubicBezTo>
                  <a:pt x="76660" y="1509"/>
                  <a:pt x="76266" y="1509"/>
                  <a:pt x="75872" y="1641"/>
                </a:cubicBezTo>
                <a:cubicBezTo>
                  <a:pt x="75478" y="1772"/>
                  <a:pt x="75084" y="1772"/>
                  <a:pt x="74691" y="1903"/>
                </a:cubicBezTo>
                <a:cubicBezTo>
                  <a:pt x="74297" y="2034"/>
                  <a:pt x="74034" y="2166"/>
                  <a:pt x="73640" y="2297"/>
                </a:cubicBezTo>
                <a:cubicBezTo>
                  <a:pt x="73247" y="2428"/>
                  <a:pt x="72853" y="2560"/>
                  <a:pt x="72590" y="2691"/>
                </a:cubicBezTo>
                <a:cubicBezTo>
                  <a:pt x="72196" y="2822"/>
                  <a:pt x="71934" y="2953"/>
                  <a:pt x="71671" y="3085"/>
                </a:cubicBezTo>
                <a:cubicBezTo>
                  <a:pt x="71278" y="3216"/>
                  <a:pt x="70884" y="3478"/>
                  <a:pt x="70490" y="3610"/>
                </a:cubicBezTo>
                <a:cubicBezTo>
                  <a:pt x="70227" y="3741"/>
                  <a:pt x="69834" y="4003"/>
                  <a:pt x="69571" y="4135"/>
                </a:cubicBezTo>
                <a:cubicBezTo>
                  <a:pt x="69177" y="4397"/>
                  <a:pt x="68784" y="4529"/>
                  <a:pt x="68521" y="4791"/>
                </a:cubicBezTo>
                <a:cubicBezTo>
                  <a:pt x="68258" y="5054"/>
                  <a:pt x="67865" y="5316"/>
                  <a:pt x="67602" y="5447"/>
                </a:cubicBezTo>
                <a:cubicBezTo>
                  <a:pt x="67340" y="5710"/>
                  <a:pt x="67077" y="5841"/>
                  <a:pt x="66815" y="6104"/>
                </a:cubicBezTo>
                <a:cubicBezTo>
                  <a:pt x="66815" y="6104"/>
                  <a:pt x="66815" y="6104"/>
                  <a:pt x="66683" y="6104"/>
                </a:cubicBezTo>
                <a:cubicBezTo>
                  <a:pt x="66158" y="6629"/>
                  <a:pt x="65502" y="7023"/>
                  <a:pt x="64977" y="7548"/>
                </a:cubicBezTo>
                <a:cubicBezTo>
                  <a:pt x="64977" y="7548"/>
                  <a:pt x="64977" y="7548"/>
                  <a:pt x="64846" y="7679"/>
                </a:cubicBezTo>
                <a:lnTo>
                  <a:pt x="7876" y="64649"/>
                </a:lnTo>
                <a:cubicBezTo>
                  <a:pt x="-1313" y="73837"/>
                  <a:pt x="-1313" y="88801"/>
                  <a:pt x="7876" y="98121"/>
                </a:cubicBezTo>
                <a:cubicBezTo>
                  <a:pt x="12470" y="102716"/>
                  <a:pt x="18509" y="105078"/>
                  <a:pt x="24547" y="105078"/>
                </a:cubicBezTo>
                <a:cubicBezTo>
                  <a:pt x="30585" y="105078"/>
                  <a:pt x="36623" y="102716"/>
                  <a:pt x="41218" y="98121"/>
                </a:cubicBezTo>
                <a:lnTo>
                  <a:pt x="57889" y="81450"/>
                </a:lnTo>
                <a:lnTo>
                  <a:pt x="57889" y="152334"/>
                </a:lnTo>
                <a:cubicBezTo>
                  <a:pt x="57889" y="206416"/>
                  <a:pt x="78235" y="241989"/>
                  <a:pt x="120109" y="261285"/>
                </a:cubicBezTo>
                <a:cubicBezTo>
                  <a:pt x="154632" y="277168"/>
                  <a:pt x="200181" y="280319"/>
                  <a:pt x="262533" y="280319"/>
                </a:cubicBezTo>
                <a:cubicBezTo>
                  <a:pt x="275528" y="280319"/>
                  <a:pt x="286161" y="269686"/>
                  <a:pt x="286161" y="256691"/>
                </a:cubicBezTo>
                <a:cubicBezTo>
                  <a:pt x="286161" y="243695"/>
                  <a:pt x="275921" y="233063"/>
                  <a:pt x="262926" y="23306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9" name="Google Shape;3959;p110"/>
          <p:cNvSpPr/>
          <p:nvPr/>
        </p:nvSpPr>
        <p:spPr>
          <a:xfrm>
            <a:off x="4504804" y="2121391"/>
            <a:ext cx="516914" cy="555702"/>
          </a:xfrm>
          <a:custGeom>
            <a:rect b="b" l="l" r="r" t="t"/>
            <a:pathLst>
              <a:path extrusionOk="0" h="486587" w="452622">
                <a:moveTo>
                  <a:pt x="317463" y="34297"/>
                </a:moveTo>
                <a:lnTo>
                  <a:pt x="260018" y="34224"/>
                </a:lnTo>
                <a:cubicBezTo>
                  <a:pt x="259058" y="32008"/>
                  <a:pt x="257507" y="29793"/>
                  <a:pt x="255366" y="27652"/>
                </a:cubicBezTo>
                <a:cubicBezTo>
                  <a:pt x="238900" y="10965"/>
                  <a:pt x="205747" y="554"/>
                  <a:pt x="168829" y="554"/>
                </a:cubicBezTo>
                <a:cubicBezTo>
                  <a:pt x="131910" y="554"/>
                  <a:pt x="98757" y="10965"/>
                  <a:pt x="82292" y="27652"/>
                </a:cubicBezTo>
                <a:cubicBezTo>
                  <a:pt x="80150" y="29793"/>
                  <a:pt x="78600" y="32008"/>
                  <a:pt x="77640" y="34224"/>
                </a:cubicBezTo>
                <a:lnTo>
                  <a:pt x="20194" y="34224"/>
                </a:lnTo>
                <a:cubicBezTo>
                  <a:pt x="8824" y="34224"/>
                  <a:pt x="554" y="45373"/>
                  <a:pt x="554" y="60805"/>
                </a:cubicBezTo>
                <a:lnTo>
                  <a:pt x="554" y="471487"/>
                </a:lnTo>
                <a:cubicBezTo>
                  <a:pt x="554" y="479536"/>
                  <a:pt x="7125" y="486107"/>
                  <a:pt x="15174" y="486107"/>
                </a:cubicBezTo>
                <a:lnTo>
                  <a:pt x="322484" y="486181"/>
                </a:lnTo>
                <a:cubicBezTo>
                  <a:pt x="330532" y="486181"/>
                  <a:pt x="337104" y="479610"/>
                  <a:pt x="337104" y="471561"/>
                </a:cubicBezTo>
                <a:lnTo>
                  <a:pt x="337104" y="60805"/>
                </a:lnTo>
                <a:cubicBezTo>
                  <a:pt x="337104" y="45447"/>
                  <a:pt x="328834" y="34297"/>
                  <a:pt x="317463" y="34297"/>
                </a:cubicBezTo>
                <a:moveTo>
                  <a:pt x="103040" y="44635"/>
                </a:moveTo>
                <a:cubicBezTo>
                  <a:pt x="113525" y="35700"/>
                  <a:pt x="137153" y="27135"/>
                  <a:pt x="168829" y="27135"/>
                </a:cubicBezTo>
                <a:cubicBezTo>
                  <a:pt x="200505" y="27135"/>
                  <a:pt x="224133" y="35700"/>
                  <a:pt x="234618" y="44635"/>
                </a:cubicBezTo>
                <a:lnTo>
                  <a:pt x="234618" y="47514"/>
                </a:lnTo>
                <a:lnTo>
                  <a:pt x="103040" y="47514"/>
                </a:lnTo>
                <a:lnTo>
                  <a:pt x="103040" y="44635"/>
                </a:lnTo>
                <a:close/>
                <a:moveTo>
                  <a:pt x="310522" y="459526"/>
                </a:moveTo>
                <a:lnTo>
                  <a:pt x="27209" y="459526"/>
                </a:lnTo>
                <a:lnTo>
                  <a:pt x="27209" y="60805"/>
                </a:lnTo>
                <a:lnTo>
                  <a:pt x="76532" y="60805"/>
                </a:lnTo>
                <a:cubicBezTo>
                  <a:pt x="76754" y="66047"/>
                  <a:pt x="80446" y="74096"/>
                  <a:pt x="92703" y="74096"/>
                </a:cubicBezTo>
                <a:lnTo>
                  <a:pt x="245029" y="74096"/>
                </a:lnTo>
                <a:cubicBezTo>
                  <a:pt x="257360" y="74096"/>
                  <a:pt x="260978" y="66047"/>
                  <a:pt x="261273" y="60805"/>
                </a:cubicBezTo>
                <a:lnTo>
                  <a:pt x="310596" y="60805"/>
                </a:lnTo>
                <a:lnTo>
                  <a:pt x="310596" y="459526"/>
                </a:lnTo>
                <a:close/>
                <a:moveTo>
                  <a:pt x="268583" y="153914"/>
                </a:moveTo>
                <a:cubicBezTo>
                  <a:pt x="275893" y="153914"/>
                  <a:pt x="281874" y="159894"/>
                  <a:pt x="281874" y="167204"/>
                </a:cubicBezTo>
                <a:cubicBezTo>
                  <a:pt x="281874" y="174514"/>
                  <a:pt x="275893" y="180495"/>
                  <a:pt x="268583" y="180495"/>
                </a:cubicBezTo>
                <a:lnTo>
                  <a:pt x="162257" y="180495"/>
                </a:lnTo>
                <a:cubicBezTo>
                  <a:pt x="154947" y="180495"/>
                  <a:pt x="148967" y="174514"/>
                  <a:pt x="148967" y="167204"/>
                </a:cubicBezTo>
                <a:cubicBezTo>
                  <a:pt x="148967" y="159894"/>
                  <a:pt x="154947" y="153914"/>
                  <a:pt x="162257" y="153914"/>
                </a:cubicBezTo>
                <a:lnTo>
                  <a:pt x="268583" y="153914"/>
                </a:lnTo>
                <a:close/>
                <a:moveTo>
                  <a:pt x="281874" y="273530"/>
                </a:moveTo>
                <a:cubicBezTo>
                  <a:pt x="281874" y="280840"/>
                  <a:pt x="275893" y="286821"/>
                  <a:pt x="268583" y="286821"/>
                </a:cubicBezTo>
                <a:lnTo>
                  <a:pt x="162257" y="286821"/>
                </a:lnTo>
                <a:cubicBezTo>
                  <a:pt x="154947" y="286821"/>
                  <a:pt x="148967" y="280840"/>
                  <a:pt x="148967" y="273530"/>
                </a:cubicBezTo>
                <a:cubicBezTo>
                  <a:pt x="148967" y="266220"/>
                  <a:pt x="154947" y="260239"/>
                  <a:pt x="162257" y="260239"/>
                </a:cubicBezTo>
                <a:lnTo>
                  <a:pt x="268583" y="260239"/>
                </a:lnTo>
                <a:cubicBezTo>
                  <a:pt x="275893" y="260239"/>
                  <a:pt x="281874" y="266220"/>
                  <a:pt x="281874" y="273530"/>
                </a:cubicBezTo>
                <a:moveTo>
                  <a:pt x="281874" y="379856"/>
                </a:moveTo>
                <a:cubicBezTo>
                  <a:pt x="281874" y="387165"/>
                  <a:pt x="275893" y="393146"/>
                  <a:pt x="268583" y="393146"/>
                </a:cubicBezTo>
                <a:lnTo>
                  <a:pt x="162257" y="393146"/>
                </a:lnTo>
                <a:cubicBezTo>
                  <a:pt x="154947" y="393146"/>
                  <a:pt x="148967" y="387165"/>
                  <a:pt x="148967" y="379856"/>
                </a:cubicBezTo>
                <a:cubicBezTo>
                  <a:pt x="148967" y="372546"/>
                  <a:pt x="154947" y="366565"/>
                  <a:pt x="162257" y="366565"/>
                </a:cubicBezTo>
                <a:lnTo>
                  <a:pt x="268583" y="366565"/>
                </a:lnTo>
                <a:cubicBezTo>
                  <a:pt x="275893" y="366565"/>
                  <a:pt x="281874" y="372546"/>
                  <a:pt x="281874" y="379856"/>
                </a:cubicBezTo>
                <a:moveTo>
                  <a:pt x="69222" y="207003"/>
                </a:moveTo>
                <a:lnTo>
                  <a:pt x="122385" y="207003"/>
                </a:lnTo>
                <a:cubicBezTo>
                  <a:pt x="129695" y="207003"/>
                  <a:pt x="135676" y="201022"/>
                  <a:pt x="135676" y="193712"/>
                </a:cubicBezTo>
                <a:lnTo>
                  <a:pt x="135676" y="140549"/>
                </a:lnTo>
                <a:cubicBezTo>
                  <a:pt x="135676" y="133239"/>
                  <a:pt x="129695" y="127258"/>
                  <a:pt x="122385" y="127258"/>
                </a:cubicBezTo>
                <a:lnTo>
                  <a:pt x="69222" y="127258"/>
                </a:lnTo>
                <a:cubicBezTo>
                  <a:pt x="61913" y="127258"/>
                  <a:pt x="55932" y="133239"/>
                  <a:pt x="55932" y="140549"/>
                </a:cubicBezTo>
                <a:lnTo>
                  <a:pt x="55932" y="193712"/>
                </a:lnTo>
                <a:cubicBezTo>
                  <a:pt x="55932" y="201022"/>
                  <a:pt x="61913" y="207003"/>
                  <a:pt x="69222" y="207003"/>
                </a:cubicBezTo>
                <a:moveTo>
                  <a:pt x="82513" y="153840"/>
                </a:moveTo>
                <a:lnTo>
                  <a:pt x="109094" y="153840"/>
                </a:lnTo>
                <a:lnTo>
                  <a:pt x="109094" y="180421"/>
                </a:lnTo>
                <a:lnTo>
                  <a:pt x="82513" y="180421"/>
                </a:lnTo>
                <a:lnTo>
                  <a:pt x="82513" y="153840"/>
                </a:lnTo>
                <a:close/>
                <a:moveTo>
                  <a:pt x="122385" y="233658"/>
                </a:moveTo>
                <a:lnTo>
                  <a:pt x="69222" y="233658"/>
                </a:lnTo>
                <a:cubicBezTo>
                  <a:pt x="61913" y="233658"/>
                  <a:pt x="55932" y="239639"/>
                  <a:pt x="55932" y="246949"/>
                </a:cubicBezTo>
                <a:lnTo>
                  <a:pt x="55932" y="300111"/>
                </a:lnTo>
                <a:cubicBezTo>
                  <a:pt x="55932" y="307421"/>
                  <a:pt x="61913" y="313402"/>
                  <a:pt x="69222" y="313402"/>
                </a:cubicBezTo>
                <a:lnTo>
                  <a:pt x="122385" y="313402"/>
                </a:lnTo>
                <a:cubicBezTo>
                  <a:pt x="129695" y="313402"/>
                  <a:pt x="135676" y="307421"/>
                  <a:pt x="135676" y="300111"/>
                </a:cubicBezTo>
                <a:lnTo>
                  <a:pt x="135676" y="246949"/>
                </a:lnTo>
                <a:cubicBezTo>
                  <a:pt x="135676" y="239639"/>
                  <a:pt x="129769" y="233658"/>
                  <a:pt x="122385" y="233658"/>
                </a:cubicBezTo>
                <a:moveTo>
                  <a:pt x="109094" y="286821"/>
                </a:moveTo>
                <a:lnTo>
                  <a:pt x="82513" y="286821"/>
                </a:lnTo>
                <a:lnTo>
                  <a:pt x="82513" y="260239"/>
                </a:lnTo>
                <a:lnTo>
                  <a:pt x="109094" y="260239"/>
                </a:lnTo>
                <a:lnTo>
                  <a:pt x="109094" y="286821"/>
                </a:lnTo>
                <a:close/>
                <a:moveTo>
                  <a:pt x="122311" y="339983"/>
                </a:moveTo>
                <a:lnTo>
                  <a:pt x="69149" y="339983"/>
                </a:lnTo>
                <a:cubicBezTo>
                  <a:pt x="61839" y="339983"/>
                  <a:pt x="55858" y="345964"/>
                  <a:pt x="55858" y="353274"/>
                </a:cubicBezTo>
                <a:lnTo>
                  <a:pt x="55858" y="406437"/>
                </a:lnTo>
                <a:cubicBezTo>
                  <a:pt x="55858" y="413747"/>
                  <a:pt x="61839" y="419728"/>
                  <a:pt x="69149" y="419728"/>
                </a:cubicBezTo>
                <a:lnTo>
                  <a:pt x="122311" y="419728"/>
                </a:lnTo>
                <a:cubicBezTo>
                  <a:pt x="129621" y="419728"/>
                  <a:pt x="135602" y="413747"/>
                  <a:pt x="135602" y="406437"/>
                </a:cubicBezTo>
                <a:lnTo>
                  <a:pt x="135602" y="353274"/>
                </a:lnTo>
                <a:cubicBezTo>
                  <a:pt x="135602" y="345964"/>
                  <a:pt x="129621" y="339983"/>
                  <a:pt x="122311" y="339983"/>
                </a:cubicBezTo>
                <a:moveTo>
                  <a:pt x="109021" y="393146"/>
                </a:moveTo>
                <a:lnTo>
                  <a:pt x="82439" y="393146"/>
                </a:lnTo>
                <a:lnTo>
                  <a:pt x="82439" y="366565"/>
                </a:lnTo>
                <a:lnTo>
                  <a:pt x="109021" y="366565"/>
                </a:lnTo>
                <a:lnTo>
                  <a:pt x="109021" y="393146"/>
                </a:lnTo>
                <a:close/>
                <a:moveTo>
                  <a:pt x="450296" y="169493"/>
                </a:moveTo>
                <a:lnTo>
                  <a:pt x="423715" y="129621"/>
                </a:lnTo>
                <a:cubicBezTo>
                  <a:pt x="421204" y="125929"/>
                  <a:pt x="417069" y="123640"/>
                  <a:pt x="412565" y="123714"/>
                </a:cubicBezTo>
                <a:cubicBezTo>
                  <a:pt x="408135" y="123714"/>
                  <a:pt x="403926" y="126003"/>
                  <a:pt x="401490" y="129769"/>
                </a:cubicBezTo>
                <a:lnTo>
                  <a:pt x="375425" y="169641"/>
                </a:lnTo>
                <a:cubicBezTo>
                  <a:pt x="374022" y="171782"/>
                  <a:pt x="373284" y="174293"/>
                  <a:pt x="373284" y="176877"/>
                </a:cubicBezTo>
                <a:lnTo>
                  <a:pt x="372767" y="469199"/>
                </a:lnTo>
                <a:cubicBezTo>
                  <a:pt x="372767" y="472743"/>
                  <a:pt x="374170" y="476139"/>
                  <a:pt x="376681" y="478576"/>
                </a:cubicBezTo>
                <a:cubicBezTo>
                  <a:pt x="379191" y="481086"/>
                  <a:pt x="382588" y="482489"/>
                  <a:pt x="386058" y="482489"/>
                </a:cubicBezTo>
                <a:lnTo>
                  <a:pt x="439221" y="482489"/>
                </a:lnTo>
                <a:cubicBezTo>
                  <a:pt x="446531" y="482489"/>
                  <a:pt x="452511" y="476508"/>
                  <a:pt x="452511" y="469199"/>
                </a:cubicBezTo>
                <a:lnTo>
                  <a:pt x="452511" y="176803"/>
                </a:lnTo>
                <a:cubicBezTo>
                  <a:pt x="452511" y="174219"/>
                  <a:pt x="451773" y="171635"/>
                  <a:pt x="450296" y="169493"/>
                </a:cubicBezTo>
                <a:moveTo>
                  <a:pt x="412713" y="161076"/>
                </a:moveTo>
                <a:lnTo>
                  <a:pt x="425930" y="180864"/>
                </a:lnTo>
                <a:lnTo>
                  <a:pt x="425930" y="416110"/>
                </a:lnTo>
                <a:lnTo>
                  <a:pt x="399422" y="416110"/>
                </a:lnTo>
                <a:lnTo>
                  <a:pt x="399865" y="180864"/>
                </a:lnTo>
                <a:lnTo>
                  <a:pt x="412713" y="161076"/>
                </a:lnTo>
                <a:close/>
                <a:moveTo>
                  <a:pt x="399349" y="455982"/>
                </a:moveTo>
                <a:lnTo>
                  <a:pt x="399349" y="442691"/>
                </a:lnTo>
                <a:lnTo>
                  <a:pt x="425856" y="442691"/>
                </a:lnTo>
                <a:lnTo>
                  <a:pt x="425856" y="455982"/>
                </a:lnTo>
                <a:lnTo>
                  <a:pt x="399349" y="4559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3" name="Shape 3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4" name="Google Shape;3964;p11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Factors</a:t>
            </a:r>
            <a:endParaRPr/>
          </a:p>
        </p:txBody>
      </p:sp>
      <p:sp>
        <p:nvSpPr>
          <p:cNvPr id="3965" name="Google Shape;3965;p111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3966" name="Google Shape;3966;p111"/>
          <p:cNvGrpSpPr/>
          <p:nvPr/>
        </p:nvGrpSpPr>
        <p:grpSpPr>
          <a:xfrm>
            <a:off x="2668346" y="2020916"/>
            <a:ext cx="7137890" cy="3525788"/>
            <a:chOff x="2433045" y="2091378"/>
            <a:chExt cx="7137890" cy="3525788"/>
          </a:xfrm>
        </p:grpSpPr>
        <p:sp>
          <p:nvSpPr>
            <p:cNvPr id="3967" name="Google Shape;3967;p111"/>
            <p:cNvSpPr/>
            <p:nvPr/>
          </p:nvSpPr>
          <p:spPr>
            <a:xfrm>
              <a:off x="5102200" y="4210304"/>
              <a:ext cx="30209" cy="71207"/>
            </a:xfrm>
            <a:custGeom>
              <a:rect b="b" l="l" r="r" t="t"/>
              <a:pathLst>
                <a:path extrusionOk="0" h="33" w="14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4" y="11"/>
                    <a:pt x="9" y="22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9" y="22"/>
                    <a:pt x="4" y="11"/>
                    <a:pt x="0" y="0"/>
                  </a:cubicBezTo>
                </a:path>
              </a:pathLst>
            </a:custGeom>
            <a:solidFill>
              <a:srgbClr val="000904"/>
            </a:solidFill>
            <a:ln>
              <a:noFill/>
            </a:ln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8" name="Google Shape;3968;p111"/>
            <p:cNvSpPr/>
            <p:nvPr/>
          </p:nvSpPr>
          <p:spPr>
            <a:xfrm>
              <a:off x="4523919" y="4210304"/>
              <a:ext cx="19421" cy="71207"/>
            </a:xfrm>
            <a:custGeom>
              <a:rect b="b" l="l" r="r" t="t"/>
              <a:pathLst>
                <a:path extrusionOk="0" h="33" w="9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11"/>
                    <a:pt x="6" y="22"/>
                    <a:pt x="9" y="33"/>
                  </a:cubicBezTo>
                  <a:cubicBezTo>
                    <a:pt x="9" y="33"/>
                    <a:pt x="9" y="33"/>
                    <a:pt x="9" y="33"/>
                  </a:cubicBezTo>
                  <a:cubicBezTo>
                    <a:pt x="6" y="22"/>
                    <a:pt x="3" y="11"/>
                    <a:pt x="0" y="0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9" name="Google Shape;3969;p111"/>
            <p:cNvSpPr/>
            <p:nvPr/>
          </p:nvSpPr>
          <p:spPr>
            <a:xfrm>
              <a:off x="5771108" y="4210304"/>
              <a:ext cx="224408" cy="69049"/>
            </a:xfrm>
            <a:custGeom>
              <a:rect b="b" l="l" r="r" t="t"/>
              <a:pathLst>
                <a:path extrusionOk="0" h="32" w="104">
                  <a:moveTo>
                    <a:pt x="104" y="32"/>
                  </a:moveTo>
                  <a:cubicBezTo>
                    <a:pt x="104" y="32"/>
                    <a:pt x="104" y="32"/>
                    <a:pt x="104" y="32"/>
                  </a:cubicBezTo>
                  <a:cubicBezTo>
                    <a:pt x="104" y="32"/>
                    <a:pt x="104" y="32"/>
                    <a:pt x="104" y="32"/>
                  </a:cubicBezTo>
                  <a:moveTo>
                    <a:pt x="101" y="32"/>
                  </a:moveTo>
                  <a:cubicBezTo>
                    <a:pt x="101" y="32"/>
                    <a:pt x="102" y="32"/>
                    <a:pt x="102" y="32"/>
                  </a:cubicBezTo>
                  <a:cubicBezTo>
                    <a:pt x="102" y="32"/>
                    <a:pt x="101" y="32"/>
                    <a:pt x="101" y="32"/>
                  </a:cubicBezTo>
                  <a:moveTo>
                    <a:pt x="89" y="31"/>
                  </a:moveTo>
                  <a:cubicBezTo>
                    <a:pt x="89" y="31"/>
                    <a:pt x="89" y="31"/>
                    <a:pt x="89" y="31"/>
                  </a:cubicBezTo>
                  <a:cubicBezTo>
                    <a:pt x="89" y="31"/>
                    <a:pt x="89" y="31"/>
                    <a:pt x="89" y="31"/>
                  </a:cubicBezTo>
                  <a:moveTo>
                    <a:pt x="84" y="31"/>
                  </a:moveTo>
                  <a:cubicBezTo>
                    <a:pt x="84" y="31"/>
                    <a:pt x="84" y="31"/>
                    <a:pt x="84" y="31"/>
                  </a:cubicBezTo>
                  <a:cubicBezTo>
                    <a:pt x="84" y="31"/>
                    <a:pt x="84" y="31"/>
                    <a:pt x="84" y="31"/>
                  </a:cubicBezTo>
                  <a:moveTo>
                    <a:pt x="81" y="30"/>
                  </a:moveTo>
                  <a:cubicBezTo>
                    <a:pt x="81" y="30"/>
                    <a:pt x="82" y="30"/>
                    <a:pt x="82" y="30"/>
                  </a:cubicBezTo>
                  <a:cubicBezTo>
                    <a:pt x="82" y="30"/>
                    <a:pt x="81" y="30"/>
                    <a:pt x="81" y="30"/>
                  </a:cubicBezTo>
                  <a:moveTo>
                    <a:pt x="78" y="30"/>
                  </a:moveTo>
                  <a:cubicBezTo>
                    <a:pt x="79" y="30"/>
                    <a:pt x="79" y="30"/>
                    <a:pt x="79" y="30"/>
                  </a:cubicBezTo>
                  <a:cubicBezTo>
                    <a:pt x="79" y="30"/>
                    <a:pt x="79" y="30"/>
                    <a:pt x="78" y="30"/>
                  </a:cubicBezTo>
                  <a:moveTo>
                    <a:pt x="76" y="30"/>
                  </a:moveTo>
                  <a:cubicBezTo>
                    <a:pt x="76" y="30"/>
                    <a:pt x="77" y="30"/>
                    <a:pt x="77" y="30"/>
                  </a:cubicBezTo>
                  <a:cubicBezTo>
                    <a:pt x="77" y="30"/>
                    <a:pt x="76" y="30"/>
                    <a:pt x="76" y="30"/>
                  </a:cubicBezTo>
                  <a:moveTo>
                    <a:pt x="71" y="29"/>
                  </a:moveTo>
                  <a:cubicBezTo>
                    <a:pt x="72" y="29"/>
                    <a:pt x="74" y="29"/>
                    <a:pt x="75" y="29"/>
                  </a:cubicBezTo>
                  <a:cubicBezTo>
                    <a:pt x="74" y="29"/>
                    <a:pt x="72" y="29"/>
                    <a:pt x="71" y="29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1" y="14"/>
                    <a:pt x="45" y="24"/>
                    <a:pt x="70" y="29"/>
                  </a:cubicBezTo>
                  <a:cubicBezTo>
                    <a:pt x="45" y="24"/>
                    <a:pt x="21" y="14"/>
                    <a:pt x="0" y="0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0" name="Google Shape;3970;p111"/>
            <p:cNvSpPr/>
            <p:nvPr/>
          </p:nvSpPr>
          <p:spPr>
            <a:xfrm>
              <a:off x="6004147" y="3427033"/>
              <a:ext cx="51786" cy="6474"/>
            </a:xfrm>
            <a:custGeom>
              <a:rect b="b" l="l" r="r" t="t"/>
              <a:pathLst>
                <a:path extrusionOk="0" h="3" w="24">
                  <a:moveTo>
                    <a:pt x="23" y="3"/>
                  </a:moveTo>
                  <a:cubicBezTo>
                    <a:pt x="24" y="3"/>
                    <a:pt x="24" y="3"/>
                    <a:pt x="24" y="3"/>
                  </a:cubicBezTo>
                  <a:cubicBezTo>
                    <a:pt x="24" y="3"/>
                    <a:pt x="24" y="3"/>
                    <a:pt x="23" y="3"/>
                  </a:cubicBezTo>
                  <a:moveTo>
                    <a:pt x="21" y="2"/>
                  </a:moveTo>
                  <a:cubicBezTo>
                    <a:pt x="22" y="2"/>
                    <a:pt x="22" y="2"/>
                    <a:pt x="22" y="2"/>
                  </a:cubicBezTo>
                  <a:cubicBezTo>
                    <a:pt x="22" y="2"/>
                    <a:pt x="22" y="2"/>
                    <a:pt x="21" y="2"/>
                  </a:cubicBezTo>
                  <a:moveTo>
                    <a:pt x="18" y="2"/>
                  </a:moveTo>
                  <a:cubicBezTo>
                    <a:pt x="18" y="2"/>
                    <a:pt x="19" y="2"/>
                    <a:pt x="19" y="2"/>
                  </a:cubicBezTo>
                  <a:cubicBezTo>
                    <a:pt x="19" y="2"/>
                    <a:pt x="18" y="2"/>
                    <a:pt x="18" y="2"/>
                  </a:cubicBezTo>
                  <a:moveTo>
                    <a:pt x="16" y="2"/>
                  </a:moveTo>
                  <a:cubicBezTo>
                    <a:pt x="16" y="2"/>
                    <a:pt x="17" y="2"/>
                    <a:pt x="17" y="2"/>
                  </a:cubicBezTo>
                  <a:cubicBezTo>
                    <a:pt x="17" y="2"/>
                    <a:pt x="16" y="2"/>
                    <a:pt x="16" y="2"/>
                  </a:cubicBezTo>
                  <a:moveTo>
                    <a:pt x="13" y="2"/>
                  </a:moveTo>
                  <a:cubicBezTo>
                    <a:pt x="13" y="2"/>
                    <a:pt x="14" y="2"/>
                    <a:pt x="15" y="2"/>
                  </a:cubicBezTo>
                  <a:cubicBezTo>
                    <a:pt x="14" y="2"/>
                    <a:pt x="13" y="2"/>
                    <a:pt x="13" y="2"/>
                  </a:cubicBezTo>
                  <a:moveTo>
                    <a:pt x="11" y="1"/>
                  </a:moveTo>
                  <a:cubicBezTo>
                    <a:pt x="11" y="1"/>
                    <a:pt x="12" y="1"/>
                    <a:pt x="12" y="1"/>
                  </a:cubicBezTo>
                  <a:cubicBezTo>
                    <a:pt x="12" y="1"/>
                    <a:pt x="11" y="1"/>
                    <a:pt x="11" y="1"/>
                  </a:cubicBezTo>
                  <a:moveTo>
                    <a:pt x="8" y="1"/>
                  </a:moveTo>
                  <a:cubicBezTo>
                    <a:pt x="9" y="1"/>
                    <a:pt x="9" y="1"/>
                    <a:pt x="10" y="1"/>
                  </a:cubicBezTo>
                  <a:cubicBezTo>
                    <a:pt x="9" y="1"/>
                    <a:pt x="9" y="1"/>
                    <a:pt x="8" y="1"/>
                  </a:cubicBezTo>
                  <a:moveTo>
                    <a:pt x="5" y="1"/>
                  </a:moveTo>
                  <a:cubicBezTo>
                    <a:pt x="6" y="1"/>
                    <a:pt x="7" y="1"/>
                    <a:pt x="8" y="1"/>
                  </a:cubicBezTo>
                  <a:cubicBezTo>
                    <a:pt x="7" y="1"/>
                    <a:pt x="6" y="1"/>
                    <a:pt x="5" y="1"/>
                  </a:cubicBezTo>
                  <a:moveTo>
                    <a:pt x="3" y="1"/>
                  </a:moveTo>
                  <a:cubicBezTo>
                    <a:pt x="4" y="1"/>
                    <a:pt x="4" y="1"/>
                    <a:pt x="5" y="1"/>
                  </a:cubicBezTo>
                  <a:cubicBezTo>
                    <a:pt x="4" y="1"/>
                    <a:pt x="4" y="1"/>
                    <a:pt x="3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1" name="Google Shape;3971;p111"/>
            <p:cNvSpPr/>
            <p:nvPr/>
          </p:nvSpPr>
          <p:spPr>
            <a:xfrm>
              <a:off x="6008462" y="3429191"/>
              <a:ext cx="226566" cy="69049"/>
            </a:xfrm>
            <a:custGeom>
              <a:rect b="b" l="l" r="r" t="t"/>
              <a:pathLst>
                <a:path extrusionOk="0" h="32" w="105">
                  <a:moveTo>
                    <a:pt x="22" y="2"/>
                  </a:moveTo>
                  <a:cubicBezTo>
                    <a:pt x="52" y="5"/>
                    <a:pt x="80" y="16"/>
                    <a:pt x="105" y="32"/>
                  </a:cubicBezTo>
                  <a:cubicBezTo>
                    <a:pt x="105" y="32"/>
                    <a:pt x="105" y="32"/>
                    <a:pt x="105" y="32"/>
                  </a:cubicBezTo>
                  <a:cubicBezTo>
                    <a:pt x="80" y="16"/>
                    <a:pt x="52" y="5"/>
                    <a:pt x="22" y="2"/>
                  </a:cubicBezTo>
                  <a:moveTo>
                    <a:pt x="20" y="1"/>
                  </a:moveTo>
                  <a:cubicBezTo>
                    <a:pt x="20" y="1"/>
                    <a:pt x="21" y="1"/>
                    <a:pt x="21" y="2"/>
                  </a:cubicBezTo>
                  <a:cubicBezTo>
                    <a:pt x="21" y="1"/>
                    <a:pt x="20" y="1"/>
                    <a:pt x="20" y="1"/>
                  </a:cubicBezTo>
                  <a:moveTo>
                    <a:pt x="17" y="1"/>
                  </a:moveTo>
                  <a:cubicBezTo>
                    <a:pt x="18" y="1"/>
                    <a:pt x="19" y="1"/>
                    <a:pt x="19" y="1"/>
                  </a:cubicBezTo>
                  <a:cubicBezTo>
                    <a:pt x="19" y="1"/>
                    <a:pt x="18" y="1"/>
                    <a:pt x="17" y="1"/>
                  </a:cubicBezTo>
                  <a:moveTo>
                    <a:pt x="15" y="1"/>
                  </a:moveTo>
                  <a:cubicBezTo>
                    <a:pt x="15" y="1"/>
                    <a:pt x="16" y="1"/>
                    <a:pt x="16" y="1"/>
                  </a:cubicBezTo>
                  <a:cubicBezTo>
                    <a:pt x="16" y="1"/>
                    <a:pt x="15" y="1"/>
                    <a:pt x="15" y="1"/>
                  </a:cubicBezTo>
                  <a:moveTo>
                    <a:pt x="13" y="1"/>
                  </a:moveTo>
                  <a:cubicBezTo>
                    <a:pt x="13" y="1"/>
                    <a:pt x="14" y="1"/>
                    <a:pt x="14" y="1"/>
                  </a:cubicBezTo>
                  <a:cubicBezTo>
                    <a:pt x="14" y="1"/>
                    <a:pt x="13" y="1"/>
                    <a:pt x="13" y="1"/>
                  </a:cubicBezTo>
                  <a:moveTo>
                    <a:pt x="10" y="0"/>
                  </a:moveTo>
                  <a:cubicBezTo>
                    <a:pt x="10" y="1"/>
                    <a:pt x="11" y="1"/>
                    <a:pt x="11" y="1"/>
                  </a:cubicBezTo>
                  <a:cubicBezTo>
                    <a:pt x="11" y="1"/>
                    <a:pt x="10" y="1"/>
                    <a:pt x="10" y="0"/>
                  </a:cubicBezTo>
                  <a:moveTo>
                    <a:pt x="8" y="0"/>
                  </a:moveTo>
                  <a:cubicBezTo>
                    <a:pt x="8" y="0"/>
                    <a:pt x="8" y="0"/>
                    <a:pt x="9" y="0"/>
                  </a:cubicBezTo>
                  <a:cubicBezTo>
                    <a:pt x="8" y="0"/>
                    <a:pt x="8" y="0"/>
                    <a:pt x="8" y="0"/>
                  </a:cubicBezTo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moveTo>
                    <a:pt x="3" y="0"/>
                  </a:move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2" name="Google Shape;3972;p111"/>
            <p:cNvSpPr/>
            <p:nvPr/>
          </p:nvSpPr>
          <p:spPr>
            <a:xfrm>
              <a:off x="6873727" y="3427033"/>
              <a:ext cx="12947" cy="30209"/>
            </a:xfrm>
            <a:custGeom>
              <a:rect b="b" l="l" r="r" t="t"/>
              <a:pathLst>
                <a:path extrusionOk="0" h="14" w="6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5"/>
                    <a:pt x="4" y="9"/>
                    <a:pt x="6" y="14"/>
                  </a:cubicBezTo>
                  <a:cubicBezTo>
                    <a:pt x="4" y="9"/>
                    <a:pt x="2" y="5"/>
                    <a:pt x="0" y="0"/>
                  </a:cubicBezTo>
                </a:path>
              </a:pathLst>
            </a:custGeom>
            <a:solidFill>
              <a:srgbClr val="110600"/>
            </a:solidFill>
            <a:ln>
              <a:noFill/>
            </a:ln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3" name="Google Shape;3973;p111"/>
            <p:cNvSpPr/>
            <p:nvPr/>
          </p:nvSpPr>
          <p:spPr>
            <a:xfrm>
              <a:off x="6886674" y="3457242"/>
              <a:ext cx="17262" cy="40998"/>
            </a:xfrm>
            <a:custGeom>
              <a:rect b="b" l="l" r="r" t="t"/>
              <a:pathLst>
                <a:path extrusionOk="0" h="19" w="8">
                  <a:moveTo>
                    <a:pt x="0" y="0"/>
                  </a:moveTo>
                  <a:cubicBezTo>
                    <a:pt x="3" y="6"/>
                    <a:pt x="5" y="12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5" y="12"/>
                    <a:pt x="3" y="6"/>
                    <a:pt x="0" y="0"/>
                  </a:cubicBezTo>
                </a:path>
              </a:pathLst>
            </a:custGeom>
            <a:solidFill>
              <a:srgbClr val="050B00"/>
            </a:solidFill>
            <a:ln>
              <a:noFill/>
            </a:ln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4" name="Google Shape;3974;p111"/>
            <p:cNvSpPr/>
            <p:nvPr/>
          </p:nvSpPr>
          <p:spPr>
            <a:xfrm>
              <a:off x="6886674" y="3457242"/>
              <a:ext cx="17262" cy="40998"/>
            </a:xfrm>
            <a:custGeom>
              <a:rect b="b" l="l" r="r" t="t"/>
              <a:pathLst>
                <a:path extrusionOk="0" h="19" w="8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3" y="6"/>
                    <a:pt x="5" y="12"/>
                    <a:pt x="8" y="19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5" y="12"/>
                    <a:pt x="3" y="6"/>
                    <a:pt x="0" y="0"/>
                  </a:cubicBezTo>
                </a:path>
              </a:pathLst>
            </a:custGeom>
            <a:solidFill>
              <a:srgbClr val="110600"/>
            </a:solidFill>
            <a:ln>
              <a:noFill/>
            </a:ln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5" name="Google Shape;3975;p111"/>
            <p:cNvSpPr/>
            <p:nvPr/>
          </p:nvSpPr>
          <p:spPr>
            <a:xfrm>
              <a:off x="6903936" y="3498240"/>
              <a:ext cx="69049" cy="358189"/>
            </a:xfrm>
            <a:custGeom>
              <a:rect b="b" l="l" r="r" t="t"/>
              <a:pathLst>
                <a:path extrusionOk="0" h="165" w="32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0" y="51"/>
                    <a:pt x="32" y="107"/>
                    <a:pt x="32" y="165"/>
                  </a:cubicBezTo>
                  <a:cubicBezTo>
                    <a:pt x="32" y="165"/>
                    <a:pt x="32" y="165"/>
                    <a:pt x="32" y="165"/>
                  </a:cubicBezTo>
                  <a:cubicBezTo>
                    <a:pt x="32" y="107"/>
                    <a:pt x="20" y="51"/>
                    <a:pt x="0" y="0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6" name="Google Shape;3976;p111"/>
            <p:cNvSpPr/>
            <p:nvPr/>
          </p:nvSpPr>
          <p:spPr>
            <a:xfrm>
              <a:off x="7462797" y="3427034"/>
              <a:ext cx="15105" cy="56102"/>
            </a:xfrm>
            <a:custGeom>
              <a:rect b="b" l="l" r="r" t="t"/>
              <a:pathLst>
                <a:path extrusionOk="0" h="26" w="7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" y="9"/>
                    <a:pt x="5" y="17"/>
                    <a:pt x="7" y="26"/>
                  </a:cubicBezTo>
                  <a:cubicBezTo>
                    <a:pt x="5" y="17"/>
                    <a:pt x="2" y="9"/>
                    <a:pt x="0" y="0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7" name="Google Shape;3977;p111"/>
            <p:cNvSpPr/>
            <p:nvPr/>
          </p:nvSpPr>
          <p:spPr>
            <a:xfrm>
              <a:off x="6873727" y="3427034"/>
              <a:ext cx="589070" cy="0"/>
            </a:xfrm>
            <a:custGeom>
              <a:rect b="b" l="l" r="r" t="t"/>
              <a:pathLst>
                <a:path extrusionOk="0" h="120000" w="273">
                  <a:moveTo>
                    <a:pt x="27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202A31"/>
            </a:solidFill>
            <a:ln>
              <a:noFill/>
            </a:ln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8" name="Google Shape;3978;p111"/>
            <p:cNvSpPr/>
            <p:nvPr/>
          </p:nvSpPr>
          <p:spPr>
            <a:xfrm>
              <a:off x="6873727" y="3427034"/>
              <a:ext cx="589070" cy="0"/>
            </a:xfrm>
            <a:custGeom>
              <a:rect b="b" l="l" r="r" t="t"/>
              <a:pathLst>
                <a:path extrusionOk="0" h="120000" w="273">
                  <a:moveTo>
                    <a:pt x="273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3" y="0"/>
                  </a:lnTo>
                </a:path>
              </a:pathLst>
            </a:custGeom>
            <a:noFill/>
            <a:ln>
              <a:noFill/>
            </a:ln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9" name="Google Shape;3979;p111"/>
            <p:cNvSpPr/>
            <p:nvPr/>
          </p:nvSpPr>
          <p:spPr>
            <a:xfrm>
              <a:off x="7477902" y="3487451"/>
              <a:ext cx="2158" cy="10789"/>
            </a:xfrm>
            <a:custGeom>
              <a:rect b="b" l="l" r="r" t="t"/>
              <a:pathLst>
                <a:path extrusionOk="0" h="5" w="1">
                  <a:moveTo>
                    <a:pt x="1" y="3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1" y="4"/>
                    <a:pt x="1" y="4"/>
                    <a:pt x="1" y="3"/>
                  </a:cubicBezTo>
                  <a:moveTo>
                    <a:pt x="0" y="0"/>
                  </a:moveTo>
                  <a:cubicBezTo>
                    <a:pt x="0" y="0"/>
                    <a:pt x="0" y="1"/>
                    <a:pt x="1" y="1"/>
                  </a:cubicBezTo>
                  <a:cubicBezTo>
                    <a:pt x="0" y="1"/>
                    <a:pt x="0" y="0"/>
                    <a:pt x="0" y="0"/>
                  </a:cubicBezTo>
                </a:path>
              </a:pathLst>
            </a:custGeom>
            <a:solidFill>
              <a:srgbClr val="373535"/>
            </a:solidFill>
            <a:ln>
              <a:noFill/>
            </a:ln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0" name="Google Shape;3980;p111"/>
            <p:cNvSpPr/>
            <p:nvPr/>
          </p:nvSpPr>
          <p:spPr>
            <a:xfrm>
              <a:off x="3317729" y="3427034"/>
              <a:ext cx="4205486" cy="2190132"/>
            </a:xfrm>
            <a:custGeom>
              <a:rect b="b" l="l" r="r" t="t"/>
              <a:pathLst>
                <a:path extrusionOk="0" h="1013" w="1946">
                  <a:moveTo>
                    <a:pt x="1691" y="198"/>
                  </a:moveTo>
                  <a:cubicBezTo>
                    <a:pt x="1691" y="445"/>
                    <a:pt x="1490" y="645"/>
                    <a:pt x="1243" y="645"/>
                  </a:cubicBezTo>
                  <a:cubicBezTo>
                    <a:pt x="264" y="645"/>
                    <a:pt x="264" y="645"/>
                    <a:pt x="264" y="645"/>
                  </a:cubicBezTo>
                  <a:cubicBezTo>
                    <a:pt x="264" y="532"/>
                    <a:pt x="264" y="532"/>
                    <a:pt x="264" y="532"/>
                  </a:cubicBezTo>
                  <a:cubicBezTo>
                    <a:pt x="264" y="532"/>
                    <a:pt x="216" y="733"/>
                    <a:pt x="0" y="772"/>
                  </a:cubicBezTo>
                  <a:cubicBezTo>
                    <a:pt x="216" y="812"/>
                    <a:pt x="264" y="1013"/>
                    <a:pt x="264" y="1013"/>
                  </a:cubicBezTo>
                  <a:cubicBezTo>
                    <a:pt x="264" y="901"/>
                    <a:pt x="264" y="901"/>
                    <a:pt x="264" y="901"/>
                  </a:cubicBezTo>
                  <a:cubicBezTo>
                    <a:pt x="1243" y="901"/>
                    <a:pt x="1243" y="901"/>
                    <a:pt x="1243" y="901"/>
                  </a:cubicBezTo>
                  <a:cubicBezTo>
                    <a:pt x="1631" y="901"/>
                    <a:pt x="1946" y="586"/>
                    <a:pt x="1946" y="198"/>
                  </a:cubicBezTo>
                  <a:cubicBezTo>
                    <a:pt x="1946" y="129"/>
                    <a:pt x="1936" y="63"/>
                    <a:pt x="1918" y="0"/>
                  </a:cubicBezTo>
                  <a:cubicBezTo>
                    <a:pt x="1645" y="0"/>
                    <a:pt x="1645" y="0"/>
                    <a:pt x="1645" y="0"/>
                  </a:cubicBezTo>
                  <a:cubicBezTo>
                    <a:pt x="1674" y="60"/>
                    <a:pt x="1691" y="127"/>
                    <a:pt x="1691" y="198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1" name="Google Shape;3981;p111"/>
            <p:cNvSpPr/>
            <p:nvPr/>
          </p:nvSpPr>
          <p:spPr>
            <a:xfrm>
              <a:off x="2433045" y="3427033"/>
              <a:ext cx="4539940" cy="1646376"/>
            </a:xfrm>
            <a:custGeom>
              <a:rect b="b" l="l" r="r" t="t"/>
              <a:pathLst>
                <a:path extrusionOk="0" h="761" w="2100">
                  <a:moveTo>
                    <a:pt x="1652" y="1"/>
                  </a:moveTo>
                  <a:cubicBezTo>
                    <a:pt x="1761" y="1"/>
                    <a:pt x="1849" y="89"/>
                    <a:pt x="1849" y="198"/>
                  </a:cubicBezTo>
                  <a:cubicBezTo>
                    <a:pt x="1849" y="307"/>
                    <a:pt x="1761" y="395"/>
                    <a:pt x="1652" y="395"/>
                  </a:cubicBezTo>
                  <a:cubicBezTo>
                    <a:pt x="265" y="395"/>
                    <a:pt x="265" y="395"/>
                    <a:pt x="265" y="395"/>
                  </a:cubicBezTo>
                  <a:cubicBezTo>
                    <a:pt x="265" y="280"/>
                    <a:pt x="265" y="280"/>
                    <a:pt x="265" y="280"/>
                  </a:cubicBezTo>
                  <a:cubicBezTo>
                    <a:pt x="265" y="280"/>
                    <a:pt x="217" y="481"/>
                    <a:pt x="0" y="520"/>
                  </a:cubicBezTo>
                  <a:cubicBezTo>
                    <a:pt x="217" y="560"/>
                    <a:pt x="265" y="761"/>
                    <a:pt x="265" y="761"/>
                  </a:cubicBezTo>
                  <a:cubicBezTo>
                    <a:pt x="265" y="645"/>
                    <a:pt x="265" y="645"/>
                    <a:pt x="265" y="645"/>
                  </a:cubicBezTo>
                  <a:cubicBezTo>
                    <a:pt x="1652" y="645"/>
                    <a:pt x="1652" y="645"/>
                    <a:pt x="1652" y="645"/>
                  </a:cubicBezTo>
                  <a:cubicBezTo>
                    <a:pt x="1899" y="645"/>
                    <a:pt x="2100" y="445"/>
                    <a:pt x="2100" y="198"/>
                  </a:cubicBezTo>
                  <a:cubicBezTo>
                    <a:pt x="2100" y="127"/>
                    <a:pt x="2083" y="60"/>
                    <a:pt x="2054" y="0"/>
                  </a:cubicBezTo>
                  <a:cubicBezTo>
                    <a:pt x="1652" y="0"/>
                    <a:pt x="1652" y="0"/>
                    <a:pt x="1652" y="0"/>
                  </a:cubicBezTo>
                  <a:cubicBezTo>
                    <a:pt x="1652" y="1"/>
                    <a:pt x="1652" y="1"/>
                    <a:pt x="1652" y="1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2" name="Google Shape;3982;p111"/>
            <p:cNvSpPr/>
            <p:nvPr/>
          </p:nvSpPr>
          <p:spPr>
            <a:xfrm>
              <a:off x="5033152" y="2635135"/>
              <a:ext cx="4537783" cy="1646376"/>
            </a:xfrm>
            <a:custGeom>
              <a:rect b="b" l="l" r="r" t="t"/>
              <a:pathLst>
                <a:path extrusionOk="0" h="761" w="2099">
                  <a:moveTo>
                    <a:pt x="1835" y="0"/>
                  </a:moveTo>
                  <a:cubicBezTo>
                    <a:pt x="1835" y="116"/>
                    <a:pt x="1835" y="116"/>
                    <a:pt x="1835" y="116"/>
                  </a:cubicBezTo>
                  <a:cubicBezTo>
                    <a:pt x="448" y="116"/>
                    <a:pt x="448" y="116"/>
                    <a:pt x="448" y="116"/>
                  </a:cubicBezTo>
                  <a:cubicBezTo>
                    <a:pt x="200" y="116"/>
                    <a:pt x="0" y="316"/>
                    <a:pt x="0" y="563"/>
                  </a:cubicBezTo>
                  <a:cubicBezTo>
                    <a:pt x="0" y="634"/>
                    <a:pt x="17" y="701"/>
                    <a:pt x="46" y="761"/>
                  </a:cubicBezTo>
                  <a:cubicBezTo>
                    <a:pt x="448" y="761"/>
                    <a:pt x="448" y="761"/>
                    <a:pt x="448" y="761"/>
                  </a:cubicBezTo>
                  <a:cubicBezTo>
                    <a:pt x="448" y="760"/>
                    <a:pt x="448" y="760"/>
                    <a:pt x="448" y="760"/>
                  </a:cubicBezTo>
                  <a:cubicBezTo>
                    <a:pt x="339" y="760"/>
                    <a:pt x="251" y="672"/>
                    <a:pt x="251" y="563"/>
                  </a:cubicBezTo>
                  <a:cubicBezTo>
                    <a:pt x="251" y="454"/>
                    <a:pt x="339" y="366"/>
                    <a:pt x="448" y="366"/>
                  </a:cubicBezTo>
                  <a:cubicBezTo>
                    <a:pt x="1835" y="366"/>
                    <a:pt x="1835" y="366"/>
                    <a:pt x="1835" y="366"/>
                  </a:cubicBezTo>
                  <a:cubicBezTo>
                    <a:pt x="1835" y="481"/>
                    <a:pt x="1835" y="481"/>
                    <a:pt x="1835" y="481"/>
                  </a:cubicBezTo>
                  <a:cubicBezTo>
                    <a:pt x="1835" y="481"/>
                    <a:pt x="1882" y="280"/>
                    <a:pt x="2099" y="241"/>
                  </a:cubicBezTo>
                  <a:cubicBezTo>
                    <a:pt x="1882" y="201"/>
                    <a:pt x="1835" y="0"/>
                    <a:pt x="1835" y="0"/>
                  </a:cubicBezTo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3" name="Google Shape;3983;p111"/>
            <p:cNvSpPr/>
            <p:nvPr/>
          </p:nvSpPr>
          <p:spPr>
            <a:xfrm>
              <a:off x="4482923" y="2091378"/>
              <a:ext cx="4205486" cy="2190133"/>
            </a:xfrm>
            <a:custGeom>
              <a:rect b="b" l="l" r="r" t="t"/>
              <a:pathLst>
                <a:path extrusionOk="0" h="1013" w="1946">
                  <a:moveTo>
                    <a:pt x="1682" y="0"/>
                  </a:moveTo>
                  <a:cubicBezTo>
                    <a:pt x="1682" y="112"/>
                    <a:pt x="1682" y="112"/>
                    <a:pt x="1682" y="112"/>
                  </a:cubicBezTo>
                  <a:cubicBezTo>
                    <a:pt x="703" y="112"/>
                    <a:pt x="703" y="112"/>
                    <a:pt x="703" y="112"/>
                  </a:cubicBezTo>
                  <a:cubicBezTo>
                    <a:pt x="314" y="112"/>
                    <a:pt x="0" y="427"/>
                    <a:pt x="0" y="815"/>
                  </a:cubicBezTo>
                  <a:cubicBezTo>
                    <a:pt x="0" y="884"/>
                    <a:pt x="9" y="950"/>
                    <a:pt x="28" y="1013"/>
                  </a:cubicBezTo>
                  <a:cubicBezTo>
                    <a:pt x="301" y="1013"/>
                    <a:pt x="301" y="1013"/>
                    <a:pt x="301" y="1013"/>
                  </a:cubicBezTo>
                  <a:cubicBezTo>
                    <a:pt x="272" y="953"/>
                    <a:pt x="255" y="886"/>
                    <a:pt x="255" y="815"/>
                  </a:cubicBezTo>
                  <a:cubicBezTo>
                    <a:pt x="255" y="568"/>
                    <a:pt x="455" y="368"/>
                    <a:pt x="703" y="368"/>
                  </a:cubicBezTo>
                  <a:cubicBezTo>
                    <a:pt x="1682" y="368"/>
                    <a:pt x="1682" y="368"/>
                    <a:pt x="1682" y="368"/>
                  </a:cubicBezTo>
                  <a:cubicBezTo>
                    <a:pt x="1682" y="481"/>
                    <a:pt x="1682" y="481"/>
                    <a:pt x="1682" y="481"/>
                  </a:cubicBezTo>
                  <a:cubicBezTo>
                    <a:pt x="1682" y="481"/>
                    <a:pt x="1729" y="280"/>
                    <a:pt x="1946" y="241"/>
                  </a:cubicBezTo>
                  <a:cubicBezTo>
                    <a:pt x="1729" y="201"/>
                    <a:pt x="1682" y="0"/>
                    <a:pt x="1682" y="0"/>
                  </a:cubicBezTo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97375" lIns="194750" spcFirstLastPara="1" rIns="194750" wrap="square" tIns="973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4" name="Google Shape;3984;p111"/>
          <p:cNvSpPr txBox="1"/>
          <p:nvPr/>
        </p:nvSpPr>
        <p:spPr>
          <a:xfrm>
            <a:off x="8545924" y="3783810"/>
            <a:ext cx="2837522" cy="723321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985" name="Google Shape;3985;p111"/>
          <p:cNvSpPr txBox="1"/>
          <p:nvPr/>
        </p:nvSpPr>
        <p:spPr>
          <a:xfrm>
            <a:off x="798863" y="1663580"/>
            <a:ext cx="2837522" cy="723321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986" name="Google Shape;3986;p111"/>
          <p:cNvSpPr txBox="1"/>
          <p:nvPr/>
        </p:nvSpPr>
        <p:spPr>
          <a:xfrm>
            <a:off x="798948" y="2919261"/>
            <a:ext cx="2837522" cy="723321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987" name="Google Shape;3987;p111"/>
          <p:cNvSpPr txBox="1"/>
          <p:nvPr/>
        </p:nvSpPr>
        <p:spPr>
          <a:xfrm>
            <a:off x="8545924" y="4985502"/>
            <a:ext cx="2837522" cy="723321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988" name="Google Shape;3988;p111"/>
          <p:cNvSpPr txBox="1"/>
          <p:nvPr/>
        </p:nvSpPr>
        <p:spPr>
          <a:xfrm>
            <a:off x="6470329" y="2343874"/>
            <a:ext cx="1801578" cy="360593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89" name="Google Shape;3989;p111"/>
          <p:cNvSpPr txBox="1"/>
          <p:nvPr/>
        </p:nvSpPr>
        <p:spPr>
          <a:xfrm>
            <a:off x="7403563" y="2890685"/>
            <a:ext cx="1801578" cy="360593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0" name="Google Shape;3990;p111"/>
          <p:cNvSpPr txBox="1"/>
          <p:nvPr/>
        </p:nvSpPr>
        <p:spPr>
          <a:xfrm>
            <a:off x="3347954" y="4268292"/>
            <a:ext cx="1801578" cy="360593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1" name="Google Shape;3991;p111"/>
          <p:cNvSpPr txBox="1"/>
          <p:nvPr/>
        </p:nvSpPr>
        <p:spPr>
          <a:xfrm>
            <a:off x="4204831" y="4795208"/>
            <a:ext cx="1801578" cy="360593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5" name="Shape 3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6" name="Google Shape;3996;p11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3997" name="Google Shape;3997;p112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98" name="Google Shape;3998;p112"/>
          <p:cNvSpPr/>
          <p:nvPr/>
        </p:nvSpPr>
        <p:spPr>
          <a:xfrm>
            <a:off x="968450" y="1725722"/>
            <a:ext cx="1828800" cy="18288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99" name="Google Shape;3999;p112"/>
          <p:cNvSpPr/>
          <p:nvPr/>
        </p:nvSpPr>
        <p:spPr>
          <a:xfrm>
            <a:off x="1621230" y="2300055"/>
            <a:ext cx="523240" cy="680134"/>
          </a:xfrm>
          <a:custGeom>
            <a:rect b="b" l="l" r="r" t="t"/>
            <a:pathLst>
              <a:path extrusionOk="0" h="190649" w="146670">
                <a:moveTo>
                  <a:pt x="73335" y="178036"/>
                </a:moveTo>
                <a:cubicBezTo>
                  <a:pt x="72070" y="178036"/>
                  <a:pt x="70991" y="178483"/>
                  <a:pt x="70098" y="179376"/>
                </a:cubicBezTo>
                <a:cubicBezTo>
                  <a:pt x="69205" y="180268"/>
                  <a:pt x="68759" y="181422"/>
                  <a:pt x="68759" y="182836"/>
                </a:cubicBezTo>
                <a:cubicBezTo>
                  <a:pt x="68759" y="184101"/>
                  <a:pt x="69205" y="185180"/>
                  <a:pt x="70098" y="186073"/>
                </a:cubicBezTo>
                <a:cubicBezTo>
                  <a:pt x="70991" y="186966"/>
                  <a:pt x="72070" y="187412"/>
                  <a:pt x="73335" y="187412"/>
                </a:cubicBezTo>
                <a:cubicBezTo>
                  <a:pt x="74600" y="187412"/>
                  <a:pt x="75679" y="186966"/>
                  <a:pt x="76572" y="186073"/>
                </a:cubicBezTo>
                <a:cubicBezTo>
                  <a:pt x="77465" y="185180"/>
                  <a:pt x="77912" y="184101"/>
                  <a:pt x="77912" y="182836"/>
                </a:cubicBezTo>
                <a:cubicBezTo>
                  <a:pt x="77912" y="181422"/>
                  <a:pt x="77465" y="180268"/>
                  <a:pt x="76572" y="179376"/>
                </a:cubicBezTo>
                <a:cubicBezTo>
                  <a:pt x="75679" y="178483"/>
                  <a:pt x="74600" y="178036"/>
                  <a:pt x="73335" y="178036"/>
                </a:cubicBezTo>
                <a:close/>
                <a:moveTo>
                  <a:pt x="16185" y="19199"/>
                </a:moveTo>
                <a:lnTo>
                  <a:pt x="16185" y="171674"/>
                </a:lnTo>
                <a:lnTo>
                  <a:pt x="130485" y="171674"/>
                </a:lnTo>
                <a:lnTo>
                  <a:pt x="130485" y="19199"/>
                </a:lnTo>
                <a:close/>
                <a:moveTo>
                  <a:pt x="9153" y="0"/>
                </a:moveTo>
                <a:lnTo>
                  <a:pt x="137517" y="0"/>
                </a:lnTo>
                <a:cubicBezTo>
                  <a:pt x="140271" y="0"/>
                  <a:pt x="142485" y="875"/>
                  <a:pt x="144159" y="2624"/>
                </a:cubicBezTo>
                <a:cubicBezTo>
                  <a:pt x="145833" y="4372"/>
                  <a:pt x="146670" y="6623"/>
                  <a:pt x="146670" y="9377"/>
                </a:cubicBezTo>
                <a:lnTo>
                  <a:pt x="146670" y="181496"/>
                </a:lnTo>
                <a:cubicBezTo>
                  <a:pt x="146670" y="184250"/>
                  <a:pt x="145833" y="186463"/>
                  <a:pt x="144159" y="188138"/>
                </a:cubicBezTo>
                <a:cubicBezTo>
                  <a:pt x="142485" y="189812"/>
                  <a:pt x="140271" y="190649"/>
                  <a:pt x="137517" y="190649"/>
                </a:cubicBezTo>
                <a:lnTo>
                  <a:pt x="9153" y="190649"/>
                </a:lnTo>
                <a:cubicBezTo>
                  <a:pt x="6400" y="190649"/>
                  <a:pt x="4186" y="189812"/>
                  <a:pt x="2512" y="188138"/>
                </a:cubicBezTo>
                <a:cubicBezTo>
                  <a:pt x="837" y="186463"/>
                  <a:pt x="0" y="184250"/>
                  <a:pt x="0" y="181496"/>
                </a:cubicBezTo>
                <a:lnTo>
                  <a:pt x="0" y="9377"/>
                </a:lnTo>
                <a:cubicBezTo>
                  <a:pt x="0" y="6623"/>
                  <a:pt x="837" y="4372"/>
                  <a:pt x="2512" y="2624"/>
                </a:cubicBezTo>
                <a:cubicBezTo>
                  <a:pt x="4186" y="875"/>
                  <a:pt x="6400" y="0"/>
                  <a:pt x="91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0" name="Google Shape;4000;p112"/>
          <p:cNvSpPr/>
          <p:nvPr/>
        </p:nvSpPr>
        <p:spPr>
          <a:xfrm>
            <a:off x="3739206" y="4497655"/>
            <a:ext cx="1153633" cy="115363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1" name="Google Shape;4001;p112"/>
          <p:cNvSpPr/>
          <p:nvPr/>
        </p:nvSpPr>
        <p:spPr>
          <a:xfrm>
            <a:off x="4098471" y="4926035"/>
            <a:ext cx="435103" cy="296872"/>
          </a:xfrm>
          <a:custGeom>
            <a:rect b="b" l="l" r="r" t="t"/>
            <a:pathLst>
              <a:path extrusionOk="0" h="142875" w="209401">
                <a:moveTo>
                  <a:pt x="87734" y="125239"/>
                </a:moveTo>
                <a:cubicBezTo>
                  <a:pt x="85799" y="125239"/>
                  <a:pt x="84683" y="125500"/>
                  <a:pt x="84385" y="126020"/>
                </a:cubicBezTo>
                <a:lnTo>
                  <a:pt x="78134" y="132160"/>
                </a:lnTo>
                <a:lnTo>
                  <a:pt x="77911" y="132383"/>
                </a:lnTo>
                <a:cubicBezTo>
                  <a:pt x="77911" y="132978"/>
                  <a:pt x="78916" y="133276"/>
                  <a:pt x="80925" y="133276"/>
                </a:cubicBezTo>
                <a:lnTo>
                  <a:pt x="128476" y="133276"/>
                </a:lnTo>
                <a:cubicBezTo>
                  <a:pt x="130485" y="133276"/>
                  <a:pt x="131489" y="132978"/>
                  <a:pt x="131489" y="132383"/>
                </a:cubicBezTo>
                <a:cubicBezTo>
                  <a:pt x="131489" y="132234"/>
                  <a:pt x="131415" y="132160"/>
                  <a:pt x="131266" y="132160"/>
                </a:cubicBezTo>
                <a:lnTo>
                  <a:pt x="125239" y="126020"/>
                </a:lnTo>
                <a:cubicBezTo>
                  <a:pt x="124718" y="125500"/>
                  <a:pt x="123527" y="125239"/>
                  <a:pt x="121667" y="125239"/>
                </a:cubicBezTo>
                <a:close/>
                <a:moveTo>
                  <a:pt x="28575" y="9600"/>
                </a:moveTo>
                <a:lnTo>
                  <a:pt x="28575" y="114300"/>
                </a:lnTo>
                <a:lnTo>
                  <a:pt x="180826" y="114300"/>
                </a:lnTo>
                <a:lnTo>
                  <a:pt x="180826" y="9600"/>
                </a:lnTo>
                <a:close/>
                <a:moveTo>
                  <a:pt x="28575" y="0"/>
                </a:moveTo>
                <a:lnTo>
                  <a:pt x="180826" y="0"/>
                </a:lnTo>
                <a:cubicBezTo>
                  <a:pt x="183207" y="0"/>
                  <a:pt x="185402" y="968"/>
                  <a:pt x="187411" y="2902"/>
                </a:cubicBezTo>
                <a:cubicBezTo>
                  <a:pt x="189421" y="4837"/>
                  <a:pt x="190425" y="6995"/>
                  <a:pt x="190425" y="9376"/>
                </a:cubicBezTo>
                <a:lnTo>
                  <a:pt x="190425" y="114300"/>
                </a:lnTo>
                <a:lnTo>
                  <a:pt x="209401" y="133276"/>
                </a:lnTo>
                <a:cubicBezTo>
                  <a:pt x="209401" y="135955"/>
                  <a:pt x="208526" y="138224"/>
                  <a:pt x="206778" y="140085"/>
                </a:cubicBezTo>
                <a:cubicBezTo>
                  <a:pt x="205029" y="141945"/>
                  <a:pt x="202778" y="142875"/>
                  <a:pt x="200025" y="142875"/>
                </a:cubicBezTo>
                <a:lnTo>
                  <a:pt x="9376" y="142875"/>
                </a:lnTo>
                <a:cubicBezTo>
                  <a:pt x="6623" y="142875"/>
                  <a:pt x="4371" y="141982"/>
                  <a:pt x="2623" y="140196"/>
                </a:cubicBezTo>
                <a:cubicBezTo>
                  <a:pt x="874" y="138410"/>
                  <a:pt x="0" y="136104"/>
                  <a:pt x="0" y="133276"/>
                </a:cubicBezTo>
                <a:lnTo>
                  <a:pt x="18975" y="114300"/>
                </a:lnTo>
                <a:lnTo>
                  <a:pt x="18975" y="9376"/>
                </a:lnTo>
                <a:cubicBezTo>
                  <a:pt x="18975" y="6995"/>
                  <a:pt x="19980" y="4837"/>
                  <a:pt x="21989" y="2902"/>
                </a:cubicBezTo>
                <a:cubicBezTo>
                  <a:pt x="23998" y="968"/>
                  <a:pt x="26193" y="0"/>
                  <a:pt x="2857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2" name="Google Shape;4002;p112"/>
          <p:cNvSpPr/>
          <p:nvPr/>
        </p:nvSpPr>
        <p:spPr>
          <a:xfrm>
            <a:off x="6363013" y="1725722"/>
            <a:ext cx="1467469" cy="1467469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3" name="Google Shape;4003;p112"/>
          <p:cNvSpPr/>
          <p:nvPr/>
        </p:nvSpPr>
        <p:spPr>
          <a:xfrm>
            <a:off x="7989969" y="4497655"/>
            <a:ext cx="789819" cy="7898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4" name="Google Shape;4004;p112"/>
          <p:cNvSpPr/>
          <p:nvPr/>
        </p:nvSpPr>
        <p:spPr>
          <a:xfrm>
            <a:off x="8242836" y="4750522"/>
            <a:ext cx="284084" cy="284084"/>
          </a:xfrm>
          <a:custGeom>
            <a:rect b="b" l="l" r="r" t="t"/>
            <a:pathLst>
              <a:path extrusionOk="0" h="171450" w="171450">
                <a:moveTo>
                  <a:pt x="85725" y="116868"/>
                </a:moveTo>
                <a:cubicBezTo>
                  <a:pt x="84311" y="116868"/>
                  <a:pt x="83158" y="117322"/>
                  <a:pt x="82265" y="118230"/>
                </a:cubicBezTo>
                <a:cubicBezTo>
                  <a:pt x="81372" y="119138"/>
                  <a:pt x="80925" y="120310"/>
                  <a:pt x="80925" y="121748"/>
                </a:cubicBezTo>
                <a:cubicBezTo>
                  <a:pt x="80925" y="123185"/>
                  <a:pt x="81372" y="124357"/>
                  <a:pt x="82265" y="125265"/>
                </a:cubicBezTo>
                <a:cubicBezTo>
                  <a:pt x="83158" y="126173"/>
                  <a:pt x="84311" y="126627"/>
                  <a:pt x="85725" y="126627"/>
                </a:cubicBezTo>
                <a:cubicBezTo>
                  <a:pt x="87139" y="126627"/>
                  <a:pt x="88292" y="126173"/>
                  <a:pt x="89185" y="125265"/>
                </a:cubicBezTo>
                <a:cubicBezTo>
                  <a:pt x="90078" y="124357"/>
                  <a:pt x="90525" y="123185"/>
                  <a:pt x="90525" y="121748"/>
                </a:cubicBezTo>
                <a:cubicBezTo>
                  <a:pt x="90525" y="120310"/>
                  <a:pt x="90078" y="119138"/>
                  <a:pt x="89185" y="118230"/>
                </a:cubicBezTo>
                <a:cubicBezTo>
                  <a:pt x="88292" y="117322"/>
                  <a:pt x="87139" y="116868"/>
                  <a:pt x="85725" y="116868"/>
                </a:cubicBezTo>
                <a:close/>
                <a:moveTo>
                  <a:pt x="9600" y="9600"/>
                </a:moveTo>
                <a:lnTo>
                  <a:pt x="9600" y="107268"/>
                </a:lnTo>
                <a:lnTo>
                  <a:pt x="161851" y="107268"/>
                </a:lnTo>
                <a:lnTo>
                  <a:pt x="161851" y="9600"/>
                </a:lnTo>
                <a:close/>
                <a:moveTo>
                  <a:pt x="7367" y="0"/>
                </a:moveTo>
                <a:lnTo>
                  <a:pt x="164083" y="0"/>
                </a:lnTo>
                <a:cubicBezTo>
                  <a:pt x="166167" y="0"/>
                  <a:pt x="167915" y="707"/>
                  <a:pt x="169329" y="2121"/>
                </a:cubicBezTo>
                <a:cubicBezTo>
                  <a:pt x="170743" y="3535"/>
                  <a:pt x="171450" y="5284"/>
                  <a:pt x="171450" y="7367"/>
                </a:cubicBezTo>
                <a:lnTo>
                  <a:pt x="171450" y="134839"/>
                </a:lnTo>
                <a:cubicBezTo>
                  <a:pt x="171450" y="136922"/>
                  <a:pt x="170762" y="138671"/>
                  <a:pt x="169385" y="140085"/>
                </a:cubicBezTo>
                <a:cubicBezTo>
                  <a:pt x="168008" y="141499"/>
                  <a:pt x="166241" y="142206"/>
                  <a:pt x="164083" y="142206"/>
                </a:cubicBezTo>
                <a:lnTo>
                  <a:pt x="102915" y="142206"/>
                </a:lnTo>
                <a:lnTo>
                  <a:pt x="105817" y="164865"/>
                </a:lnTo>
                <a:lnTo>
                  <a:pt x="110617" y="169664"/>
                </a:lnTo>
                <a:lnTo>
                  <a:pt x="110617" y="170334"/>
                </a:lnTo>
                <a:cubicBezTo>
                  <a:pt x="110542" y="170632"/>
                  <a:pt x="110077" y="170874"/>
                  <a:pt x="109221" y="171060"/>
                </a:cubicBezTo>
                <a:cubicBezTo>
                  <a:pt x="108366" y="171246"/>
                  <a:pt x="107528" y="171339"/>
                  <a:pt x="106710" y="171339"/>
                </a:cubicBezTo>
                <a:lnTo>
                  <a:pt x="105370" y="171450"/>
                </a:lnTo>
                <a:lnTo>
                  <a:pt x="66080" y="171450"/>
                </a:lnTo>
                <a:cubicBezTo>
                  <a:pt x="62731" y="171450"/>
                  <a:pt x="60908" y="171078"/>
                  <a:pt x="60610" y="170334"/>
                </a:cubicBezTo>
                <a:lnTo>
                  <a:pt x="60610" y="169664"/>
                </a:lnTo>
                <a:lnTo>
                  <a:pt x="65633" y="164865"/>
                </a:lnTo>
                <a:lnTo>
                  <a:pt x="68535" y="142206"/>
                </a:lnTo>
                <a:lnTo>
                  <a:pt x="7367" y="142206"/>
                </a:lnTo>
                <a:cubicBezTo>
                  <a:pt x="5209" y="142206"/>
                  <a:pt x="3442" y="141499"/>
                  <a:pt x="2065" y="140085"/>
                </a:cubicBezTo>
                <a:cubicBezTo>
                  <a:pt x="688" y="138671"/>
                  <a:pt x="0" y="136922"/>
                  <a:pt x="0" y="134839"/>
                </a:cubicBezTo>
                <a:lnTo>
                  <a:pt x="0" y="7367"/>
                </a:lnTo>
                <a:cubicBezTo>
                  <a:pt x="0" y="5284"/>
                  <a:pt x="707" y="3535"/>
                  <a:pt x="2121" y="2121"/>
                </a:cubicBezTo>
                <a:cubicBezTo>
                  <a:pt x="3535" y="707"/>
                  <a:pt x="5284" y="0"/>
                  <a:pt x="736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5" name="Google Shape;4005;p112"/>
          <p:cNvSpPr/>
          <p:nvPr/>
        </p:nvSpPr>
        <p:spPr>
          <a:xfrm>
            <a:off x="3375602" y="2486079"/>
            <a:ext cx="903767" cy="457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6" name="Google Shape;4006;p112"/>
          <p:cNvSpPr txBox="1"/>
          <p:nvPr/>
        </p:nvSpPr>
        <p:spPr>
          <a:xfrm>
            <a:off x="3280935" y="2020734"/>
            <a:ext cx="6930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007" name="Google Shape;4007;p112"/>
          <p:cNvSpPr txBox="1"/>
          <p:nvPr/>
        </p:nvSpPr>
        <p:spPr>
          <a:xfrm>
            <a:off x="3375602" y="2671054"/>
            <a:ext cx="217852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8" name="Google Shape;4008;p112"/>
          <p:cNvSpPr/>
          <p:nvPr/>
        </p:nvSpPr>
        <p:spPr>
          <a:xfrm>
            <a:off x="8406314" y="2486079"/>
            <a:ext cx="731520" cy="457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09" name="Google Shape;4009;p112"/>
          <p:cNvSpPr txBox="1"/>
          <p:nvPr/>
        </p:nvSpPr>
        <p:spPr>
          <a:xfrm>
            <a:off x="8311647" y="2020734"/>
            <a:ext cx="6930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010" name="Google Shape;4010;p112"/>
          <p:cNvSpPr txBox="1"/>
          <p:nvPr/>
        </p:nvSpPr>
        <p:spPr>
          <a:xfrm>
            <a:off x="8406314" y="2671054"/>
            <a:ext cx="217852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1" name="Google Shape;4011;p112"/>
          <p:cNvSpPr/>
          <p:nvPr/>
        </p:nvSpPr>
        <p:spPr>
          <a:xfrm>
            <a:off x="9236411" y="4738521"/>
            <a:ext cx="182880" cy="457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2" name="Google Shape;4012;p112"/>
          <p:cNvSpPr txBox="1"/>
          <p:nvPr/>
        </p:nvSpPr>
        <p:spPr>
          <a:xfrm>
            <a:off x="9141744" y="4273176"/>
            <a:ext cx="6930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013" name="Google Shape;4013;p112"/>
          <p:cNvSpPr txBox="1"/>
          <p:nvPr/>
        </p:nvSpPr>
        <p:spPr>
          <a:xfrm>
            <a:off x="9236411" y="4923496"/>
            <a:ext cx="217852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4" name="Google Shape;4014;p112"/>
          <p:cNvSpPr/>
          <p:nvPr/>
        </p:nvSpPr>
        <p:spPr>
          <a:xfrm>
            <a:off x="5355910" y="4819982"/>
            <a:ext cx="457200" cy="4572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5" name="Google Shape;4015;p112"/>
          <p:cNvSpPr txBox="1"/>
          <p:nvPr/>
        </p:nvSpPr>
        <p:spPr>
          <a:xfrm>
            <a:off x="5261243" y="4354637"/>
            <a:ext cx="69301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016" name="Google Shape;4016;p112"/>
          <p:cNvSpPr txBox="1"/>
          <p:nvPr/>
        </p:nvSpPr>
        <p:spPr>
          <a:xfrm>
            <a:off x="5355910" y="5004957"/>
            <a:ext cx="217852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7" name="Google Shape;4017;p112"/>
          <p:cNvSpPr/>
          <p:nvPr/>
        </p:nvSpPr>
        <p:spPr>
          <a:xfrm>
            <a:off x="6869935" y="2168872"/>
            <a:ext cx="523240" cy="680134"/>
          </a:xfrm>
          <a:custGeom>
            <a:rect b="b" l="l" r="r" t="t"/>
            <a:pathLst>
              <a:path extrusionOk="0" h="190649" w="146670">
                <a:moveTo>
                  <a:pt x="73335" y="178036"/>
                </a:moveTo>
                <a:cubicBezTo>
                  <a:pt x="72070" y="178036"/>
                  <a:pt x="70991" y="178483"/>
                  <a:pt x="70098" y="179376"/>
                </a:cubicBezTo>
                <a:cubicBezTo>
                  <a:pt x="69205" y="180268"/>
                  <a:pt x="68759" y="181422"/>
                  <a:pt x="68759" y="182836"/>
                </a:cubicBezTo>
                <a:cubicBezTo>
                  <a:pt x="68759" y="184101"/>
                  <a:pt x="69205" y="185180"/>
                  <a:pt x="70098" y="186073"/>
                </a:cubicBezTo>
                <a:cubicBezTo>
                  <a:pt x="70991" y="186966"/>
                  <a:pt x="72070" y="187412"/>
                  <a:pt x="73335" y="187412"/>
                </a:cubicBezTo>
                <a:cubicBezTo>
                  <a:pt x="74600" y="187412"/>
                  <a:pt x="75679" y="186966"/>
                  <a:pt x="76572" y="186073"/>
                </a:cubicBezTo>
                <a:cubicBezTo>
                  <a:pt x="77465" y="185180"/>
                  <a:pt x="77912" y="184101"/>
                  <a:pt x="77912" y="182836"/>
                </a:cubicBezTo>
                <a:cubicBezTo>
                  <a:pt x="77912" y="181422"/>
                  <a:pt x="77465" y="180268"/>
                  <a:pt x="76572" y="179376"/>
                </a:cubicBezTo>
                <a:cubicBezTo>
                  <a:pt x="75679" y="178483"/>
                  <a:pt x="74600" y="178036"/>
                  <a:pt x="73335" y="178036"/>
                </a:cubicBezTo>
                <a:close/>
                <a:moveTo>
                  <a:pt x="16185" y="19199"/>
                </a:moveTo>
                <a:lnTo>
                  <a:pt x="16185" y="171674"/>
                </a:lnTo>
                <a:lnTo>
                  <a:pt x="130485" y="171674"/>
                </a:lnTo>
                <a:lnTo>
                  <a:pt x="130485" y="19199"/>
                </a:lnTo>
                <a:close/>
                <a:moveTo>
                  <a:pt x="9153" y="0"/>
                </a:moveTo>
                <a:lnTo>
                  <a:pt x="137517" y="0"/>
                </a:lnTo>
                <a:cubicBezTo>
                  <a:pt x="140271" y="0"/>
                  <a:pt x="142485" y="875"/>
                  <a:pt x="144159" y="2624"/>
                </a:cubicBezTo>
                <a:cubicBezTo>
                  <a:pt x="145833" y="4372"/>
                  <a:pt x="146670" y="6623"/>
                  <a:pt x="146670" y="9377"/>
                </a:cubicBezTo>
                <a:lnTo>
                  <a:pt x="146670" y="181496"/>
                </a:lnTo>
                <a:cubicBezTo>
                  <a:pt x="146670" y="184250"/>
                  <a:pt x="145833" y="186463"/>
                  <a:pt x="144159" y="188138"/>
                </a:cubicBezTo>
                <a:cubicBezTo>
                  <a:pt x="142485" y="189812"/>
                  <a:pt x="140271" y="190649"/>
                  <a:pt x="137517" y="190649"/>
                </a:cubicBezTo>
                <a:lnTo>
                  <a:pt x="9153" y="190649"/>
                </a:lnTo>
                <a:cubicBezTo>
                  <a:pt x="6400" y="190649"/>
                  <a:pt x="4186" y="189812"/>
                  <a:pt x="2512" y="188138"/>
                </a:cubicBezTo>
                <a:cubicBezTo>
                  <a:pt x="837" y="186463"/>
                  <a:pt x="0" y="184250"/>
                  <a:pt x="0" y="181496"/>
                </a:cubicBezTo>
                <a:lnTo>
                  <a:pt x="0" y="9377"/>
                </a:lnTo>
                <a:cubicBezTo>
                  <a:pt x="0" y="6623"/>
                  <a:pt x="837" y="4372"/>
                  <a:pt x="2512" y="2624"/>
                </a:cubicBezTo>
                <a:cubicBezTo>
                  <a:pt x="4186" y="875"/>
                  <a:pt x="6400" y="0"/>
                  <a:pt x="915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1" name="Shape 4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2" name="Google Shape;4022;p11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023" name="Google Shape;4023;p113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024" name="Google Shape;4024;p113"/>
          <p:cNvSpPr/>
          <p:nvPr/>
        </p:nvSpPr>
        <p:spPr>
          <a:xfrm rot="779672">
            <a:off x="1100132" y="1500930"/>
            <a:ext cx="2514110" cy="2514109"/>
          </a:xfrm>
          <a:custGeom>
            <a:rect b="b" l="l" r="r" t="t"/>
            <a:pathLst>
              <a:path extrusionOk="0" h="1335" w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45625" lIns="91275" spcFirstLastPara="1" rIns="91275" wrap="square" tIns="45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9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5" name="Google Shape;4025;p113"/>
          <p:cNvSpPr/>
          <p:nvPr/>
        </p:nvSpPr>
        <p:spPr>
          <a:xfrm rot="1734430">
            <a:off x="3589444" y="1500930"/>
            <a:ext cx="2514110" cy="2514109"/>
          </a:xfrm>
          <a:custGeom>
            <a:rect b="b" l="l" r="r" t="t"/>
            <a:pathLst>
              <a:path extrusionOk="0" h="1335" w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625" lIns="91275" spcFirstLastPara="1" rIns="91275" wrap="square" tIns="45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9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6" name="Google Shape;4026;p113"/>
          <p:cNvSpPr/>
          <p:nvPr/>
        </p:nvSpPr>
        <p:spPr>
          <a:xfrm rot="779672">
            <a:off x="6078756" y="1500930"/>
            <a:ext cx="2514110" cy="2514109"/>
          </a:xfrm>
          <a:custGeom>
            <a:rect b="b" l="l" r="r" t="t"/>
            <a:pathLst>
              <a:path extrusionOk="0" h="1335" w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625" lIns="91275" spcFirstLastPara="1" rIns="91275" wrap="square" tIns="45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9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7" name="Google Shape;4027;p113"/>
          <p:cNvSpPr/>
          <p:nvPr/>
        </p:nvSpPr>
        <p:spPr>
          <a:xfrm rot="1734430">
            <a:off x="8568068" y="1500930"/>
            <a:ext cx="2514110" cy="2514109"/>
          </a:xfrm>
          <a:custGeom>
            <a:rect b="b" l="l" r="r" t="t"/>
            <a:pathLst>
              <a:path extrusionOk="0" h="1335" w="1335">
                <a:moveTo>
                  <a:pt x="1326" y="784"/>
                </a:moveTo>
                <a:cubicBezTo>
                  <a:pt x="1335" y="699"/>
                  <a:pt x="1335" y="699"/>
                  <a:pt x="1335" y="699"/>
                </a:cubicBezTo>
                <a:cubicBezTo>
                  <a:pt x="1226" y="658"/>
                  <a:pt x="1226" y="658"/>
                  <a:pt x="1226" y="658"/>
                </a:cubicBezTo>
                <a:cubicBezTo>
                  <a:pt x="1226" y="634"/>
                  <a:pt x="1224" y="610"/>
                  <a:pt x="1220" y="586"/>
                </a:cubicBezTo>
                <a:cubicBezTo>
                  <a:pt x="1323" y="527"/>
                  <a:pt x="1323" y="527"/>
                  <a:pt x="1323" y="527"/>
                </a:cubicBezTo>
                <a:cubicBezTo>
                  <a:pt x="1300" y="445"/>
                  <a:pt x="1300" y="445"/>
                  <a:pt x="1300" y="445"/>
                </a:cubicBezTo>
                <a:cubicBezTo>
                  <a:pt x="1181" y="448"/>
                  <a:pt x="1181" y="448"/>
                  <a:pt x="1181" y="448"/>
                </a:cubicBezTo>
                <a:cubicBezTo>
                  <a:pt x="1171" y="424"/>
                  <a:pt x="1159" y="400"/>
                  <a:pt x="1145" y="378"/>
                </a:cubicBezTo>
                <a:cubicBezTo>
                  <a:pt x="1215" y="284"/>
                  <a:pt x="1215" y="284"/>
                  <a:pt x="1215" y="284"/>
                </a:cubicBezTo>
                <a:cubicBezTo>
                  <a:pt x="1162" y="218"/>
                  <a:pt x="1162" y="218"/>
                  <a:pt x="1162" y="218"/>
                </a:cubicBezTo>
                <a:cubicBezTo>
                  <a:pt x="1055" y="266"/>
                  <a:pt x="1055" y="266"/>
                  <a:pt x="1055" y="266"/>
                </a:cubicBezTo>
                <a:cubicBezTo>
                  <a:pt x="1038" y="249"/>
                  <a:pt x="1020" y="234"/>
                  <a:pt x="1001" y="219"/>
                </a:cubicBezTo>
                <a:cubicBezTo>
                  <a:pt x="1031" y="106"/>
                  <a:pt x="1031" y="106"/>
                  <a:pt x="1031" y="106"/>
                </a:cubicBezTo>
                <a:cubicBezTo>
                  <a:pt x="956" y="65"/>
                  <a:pt x="956" y="65"/>
                  <a:pt x="956" y="65"/>
                </a:cubicBezTo>
                <a:cubicBezTo>
                  <a:pt x="875" y="149"/>
                  <a:pt x="875" y="149"/>
                  <a:pt x="875" y="149"/>
                </a:cubicBezTo>
                <a:cubicBezTo>
                  <a:pt x="851" y="139"/>
                  <a:pt x="826" y="131"/>
                  <a:pt x="801" y="125"/>
                </a:cubicBezTo>
                <a:cubicBezTo>
                  <a:pt x="784" y="9"/>
                  <a:pt x="784" y="9"/>
                  <a:pt x="784" y="9"/>
                </a:cubicBezTo>
                <a:cubicBezTo>
                  <a:pt x="699" y="0"/>
                  <a:pt x="699" y="0"/>
                  <a:pt x="699" y="0"/>
                </a:cubicBezTo>
                <a:cubicBezTo>
                  <a:pt x="658" y="109"/>
                  <a:pt x="658" y="109"/>
                  <a:pt x="658" y="109"/>
                </a:cubicBezTo>
                <a:cubicBezTo>
                  <a:pt x="634" y="109"/>
                  <a:pt x="610" y="111"/>
                  <a:pt x="586" y="115"/>
                </a:cubicBezTo>
                <a:cubicBezTo>
                  <a:pt x="527" y="12"/>
                  <a:pt x="527" y="12"/>
                  <a:pt x="527" y="12"/>
                </a:cubicBezTo>
                <a:cubicBezTo>
                  <a:pt x="445" y="35"/>
                  <a:pt x="445" y="35"/>
                  <a:pt x="445" y="35"/>
                </a:cubicBezTo>
                <a:cubicBezTo>
                  <a:pt x="448" y="154"/>
                  <a:pt x="448" y="154"/>
                  <a:pt x="448" y="154"/>
                </a:cubicBezTo>
                <a:cubicBezTo>
                  <a:pt x="424" y="164"/>
                  <a:pt x="400" y="176"/>
                  <a:pt x="378" y="190"/>
                </a:cubicBezTo>
                <a:cubicBezTo>
                  <a:pt x="284" y="120"/>
                  <a:pt x="284" y="120"/>
                  <a:pt x="284" y="120"/>
                </a:cubicBezTo>
                <a:cubicBezTo>
                  <a:pt x="218" y="173"/>
                  <a:pt x="218" y="173"/>
                  <a:pt x="218" y="173"/>
                </a:cubicBezTo>
                <a:cubicBezTo>
                  <a:pt x="266" y="280"/>
                  <a:pt x="266" y="280"/>
                  <a:pt x="266" y="280"/>
                </a:cubicBezTo>
                <a:cubicBezTo>
                  <a:pt x="249" y="297"/>
                  <a:pt x="234" y="315"/>
                  <a:pt x="220" y="334"/>
                </a:cubicBezTo>
                <a:cubicBezTo>
                  <a:pt x="106" y="305"/>
                  <a:pt x="106" y="305"/>
                  <a:pt x="106" y="305"/>
                </a:cubicBezTo>
                <a:cubicBezTo>
                  <a:pt x="65" y="379"/>
                  <a:pt x="65" y="379"/>
                  <a:pt x="65" y="379"/>
                </a:cubicBezTo>
                <a:cubicBezTo>
                  <a:pt x="149" y="460"/>
                  <a:pt x="149" y="460"/>
                  <a:pt x="149" y="460"/>
                </a:cubicBezTo>
                <a:cubicBezTo>
                  <a:pt x="139" y="484"/>
                  <a:pt x="131" y="509"/>
                  <a:pt x="125" y="535"/>
                </a:cubicBezTo>
                <a:cubicBezTo>
                  <a:pt x="9" y="551"/>
                  <a:pt x="9" y="551"/>
                  <a:pt x="9" y="551"/>
                </a:cubicBezTo>
                <a:cubicBezTo>
                  <a:pt x="0" y="636"/>
                  <a:pt x="0" y="636"/>
                  <a:pt x="0" y="636"/>
                </a:cubicBezTo>
                <a:cubicBezTo>
                  <a:pt x="109" y="678"/>
                  <a:pt x="109" y="678"/>
                  <a:pt x="109" y="678"/>
                </a:cubicBezTo>
                <a:cubicBezTo>
                  <a:pt x="110" y="701"/>
                  <a:pt x="111" y="725"/>
                  <a:pt x="115" y="749"/>
                </a:cubicBezTo>
                <a:cubicBezTo>
                  <a:pt x="12" y="809"/>
                  <a:pt x="12" y="809"/>
                  <a:pt x="12" y="809"/>
                </a:cubicBezTo>
                <a:cubicBezTo>
                  <a:pt x="35" y="890"/>
                  <a:pt x="35" y="890"/>
                  <a:pt x="35" y="890"/>
                </a:cubicBezTo>
                <a:cubicBezTo>
                  <a:pt x="154" y="887"/>
                  <a:pt x="154" y="887"/>
                  <a:pt x="154" y="887"/>
                </a:cubicBezTo>
                <a:cubicBezTo>
                  <a:pt x="164" y="912"/>
                  <a:pt x="177" y="935"/>
                  <a:pt x="190" y="957"/>
                </a:cubicBezTo>
                <a:cubicBezTo>
                  <a:pt x="120" y="1051"/>
                  <a:pt x="120" y="1051"/>
                  <a:pt x="120" y="1051"/>
                </a:cubicBezTo>
                <a:cubicBezTo>
                  <a:pt x="173" y="1117"/>
                  <a:pt x="173" y="1117"/>
                  <a:pt x="173" y="1117"/>
                </a:cubicBezTo>
                <a:cubicBezTo>
                  <a:pt x="280" y="1070"/>
                  <a:pt x="280" y="1070"/>
                  <a:pt x="280" y="1070"/>
                </a:cubicBezTo>
                <a:cubicBezTo>
                  <a:pt x="297" y="1086"/>
                  <a:pt x="315" y="1102"/>
                  <a:pt x="334" y="1116"/>
                </a:cubicBezTo>
                <a:cubicBezTo>
                  <a:pt x="305" y="1229"/>
                  <a:pt x="305" y="1229"/>
                  <a:pt x="305" y="1229"/>
                </a:cubicBezTo>
                <a:cubicBezTo>
                  <a:pt x="379" y="1270"/>
                  <a:pt x="379" y="1270"/>
                  <a:pt x="379" y="1270"/>
                </a:cubicBezTo>
                <a:cubicBezTo>
                  <a:pt x="460" y="1186"/>
                  <a:pt x="460" y="1186"/>
                  <a:pt x="460" y="1186"/>
                </a:cubicBezTo>
                <a:cubicBezTo>
                  <a:pt x="484" y="1196"/>
                  <a:pt x="509" y="1204"/>
                  <a:pt x="535" y="1210"/>
                </a:cubicBezTo>
                <a:cubicBezTo>
                  <a:pt x="551" y="1326"/>
                  <a:pt x="551" y="1326"/>
                  <a:pt x="551" y="1326"/>
                </a:cubicBezTo>
                <a:cubicBezTo>
                  <a:pt x="636" y="1335"/>
                  <a:pt x="636" y="1335"/>
                  <a:pt x="636" y="1335"/>
                </a:cubicBezTo>
                <a:cubicBezTo>
                  <a:pt x="678" y="1226"/>
                  <a:pt x="678" y="1226"/>
                  <a:pt x="678" y="1226"/>
                </a:cubicBezTo>
                <a:cubicBezTo>
                  <a:pt x="701" y="1226"/>
                  <a:pt x="725" y="1224"/>
                  <a:pt x="749" y="1220"/>
                </a:cubicBezTo>
                <a:cubicBezTo>
                  <a:pt x="808" y="1323"/>
                  <a:pt x="808" y="1323"/>
                  <a:pt x="808" y="1323"/>
                </a:cubicBezTo>
                <a:cubicBezTo>
                  <a:pt x="890" y="1299"/>
                  <a:pt x="890" y="1299"/>
                  <a:pt x="890" y="1299"/>
                </a:cubicBezTo>
                <a:cubicBezTo>
                  <a:pt x="887" y="1181"/>
                  <a:pt x="887" y="1181"/>
                  <a:pt x="887" y="1181"/>
                </a:cubicBezTo>
                <a:cubicBezTo>
                  <a:pt x="912" y="1171"/>
                  <a:pt x="935" y="1159"/>
                  <a:pt x="957" y="1145"/>
                </a:cubicBezTo>
                <a:cubicBezTo>
                  <a:pt x="1051" y="1215"/>
                  <a:pt x="1051" y="1215"/>
                  <a:pt x="1051" y="1215"/>
                </a:cubicBezTo>
                <a:cubicBezTo>
                  <a:pt x="1117" y="1162"/>
                  <a:pt x="1117" y="1162"/>
                  <a:pt x="1117" y="1162"/>
                </a:cubicBezTo>
                <a:cubicBezTo>
                  <a:pt x="1070" y="1055"/>
                  <a:pt x="1070" y="1055"/>
                  <a:pt x="1070" y="1055"/>
                </a:cubicBezTo>
                <a:cubicBezTo>
                  <a:pt x="1086" y="1038"/>
                  <a:pt x="1102" y="1020"/>
                  <a:pt x="1116" y="1001"/>
                </a:cubicBezTo>
                <a:cubicBezTo>
                  <a:pt x="1229" y="1031"/>
                  <a:pt x="1229" y="1031"/>
                  <a:pt x="1229" y="1031"/>
                </a:cubicBezTo>
                <a:cubicBezTo>
                  <a:pt x="1271" y="956"/>
                  <a:pt x="1271" y="956"/>
                  <a:pt x="1271" y="956"/>
                </a:cubicBezTo>
                <a:cubicBezTo>
                  <a:pt x="1186" y="875"/>
                  <a:pt x="1186" y="875"/>
                  <a:pt x="1186" y="875"/>
                </a:cubicBezTo>
                <a:cubicBezTo>
                  <a:pt x="1196" y="851"/>
                  <a:pt x="1204" y="826"/>
                  <a:pt x="1210" y="801"/>
                </a:cubicBezTo>
                <a:lnTo>
                  <a:pt x="1326" y="784"/>
                </a:lnTo>
                <a:close/>
                <a:moveTo>
                  <a:pt x="776" y="1050"/>
                </a:moveTo>
                <a:cubicBezTo>
                  <a:pt x="565" y="1109"/>
                  <a:pt x="345" y="986"/>
                  <a:pt x="286" y="775"/>
                </a:cubicBezTo>
                <a:cubicBezTo>
                  <a:pt x="226" y="564"/>
                  <a:pt x="349" y="345"/>
                  <a:pt x="560" y="286"/>
                </a:cubicBezTo>
                <a:cubicBezTo>
                  <a:pt x="771" y="226"/>
                  <a:pt x="990" y="349"/>
                  <a:pt x="1050" y="560"/>
                </a:cubicBezTo>
                <a:cubicBezTo>
                  <a:pt x="1109" y="771"/>
                  <a:pt x="987" y="990"/>
                  <a:pt x="776" y="105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625" lIns="91275" spcFirstLastPara="1" rIns="91275" wrap="square" tIns="45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9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28" name="Google Shape;4028;p113"/>
          <p:cNvSpPr/>
          <p:nvPr/>
        </p:nvSpPr>
        <p:spPr>
          <a:xfrm>
            <a:off x="1732500" y="2598460"/>
            <a:ext cx="124937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029" name="Google Shape;4029;p113"/>
          <p:cNvSpPr/>
          <p:nvPr/>
        </p:nvSpPr>
        <p:spPr>
          <a:xfrm>
            <a:off x="3767038" y="2598460"/>
            <a:ext cx="2166062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030" name="Google Shape;4030;p113"/>
          <p:cNvSpPr/>
          <p:nvPr/>
        </p:nvSpPr>
        <p:spPr>
          <a:xfrm>
            <a:off x="6629323" y="2598460"/>
            <a:ext cx="144499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031" name="Google Shape;4031;p113"/>
          <p:cNvSpPr/>
          <p:nvPr/>
        </p:nvSpPr>
        <p:spPr>
          <a:xfrm>
            <a:off x="9102624" y="2598460"/>
            <a:ext cx="144499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032" name="Google Shape;4032;p113"/>
          <p:cNvSpPr/>
          <p:nvPr/>
        </p:nvSpPr>
        <p:spPr>
          <a:xfrm>
            <a:off x="1289949" y="4329163"/>
            <a:ext cx="199267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3" name="Google Shape;4033;p113"/>
          <p:cNvSpPr/>
          <p:nvPr/>
        </p:nvSpPr>
        <p:spPr>
          <a:xfrm>
            <a:off x="3980039" y="4329163"/>
            <a:ext cx="1788267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4" name="Google Shape;4034;p113"/>
          <p:cNvSpPr/>
          <p:nvPr/>
        </p:nvSpPr>
        <p:spPr>
          <a:xfrm>
            <a:off x="6174897" y="4329163"/>
            <a:ext cx="2353850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35" name="Google Shape;4035;p113"/>
          <p:cNvSpPr/>
          <p:nvPr/>
        </p:nvSpPr>
        <p:spPr>
          <a:xfrm>
            <a:off x="8806714" y="4329163"/>
            <a:ext cx="209199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9" name="Shape 4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0" name="Google Shape;4040;p11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4041" name="Google Shape;4041;p114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042" name="Google Shape;4042;p114"/>
          <p:cNvGrpSpPr/>
          <p:nvPr/>
        </p:nvGrpSpPr>
        <p:grpSpPr>
          <a:xfrm>
            <a:off x="3886481" y="1508541"/>
            <a:ext cx="4459349" cy="4467225"/>
            <a:chOff x="7296150" y="2687637"/>
            <a:chExt cx="9886950" cy="9904413"/>
          </a:xfrm>
        </p:grpSpPr>
        <p:sp>
          <p:nvSpPr>
            <p:cNvPr id="4043" name="Google Shape;4043;p114"/>
            <p:cNvSpPr/>
            <p:nvPr/>
          </p:nvSpPr>
          <p:spPr>
            <a:xfrm>
              <a:off x="12811125" y="2687637"/>
              <a:ext cx="4371975" cy="4370388"/>
            </a:xfrm>
            <a:custGeom>
              <a:rect b="b" l="l" r="r" t="t"/>
              <a:pathLst>
                <a:path extrusionOk="0" h="210" w="210">
                  <a:moveTo>
                    <a:pt x="23" y="156"/>
                  </a:moveTo>
                  <a:cubicBezTo>
                    <a:pt x="18" y="160"/>
                    <a:pt x="15" y="166"/>
                    <a:pt x="15" y="173"/>
                  </a:cubicBezTo>
                  <a:cubicBezTo>
                    <a:pt x="15" y="186"/>
                    <a:pt x="25" y="196"/>
                    <a:pt x="37" y="196"/>
                  </a:cubicBezTo>
                  <a:cubicBezTo>
                    <a:pt x="44" y="196"/>
                    <a:pt x="50" y="192"/>
                    <a:pt x="54" y="187"/>
                  </a:cubicBezTo>
                  <a:cubicBezTo>
                    <a:pt x="91" y="210"/>
                    <a:pt x="140" y="205"/>
                    <a:pt x="172" y="173"/>
                  </a:cubicBezTo>
                  <a:cubicBezTo>
                    <a:pt x="210" y="136"/>
                    <a:pt x="210" y="75"/>
                    <a:pt x="172" y="38"/>
                  </a:cubicBezTo>
                  <a:cubicBezTo>
                    <a:pt x="135" y="0"/>
                    <a:pt x="74" y="0"/>
                    <a:pt x="37" y="38"/>
                  </a:cubicBezTo>
                  <a:cubicBezTo>
                    <a:pt x="5" y="70"/>
                    <a:pt x="0" y="119"/>
                    <a:pt x="23" y="1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4" name="Google Shape;4044;p114"/>
            <p:cNvSpPr/>
            <p:nvPr/>
          </p:nvSpPr>
          <p:spPr>
            <a:xfrm>
              <a:off x="7296150" y="8223250"/>
              <a:ext cx="4349750" cy="4368800"/>
            </a:xfrm>
            <a:custGeom>
              <a:rect b="b" l="l" r="r" t="t"/>
              <a:pathLst>
                <a:path extrusionOk="0" h="210" w="209">
                  <a:moveTo>
                    <a:pt x="186" y="54"/>
                  </a:moveTo>
                  <a:cubicBezTo>
                    <a:pt x="192" y="50"/>
                    <a:pt x="195" y="44"/>
                    <a:pt x="195" y="37"/>
                  </a:cubicBezTo>
                  <a:cubicBezTo>
                    <a:pt x="195" y="24"/>
                    <a:pt x="185" y="14"/>
                    <a:pt x="173" y="14"/>
                  </a:cubicBezTo>
                  <a:cubicBezTo>
                    <a:pt x="166" y="14"/>
                    <a:pt x="159" y="18"/>
                    <a:pt x="155" y="23"/>
                  </a:cubicBezTo>
                  <a:cubicBezTo>
                    <a:pt x="118" y="0"/>
                    <a:pt x="69" y="5"/>
                    <a:pt x="37" y="37"/>
                  </a:cubicBezTo>
                  <a:cubicBezTo>
                    <a:pt x="0" y="74"/>
                    <a:pt x="0" y="135"/>
                    <a:pt x="37" y="172"/>
                  </a:cubicBezTo>
                  <a:cubicBezTo>
                    <a:pt x="75" y="210"/>
                    <a:pt x="135" y="210"/>
                    <a:pt x="173" y="172"/>
                  </a:cubicBezTo>
                  <a:cubicBezTo>
                    <a:pt x="205" y="140"/>
                    <a:pt x="209" y="91"/>
                    <a:pt x="186" y="5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5" name="Google Shape;4045;p114"/>
            <p:cNvSpPr/>
            <p:nvPr/>
          </p:nvSpPr>
          <p:spPr>
            <a:xfrm>
              <a:off x="7296150" y="2687637"/>
              <a:ext cx="4349750" cy="4370388"/>
            </a:xfrm>
            <a:custGeom>
              <a:rect b="b" l="l" r="r" t="t"/>
              <a:pathLst>
                <a:path extrusionOk="0" h="210" w="209">
                  <a:moveTo>
                    <a:pt x="186" y="156"/>
                  </a:moveTo>
                  <a:cubicBezTo>
                    <a:pt x="192" y="160"/>
                    <a:pt x="195" y="166"/>
                    <a:pt x="195" y="173"/>
                  </a:cubicBezTo>
                  <a:cubicBezTo>
                    <a:pt x="195" y="186"/>
                    <a:pt x="185" y="196"/>
                    <a:pt x="173" y="196"/>
                  </a:cubicBezTo>
                  <a:cubicBezTo>
                    <a:pt x="166" y="196"/>
                    <a:pt x="159" y="192"/>
                    <a:pt x="155" y="187"/>
                  </a:cubicBezTo>
                  <a:cubicBezTo>
                    <a:pt x="118" y="210"/>
                    <a:pt x="69" y="205"/>
                    <a:pt x="37" y="173"/>
                  </a:cubicBezTo>
                  <a:cubicBezTo>
                    <a:pt x="0" y="136"/>
                    <a:pt x="0" y="75"/>
                    <a:pt x="37" y="38"/>
                  </a:cubicBezTo>
                  <a:cubicBezTo>
                    <a:pt x="75" y="0"/>
                    <a:pt x="135" y="0"/>
                    <a:pt x="173" y="38"/>
                  </a:cubicBezTo>
                  <a:cubicBezTo>
                    <a:pt x="205" y="70"/>
                    <a:pt x="209" y="119"/>
                    <a:pt x="186" y="1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6" name="Google Shape;4046;p114"/>
            <p:cNvSpPr/>
            <p:nvPr/>
          </p:nvSpPr>
          <p:spPr>
            <a:xfrm>
              <a:off x="12811125" y="8223250"/>
              <a:ext cx="4371975" cy="4368800"/>
            </a:xfrm>
            <a:custGeom>
              <a:rect b="b" l="l" r="r" t="t"/>
              <a:pathLst>
                <a:path extrusionOk="0" h="210" w="210">
                  <a:moveTo>
                    <a:pt x="23" y="54"/>
                  </a:moveTo>
                  <a:cubicBezTo>
                    <a:pt x="18" y="50"/>
                    <a:pt x="15" y="44"/>
                    <a:pt x="15" y="37"/>
                  </a:cubicBezTo>
                  <a:cubicBezTo>
                    <a:pt x="15" y="24"/>
                    <a:pt x="25" y="14"/>
                    <a:pt x="37" y="14"/>
                  </a:cubicBezTo>
                  <a:cubicBezTo>
                    <a:pt x="44" y="14"/>
                    <a:pt x="50" y="18"/>
                    <a:pt x="54" y="23"/>
                  </a:cubicBezTo>
                  <a:cubicBezTo>
                    <a:pt x="91" y="0"/>
                    <a:pt x="140" y="5"/>
                    <a:pt x="172" y="37"/>
                  </a:cubicBezTo>
                  <a:cubicBezTo>
                    <a:pt x="210" y="74"/>
                    <a:pt x="210" y="135"/>
                    <a:pt x="172" y="172"/>
                  </a:cubicBezTo>
                  <a:cubicBezTo>
                    <a:pt x="135" y="210"/>
                    <a:pt x="74" y="210"/>
                    <a:pt x="37" y="172"/>
                  </a:cubicBezTo>
                  <a:cubicBezTo>
                    <a:pt x="5" y="140"/>
                    <a:pt x="0" y="91"/>
                    <a:pt x="23" y="5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7" name="Google Shape;4047;p114"/>
            <p:cNvSpPr/>
            <p:nvPr/>
          </p:nvSpPr>
          <p:spPr>
            <a:xfrm>
              <a:off x="12187238" y="7618413"/>
              <a:ext cx="915988" cy="895350"/>
            </a:xfrm>
            <a:custGeom>
              <a:rect b="b" l="l" r="r" t="t"/>
              <a:pathLst>
                <a:path extrusionOk="0" h="564" w="577">
                  <a:moveTo>
                    <a:pt x="538" y="564"/>
                  </a:moveTo>
                  <a:lnTo>
                    <a:pt x="0" y="27"/>
                  </a:lnTo>
                  <a:lnTo>
                    <a:pt x="26" y="0"/>
                  </a:lnTo>
                  <a:lnTo>
                    <a:pt x="577" y="538"/>
                  </a:lnTo>
                  <a:lnTo>
                    <a:pt x="538" y="5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8" name="Google Shape;4048;p114"/>
            <p:cNvSpPr/>
            <p:nvPr/>
          </p:nvSpPr>
          <p:spPr>
            <a:xfrm>
              <a:off x="11312525" y="6745288"/>
              <a:ext cx="915988" cy="915988"/>
            </a:xfrm>
            <a:custGeom>
              <a:rect b="b" l="l" r="r" t="t"/>
              <a:pathLst>
                <a:path extrusionOk="0" h="577" w="577">
                  <a:moveTo>
                    <a:pt x="551" y="577"/>
                  </a:moveTo>
                  <a:lnTo>
                    <a:pt x="0" y="26"/>
                  </a:lnTo>
                  <a:lnTo>
                    <a:pt x="27" y="0"/>
                  </a:lnTo>
                  <a:lnTo>
                    <a:pt x="577" y="550"/>
                  </a:lnTo>
                  <a:lnTo>
                    <a:pt x="551" y="57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9" name="Google Shape;4049;p114"/>
            <p:cNvSpPr/>
            <p:nvPr/>
          </p:nvSpPr>
          <p:spPr>
            <a:xfrm>
              <a:off x="12187238" y="6745288"/>
              <a:ext cx="915988" cy="915988"/>
            </a:xfrm>
            <a:custGeom>
              <a:rect b="b" l="l" r="r" t="t"/>
              <a:pathLst>
                <a:path extrusionOk="0" h="577" w="577">
                  <a:moveTo>
                    <a:pt x="26" y="577"/>
                  </a:moveTo>
                  <a:lnTo>
                    <a:pt x="0" y="550"/>
                  </a:lnTo>
                  <a:lnTo>
                    <a:pt x="538" y="0"/>
                  </a:lnTo>
                  <a:lnTo>
                    <a:pt x="577" y="26"/>
                  </a:lnTo>
                  <a:lnTo>
                    <a:pt x="26" y="577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0" name="Google Shape;4050;p114"/>
            <p:cNvSpPr/>
            <p:nvPr/>
          </p:nvSpPr>
          <p:spPr>
            <a:xfrm>
              <a:off x="11312525" y="7618413"/>
              <a:ext cx="915988" cy="895350"/>
            </a:xfrm>
            <a:custGeom>
              <a:rect b="b" l="l" r="r" t="t"/>
              <a:pathLst>
                <a:path extrusionOk="0" h="564" w="577">
                  <a:moveTo>
                    <a:pt x="27" y="564"/>
                  </a:moveTo>
                  <a:lnTo>
                    <a:pt x="0" y="538"/>
                  </a:lnTo>
                  <a:lnTo>
                    <a:pt x="551" y="0"/>
                  </a:lnTo>
                  <a:lnTo>
                    <a:pt x="577" y="27"/>
                  </a:lnTo>
                  <a:lnTo>
                    <a:pt x="27" y="564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51" name="Google Shape;4051;p114"/>
          <p:cNvGrpSpPr/>
          <p:nvPr/>
        </p:nvGrpSpPr>
        <p:grpSpPr>
          <a:xfrm flipH="1" rot="10800000">
            <a:off x="4440363" y="4604364"/>
            <a:ext cx="772336" cy="772335"/>
            <a:chOff x="8622743" y="3656822"/>
            <a:chExt cx="507940" cy="507941"/>
          </a:xfrm>
        </p:grpSpPr>
        <p:sp>
          <p:nvSpPr>
            <p:cNvPr id="4052" name="Google Shape;4052;p114"/>
            <p:cNvSpPr/>
            <p:nvPr/>
          </p:nvSpPr>
          <p:spPr>
            <a:xfrm>
              <a:off x="8622743" y="3656822"/>
              <a:ext cx="507940" cy="507941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  <a:effectLst>
              <a:outerShdw blurRad="152400" rotWithShape="0" algn="t" dir="5400000" dist="1143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3" name="Google Shape;4053;p114"/>
            <p:cNvSpPr/>
            <p:nvPr/>
          </p:nvSpPr>
          <p:spPr>
            <a:xfrm>
              <a:off x="8743776" y="3775414"/>
              <a:ext cx="265866" cy="265866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noFill/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54" name="Google Shape;4054;p114"/>
          <p:cNvGrpSpPr/>
          <p:nvPr/>
        </p:nvGrpSpPr>
        <p:grpSpPr>
          <a:xfrm flipH="1" rot="10800000">
            <a:off x="6973710" y="4604364"/>
            <a:ext cx="772336" cy="772335"/>
            <a:chOff x="5485521" y="5388923"/>
            <a:chExt cx="507940" cy="507941"/>
          </a:xfrm>
        </p:grpSpPr>
        <p:sp>
          <p:nvSpPr>
            <p:cNvPr id="4055" name="Google Shape;4055;p114"/>
            <p:cNvSpPr/>
            <p:nvPr/>
          </p:nvSpPr>
          <p:spPr>
            <a:xfrm>
              <a:off x="5485521" y="5388923"/>
              <a:ext cx="507940" cy="50794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152400" rotWithShape="0" algn="t" dir="5400000" dist="1143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6" name="Google Shape;4056;p114"/>
            <p:cNvSpPr/>
            <p:nvPr/>
          </p:nvSpPr>
          <p:spPr>
            <a:xfrm>
              <a:off x="5608546" y="5501466"/>
              <a:ext cx="265866" cy="265866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noFill/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57" name="Google Shape;4057;p114"/>
          <p:cNvGrpSpPr/>
          <p:nvPr/>
        </p:nvGrpSpPr>
        <p:grpSpPr>
          <a:xfrm flipH="1" rot="10800000">
            <a:off x="4440363" y="2107974"/>
            <a:ext cx="772336" cy="772335"/>
            <a:chOff x="2974262" y="4412485"/>
            <a:chExt cx="507940" cy="507941"/>
          </a:xfrm>
        </p:grpSpPr>
        <p:sp>
          <p:nvSpPr>
            <p:cNvPr id="4058" name="Google Shape;4058;p114"/>
            <p:cNvSpPr/>
            <p:nvPr/>
          </p:nvSpPr>
          <p:spPr>
            <a:xfrm>
              <a:off x="2974262" y="4412485"/>
              <a:ext cx="507940" cy="50794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rotWithShape="0" algn="t" dir="5400000" dist="1143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59" name="Google Shape;4059;p114"/>
            <p:cNvSpPr/>
            <p:nvPr/>
          </p:nvSpPr>
          <p:spPr>
            <a:xfrm>
              <a:off x="3095295" y="4538750"/>
              <a:ext cx="265866" cy="265866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noFill/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60" name="Google Shape;4060;p114"/>
          <p:cNvGrpSpPr/>
          <p:nvPr/>
        </p:nvGrpSpPr>
        <p:grpSpPr>
          <a:xfrm flipH="1" rot="10800000">
            <a:off x="6973713" y="2080315"/>
            <a:ext cx="772336" cy="772335"/>
            <a:chOff x="5485523" y="5388921"/>
            <a:chExt cx="507940" cy="507941"/>
          </a:xfrm>
        </p:grpSpPr>
        <p:sp>
          <p:nvSpPr>
            <p:cNvPr id="4061" name="Google Shape;4061;p114"/>
            <p:cNvSpPr/>
            <p:nvPr/>
          </p:nvSpPr>
          <p:spPr>
            <a:xfrm>
              <a:off x="5485523" y="5388921"/>
              <a:ext cx="507940" cy="50794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>
              <a:outerShdw blurRad="152400" rotWithShape="0" algn="t" dir="5400000" dist="1143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2" name="Google Shape;4062;p114"/>
            <p:cNvSpPr/>
            <p:nvPr/>
          </p:nvSpPr>
          <p:spPr>
            <a:xfrm>
              <a:off x="5608546" y="5501466"/>
              <a:ext cx="265866" cy="265866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noFill/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63" name="Google Shape;4063;p114"/>
          <p:cNvSpPr txBox="1"/>
          <p:nvPr/>
        </p:nvSpPr>
        <p:spPr>
          <a:xfrm>
            <a:off x="8621867" y="4257864"/>
            <a:ext cx="2503614" cy="1025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4" name="Google Shape;4064;p114"/>
          <p:cNvSpPr txBox="1"/>
          <p:nvPr/>
        </p:nvSpPr>
        <p:spPr>
          <a:xfrm>
            <a:off x="1066520" y="4257864"/>
            <a:ext cx="2503614" cy="1025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5" name="Google Shape;4065;p114"/>
          <p:cNvSpPr txBox="1"/>
          <p:nvPr/>
        </p:nvSpPr>
        <p:spPr>
          <a:xfrm>
            <a:off x="8621867" y="2081114"/>
            <a:ext cx="2503614" cy="1025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6" name="Google Shape;4066;p114"/>
          <p:cNvSpPr txBox="1"/>
          <p:nvPr/>
        </p:nvSpPr>
        <p:spPr>
          <a:xfrm>
            <a:off x="1066520" y="2081114"/>
            <a:ext cx="2503614" cy="1025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45454"/>
              </a:lnSpc>
              <a:spcBef>
                <a:spcPts val="120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Noto Sans Symbols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67" name="Google Shape;4067;p114"/>
          <p:cNvGrpSpPr/>
          <p:nvPr/>
        </p:nvGrpSpPr>
        <p:grpSpPr>
          <a:xfrm>
            <a:off x="7096051" y="4723555"/>
            <a:ext cx="562297" cy="562297"/>
            <a:chOff x="6677748" y="5256451"/>
            <a:chExt cx="660522" cy="660522"/>
          </a:xfrm>
        </p:grpSpPr>
        <p:sp>
          <p:nvSpPr>
            <p:cNvPr id="4068" name="Google Shape;4068;p114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9" name="Google Shape;4069;p114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0" name="Google Shape;4070;p114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71" name="Google Shape;4071;p114"/>
          <p:cNvGrpSpPr/>
          <p:nvPr/>
        </p:nvGrpSpPr>
        <p:grpSpPr>
          <a:xfrm>
            <a:off x="7189267" y="2235753"/>
            <a:ext cx="327210" cy="522210"/>
            <a:chOff x="6513513" y="557213"/>
            <a:chExt cx="471488" cy="752475"/>
          </a:xfrm>
        </p:grpSpPr>
        <p:sp>
          <p:nvSpPr>
            <p:cNvPr id="4072" name="Google Shape;4072;p114"/>
            <p:cNvSpPr/>
            <p:nvPr/>
          </p:nvSpPr>
          <p:spPr>
            <a:xfrm>
              <a:off x="6513513" y="557213"/>
              <a:ext cx="471488" cy="752475"/>
            </a:xfrm>
            <a:custGeom>
              <a:rect b="b" l="l" r="r" t="t"/>
              <a:pathLst>
                <a:path extrusionOk="0" h="256" w="160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3" name="Google Shape;4073;p114"/>
            <p:cNvSpPr/>
            <p:nvPr/>
          </p:nvSpPr>
          <p:spPr>
            <a:xfrm>
              <a:off x="6608763" y="642938"/>
              <a:ext cx="120650" cy="103188"/>
            </a:xfrm>
            <a:custGeom>
              <a:rect b="b" l="l" r="r" t="t"/>
              <a:pathLst>
                <a:path extrusionOk="0" h="35" w="41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74" name="Google Shape;4074;p114"/>
          <p:cNvSpPr/>
          <p:nvPr/>
        </p:nvSpPr>
        <p:spPr>
          <a:xfrm>
            <a:off x="4607525" y="4798686"/>
            <a:ext cx="441366" cy="390872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75" name="Google Shape;4075;p114"/>
          <p:cNvGrpSpPr/>
          <p:nvPr/>
        </p:nvGrpSpPr>
        <p:grpSpPr>
          <a:xfrm>
            <a:off x="4619836" y="2312754"/>
            <a:ext cx="407556" cy="387934"/>
            <a:chOff x="6719888" y="887413"/>
            <a:chExt cx="492125" cy="468312"/>
          </a:xfrm>
        </p:grpSpPr>
        <p:sp>
          <p:nvSpPr>
            <p:cNvPr id="4076" name="Google Shape;4076;p114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7" name="Google Shape;4077;p114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8" name="Google Shape;4078;p114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9" name="Google Shape;4079;p114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0" name="Google Shape;4080;p114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1" name="Google Shape;4081;p114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5" name="Shape 4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6" name="Google Shape;4086;p11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087" name="Google Shape;4087;p115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088" name="Google Shape;4088;p115"/>
          <p:cNvGrpSpPr/>
          <p:nvPr/>
        </p:nvGrpSpPr>
        <p:grpSpPr>
          <a:xfrm>
            <a:off x="2275307" y="866740"/>
            <a:ext cx="7923058" cy="5465764"/>
            <a:chOff x="2275307" y="866740"/>
            <a:chExt cx="7923058" cy="5465764"/>
          </a:xfrm>
        </p:grpSpPr>
        <p:sp>
          <p:nvSpPr>
            <p:cNvPr id="4089" name="Google Shape;4089;p115"/>
            <p:cNvSpPr txBox="1"/>
            <p:nvPr/>
          </p:nvSpPr>
          <p:spPr>
            <a:xfrm>
              <a:off x="2275307" y="3430854"/>
              <a:ext cx="16177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Sample Headline</a:t>
              </a:r>
              <a:endParaRPr/>
            </a:p>
          </p:txBody>
        </p:sp>
        <p:sp>
          <p:nvSpPr>
            <p:cNvPr id="4090" name="Google Shape;4090;p115"/>
            <p:cNvSpPr txBox="1"/>
            <p:nvPr/>
          </p:nvSpPr>
          <p:spPr>
            <a:xfrm>
              <a:off x="5462101" y="866740"/>
              <a:ext cx="16177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Sample Headline</a:t>
              </a:r>
              <a:endParaRPr/>
            </a:p>
          </p:txBody>
        </p:sp>
        <p:sp>
          <p:nvSpPr>
            <p:cNvPr id="4091" name="Google Shape;4091;p115"/>
            <p:cNvSpPr txBox="1"/>
            <p:nvPr/>
          </p:nvSpPr>
          <p:spPr>
            <a:xfrm>
              <a:off x="7986266" y="1978170"/>
              <a:ext cx="16177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Sample Headline</a:t>
              </a:r>
              <a:endParaRPr/>
            </a:p>
          </p:txBody>
        </p:sp>
        <p:sp>
          <p:nvSpPr>
            <p:cNvPr id="4092" name="Google Shape;4092;p115"/>
            <p:cNvSpPr txBox="1"/>
            <p:nvPr/>
          </p:nvSpPr>
          <p:spPr>
            <a:xfrm>
              <a:off x="8580614" y="3420865"/>
              <a:ext cx="16177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Sample Headline</a:t>
              </a:r>
              <a:endParaRPr/>
            </a:p>
          </p:txBody>
        </p:sp>
        <p:sp>
          <p:nvSpPr>
            <p:cNvPr id="4093" name="Google Shape;4093;p115"/>
            <p:cNvSpPr txBox="1"/>
            <p:nvPr/>
          </p:nvSpPr>
          <p:spPr>
            <a:xfrm>
              <a:off x="2825341" y="4946849"/>
              <a:ext cx="16177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Sample Headline</a:t>
              </a:r>
              <a:endParaRPr/>
            </a:p>
          </p:txBody>
        </p:sp>
        <p:sp>
          <p:nvSpPr>
            <p:cNvPr id="4094" name="Google Shape;4094;p115"/>
            <p:cNvSpPr txBox="1"/>
            <p:nvPr/>
          </p:nvSpPr>
          <p:spPr>
            <a:xfrm>
              <a:off x="5310784" y="6024727"/>
              <a:ext cx="16177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Sample Headline</a:t>
              </a:r>
              <a:endParaRPr/>
            </a:p>
          </p:txBody>
        </p:sp>
        <p:sp>
          <p:nvSpPr>
            <p:cNvPr id="4095" name="Google Shape;4095;p115"/>
            <p:cNvSpPr txBox="1"/>
            <p:nvPr/>
          </p:nvSpPr>
          <p:spPr>
            <a:xfrm>
              <a:off x="7986266" y="4988009"/>
              <a:ext cx="16177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Sample Headline</a:t>
              </a:r>
              <a:endParaRPr/>
            </a:p>
          </p:txBody>
        </p:sp>
        <p:sp>
          <p:nvSpPr>
            <p:cNvPr id="4096" name="Google Shape;4096;p115"/>
            <p:cNvSpPr/>
            <p:nvPr/>
          </p:nvSpPr>
          <p:spPr>
            <a:xfrm>
              <a:off x="4917186" y="2385493"/>
              <a:ext cx="2432742" cy="243273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7" name="Google Shape;4097;p115"/>
            <p:cNvSpPr/>
            <p:nvPr/>
          </p:nvSpPr>
          <p:spPr>
            <a:xfrm>
              <a:off x="5366293" y="2867376"/>
              <a:ext cx="1462457" cy="1462455"/>
            </a:xfrm>
            <a:prstGeom prst="ellipse">
              <a:avLst/>
            </a:prstGeom>
            <a:solidFill>
              <a:schemeClr val="dk2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8" name="Google Shape;4098;p115"/>
            <p:cNvSpPr txBox="1"/>
            <p:nvPr/>
          </p:nvSpPr>
          <p:spPr>
            <a:xfrm>
              <a:off x="5707696" y="3413814"/>
              <a:ext cx="856325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Header</a:t>
              </a:r>
              <a:endParaRPr/>
            </a:p>
          </p:txBody>
        </p:sp>
        <p:sp>
          <p:nvSpPr>
            <p:cNvPr id="4099" name="Google Shape;4099;p115"/>
            <p:cNvSpPr/>
            <p:nvPr/>
          </p:nvSpPr>
          <p:spPr>
            <a:xfrm rot="8100000">
              <a:off x="5594144" y="1276956"/>
              <a:ext cx="1113718" cy="1113716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br" dir="135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0" name="Google Shape;4100;p115"/>
            <p:cNvSpPr/>
            <p:nvPr/>
          </p:nvSpPr>
          <p:spPr>
            <a:xfrm rot="10800000">
              <a:off x="6824577" y="1783191"/>
              <a:ext cx="1113718" cy="1113716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1" name="Google Shape;4101;p115"/>
            <p:cNvSpPr/>
            <p:nvPr/>
          </p:nvSpPr>
          <p:spPr>
            <a:xfrm rot="-8100000">
              <a:off x="7358937" y="3041745"/>
              <a:ext cx="1113716" cy="1113718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br" dir="135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2" name="Google Shape;4102;p115"/>
            <p:cNvSpPr/>
            <p:nvPr/>
          </p:nvSpPr>
          <p:spPr>
            <a:xfrm rot="-5400000">
              <a:off x="6803485" y="4279207"/>
              <a:ext cx="1113716" cy="1113718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3" name="Google Shape;4103;p115"/>
            <p:cNvSpPr/>
            <p:nvPr/>
          </p:nvSpPr>
          <p:spPr>
            <a:xfrm rot="-2700000">
              <a:off x="5551958" y="4785442"/>
              <a:ext cx="1113718" cy="1113716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br" dir="135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4" name="Google Shape;4104;p115"/>
            <p:cNvSpPr/>
            <p:nvPr/>
          </p:nvSpPr>
          <p:spPr>
            <a:xfrm>
              <a:off x="4300432" y="4258115"/>
              <a:ext cx="1113718" cy="1113716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5" name="Google Shape;4105;p115"/>
            <p:cNvSpPr/>
            <p:nvPr/>
          </p:nvSpPr>
          <p:spPr>
            <a:xfrm rot="2700000">
              <a:off x="3787166" y="3013621"/>
              <a:ext cx="1113716" cy="1113718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br" dir="135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6" name="Google Shape;4106;p115"/>
            <p:cNvSpPr/>
            <p:nvPr/>
          </p:nvSpPr>
          <p:spPr>
            <a:xfrm rot="5400000">
              <a:off x="4349650" y="1762097"/>
              <a:ext cx="1113716" cy="1113718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 cap="flat" cmpd="sng" w="190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07" name="Google Shape;4107;p115"/>
            <p:cNvSpPr txBox="1"/>
            <p:nvPr/>
          </p:nvSpPr>
          <p:spPr>
            <a:xfrm>
              <a:off x="5741996" y="1644972"/>
              <a:ext cx="8210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1</a:t>
              </a:r>
              <a:endParaRPr/>
            </a:p>
          </p:txBody>
        </p:sp>
        <p:sp>
          <p:nvSpPr>
            <p:cNvPr id="4108" name="Google Shape;4108;p115"/>
            <p:cNvSpPr txBox="1"/>
            <p:nvPr/>
          </p:nvSpPr>
          <p:spPr>
            <a:xfrm>
              <a:off x="6986491" y="2165268"/>
              <a:ext cx="8210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2</a:t>
              </a:r>
              <a:endParaRPr/>
            </a:p>
          </p:txBody>
        </p:sp>
        <p:sp>
          <p:nvSpPr>
            <p:cNvPr id="4109" name="Google Shape;4109;p115"/>
            <p:cNvSpPr txBox="1"/>
            <p:nvPr/>
          </p:nvSpPr>
          <p:spPr>
            <a:xfrm>
              <a:off x="7513820" y="3430854"/>
              <a:ext cx="8210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3</a:t>
              </a:r>
              <a:endParaRPr/>
            </a:p>
          </p:txBody>
        </p:sp>
        <p:sp>
          <p:nvSpPr>
            <p:cNvPr id="4110" name="Google Shape;4110;p115"/>
            <p:cNvSpPr txBox="1"/>
            <p:nvPr/>
          </p:nvSpPr>
          <p:spPr>
            <a:xfrm>
              <a:off x="6965398" y="4710503"/>
              <a:ext cx="8210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4</a:t>
              </a:r>
              <a:endParaRPr/>
            </a:p>
          </p:txBody>
        </p:sp>
        <p:sp>
          <p:nvSpPr>
            <p:cNvPr id="4111" name="Google Shape;4111;p115"/>
            <p:cNvSpPr txBox="1"/>
            <p:nvPr/>
          </p:nvSpPr>
          <p:spPr>
            <a:xfrm>
              <a:off x="5706841" y="5202675"/>
              <a:ext cx="8210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5</a:t>
              </a:r>
              <a:endParaRPr/>
            </a:p>
          </p:txBody>
        </p:sp>
        <p:sp>
          <p:nvSpPr>
            <p:cNvPr id="4112" name="Google Shape;4112;p115"/>
            <p:cNvSpPr txBox="1"/>
            <p:nvPr/>
          </p:nvSpPr>
          <p:spPr>
            <a:xfrm>
              <a:off x="4469377" y="4647223"/>
              <a:ext cx="8210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6</a:t>
              </a:r>
              <a:endParaRPr/>
            </a:p>
          </p:txBody>
        </p:sp>
        <p:sp>
          <p:nvSpPr>
            <p:cNvPr id="4113" name="Google Shape;4113;p115"/>
            <p:cNvSpPr txBox="1"/>
            <p:nvPr/>
          </p:nvSpPr>
          <p:spPr>
            <a:xfrm>
              <a:off x="3963142" y="3423823"/>
              <a:ext cx="8210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7</a:t>
              </a:r>
              <a:endParaRPr/>
            </a:p>
          </p:txBody>
        </p:sp>
        <p:sp>
          <p:nvSpPr>
            <p:cNvPr id="4114" name="Google Shape;4114;p115"/>
            <p:cNvSpPr txBox="1"/>
            <p:nvPr/>
          </p:nvSpPr>
          <p:spPr>
            <a:xfrm>
              <a:off x="4483439" y="2151206"/>
              <a:ext cx="82105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Stage 8</a:t>
              </a:r>
              <a:endParaRPr/>
            </a:p>
          </p:txBody>
        </p:sp>
        <p:sp>
          <p:nvSpPr>
            <p:cNvPr id="4115" name="Google Shape;4115;p115"/>
            <p:cNvSpPr txBox="1"/>
            <p:nvPr/>
          </p:nvSpPr>
          <p:spPr>
            <a:xfrm>
              <a:off x="2851127" y="1978170"/>
              <a:ext cx="1617751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Sample Headline</a:t>
              </a:r>
              <a:endParaRPr/>
            </a:p>
          </p:txBody>
        </p:sp>
      </p:grp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9" name="Shape 4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0" name="Google Shape;4120;p11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121" name="Google Shape;4121;p116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122" name="Google Shape;4122;p116"/>
          <p:cNvGrpSpPr/>
          <p:nvPr/>
        </p:nvGrpSpPr>
        <p:grpSpPr>
          <a:xfrm>
            <a:off x="3945264" y="1308835"/>
            <a:ext cx="2083524" cy="1799442"/>
            <a:chOff x="2021296" y="608417"/>
            <a:chExt cx="2505907" cy="2164234"/>
          </a:xfrm>
        </p:grpSpPr>
        <p:sp>
          <p:nvSpPr>
            <p:cNvPr id="4123" name="Google Shape;4123;p116"/>
            <p:cNvSpPr/>
            <p:nvPr/>
          </p:nvSpPr>
          <p:spPr>
            <a:xfrm>
              <a:off x="2021296" y="608417"/>
              <a:ext cx="2505907" cy="2164234"/>
            </a:xfrm>
            <a:custGeom>
              <a:rect b="b" l="l" r="r" t="t"/>
              <a:pathLst>
                <a:path extrusionOk="0" h="2164234" w="2505907">
                  <a:moveTo>
                    <a:pt x="2501728" y="0"/>
                  </a:moveTo>
                  <a:lnTo>
                    <a:pt x="2505907" y="212"/>
                  </a:lnTo>
                  <a:lnTo>
                    <a:pt x="2505907" y="1459214"/>
                  </a:lnTo>
                  <a:cubicBezTo>
                    <a:pt x="1978887" y="1477002"/>
                    <a:pt x="1519120" y="1753805"/>
                    <a:pt x="1254596" y="2164234"/>
                  </a:cubicBezTo>
                  <a:lnTo>
                    <a:pt x="856130" y="1936482"/>
                  </a:lnTo>
                  <a:lnTo>
                    <a:pt x="499541" y="1732665"/>
                  </a:lnTo>
                  <a:lnTo>
                    <a:pt x="0" y="1447142"/>
                  </a:lnTo>
                  <a:cubicBezTo>
                    <a:pt x="497351" y="581525"/>
                    <a:pt x="1431629" y="0"/>
                    <a:pt x="25017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4" name="Google Shape;4124;p116"/>
            <p:cNvSpPr/>
            <p:nvPr/>
          </p:nvSpPr>
          <p:spPr>
            <a:xfrm>
              <a:off x="2156518" y="724467"/>
              <a:ext cx="2283731" cy="1991773"/>
            </a:xfrm>
            <a:custGeom>
              <a:rect b="b" l="l" r="r" t="t"/>
              <a:pathLst>
                <a:path extrusionOk="0" h="1991773" w="2283731">
                  <a:moveTo>
                    <a:pt x="2278733" y="0"/>
                  </a:moveTo>
                  <a:cubicBezTo>
                    <a:pt x="2281908" y="451718"/>
                    <a:pt x="2280556" y="903435"/>
                    <a:pt x="2283731" y="1355153"/>
                  </a:cubicBezTo>
                  <a:cubicBezTo>
                    <a:pt x="1735489" y="1416469"/>
                    <a:pt x="1337527" y="1759006"/>
                    <a:pt x="1179810" y="1991773"/>
                  </a:cubicBezTo>
                  <a:lnTo>
                    <a:pt x="0" y="1312610"/>
                  </a:lnTo>
                  <a:cubicBezTo>
                    <a:pt x="475368" y="517019"/>
                    <a:pt x="1288136" y="14810"/>
                    <a:pt x="227873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25" name="Google Shape;4125;p116"/>
          <p:cNvGrpSpPr/>
          <p:nvPr/>
        </p:nvGrpSpPr>
        <p:grpSpPr>
          <a:xfrm>
            <a:off x="6121296" y="1295401"/>
            <a:ext cx="2075206" cy="1795203"/>
            <a:chOff x="4638465" y="592259"/>
            <a:chExt cx="2495902" cy="2159136"/>
          </a:xfrm>
        </p:grpSpPr>
        <p:sp>
          <p:nvSpPr>
            <p:cNvPr id="4126" name="Google Shape;4126;p116"/>
            <p:cNvSpPr/>
            <p:nvPr/>
          </p:nvSpPr>
          <p:spPr>
            <a:xfrm>
              <a:off x="4638465" y="592259"/>
              <a:ext cx="2495902" cy="2159136"/>
            </a:xfrm>
            <a:custGeom>
              <a:rect b="b" l="l" r="r" t="t"/>
              <a:pathLst>
                <a:path extrusionOk="0" h="2159136" w="2495902">
                  <a:moveTo>
                    <a:pt x="2107" y="0"/>
                  </a:moveTo>
                  <a:cubicBezTo>
                    <a:pt x="1067639" y="1071"/>
                    <a:pt x="1998134" y="578783"/>
                    <a:pt x="2495902" y="1439337"/>
                  </a:cubicBezTo>
                  <a:lnTo>
                    <a:pt x="1246952" y="2159136"/>
                  </a:lnTo>
                  <a:cubicBezTo>
                    <a:pt x="978355" y="1758323"/>
                    <a:pt x="521683" y="1489789"/>
                    <a:pt x="0" y="1474936"/>
                  </a:cubicBezTo>
                  <a:cubicBezTo>
                    <a:pt x="289" y="1324012"/>
                    <a:pt x="543" y="1173076"/>
                    <a:pt x="756" y="1022276"/>
                  </a:cubicBezTo>
                  <a:cubicBezTo>
                    <a:pt x="1015" y="852989"/>
                    <a:pt x="1099" y="762801"/>
                    <a:pt x="1325" y="592421"/>
                  </a:cubicBezTo>
                  <a:cubicBezTo>
                    <a:pt x="1944" y="394361"/>
                    <a:pt x="2107" y="196775"/>
                    <a:pt x="2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27" name="Google Shape;4127;p116"/>
            <p:cNvSpPr/>
            <p:nvPr/>
          </p:nvSpPr>
          <p:spPr>
            <a:xfrm>
              <a:off x="4715095" y="694402"/>
              <a:ext cx="2277246" cy="1989743"/>
            </a:xfrm>
            <a:custGeom>
              <a:rect b="b" l="l" r="r" t="t"/>
              <a:pathLst>
                <a:path extrusionOk="0" h="1989743" w="2277246">
                  <a:moveTo>
                    <a:pt x="14288" y="0"/>
                  </a:moveTo>
                  <a:cubicBezTo>
                    <a:pt x="994912" y="18966"/>
                    <a:pt x="1802859" y="543026"/>
                    <a:pt x="2277246" y="1329268"/>
                  </a:cubicBezTo>
                  <a:lnTo>
                    <a:pt x="1120259" y="1989743"/>
                  </a:lnTo>
                  <a:cubicBezTo>
                    <a:pt x="859344" y="1646389"/>
                    <a:pt x="478579" y="1420695"/>
                    <a:pt x="0" y="1375643"/>
                  </a:cubicBezTo>
                  <a:cubicBezTo>
                    <a:pt x="1587" y="917096"/>
                    <a:pt x="12701" y="458547"/>
                    <a:pt x="142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28" name="Google Shape;4128;p116"/>
          <p:cNvGrpSpPr/>
          <p:nvPr/>
        </p:nvGrpSpPr>
        <p:grpSpPr>
          <a:xfrm>
            <a:off x="7198448" y="2567432"/>
            <a:ext cx="1352221" cy="2412916"/>
            <a:chOff x="5933982" y="2122163"/>
            <a:chExt cx="1626350" cy="2902074"/>
          </a:xfrm>
        </p:grpSpPr>
        <p:sp>
          <p:nvSpPr>
            <p:cNvPr id="4129" name="Google Shape;4129;p116"/>
            <p:cNvSpPr/>
            <p:nvPr/>
          </p:nvSpPr>
          <p:spPr>
            <a:xfrm>
              <a:off x="5933982" y="2122163"/>
              <a:ext cx="1626350" cy="2902074"/>
            </a:xfrm>
            <a:custGeom>
              <a:rect b="b" l="l" r="r" t="t"/>
              <a:pathLst>
                <a:path extrusionOk="0" h="2902074" w="1626350">
                  <a:moveTo>
                    <a:pt x="1227897" y="0"/>
                  </a:moveTo>
                  <a:cubicBezTo>
                    <a:pt x="1477313" y="424433"/>
                    <a:pt x="1626350" y="930541"/>
                    <a:pt x="1626350" y="1458261"/>
                  </a:cubicBezTo>
                  <a:cubicBezTo>
                    <a:pt x="1626350" y="1984715"/>
                    <a:pt x="1485604" y="2478295"/>
                    <a:pt x="1237349" y="2902074"/>
                  </a:cubicBezTo>
                  <a:lnTo>
                    <a:pt x="642002" y="2555751"/>
                  </a:lnTo>
                  <a:lnTo>
                    <a:pt x="250330" y="2327909"/>
                  </a:lnTo>
                  <a:lnTo>
                    <a:pt x="19640" y="2193713"/>
                  </a:lnTo>
                  <a:cubicBezTo>
                    <a:pt x="139604" y="1977605"/>
                    <a:pt x="207735" y="1729857"/>
                    <a:pt x="207735" y="1466507"/>
                  </a:cubicBezTo>
                  <a:cubicBezTo>
                    <a:pt x="207735" y="1189911"/>
                    <a:pt x="132577" y="930525"/>
                    <a:pt x="0" y="707607"/>
                  </a:cubicBezTo>
                  <a:lnTo>
                    <a:pt x="372243" y="493093"/>
                  </a:lnTo>
                  <a:lnTo>
                    <a:pt x="759088" y="27016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0" name="Google Shape;4130;p116"/>
            <p:cNvSpPr/>
            <p:nvPr/>
          </p:nvSpPr>
          <p:spPr>
            <a:xfrm>
              <a:off x="5973377" y="2250298"/>
              <a:ext cx="1472458" cy="2635777"/>
            </a:xfrm>
            <a:custGeom>
              <a:rect b="b" l="l" r="r" t="t"/>
              <a:pathLst>
                <a:path extrusionOk="0" h="2635777" w="1472458">
                  <a:moveTo>
                    <a:pt x="1141556" y="0"/>
                  </a:moveTo>
                  <a:cubicBezTo>
                    <a:pt x="1364668" y="396325"/>
                    <a:pt x="1471655" y="890830"/>
                    <a:pt x="1472454" y="1330126"/>
                  </a:cubicBezTo>
                  <a:cubicBezTo>
                    <a:pt x="1473253" y="1769422"/>
                    <a:pt x="1367478" y="2241204"/>
                    <a:pt x="1146350" y="2635777"/>
                  </a:cubicBezTo>
                  <a:lnTo>
                    <a:pt x="18907" y="1982835"/>
                  </a:lnTo>
                  <a:cubicBezTo>
                    <a:pt x="124238" y="1779257"/>
                    <a:pt x="168341" y="1582168"/>
                    <a:pt x="168341" y="1338371"/>
                  </a:cubicBezTo>
                  <a:cubicBezTo>
                    <a:pt x="168341" y="1083189"/>
                    <a:pt x="113895" y="861705"/>
                    <a:pt x="0" y="650831"/>
                  </a:cubicBezTo>
                  <a:lnTo>
                    <a:pt x="114155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31" name="Google Shape;4131;p116"/>
          <p:cNvGrpSpPr/>
          <p:nvPr/>
        </p:nvGrpSpPr>
        <p:grpSpPr>
          <a:xfrm>
            <a:off x="6118163" y="4468368"/>
            <a:ext cx="2087029" cy="1809599"/>
            <a:chOff x="4634697" y="4408466"/>
            <a:chExt cx="2510123" cy="2176451"/>
          </a:xfrm>
        </p:grpSpPr>
        <p:sp>
          <p:nvSpPr>
            <p:cNvPr id="4132" name="Google Shape;4132;p116"/>
            <p:cNvSpPr/>
            <p:nvPr/>
          </p:nvSpPr>
          <p:spPr>
            <a:xfrm>
              <a:off x="4634697" y="4408466"/>
              <a:ext cx="2510123" cy="2176451"/>
            </a:xfrm>
            <a:custGeom>
              <a:rect b="b" l="l" r="r" t="t"/>
              <a:pathLst>
                <a:path extrusionOk="0" h="2176451" w="2510123">
                  <a:moveTo>
                    <a:pt x="1261552" y="0"/>
                  </a:moveTo>
                  <a:lnTo>
                    <a:pt x="1509996" y="143960"/>
                  </a:lnTo>
                  <a:lnTo>
                    <a:pt x="1923464" y="383544"/>
                  </a:lnTo>
                  <a:lnTo>
                    <a:pt x="2510123" y="723481"/>
                  </a:lnTo>
                  <a:cubicBezTo>
                    <a:pt x="2012157" y="1583166"/>
                    <a:pt x="1070742" y="2175381"/>
                    <a:pt x="5876" y="2176451"/>
                  </a:cubicBezTo>
                  <a:lnTo>
                    <a:pt x="4300" y="1536109"/>
                  </a:lnTo>
                  <a:cubicBezTo>
                    <a:pt x="3718" y="1362261"/>
                    <a:pt x="3223" y="1294687"/>
                    <a:pt x="2383" y="1133366"/>
                  </a:cubicBezTo>
                  <a:lnTo>
                    <a:pt x="0" y="701867"/>
                  </a:lnTo>
                  <a:cubicBezTo>
                    <a:pt x="530664" y="687903"/>
                    <a:pt x="994451" y="411586"/>
                    <a:pt x="126155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3" name="Google Shape;4133;p116"/>
            <p:cNvSpPr/>
            <p:nvPr/>
          </p:nvSpPr>
          <p:spPr>
            <a:xfrm>
              <a:off x="4727861" y="4469347"/>
              <a:ext cx="2279945" cy="2008712"/>
            </a:xfrm>
            <a:custGeom>
              <a:rect b="b" l="l" r="r" t="t"/>
              <a:pathLst>
                <a:path extrusionOk="0" h="2008712" w="2279945">
                  <a:moveTo>
                    <a:pt x="1127945" y="0"/>
                  </a:moveTo>
                  <a:lnTo>
                    <a:pt x="2279945" y="669872"/>
                  </a:lnTo>
                  <a:cubicBezTo>
                    <a:pt x="1804909" y="1456867"/>
                    <a:pt x="981490" y="1989781"/>
                    <a:pt x="0" y="2008712"/>
                  </a:cubicBezTo>
                  <a:lnTo>
                    <a:pt x="0" y="638025"/>
                  </a:lnTo>
                  <a:cubicBezTo>
                    <a:pt x="485649" y="583459"/>
                    <a:pt x="867087" y="370493"/>
                    <a:pt x="11279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34" name="Google Shape;4134;p116"/>
          <p:cNvGrpSpPr/>
          <p:nvPr/>
        </p:nvGrpSpPr>
        <p:grpSpPr>
          <a:xfrm>
            <a:off x="3927368" y="4455558"/>
            <a:ext cx="2087846" cy="1822547"/>
            <a:chOff x="1999772" y="4393059"/>
            <a:chExt cx="2511107" cy="2192023"/>
          </a:xfrm>
        </p:grpSpPr>
        <p:sp>
          <p:nvSpPr>
            <p:cNvPr id="4135" name="Google Shape;4135;p116"/>
            <p:cNvSpPr/>
            <p:nvPr/>
          </p:nvSpPr>
          <p:spPr>
            <a:xfrm>
              <a:off x="1999772" y="4393059"/>
              <a:ext cx="2511107" cy="2192023"/>
            </a:xfrm>
            <a:custGeom>
              <a:rect b="b" l="l" r="r" t="t"/>
              <a:pathLst>
                <a:path extrusionOk="0" h="2192023" w="2511107">
                  <a:moveTo>
                    <a:pt x="1268913" y="0"/>
                  </a:moveTo>
                  <a:cubicBezTo>
                    <a:pt x="1529018" y="412090"/>
                    <a:pt x="1984877" y="692196"/>
                    <a:pt x="2509179" y="715747"/>
                  </a:cubicBezTo>
                  <a:lnTo>
                    <a:pt x="2509741" y="1145483"/>
                  </a:lnTo>
                  <a:cubicBezTo>
                    <a:pt x="2509952" y="1307252"/>
                    <a:pt x="2510047" y="1379886"/>
                    <a:pt x="2510274" y="1554273"/>
                  </a:cubicBezTo>
                  <a:cubicBezTo>
                    <a:pt x="2510552" y="1766787"/>
                    <a:pt x="2510829" y="1979299"/>
                    <a:pt x="2511107" y="2191813"/>
                  </a:cubicBezTo>
                  <a:cubicBezTo>
                    <a:pt x="2509715" y="2192022"/>
                    <a:pt x="2508321" y="2192023"/>
                    <a:pt x="2506928" y="2192023"/>
                  </a:cubicBezTo>
                  <a:cubicBezTo>
                    <a:pt x="1435869" y="2192023"/>
                    <a:pt x="497069" y="1605649"/>
                    <a:pt x="0" y="738783"/>
                  </a:cubicBezTo>
                  <a:lnTo>
                    <a:pt x="557410" y="414250"/>
                  </a:lnTo>
                  <a:lnTo>
                    <a:pt x="905663" y="21149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6" name="Google Shape;4136;p116"/>
            <p:cNvSpPr/>
            <p:nvPr/>
          </p:nvSpPr>
          <p:spPr>
            <a:xfrm>
              <a:off x="2144264" y="4457041"/>
              <a:ext cx="2286721" cy="2026220"/>
            </a:xfrm>
            <a:custGeom>
              <a:rect b="b" l="l" r="r" t="t"/>
              <a:pathLst>
                <a:path extrusionOk="0" h="2026220" w="2286721">
                  <a:moveTo>
                    <a:pt x="1168656" y="0"/>
                  </a:moveTo>
                  <a:cubicBezTo>
                    <a:pt x="1425717" y="369312"/>
                    <a:pt x="1806231" y="612248"/>
                    <a:pt x="2286721" y="649321"/>
                  </a:cubicBezTo>
                  <a:lnTo>
                    <a:pt x="2286721" y="2026220"/>
                  </a:lnTo>
                  <a:cubicBezTo>
                    <a:pt x="1298674" y="2010846"/>
                    <a:pt x="475836" y="1484425"/>
                    <a:pt x="0" y="691760"/>
                  </a:cubicBezTo>
                  <a:cubicBezTo>
                    <a:pt x="391139" y="465936"/>
                    <a:pt x="777517" y="225824"/>
                    <a:pt x="116865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37" name="Google Shape;4137;p116"/>
          <p:cNvGrpSpPr/>
          <p:nvPr/>
        </p:nvGrpSpPr>
        <p:grpSpPr>
          <a:xfrm>
            <a:off x="3581400" y="2594496"/>
            <a:ext cx="1359386" cy="2392489"/>
            <a:chOff x="1583668" y="2154713"/>
            <a:chExt cx="1634968" cy="2877506"/>
          </a:xfrm>
        </p:grpSpPr>
        <p:sp>
          <p:nvSpPr>
            <p:cNvPr id="4138" name="Google Shape;4138;p116"/>
            <p:cNvSpPr/>
            <p:nvPr/>
          </p:nvSpPr>
          <p:spPr>
            <a:xfrm>
              <a:off x="1583668" y="2154713"/>
              <a:ext cx="1634968" cy="2877506"/>
            </a:xfrm>
            <a:custGeom>
              <a:rect b="b" l="l" r="r" t="t"/>
              <a:pathLst>
                <a:path extrusionOk="0" h="2877506" w="1634968">
                  <a:moveTo>
                    <a:pt x="387922" y="0"/>
                  </a:moveTo>
                  <a:lnTo>
                    <a:pt x="886724" y="284420"/>
                  </a:lnTo>
                  <a:lnTo>
                    <a:pt x="1244991" y="488705"/>
                  </a:lnTo>
                  <a:lnTo>
                    <a:pt x="1634968" y="711073"/>
                  </a:lnTo>
                  <a:cubicBezTo>
                    <a:pt x="1516337" y="926105"/>
                    <a:pt x="1449095" y="1172333"/>
                    <a:pt x="1449095" y="1433957"/>
                  </a:cubicBezTo>
                  <a:cubicBezTo>
                    <a:pt x="1449095" y="1694200"/>
                    <a:pt x="1515629" y="1939207"/>
                    <a:pt x="1633250" y="2153345"/>
                  </a:cubicBezTo>
                  <a:lnTo>
                    <a:pt x="1292206" y="2352461"/>
                  </a:lnTo>
                  <a:lnTo>
                    <a:pt x="939254" y="2557810"/>
                  </a:lnTo>
                  <a:lnTo>
                    <a:pt x="383934" y="2877506"/>
                  </a:lnTo>
                  <a:cubicBezTo>
                    <a:pt x="138888" y="2455524"/>
                    <a:pt x="0" y="1964999"/>
                    <a:pt x="0" y="1442037"/>
                  </a:cubicBezTo>
                  <a:cubicBezTo>
                    <a:pt x="0" y="916326"/>
                    <a:pt x="140350" y="423398"/>
                    <a:pt x="38792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39" name="Google Shape;4139;p116"/>
            <p:cNvSpPr/>
            <p:nvPr/>
          </p:nvSpPr>
          <p:spPr>
            <a:xfrm>
              <a:off x="1698172" y="2281791"/>
              <a:ext cx="1489148" cy="2625883"/>
            </a:xfrm>
            <a:custGeom>
              <a:rect b="b" l="l" r="r" t="t"/>
              <a:pathLst>
                <a:path extrusionOk="0" h="2625883" w="1489148">
                  <a:moveTo>
                    <a:pt x="328508" y="0"/>
                  </a:moveTo>
                  <a:lnTo>
                    <a:pt x="1489148" y="652322"/>
                  </a:lnTo>
                  <a:cubicBezTo>
                    <a:pt x="1386534" y="853641"/>
                    <a:pt x="1335096" y="1090459"/>
                    <a:pt x="1334591" y="1306878"/>
                  </a:cubicBezTo>
                  <a:cubicBezTo>
                    <a:pt x="1334086" y="1523297"/>
                    <a:pt x="1379503" y="1746180"/>
                    <a:pt x="1486115" y="1950834"/>
                  </a:cubicBezTo>
                  <a:lnTo>
                    <a:pt x="319105" y="2625883"/>
                  </a:lnTo>
                  <a:cubicBezTo>
                    <a:pt x="96522" y="2229947"/>
                    <a:pt x="0" y="1801349"/>
                    <a:pt x="0" y="1314960"/>
                  </a:cubicBezTo>
                  <a:cubicBezTo>
                    <a:pt x="0" y="828814"/>
                    <a:pt x="105921" y="395672"/>
                    <a:pt x="3285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140" name="Google Shape;4140;p116"/>
          <p:cNvGrpSpPr/>
          <p:nvPr/>
        </p:nvGrpSpPr>
        <p:grpSpPr>
          <a:xfrm>
            <a:off x="5200742" y="2956956"/>
            <a:ext cx="1752962" cy="1752960"/>
            <a:chOff x="2183857" y="1007017"/>
            <a:chExt cx="1803671" cy="1803669"/>
          </a:xfrm>
        </p:grpSpPr>
        <p:sp>
          <p:nvSpPr>
            <p:cNvPr id="4141" name="Google Shape;4141;p116"/>
            <p:cNvSpPr/>
            <p:nvPr/>
          </p:nvSpPr>
          <p:spPr>
            <a:xfrm flipH="1">
              <a:off x="2183857" y="1007017"/>
              <a:ext cx="1803671" cy="1803669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2" name="Google Shape;4142;p116"/>
            <p:cNvSpPr/>
            <p:nvPr/>
          </p:nvSpPr>
          <p:spPr>
            <a:xfrm flipH="1">
              <a:off x="2406052" y="1072366"/>
              <a:ext cx="1372358" cy="1045605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43" name="Google Shape;4143;p116"/>
          <p:cNvSpPr txBox="1"/>
          <p:nvPr/>
        </p:nvSpPr>
        <p:spPr>
          <a:xfrm>
            <a:off x="4801450" y="1768984"/>
            <a:ext cx="101156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4" name="Google Shape;4144;p116"/>
          <p:cNvSpPr txBox="1"/>
          <p:nvPr/>
        </p:nvSpPr>
        <p:spPr>
          <a:xfrm>
            <a:off x="6551120" y="1680438"/>
            <a:ext cx="1030244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5" name="Google Shape;4145;p116"/>
          <p:cNvSpPr txBox="1"/>
          <p:nvPr/>
        </p:nvSpPr>
        <p:spPr>
          <a:xfrm>
            <a:off x="7516224" y="3383206"/>
            <a:ext cx="1001671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6" name="Google Shape;4146;p116"/>
          <p:cNvSpPr txBox="1"/>
          <p:nvPr/>
        </p:nvSpPr>
        <p:spPr>
          <a:xfrm>
            <a:off x="6605785" y="4980348"/>
            <a:ext cx="1149698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7" name="Google Shape;4147;p116"/>
          <p:cNvSpPr txBox="1"/>
          <p:nvPr/>
        </p:nvSpPr>
        <p:spPr>
          <a:xfrm>
            <a:off x="4728948" y="4971510"/>
            <a:ext cx="101659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8" name="Google Shape;4148;p116"/>
          <p:cNvSpPr txBox="1"/>
          <p:nvPr/>
        </p:nvSpPr>
        <p:spPr>
          <a:xfrm>
            <a:off x="3733601" y="3393184"/>
            <a:ext cx="101410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9" name="Google Shape;4149;p116"/>
          <p:cNvSpPr/>
          <p:nvPr/>
        </p:nvSpPr>
        <p:spPr>
          <a:xfrm>
            <a:off x="5347232" y="3122369"/>
            <a:ext cx="1468848" cy="1422058"/>
          </a:xfrm>
          <a:prstGeom prst="roundRect">
            <a:avLst>
              <a:gd fmla="val 49783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0" name="Google Shape;4150;p116"/>
          <p:cNvSpPr txBox="1"/>
          <p:nvPr/>
        </p:nvSpPr>
        <p:spPr>
          <a:xfrm>
            <a:off x="5403302" y="3613099"/>
            <a:ext cx="138767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cxnSp>
        <p:nvCxnSpPr>
          <p:cNvPr id="4151" name="Google Shape;4151;p116"/>
          <p:cNvCxnSpPr/>
          <p:nvPr/>
        </p:nvCxnSpPr>
        <p:spPr>
          <a:xfrm>
            <a:off x="1940539" y="1156150"/>
            <a:ext cx="1461216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152" name="Google Shape;4152;p116"/>
          <p:cNvCxnSpPr/>
          <p:nvPr/>
        </p:nvCxnSpPr>
        <p:spPr>
          <a:xfrm>
            <a:off x="8812309" y="1195076"/>
            <a:ext cx="1461216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153" name="Google Shape;4153;p116"/>
          <p:cNvCxnSpPr/>
          <p:nvPr/>
        </p:nvCxnSpPr>
        <p:spPr>
          <a:xfrm>
            <a:off x="2005463" y="4647172"/>
            <a:ext cx="1461216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4154" name="Google Shape;4154;p116"/>
          <p:cNvCxnSpPr/>
          <p:nvPr/>
        </p:nvCxnSpPr>
        <p:spPr>
          <a:xfrm>
            <a:off x="8801805" y="4631167"/>
            <a:ext cx="1461216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4155" name="Google Shape;4155;p116"/>
          <p:cNvSpPr txBox="1"/>
          <p:nvPr/>
        </p:nvSpPr>
        <p:spPr>
          <a:xfrm>
            <a:off x="1984775" y="1165100"/>
            <a:ext cx="1357446" cy="12772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You can change font(size, colour, name), or apply any desired formatting.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6" name="Google Shape;4156;p116"/>
          <p:cNvSpPr txBox="1"/>
          <p:nvPr/>
        </p:nvSpPr>
        <p:spPr>
          <a:xfrm>
            <a:off x="8856545" y="1204026"/>
            <a:ext cx="1357446" cy="12772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You can change font(size, colour, name), or apply any desired formatting.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7" name="Google Shape;4157;p116"/>
          <p:cNvSpPr txBox="1"/>
          <p:nvPr/>
        </p:nvSpPr>
        <p:spPr>
          <a:xfrm>
            <a:off x="2049699" y="4656122"/>
            <a:ext cx="1357446" cy="12772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You can change font(size, colour, name), or apply any desired formatting.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8" name="Google Shape;4158;p116"/>
          <p:cNvSpPr txBox="1"/>
          <p:nvPr/>
        </p:nvSpPr>
        <p:spPr>
          <a:xfrm>
            <a:off x="8846041" y="4640117"/>
            <a:ext cx="1357446" cy="12772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You can change font(size, colour, name), or apply any desired formatting.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2" name="Shape 4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3" name="Google Shape;4163;p11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164" name="Google Shape;4164;p117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165" name="Google Shape;4165;p117"/>
          <p:cNvGrpSpPr/>
          <p:nvPr/>
        </p:nvGrpSpPr>
        <p:grpSpPr>
          <a:xfrm>
            <a:off x="4351023" y="2049958"/>
            <a:ext cx="3443890" cy="3442292"/>
            <a:chOff x="4374055" y="2438400"/>
            <a:chExt cx="3443890" cy="3442292"/>
          </a:xfrm>
        </p:grpSpPr>
        <p:sp>
          <p:nvSpPr>
            <p:cNvPr id="4166" name="Google Shape;4166;p117"/>
            <p:cNvSpPr/>
            <p:nvPr/>
          </p:nvSpPr>
          <p:spPr>
            <a:xfrm>
              <a:off x="5181467" y="2452790"/>
              <a:ext cx="1829067" cy="709883"/>
            </a:xfrm>
            <a:custGeom>
              <a:rect b="b" l="l" r="r" t="t"/>
              <a:pathLst>
                <a:path extrusionOk="0" h="507" w="1308">
                  <a:moveTo>
                    <a:pt x="489" y="418"/>
                  </a:moveTo>
                  <a:cubicBezTo>
                    <a:pt x="533" y="400"/>
                    <a:pt x="584" y="387"/>
                    <a:pt x="652" y="386"/>
                  </a:cubicBezTo>
                  <a:cubicBezTo>
                    <a:pt x="722" y="386"/>
                    <a:pt x="775" y="400"/>
                    <a:pt x="820" y="419"/>
                  </a:cubicBezTo>
                  <a:cubicBezTo>
                    <a:pt x="896" y="454"/>
                    <a:pt x="950" y="502"/>
                    <a:pt x="1039" y="507"/>
                  </a:cubicBezTo>
                  <a:cubicBezTo>
                    <a:pt x="1041" y="507"/>
                    <a:pt x="1043" y="507"/>
                    <a:pt x="1044" y="507"/>
                  </a:cubicBezTo>
                  <a:cubicBezTo>
                    <a:pt x="1046" y="507"/>
                    <a:pt x="1046" y="507"/>
                    <a:pt x="1046" y="507"/>
                  </a:cubicBezTo>
                  <a:cubicBezTo>
                    <a:pt x="1049" y="507"/>
                    <a:pt x="1052" y="507"/>
                    <a:pt x="1054" y="507"/>
                  </a:cubicBezTo>
                  <a:cubicBezTo>
                    <a:pt x="1055" y="507"/>
                    <a:pt x="1055" y="507"/>
                    <a:pt x="1055" y="507"/>
                  </a:cubicBezTo>
                  <a:cubicBezTo>
                    <a:pt x="1055" y="507"/>
                    <a:pt x="1055" y="507"/>
                    <a:pt x="1055" y="507"/>
                  </a:cubicBezTo>
                  <a:cubicBezTo>
                    <a:pt x="1057" y="507"/>
                    <a:pt x="1059" y="507"/>
                    <a:pt x="1061" y="507"/>
                  </a:cubicBezTo>
                  <a:cubicBezTo>
                    <a:pt x="1061" y="507"/>
                    <a:pt x="1061" y="507"/>
                    <a:pt x="1061" y="507"/>
                  </a:cubicBezTo>
                  <a:cubicBezTo>
                    <a:pt x="1063" y="507"/>
                    <a:pt x="1065" y="507"/>
                    <a:pt x="1067" y="507"/>
                  </a:cubicBezTo>
                  <a:cubicBezTo>
                    <a:pt x="1067" y="507"/>
                    <a:pt x="1067" y="507"/>
                    <a:pt x="1067" y="507"/>
                  </a:cubicBezTo>
                  <a:cubicBezTo>
                    <a:pt x="1069" y="507"/>
                    <a:pt x="1072" y="507"/>
                    <a:pt x="1074" y="507"/>
                  </a:cubicBezTo>
                  <a:cubicBezTo>
                    <a:pt x="1074" y="507"/>
                    <a:pt x="1074" y="507"/>
                    <a:pt x="1074" y="507"/>
                  </a:cubicBezTo>
                  <a:cubicBezTo>
                    <a:pt x="1076" y="507"/>
                    <a:pt x="1078" y="506"/>
                    <a:pt x="1080" y="506"/>
                  </a:cubicBezTo>
                  <a:cubicBezTo>
                    <a:pt x="1080" y="506"/>
                    <a:pt x="1080" y="506"/>
                    <a:pt x="1080" y="506"/>
                  </a:cubicBezTo>
                  <a:cubicBezTo>
                    <a:pt x="1082" y="506"/>
                    <a:pt x="1084" y="506"/>
                    <a:pt x="1086" y="506"/>
                  </a:cubicBezTo>
                  <a:cubicBezTo>
                    <a:pt x="1086" y="506"/>
                    <a:pt x="1086" y="506"/>
                    <a:pt x="1086" y="506"/>
                  </a:cubicBezTo>
                  <a:cubicBezTo>
                    <a:pt x="1088" y="505"/>
                    <a:pt x="1091" y="505"/>
                    <a:pt x="1093" y="505"/>
                  </a:cubicBezTo>
                  <a:cubicBezTo>
                    <a:pt x="1093" y="505"/>
                    <a:pt x="1093" y="505"/>
                    <a:pt x="1093" y="505"/>
                  </a:cubicBezTo>
                  <a:cubicBezTo>
                    <a:pt x="1095" y="504"/>
                    <a:pt x="1097" y="504"/>
                    <a:pt x="1099" y="504"/>
                  </a:cubicBezTo>
                  <a:cubicBezTo>
                    <a:pt x="1099" y="504"/>
                    <a:pt x="1099" y="504"/>
                    <a:pt x="1099" y="504"/>
                  </a:cubicBezTo>
                  <a:cubicBezTo>
                    <a:pt x="1101" y="503"/>
                    <a:pt x="1103" y="503"/>
                    <a:pt x="1105" y="503"/>
                  </a:cubicBezTo>
                  <a:cubicBezTo>
                    <a:pt x="1105" y="503"/>
                    <a:pt x="1105" y="503"/>
                    <a:pt x="1105" y="503"/>
                  </a:cubicBezTo>
                  <a:cubicBezTo>
                    <a:pt x="1107" y="502"/>
                    <a:pt x="1109" y="502"/>
                    <a:pt x="1111" y="501"/>
                  </a:cubicBezTo>
                  <a:cubicBezTo>
                    <a:pt x="1111" y="501"/>
                    <a:pt x="1111" y="501"/>
                    <a:pt x="1111" y="501"/>
                  </a:cubicBezTo>
                  <a:cubicBezTo>
                    <a:pt x="1113" y="501"/>
                    <a:pt x="1115" y="500"/>
                    <a:pt x="1117" y="500"/>
                  </a:cubicBezTo>
                  <a:cubicBezTo>
                    <a:pt x="1117" y="500"/>
                    <a:pt x="1117" y="500"/>
                    <a:pt x="1117" y="500"/>
                  </a:cubicBezTo>
                  <a:cubicBezTo>
                    <a:pt x="1119" y="499"/>
                    <a:pt x="1121" y="499"/>
                    <a:pt x="1123" y="498"/>
                  </a:cubicBezTo>
                  <a:cubicBezTo>
                    <a:pt x="1123" y="498"/>
                    <a:pt x="1123" y="498"/>
                    <a:pt x="1123" y="498"/>
                  </a:cubicBezTo>
                  <a:cubicBezTo>
                    <a:pt x="1127" y="497"/>
                    <a:pt x="1131" y="496"/>
                    <a:pt x="1135" y="495"/>
                  </a:cubicBezTo>
                  <a:cubicBezTo>
                    <a:pt x="1135" y="495"/>
                    <a:pt x="1135" y="495"/>
                    <a:pt x="1135" y="495"/>
                  </a:cubicBezTo>
                  <a:cubicBezTo>
                    <a:pt x="1213" y="468"/>
                    <a:pt x="1275" y="406"/>
                    <a:pt x="1299" y="324"/>
                  </a:cubicBezTo>
                  <a:cubicBezTo>
                    <a:pt x="1299" y="324"/>
                    <a:pt x="1299" y="324"/>
                    <a:pt x="1299" y="324"/>
                  </a:cubicBezTo>
                  <a:cubicBezTo>
                    <a:pt x="1300" y="318"/>
                    <a:pt x="1302" y="312"/>
                    <a:pt x="1303" y="306"/>
                  </a:cubicBezTo>
                  <a:cubicBezTo>
                    <a:pt x="1303" y="306"/>
                    <a:pt x="1303" y="306"/>
                    <a:pt x="1303" y="306"/>
                  </a:cubicBezTo>
                  <a:cubicBezTo>
                    <a:pt x="1304" y="304"/>
                    <a:pt x="1304" y="302"/>
                    <a:pt x="1304" y="300"/>
                  </a:cubicBezTo>
                  <a:cubicBezTo>
                    <a:pt x="1304" y="300"/>
                    <a:pt x="1304" y="300"/>
                    <a:pt x="1304" y="300"/>
                  </a:cubicBezTo>
                  <a:cubicBezTo>
                    <a:pt x="1305" y="297"/>
                    <a:pt x="1305" y="295"/>
                    <a:pt x="1305" y="293"/>
                  </a:cubicBezTo>
                  <a:cubicBezTo>
                    <a:pt x="1305" y="293"/>
                    <a:pt x="1305" y="293"/>
                    <a:pt x="1305" y="293"/>
                  </a:cubicBezTo>
                  <a:cubicBezTo>
                    <a:pt x="1306" y="289"/>
                    <a:pt x="1307" y="285"/>
                    <a:pt x="1307" y="280"/>
                  </a:cubicBezTo>
                  <a:cubicBezTo>
                    <a:pt x="1307" y="280"/>
                    <a:pt x="1307" y="280"/>
                    <a:pt x="1307" y="280"/>
                  </a:cubicBezTo>
                  <a:cubicBezTo>
                    <a:pt x="1307" y="278"/>
                    <a:pt x="1307" y="276"/>
                    <a:pt x="1308" y="274"/>
                  </a:cubicBezTo>
                  <a:cubicBezTo>
                    <a:pt x="1308" y="274"/>
                    <a:pt x="1308" y="274"/>
                    <a:pt x="1308" y="274"/>
                  </a:cubicBezTo>
                  <a:cubicBezTo>
                    <a:pt x="1308" y="269"/>
                    <a:pt x="1308" y="265"/>
                    <a:pt x="1308" y="260"/>
                  </a:cubicBezTo>
                  <a:cubicBezTo>
                    <a:pt x="1308" y="260"/>
                    <a:pt x="1308" y="260"/>
                    <a:pt x="1308" y="260"/>
                  </a:cubicBezTo>
                  <a:cubicBezTo>
                    <a:pt x="1308" y="258"/>
                    <a:pt x="1308" y="256"/>
                    <a:pt x="1308" y="254"/>
                  </a:cubicBezTo>
                  <a:cubicBezTo>
                    <a:pt x="1308" y="254"/>
                    <a:pt x="1308" y="254"/>
                    <a:pt x="1308" y="254"/>
                  </a:cubicBezTo>
                  <a:cubicBezTo>
                    <a:pt x="1308" y="251"/>
                    <a:pt x="1308" y="249"/>
                    <a:pt x="1308" y="247"/>
                  </a:cubicBezTo>
                  <a:cubicBezTo>
                    <a:pt x="1308" y="247"/>
                    <a:pt x="1308" y="247"/>
                    <a:pt x="1308" y="247"/>
                  </a:cubicBezTo>
                  <a:cubicBezTo>
                    <a:pt x="1308" y="243"/>
                    <a:pt x="1308" y="238"/>
                    <a:pt x="1308" y="234"/>
                  </a:cubicBezTo>
                  <a:cubicBezTo>
                    <a:pt x="1308" y="234"/>
                    <a:pt x="1308" y="234"/>
                    <a:pt x="1308" y="234"/>
                  </a:cubicBezTo>
                  <a:cubicBezTo>
                    <a:pt x="1307" y="231"/>
                    <a:pt x="1307" y="229"/>
                    <a:pt x="1307" y="227"/>
                  </a:cubicBezTo>
                  <a:cubicBezTo>
                    <a:pt x="1307" y="227"/>
                    <a:pt x="1307" y="227"/>
                    <a:pt x="1307" y="227"/>
                  </a:cubicBezTo>
                  <a:cubicBezTo>
                    <a:pt x="1307" y="223"/>
                    <a:pt x="1306" y="218"/>
                    <a:pt x="1305" y="214"/>
                  </a:cubicBezTo>
                  <a:cubicBezTo>
                    <a:pt x="1305" y="214"/>
                    <a:pt x="1305" y="214"/>
                    <a:pt x="1305" y="214"/>
                  </a:cubicBezTo>
                  <a:cubicBezTo>
                    <a:pt x="1305" y="212"/>
                    <a:pt x="1305" y="210"/>
                    <a:pt x="1304" y="208"/>
                  </a:cubicBezTo>
                  <a:cubicBezTo>
                    <a:pt x="1304" y="208"/>
                    <a:pt x="1304" y="208"/>
                    <a:pt x="1304" y="208"/>
                  </a:cubicBezTo>
                  <a:cubicBezTo>
                    <a:pt x="1304" y="206"/>
                    <a:pt x="1304" y="204"/>
                    <a:pt x="1303" y="201"/>
                  </a:cubicBezTo>
                  <a:cubicBezTo>
                    <a:pt x="1303" y="201"/>
                    <a:pt x="1303" y="201"/>
                    <a:pt x="1303" y="201"/>
                  </a:cubicBezTo>
                  <a:cubicBezTo>
                    <a:pt x="1302" y="195"/>
                    <a:pt x="1300" y="189"/>
                    <a:pt x="1299" y="183"/>
                  </a:cubicBezTo>
                  <a:cubicBezTo>
                    <a:pt x="1299" y="183"/>
                    <a:pt x="1299" y="183"/>
                    <a:pt x="1299" y="183"/>
                  </a:cubicBezTo>
                  <a:cubicBezTo>
                    <a:pt x="1275" y="102"/>
                    <a:pt x="1213" y="39"/>
                    <a:pt x="1135" y="13"/>
                  </a:cubicBezTo>
                  <a:cubicBezTo>
                    <a:pt x="1135" y="13"/>
                    <a:pt x="1135" y="13"/>
                    <a:pt x="1135" y="13"/>
                  </a:cubicBezTo>
                  <a:cubicBezTo>
                    <a:pt x="1131" y="11"/>
                    <a:pt x="1127" y="10"/>
                    <a:pt x="1123" y="9"/>
                  </a:cubicBezTo>
                  <a:cubicBezTo>
                    <a:pt x="1123" y="9"/>
                    <a:pt x="1123" y="9"/>
                    <a:pt x="1123" y="9"/>
                  </a:cubicBezTo>
                  <a:cubicBezTo>
                    <a:pt x="1121" y="9"/>
                    <a:pt x="1119" y="8"/>
                    <a:pt x="1117" y="7"/>
                  </a:cubicBezTo>
                  <a:cubicBezTo>
                    <a:pt x="1117" y="7"/>
                    <a:pt x="1117" y="7"/>
                    <a:pt x="1117" y="7"/>
                  </a:cubicBezTo>
                  <a:cubicBezTo>
                    <a:pt x="1115" y="7"/>
                    <a:pt x="1113" y="7"/>
                    <a:pt x="1111" y="6"/>
                  </a:cubicBezTo>
                  <a:cubicBezTo>
                    <a:pt x="1111" y="6"/>
                    <a:pt x="1111" y="6"/>
                    <a:pt x="1111" y="6"/>
                  </a:cubicBezTo>
                  <a:cubicBezTo>
                    <a:pt x="1109" y="6"/>
                    <a:pt x="1107" y="5"/>
                    <a:pt x="1105" y="5"/>
                  </a:cubicBezTo>
                  <a:cubicBezTo>
                    <a:pt x="1105" y="5"/>
                    <a:pt x="1105" y="5"/>
                    <a:pt x="1105" y="5"/>
                  </a:cubicBezTo>
                  <a:cubicBezTo>
                    <a:pt x="1103" y="4"/>
                    <a:pt x="1101" y="4"/>
                    <a:pt x="1099" y="4"/>
                  </a:cubicBezTo>
                  <a:cubicBezTo>
                    <a:pt x="1099" y="4"/>
                    <a:pt x="1099" y="4"/>
                    <a:pt x="1099" y="4"/>
                  </a:cubicBezTo>
                  <a:cubicBezTo>
                    <a:pt x="1097" y="3"/>
                    <a:pt x="1095" y="3"/>
                    <a:pt x="1093" y="3"/>
                  </a:cubicBezTo>
                  <a:cubicBezTo>
                    <a:pt x="1093" y="3"/>
                    <a:pt x="1093" y="3"/>
                    <a:pt x="1093" y="3"/>
                  </a:cubicBezTo>
                  <a:cubicBezTo>
                    <a:pt x="1091" y="2"/>
                    <a:pt x="1088" y="2"/>
                    <a:pt x="1086" y="2"/>
                  </a:cubicBezTo>
                  <a:cubicBezTo>
                    <a:pt x="1086" y="2"/>
                    <a:pt x="1086" y="2"/>
                    <a:pt x="1086" y="2"/>
                  </a:cubicBezTo>
                  <a:cubicBezTo>
                    <a:pt x="1084" y="1"/>
                    <a:pt x="1082" y="1"/>
                    <a:pt x="1080" y="1"/>
                  </a:cubicBezTo>
                  <a:cubicBezTo>
                    <a:pt x="1080" y="1"/>
                    <a:pt x="1080" y="1"/>
                    <a:pt x="1080" y="1"/>
                  </a:cubicBezTo>
                  <a:cubicBezTo>
                    <a:pt x="1078" y="1"/>
                    <a:pt x="1076" y="1"/>
                    <a:pt x="1074" y="1"/>
                  </a:cubicBezTo>
                  <a:cubicBezTo>
                    <a:pt x="1074" y="1"/>
                    <a:pt x="1074" y="1"/>
                    <a:pt x="1074" y="1"/>
                  </a:cubicBezTo>
                  <a:cubicBezTo>
                    <a:pt x="1072" y="0"/>
                    <a:pt x="1069" y="0"/>
                    <a:pt x="1067" y="0"/>
                  </a:cubicBezTo>
                  <a:cubicBezTo>
                    <a:pt x="1067" y="0"/>
                    <a:pt x="1067" y="0"/>
                    <a:pt x="1067" y="0"/>
                  </a:cubicBezTo>
                  <a:cubicBezTo>
                    <a:pt x="1065" y="0"/>
                    <a:pt x="1063" y="0"/>
                    <a:pt x="1061" y="0"/>
                  </a:cubicBezTo>
                  <a:cubicBezTo>
                    <a:pt x="1061" y="0"/>
                    <a:pt x="1061" y="0"/>
                    <a:pt x="1061" y="0"/>
                  </a:cubicBezTo>
                  <a:cubicBezTo>
                    <a:pt x="1059" y="0"/>
                    <a:pt x="1057" y="0"/>
                    <a:pt x="1055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3" y="0"/>
                    <a:pt x="1053" y="0"/>
                    <a:pt x="1053" y="0"/>
                  </a:cubicBezTo>
                  <a:cubicBezTo>
                    <a:pt x="1052" y="0"/>
                    <a:pt x="1051" y="0"/>
                    <a:pt x="1051" y="0"/>
                  </a:cubicBezTo>
                  <a:cubicBezTo>
                    <a:pt x="1050" y="0"/>
                    <a:pt x="1048" y="0"/>
                    <a:pt x="1047" y="0"/>
                  </a:cubicBezTo>
                  <a:cubicBezTo>
                    <a:pt x="1047" y="0"/>
                    <a:pt x="1047" y="0"/>
                    <a:pt x="1047" y="0"/>
                  </a:cubicBezTo>
                  <a:cubicBezTo>
                    <a:pt x="953" y="2"/>
                    <a:pt x="898" y="53"/>
                    <a:pt x="820" y="88"/>
                  </a:cubicBezTo>
                  <a:cubicBezTo>
                    <a:pt x="775" y="107"/>
                    <a:pt x="723" y="121"/>
                    <a:pt x="653" y="122"/>
                  </a:cubicBezTo>
                  <a:cubicBezTo>
                    <a:pt x="585" y="121"/>
                    <a:pt x="533" y="107"/>
                    <a:pt x="489" y="89"/>
                  </a:cubicBezTo>
                  <a:cubicBezTo>
                    <a:pt x="412" y="54"/>
                    <a:pt x="359" y="5"/>
                    <a:pt x="268" y="0"/>
                  </a:cubicBezTo>
                  <a:cubicBezTo>
                    <a:pt x="267" y="0"/>
                    <a:pt x="265" y="0"/>
                    <a:pt x="264" y="0"/>
                  </a:cubicBezTo>
                  <a:cubicBezTo>
                    <a:pt x="262" y="0"/>
                    <a:pt x="262" y="0"/>
                    <a:pt x="262" y="0"/>
                  </a:cubicBezTo>
                  <a:cubicBezTo>
                    <a:pt x="259" y="0"/>
                    <a:pt x="256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1" y="0"/>
                    <a:pt x="249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45" y="0"/>
                    <a:pt x="243" y="0"/>
                    <a:pt x="241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239" y="0"/>
                    <a:pt x="236" y="0"/>
                    <a:pt x="234" y="1"/>
                  </a:cubicBezTo>
                  <a:cubicBezTo>
                    <a:pt x="234" y="1"/>
                    <a:pt x="234" y="1"/>
                    <a:pt x="234" y="1"/>
                  </a:cubicBezTo>
                  <a:cubicBezTo>
                    <a:pt x="232" y="1"/>
                    <a:pt x="230" y="1"/>
                    <a:pt x="228" y="1"/>
                  </a:cubicBezTo>
                  <a:cubicBezTo>
                    <a:pt x="228" y="1"/>
                    <a:pt x="228" y="1"/>
                    <a:pt x="228" y="1"/>
                  </a:cubicBezTo>
                  <a:cubicBezTo>
                    <a:pt x="226" y="1"/>
                    <a:pt x="224" y="1"/>
                    <a:pt x="222" y="2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0" y="2"/>
                    <a:pt x="218" y="2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3" y="3"/>
                    <a:pt x="211" y="3"/>
                    <a:pt x="209" y="4"/>
                  </a:cubicBezTo>
                  <a:cubicBezTo>
                    <a:pt x="209" y="4"/>
                    <a:pt x="209" y="4"/>
                    <a:pt x="209" y="4"/>
                  </a:cubicBezTo>
                  <a:cubicBezTo>
                    <a:pt x="207" y="4"/>
                    <a:pt x="205" y="4"/>
                    <a:pt x="203" y="5"/>
                  </a:cubicBezTo>
                  <a:cubicBezTo>
                    <a:pt x="203" y="5"/>
                    <a:pt x="203" y="5"/>
                    <a:pt x="203" y="5"/>
                  </a:cubicBezTo>
                  <a:cubicBezTo>
                    <a:pt x="201" y="5"/>
                    <a:pt x="199" y="6"/>
                    <a:pt x="197" y="6"/>
                  </a:cubicBezTo>
                  <a:cubicBezTo>
                    <a:pt x="197" y="6"/>
                    <a:pt x="197" y="6"/>
                    <a:pt x="197" y="6"/>
                  </a:cubicBezTo>
                  <a:cubicBezTo>
                    <a:pt x="195" y="7"/>
                    <a:pt x="193" y="7"/>
                    <a:pt x="191" y="7"/>
                  </a:cubicBezTo>
                  <a:cubicBezTo>
                    <a:pt x="191" y="7"/>
                    <a:pt x="191" y="7"/>
                    <a:pt x="191" y="7"/>
                  </a:cubicBezTo>
                  <a:cubicBezTo>
                    <a:pt x="189" y="8"/>
                    <a:pt x="187" y="9"/>
                    <a:pt x="185" y="9"/>
                  </a:cubicBezTo>
                  <a:cubicBezTo>
                    <a:pt x="185" y="9"/>
                    <a:pt x="185" y="9"/>
                    <a:pt x="185" y="9"/>
                  </a:cubicBezTo>
                  <a:cubicBezTo>
                    <a:pt x="181" y="10"/>
                    <a:pt x="177" y="11"/>
                    <a:pt x="173" y="13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95" y="39"/>
                    <a:pt x="33" y="102"/>
                    <a:pt x="9" y="183"/>
                  </a:cubicBezTo>
                  <a:cubicBezTo>
                    <a:pt x="9" y="183"/>
                    <a:pt x="9" y="183"/>
                    <a:pt x="9" y="183"/>
                  </a:cubicBezTo>
                  <a:cubicBezTo>
                    <a:pt x="8" y="189"/>
                    <a:pt x="6" y="195"/>
                    <a:pt x="5" y="201"/>
                  </a:cubicBezTo>
                  <a:cubicBezTo>
                    <a:pt x="5" y="201"/>
                    <a:pt x="5" y="201"/>
                    <a:pt x="5" y="201"/>
                  </a:cubicBezTo>
                  <a:cubicBezTo>
                    <a:pt x="4" y="204"/>
                    <a:pt x="4" y="206"/>
                    <a:pt x="4" y="208"/>
                  </a:cubicBezTo>
                  <a:cubicBezTo>
                    <a:pt x="4" y="208"/>
                    <a:pt x="4" y="208"/>
                    <a:pt x="4" y="208"/>
                  </a:cubicBezTo>
                  <a:cubicBezTo>
                    <a:pt x="3" y="210"/>
                    <a:pt x="3" y="212"/>
                    <a:pt x="3" y="214"/>
                  </a:cubicBezTo>
                  <a:cubicBezTo>
                    <a:pt x="3" y="214"/>
                    <a:pt x="3" y="214"/>
                    <a:pt x="3" y="214"/>
                  </a:cubicBezTo>
                  <a:cubicBezTo>
                    <a:pt x="2" y="218"/>
                    <a:pt x="1" y="223"/>
                    <a:pt x="1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1" y="229"/>
                    <a:pt x="1" y="231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238"/>
                    <a:pt x="0" y="243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9"/>
                    <a:pt x="0" y="251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6"/>
                    <a:pt x="0" y="258"/>
                    <a:pt x="0" y="260"/>
                  </a:cubicBezTo>
                  <a:cubicBezTo>
                    <a:pt x="0" y="260"/>
                    <a:pt x="0" y="260"/>
                    <a:pt x="0" y="260"/>
                  </a:cubicBezTo>
                  <a:cubicBezTo>
                    <a:pt x="0" y="265"/>
                    <a:pt x="0" y="269"/>
                    <a:pt x="0" y="274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1" y="276"/>
                    <a:pt x="1" y="278"/>
                    <a:pt x="1" y="280"/>
                  </a:cubicBezTo>
                  <a:cubicBezTo>
                    <a:pt x="1" y="280"/>
                    <a:pt x="1" y="280"/>
                    <a:pt x="1" y="280"/>
                  </a:cubicBezTo>
                  <a:cubicBezTo>
                    <a:pt x="1" y="285"/>
                    <a:pt x="2" y="289"/>
                    <a:pt x="3" y="293"/>
                  </a:cubicBezTo>
                  <a:cubicBezTo>
                    <a:pt x="3" y="293"/>
                    <a:pt x="3" y="293"/>
                    <a:pt x="3" y="293"/>
                  </a:cubicBezTo>
                  <a:cubicBezTo>
                    <a:pt x="3" y="295"/>
                    <a:pt x="3" y="297"/>
                    <a:pt x="4" y="300"/>
                  </a:cubicBezTo>
                  <a:cubicBezTo>
                    <a:pt x="4" y="300"/>
                    <a:pt x="4" y="300"/>
                    <a:pt x="4" y="300"/>
                  </a:cubicBezTo>
                  <a:cubicBezTo>
                    <a:pt x="4" y="302"/>
                    <a:pt x="4" y="304"/>
                    <a:pt x="5" y="306"/>
                  </a:cubicBezTo>
                  <a:cubicBezTo>
                    <a:pt x="5" y="306"/>
                    <a:pt x="5" y="306"/>
                    <a:pt x="5" y="306"/>
                  </a:cubicBezTo>
                  <a:cubicBezTo>
                    <a:pt x="6" y="312"/>
                    <a:pt x="8" y="318"/>
                    <a:pt x="9" y="324"/>
                  </a:cubicBezTo>
                  <a:cubicBezTo>
                    <a:pt x="9" y="324"/>
                    <a:pt x="9" y="324"/>
                    <a:pt x="9" y="324"/>
                  </a:cubicBezTo>
                  <a:cubicBezTo>
                    <a:pt x="33" y="406"/>
                    <a:pt x="95" y="468"/>
                    <a:pt x="173" y="495"/>
                  </a:cubicBezTo>
                  <a:cubicBezTo>
                    <a:pt x="173" y="495"/>
                    <a:pt x="173" y="495"/>
                    <a:pt x="173" y="495"/>
                  </a:cubicBezTo>
                  <a:cubicBezTo>
                    <a:pt x="177" y="496"/>
                    <a:pt x="181" y="497"/>
                    <a:pt x="185" y="498"/>
                  </a:cubicBezTo>
                  <a:cubicBezTo>
                    <a:pt x="185" y="498"/>
                    <a:pt x="185" y="498"/>
                    <a:pt x="185" y="498"/>
                  </a:cubicBezTo>
                  <a:cubicBezTo>
                    <a:pt x="187" y="499"/>
                    <a:pt x="189" y="499"/>
                    <a:pt x="191" y="500"/>
                  </a:cubicBezTo>
                  <a:cubicBezTo>
                    <a:pt x="191" y="500"/>
                    <a:pt x="191" y="500"/>
                    <a:pt x="191" y="500"/>
                  </a:cubicBezTo>
                  <a:cubicBezTo>
                    <a:pt x="193" y="500"/>
                    <a:pt x="195" y="501"/>
                    <a:pt x="197" y="501"/>
                  </a:cubicBezTo>
                  <a:cubicBezTo>
                    <a:pt x="197" y="501"/>
                    <a:pt x="197" y="501"/>
                    <a:pt x="197" y="501"/>
                  </a:cubicBezTo>
                  <a:cubicBezTo>
                    <a:pt x="199" y="502"/>
                    <a:pt x="201" y="502"/>
                    <a:pt x="203" y="503"/>
                  </a:cubicBezTo>
                  <a:cubicBezTo>
                    <a:pt x="203" y="503"/>
                    <a:pt x="203" y="503"/>
                    <a:pt x="203" y="503"/>
                  </a:cubicBezTo>
                  <a:cubicBezTo>
                    <a:pt x="205" y="503"/>
                    <a:pt x="207" y="503"/>
                    <a:pt x="209" y="504"/>
                  </a:cubicBezTo>
                  <a:cubicBezTo>
                    <a:pt x="209" y="504"/>
                    <a:pt x="209" y="504"/>
                    <a:pt x="209" y="504"/>
                  </a:cubicBezTo>
                  <a:cubicBezTo>
                    <a:pt x="211" y="504"/>
                    <a:pt x="213" y="504"/>
                    <a:pt x="215" y="505"/>
                  </a:cubicBezTo>
                  <a:cubicBezTo>
                    <a:pt x="215" y="505"/>
                    <a:pt x="215" y="505"/>
                    <a:pt x="215" y="505"/>
                  </a:cubicBezTo>
                  <a:cubicBezTo>
                    <a:pt x="218" y="505"/>
                    <a:pt x="220" y="505"/>
                    <a:pt x="222" y="506"/>
                  </a:cubicBezTo>
                  <a:cubicBezTo>
                    <a:pt x="222" y="506"/>
                    <a:pt x="222" y="506"/>
                    <a:pt x="222" y="506"/>
                  </a:cubicBezTo>
                  <a:cubicBezTo>
                    <a:pt x="224" y="506"/>
                    <a:pt x="226" y="506"/>
                    <a:pt x="228" y="506"/>
                  </a:cubicBezTo>
                  <a:cubicBezTo>
                    <a:pt x="228" y="506"/>
                    <a:pt x="228" y="506"/>
                    <a:pt x="228" y="506"/>
                  </a:cubicBezTo>
                  <a:cubicBezTo>
                    <a:pt x="230" y="506"/>
                    <a:pt x="232" y="507"/>
                    <a:pt x="234" y="507"/>
                  </a:cubicBezTo>
                  <a:cubicBezTo>
                    <a:pt x="234" y="507"/>
                    <a:pt x="234" y="507"/>
                    <a:pt x="234" y="507"/>
                  </a:cubicBezTo>
                  <a:cubicBezTo>
                    <a:pt x="236" y="507"/>
                    <a:pt x="239" y="507"/>
                    <a:pt x="241" y="507"/>
                  </a:cubicBezTo>
                  <a:cubicBezTo>
                    <a:pt x="241" y="507"/>
                    <a:pt x="241" y="507"/>
                    <a:pt x="241" y="507"/>
                  </a:cubicBezTo>
                  <a:cubicBezTo>
                    <a:pt x="243" y="507"/>
                    <a:pt x="245" y="507"/>
                    <a:pt x="247" y="507"/>
                  </a:cubicBezTo>
                  <a:cubicBezTo>
                    <a:pt x="247" y="507"/>
                    <a:pt x="247" y="507"/>
                    <a:pt x="247" y="507"/>
                  </a:cubicBezTo>
                  <a:cubicBezTo>
                    <a:pt x="249" y="507"/>
                    <a:pt x="251" y="507"/>
                    <a:pt x="254" y="507"/>
                  </a:cubicBezTo>
                  <a:cubicBezTo>
                    <a:pt x="254" y="507"/>
                    <a:pt x="254" y="507"/>
                    <a:pt x="254" y="507"/>
                  </a:cubicBezTo>
                  <a:cubicBezTo>
                    <a:pt x="254" y="507"/>
                    <a:pt x="254" y="507"/>
                    <a:pt x="254" y="507"/>
                  </a:cubicBezTo>
                  <a:cubicBezTo>
                    <a:pt x="256" y="507"/>
                    <a:pt x="259" y="507"/>
                    <a:pt x="262" y="507"/>
                  </a:cubicBezTo>
                  <a:cubicBezTo>
                    <a:pt x="262" y="507"/>
                    <a:pt x="263" y="507"/>
                    <a:pt x="264" y="507"/>
                  </a:cubicBezTo>
                  <a:cubicBezTo>
                    <a:pt x="265" y="507"/>
                    <a:pt x="267" y="507"/>
                    <a:pt x="268" y="507"/>
                  </a:cubicBezTo>
                  <a:cubicBezTo>
                    <a:pt x="359" y="502"/>
                    <a:pt x="412" y="453"/>
                    <a:pt x="489" y="418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ffectLst>
              <a:outerShdw blurRad="1397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7" name="Google Shape;4167;p117"/>
            <p:cNvSpPr/>
            <p:nvPr/>
          </p:nvSpPr>
          <p:spPr>
            <a:xfrm>
              <a:off x="7110461" y="4382583"/>
              <a:ext cx="676308" cy="674708"/>
            </a:xfrm>
            <a:custGeom>
              <a:rect b="b" l="l" r="r" t="t"/>
              <a:pathLst>
                <a:path extrusionOk="0" h="483" w="483">
                  <a:moveTo>
                    <a:pt x="86" y="86"/>
                  </a:moveTo>
                  <a:cubicBezTo>
                    <a:pt x="172" y="0"/>
                    <a:pt x="311" y="0"/>
                    <a:pt x="397" y="86"/>
                  </a:cubicBezTo>
                  <a:cubicBezTo>
                    <a:pt x="483" y="172"/>
                    <a:pt x="483" y="311"/>
                    <a:pt x="397" y="397"/>
                  </a:cubicBezTo>
                  <a:cubicBezTo>
                    <a:pt x="311" y="483"/>
                    <a:pt x="172" y="483"/>
                    <a:pt x="86" y="397"/>
                  </a:cubicBezTo>
                  <a:cubicBezTo>
                    <a:pt x="0" y="311"/>
                    <a:pt x="0" y="172"/>
                    <a:pt x="86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8" name="Google Shape;4168;p117"/>
            <p:cNvSpPr/>
            <p:nvPr/>
          </p:nvSpPr>
          <p:spPr>
            <a:xfrm>
              <a:off x="4390043" y="3242615"/>
              <a:ext cx="708285" cy="1832265"/>
            </a:xfrm>
            <a:custGeom>
              <a:rect b="b" l="l" r="r" t="t"/>
              <a:pathLst>
                <a:path extrusionOk="0" h="1309" w="507">
                  <a:moveTo>
                    <a:pt x="89" y="819"/>
                  </a:moveTo>
                  <a:cubicBezTo>
                    <a:pt x="107" y="775"/>
                    <a:pt x="120" y="724"/>
                    <a:pt x="121" y="656"/>
                  </a:cubicBezTo>
                  <a:cubicBezTo>
                    <a:pt x="121" y="586"/>
                    <a:pt x="107" y="533"/>
                    <a:pt x="88" y="488"/>
                  </a:cubicBezTo>
                  <a:cubicBezTo>
                    <a:pt x="53" y="412"/>
                    <a:pt x="5" y="358"/>
                    <a:pt x="0" y="269"/>
                  </a:cubicBezTo>
                  <a:cubicBezTo>
                    <a:pt x="0" y="267"/>
                    <a:pt x="0" y="266"/>
                    <a:pt x="0" y="264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1"/>
                    <a:pt x="0" y="249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5"/>
                    <a:pt x="0" y="243"/>
                    <a:pt x="0" y="241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0" y="239"/>
                    <a:pt x="0" y="237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0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1" y="226"/>
                    <a:pt x="1" y="224"/>
                    <a:pt x="1" y="222"/>
                  </a:cubicBezTo>
                  <a:cubicBezTo>
                    <a:pt x="1" y="222"/>
                    <a:pt x="1" y="222"/>
                    <a:pt x="1" y="222"/>
                  </a:cubicBezTo>
                  <a:cubicBezTo>
                    <a:pt x="2" y="220"/>
                    <a:pt x="2" y="218"/>
                    <a:pt x="2" y="216"/>
                  </a:cubicBezTo>
                  <a:cubicBezTo>
                    <a:pt x="2" y="216"/>
                    <a:pt x="2" y="216"/>
                    <a:pt x="2" y="216"/>
                  </a:cubicBezTo>
                  <a:cubicBezTo>
                    <a:pt x="3" y="214"/>
                    <a:pt x="3" y="212"/>
                    <a:pt x="3" y="209"/>
                  </a:cubicBezTo>
                  <a:cubicBezTo>
                    <a:pt x="3" y="209"/>
                    <a:pt x="3" y="209"/>
                    <a:pt x="3" y="209"/>
                  </a:cubicBezTo>
                  <a:cubicBezTo>
                    <a:pt x="4" y="207"/>
                    <a:pt x="4" y="205"/>
                    <a:pt x="5" y="203"/>
                  </a:cubicBezTo>
                  <a:cubicBezTo>
                    <a:pt x="5" y="203"/>
                    <a:pt x="5" y="203"/>
                    <a:pt x="5" y="203"/>
                  </a:cubicBezTo>
                  <a:cubicBezTo>
                    <a:pt x="5" y="201"/>
                    <a:pt x="5" y="199"/>
                    <a:pt x="6" y="197"/>
                  </a:cubicBezTo>
                  <a:cubicBezTo>
                    <a:pt x="6" y="197"/>
                    <a:pt x="6" y="197"/>
                    <a:pt x="6" y="197"/>
                  </a:cubicBezTo>
                  <a:cubicBezTo>
                    <a:pt x="6" y="195"/>
                    <a:pt x="7" y="193"/>
                    <a:pt x="7" y="191"/>
                  </a:cubicBezTo>
                  <a:cubicBezTo>
                    <a:pt x="7" y="191"/>
                    <a:pt x="7" y="191"/>
                    <a:pt x="7" y="191"/>
                  </a:cubicBezTo>
                  <a:cubicBezTo>
                    <a:pt x="8" y="189"/>
                    <a:pt x="8" y="187"/>
                    <a:pt x="9" y="185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0" y="181"/>
                    <a:pt x="11" y="177"/>
                    <a:pt x="12" y="173"/>
                  </a:cubicBezTo>
                  <a:cubicBezTo>
                    <a:pt x="13" y="173"/>
                    <a:pt x="13" y="173"/>
                    <a:pt x="13" y="173"/>
                  </a:cubicBezTo>
                  <a:cubicBezTo>
                    <a:pt x="38" y="95"/>
                    <a:pt x="101" y="33"/>
                    <a:pt x="183" y="10"/>
                  </a:cubicBezTo>
                  <a:cubicBezTo>
                    <a:pt x="183" y="10"/>
                    <a:pt x="183" y="10"/>
                    <a:pt x="183" y="10"/>
                  </a:cubicBezTo>
                  <a:cubicBezTo>
                    <a:pt x="189" y="8"/>
                    <a:pt x="195" y="6"/>
                    <a:pt x="201" y="5"/>
                  </a:cubicBezTo>
                  <a:cubicBezTo>
                    <a:pt x="201" y="5"/>
                    <a:pt x="201" y="5"/>
                    <a:pt x="201" y="5"/>
                  </a:cubicBezTo>
                  <a:cubicBezTo>
                    <a:pt x="203" y="5"/>
                    <a:pt x="205" y="4"/>
                    <a:pt x="208" y="4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3"/>
                    <a:pt x="212" y="3"/>
                    <a:pt x="214" y="3"/>
                  </a:cubicBezTo>
                  <a:cubicBezTo>
                    <a:pt x="214" y="3"/>
                    <a:pt x="214" y="3"/>
                    <a:pt x="214" y="3"/>
                  </a:cubicBezTo>
                  <a:cubicBezTo>
                    <a:pt x="218" y="2"/>
                    <a:pt x="223" y="2"/>
                    <a:pt x="227" y="1"/>
                  </a:cubicBezTo>
                  <a:cubicBezTo>
                    <a:pt x="227" y="1"/>
                    <a:pt x="227" y="1"/>
                    <a:pt x="227" y="1"/>
                  </a:cubicBezTo>
                  <a:cubicBezTo>
                    <a:pt x="229" y="1"/>
                    <a:pt x="231" y="1"/>
                    <a:pt x="233" y="0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38" y="0"/>
                    <a:pt x="242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49" y="0"/>
                    <a:pt x="251" y="0"/>
                    <a:pt x="253" y="0"/>
                  </a:cubicBezTo>
                  <a:cubicBezTo>
                    <a:pt x="253" y="0"/>
                    <a:pt x="253" y="0"/>
                    <a:pt x="253" y="0"/>
                  </a:cubicBezTo>
                  <a:cubicBezTo>
                    <a:pt x="256" y="0"/>
                    <a:pt x="258" y="0"/>
                    <a:pt x="260" y="0"/>
                  </a:cubicBezTo>
                  <a:cubicBezTo>
                    <a:pt x="260" y="0"/>
                    <a:pt x="260" y="0"/>
                    <a:pt x="260" y="0"/>
                  </a:cubicBezTo>
                  <a:cubicBezTo>
                    <a:pt x="265" y="0"/>
                    <a:pt x="269" y="0"/>
                    <a:pt x="273" y="0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276" y="1"/>
                    <a:pt x="278" y="1"/>
                    <a:pt x="280" y="1"/>
                  </a:cubicBezTo>
                  <a:cubicBezTo>
                    <a:pt x="280" y="1"/>
                    <a:pt x="280" y="1"/>
                    <a:pt x="280" y="1"/>
                  </a:cubicBezTo>
                  <a:cubicBezTo>
                    <a:pt x="284" y="2"/>
                    <a:pt x="289" y="2"/>
                    <a:pt x="293" y="3"/>
                  </a:cubicBezTo>
                  <a:cubicBezTo>
                    <a:pt x="293" y="3"/>
                    <a:pt x="293" y="3"/>
                    <a:pt x="293" y="3"/>
                  </a:cubicBezTo>
                  <a:cubicBezTo>
                    <a:pt x="295" y="3"/>
                    <a:pt x="297" y="3"/>
                    <a:pt x="299" y="4"/>
                  </a:cubicBezTo>
                  <a:cubicBezTo>
                    <a:pt x="299" y="4"/>
                    <a:pt x="299" y="4"/>
                    <a:pt x="299" y="4"/>
                  </a:cubicBezTo>
                  <a:cubicBezTo>
                    <a:pt x="301" y="4"/>
                    <a:pt x="303" y="5"/>
                    <a:pt x="305" y="5"/>
                  </a:cubicBezTo>
                  <a:cubicBezTo>
                    <a:pt x="305" y="5"/>
                    <a:pt x="305" y="5"/>
                    <a:pt x="305" y="5"/>
                  </a:cubicBezTo>
                  <a:cubicBezTo>
                    <a:pt x="312" y="6"/>
                    <a:pt x="318" y="8"/>
                    <a:pt x="324" y="10"/>
                  </a:cubicBezTo>
                  <a:cubicBezTo>
                    <a:pt x="324" y="10"/>
                    <a:pt x="324" y="10"/>
                    <a:pt x="324" y="10"/>
                  </a:cubicBezTo>
                  <a:cubicBezTo>
                    <a:pt x="405" y="33"/>
                    <a:pt x="468" y="95"/>
                    <a:pt x="494" y="173"/>
                  </a:cubicBezTo>
                  <a:cubicBezTo>
                    <a:pt x="494" y="173"/>
                    <a:pt x="494" y="173"/>
                    <a:pt x="494" y="173"/>
                  </a:cubicBezTo>
                  <a:cubicBezTo>
                    <a:pt x="496" y="177"/>
                    <a:pt x="497" y="181"/>
                    <a:pt x="498" y="185"/>
                  </a:cubicBezTo>
                  <a:cubicBezTo>
                    <a:pt x="498" y="185"/>
                    <a:pt x="498" y="185"/>
                    <a:pt x="498" y="185"/>
                  </a:cubicBezTo>
                  <a:cubicBezTo>
                    <a:pt x="498" y="187"/>
                    <a:pt x="499" y="189"/>
                    <a:pt x="499" y="191"/>
                  </a:cubicBezTo>
                  <a:cubicBezTo>
                    <a:pt x="499" y="191"/>
                    <a:pt x="499" y="191"/>
                    <a:pt x="499" y="191"/>
                  </a:cubicBezTo>
                  <a:cubicBezTo>
                    <a:pt x="500" y="193"/>
                    <a:pt x="501" y="195"/>
                    <a:pt x="501" y="197"/>
                  </a:cubicBezTo>
                  <a:cubicBezTo>
                    <a:pt x="501" y="197"/>
                    <a:pt x="501" y="197"/>
                    <a:pt x="501" y="197"/>
                  </a:cubicBezTo>
                  <a:cubicBezTo>
                    <a:pt x="501" y="199"/>
                    <a:pt x="502" y="201"/>
                    <a:pt x="502" y="203"/>
                  </a:cubicBezTo>
                  <a:cubicBezTo>
                    <a:pt x="502" y="203"/>
                    <a:pt x="502" y="203"/>
                    <a:pt x="502" y="203"/>
                  </a:cubicBezTo>
                  <a:cubicBezTo>
                    <a:pt x="503" y="205"/>
                    <a:pt x="503" y="207"/>
                    <a:pt x="503" y="209"/>
                  </a:cubicBezTo>
                  <a:cubicBezTo>
                    <a:pt x="503" y="209"/>
                    <a:pt x="503" y="209"/>
                    <a:pt x="503" y="209"/>
                  </a:cubicBezTo>
                  <a:cubicBezTo>
                    <a:pt x="504" y="212"/>
                    <a:pt x="504" y="214"/>
                    <a:pt x="504" y="216"/>
                  </a:cubicBezTo>
                  <a:cubicBezTo>
                    <a:pt x="504" y="216"/>
                    <a:pt x="504" y="216"/>
                    <a:pt x="504" y="216"/>
                  </a:cubicBezTo>
                  <a:cubicBezTo>
                    <a:pt x="505" y="218"/>
                    <a:pt x="505" y="220"/>
                    <a:pt x="505" y="222"/>
                  </a:cubicBezTo>
                  <a:cubicBezTo>
                    <a:pt x="505" y="222"/>
                    <a:pt x="505" y="222"/>
                    <a:pt x="505" y="222"/>
                  </a:cubicBezTo>
                  <a:cubicBezTo>
                    <a:pt x="506" y="224"/>
                    <a:pt x="506" y="226"/>
                    <a:pt x="506" y="228"/>
                  </a:cubicBezTo>
                  <a:cubicBezTo>
                    <a:pt x="506" y="228"/>
                    <a:pt x="506" y="228"/>
                    <a:pt x="506" y="228"/>
                  </a:cubicBezTo>
                  <a:cubicBezTo>
                    <a:pt x="506" y="230"/>
                    <a:pt x="506" y="232"/>
                    <a:pt x="507" y="234"/>
                  </a:cubicBezTo>
                  <a:cubicBezTo>
                    <a:pt x="507" y="234"/>
                    <a:pt x="507" y="234"/>
                    <a:pt x="507" y="234"/>
                  </a:cubicBezTo>
                  <a:cubicBezTo>
                    <a:pt x="507" y="237"/>
                    <a:pt x="507" y="239"/>
                    <a:pt x="507" y="241"/>
                  </a:cubicBezTo>
                  <a:cubicBezTo>
                    <a:pt x="507" y="241"/>
                    <a:pt x="507" y="241"/>
                    <a:pt x="507" y="241"/>
                  </a:cubicBezTo>
                  <a:cubicBezTo>
                    <a:pt x="507" y="243"/>
                    <a:pt x="507" y="245"/>
                    <a:pt x="507" y="247"/>
                  </a:cubicBezTo>
                  <a:cubicBezTo>
                    <a:pt x="507" y="247"/>
                    <a:pt x="507" y="247"/>
                    <a:pt x="507" y="247"/>
                  </a:cubicBezTo>
                  <a:cubicBezTo>
                    <a:pt x="507" y="249"/>
                    <a:pt x="507" y="251"/>
                    <a:pt x="507" y="254"/>
                  </a:cubicBezTo>
                  <a:cubicBezTo>
                    <a:pt x="507" y="254"/>
                    <a:pt x="507" y="254"/>
                    <a:pt x="507" y="254"/>
                  </a:cubicBezTo>
                  <a:cubicBezTo>
                    <a:pt x="507" y="255"/>
                    <a:pt x="507" y="255"/>
                    <a:pt x="507" y="255"/>
                  </a:cubicBezTo>
                  <a:cubicBezTo>
                    <a:pt x="507" y="256"/>
                    <a:pt x="507" y="257"/>
                    <a:pt x="507" y="258"/>
                  </a:cubicBezTo>
                  <a:cubicBezTo>
                    <a:pt x="507" y="259"/>
                    <a:pt x="507" y="260"/>
                    <a:pt x="507" y="261"/>
                  </a:cubicBezTo>
                  <a:cubicBezTo>
                    <a:pt x="507" y="261"/>
                    <a:pt x="507" y="261"/>
                    <a:pt x="507" y="261"/>
                  </a:cubicBezTo>
                  <a:cubicBezTo>
                    <a:pt x="505" y="355"/>
                    <a:pt x="454" y="410"/>
                    <a:pt x="419" y="488"/>
                  </a:cubicBezTo>
                  <a:cubicBezTo>
                    <a:pt x="400" y="533"/>
                    <a:pt x="386" y="586"/>
                    <a:pt x="385" y="656"/>
                  </a:cubicBezTo>
                  <a:cubicBezTo>
                    <a:pt x="386" y="723"/>
                    <a:pt x="400" y="775"/>
                    <a:pt x="418" y="819"/>
                  </a:cubicBezTo>
                  <a:cubicBezTo>
                    <a:pt x="453" y="896"/>
                    <a:pt x="502" y="950"/>
                    <a:pt x="507" y="1040"/>
                  </a:cubicBezTo>
                  <a:cubicBezTo>
                    <a:pt x="507" y="1041"/>
                    <a:pt x="507" y="1043"/>
                    <a:pt x="507" y="1044"/>
                  </a:cubicBezTo>
                  <a:cubicBezTo>
                    <a:pt x="507" y="1047"/>
                    <a:pt x="507" y="1047"/>
                    <a:pt x="507" y="1047"/>
                  </a:cubicBezTo>
                  <a:cubicBezTo>
                    <a:pt x="507" y="1049"/>
                    <a:pt x="507" y="1052"/>
                    <a:pt x="507" y="1055"/>
                  </a:cubicBezTo>
                  <a:cubicBezTo>
                    <a:pt x="507" y="1055"/>
                    <a:pt x="507" y="1055"/>
                    <a:pt x="507" y="1055"/>
                  </a:cubicBezTo>
                  <a:cubicBezTo>
                    <a:pt x="507" y="1055"/>
                    <a:pt x="507" y="1055"/>
                    <a:pt x="507" y="1055"/>
                  </a:cubicBezTo>
                  <a:cubicBezTo>
                    <a:pt x="507" y="1057"/>
                    <a:pt x="507" y="1059"/>
                    <a:pt x="507" y="1061"/>
                  </a:cubicBezTo>
                  <a:cubicBezTo>
                    <a:pt x="507" y="1061"/>
                    <a:pt x="507" y="1061"/>
                    <a:pt x="507" y="1061"/>
                  </a:cubicBezTo>
                  <a:cubicBezTo>
                    <a:pt x="507" y="1063"/>
                    <a:pt x="507" y="1065"/>
                    <a:pt x="507" y="1067"/>
                  </a:cubicBezTo>
                  <a:cubicBezTo>
                    <a:pt x="507" y="1067"/>
                    <a:pt x="507" y="1067"/>
                    <a:pt x="507" y="1067"/>
                  </a:cubicBezTo>
                  <a:cubicBezTo>
                    <a:pt x="507" y="1070"/>
                    <a:pt x="507" y="1072"/>
                    <a:pt x="507" y="1074"/>
                  </a:cubicBezTo>
                  <a:cubicBezTo>
                    <a:pt x="507" y="1074"/>
                    <a:pt x="507" y="1074"/>
                    <a:pt x="507" y="1074"/>
                  </a:cubicBezTo>
                  <a:cubicBezTo>
                    <a:pt x="506" y="1076"/>
                    <a:pt x="506" y="1078"/>
                    <a:pt x="506" y="1080"/>
                  </a:cubicBezTo>
                  <a:cubicBezTo>
                    <a:pt x="506" y="1080"/>
                    <a:pt x="506" y="1080"/>
                    <a:pt x="506" y="1080"/>
                  </a:cubicBezTo>
                  <a:cubicBezTo>
                    <a:pt x="506" y="1082"/>
                    <a:pt x="506" y="1084"/>
                    <a:pt x="505" y="1086"/>
                  </a:cubicBezTo>
                  <a:cubicBezTo>
                    <a:pt x="505" y="1086"/>
                    <a:pt x="505" y="1086"/>
                    <a:pt x="505" y="1086"/>
                  </a:cubicBezTo>
                  <a:cubicBezTo>
                    <a:pt x="505" y="1089"/>
                    <a:pt x="505" y="1091"/>
                    <a:pt x="504" y="1093"/>
                  </a:cubicBezTo>
                  <a:cubicBezTo>
                    <a:pt x="504" y="1093"/>
                    <a:pt x="504" y="1093"/>
                    <a:pt x="504" y="1093"/>
                  </a:cubicBezTo>
                  <a:cubicBezTo>
                    <a:pt x="504" y="1095"/>
                    <a:pt x="504" y="1097"/>
                    <a:pt x="503" y="1099"/>
                  </a:cubicBezTo>
                  <a:cubicBezTo>
                    <a:pt x="503" y="1099"/>
                    <a:pt x="503" y="1099"/>
                    <a:pt x="503" y="1099"/>
                  </a:cubicBezTo>
                  <a:cubicBezTo>
                    <a:pt x="503" y="1101"/>
                    <a:pt x="503" y="1103"/>
                    <a:pt x="502" y="1105"/>
                  </a:cubicBezTo>
                  <a:cubicBezTo>
                    <a:pt x="502" y="1105"/>
                    <a:pt x="502" y="1105"/>
                    <a:pt x="502" y="1105"/>
                  </a:cubicBezTo>
                  <a:cubicBezTo>
                    <a:pt x="502" y="1107"/>
                    <a:pt x="501" y="1109"/>
                    <a:pt x="501" y="1111"/>
                  </a:cubicBezTo>
                  <a:cubicBezTo>
                    <a:pt x="501" y="1111"/>
                    <a:pt x="501" y="1111"/>
                    <a:pt x="501" y="1111"/>
                  </a:cubicBezTo>
                  <a:cubicBezTo>
                    <a:pt x="501" y="1113"/>
                    <a:pt x="500" y="1115"/>
                    <a:pt x="499" y="1117"/>
                  </a:cubicBezTo>
                  <a:cubicBezTo>
                    <a:pt x="499" y="1117"/>
                    <a:pt x="499" y="1117"/>
                    <a:pt x="499" y="1117"/>
                  </a:cubicBezTo>
                  <a:cubicBezTo>
                    <a:pt x="499" y="1119"/>
                    <a:pt x="498" y="1121"/>
                    <a:pt x="498" y="1123"/>
                  </a:cubicBezTo>
                  <a:cubicBezTo>
                    <a:pt x="498" y="1123"/>
                    <a:pt x="498" y="1123"/>
                    <a:pt x="498" y="1123"/>
                  </a:cubicBezTo>
                  <a:cubicBezTo>
                    <a:pt x="497" y="1127"/>
                    <a:pt x="496" y="1131"/>
                    <a:pt x="494" y="1135"/>
                  </a:cubicBezTo>
                  <a:cubicBezTo>
                    <a:pt x="494" y="1135"/>
                    <a:pt x="494" y="1135"/>
                    <a:pt x="494" y="1135"/>
                  </a:cubicBezTo>
                  <a:cubicBezTo>
                    <a:pt x="468" y="1213"/>
                    <a:pt x="405" y="1276"/>
                    <a:pt x="324" y="1299"/>
                  </a:cubicBezTo>
                  <a:cubicBezTo>
                    <a:pt x="324" y="1299"/>
                    <a:pt x="324" y="1299"/>
                    <a:pt x="324" y="1299"/>
                  </a:cubicBezTo>
                  <a:cubicBezTo>
                    <a:pt x="318" y="1301"/>
                    <a:pt x="312" y="1302"/>
                    <a:pt x="305" y="1303"/>
                  </a:cubicBezTo>
                  <a:cubicBezTo>
                    <a:pt x="305" y="1303"/>
                    <a:pt x="305" y="1303"/>
                    <a:pt x="305" y="1303"/>
                  </a:cubicBezTo>
                  <a:cubicBezTo>
                    <a:pt x="303" y="1304"/>
                    <a:pt x="301" y="1304"/>
                    <a:pt x="299" y="1305"/>
                  </a:cubicBezTo>
                  <a:cubicBezTo>
                    <a:pt x="299" y="1305"/>
                    <a:pt x="299" y="1305"/>
                    <a:pt x="299" y="1305"/>
                  </a:cubicBezTo>
                  <a:cubicBezTo>
                    <a:pt x="297" y="1305"/>
                    <a:pt x="295" y="1305"/>
                    <a:pt x="293" y="1306"/>
                  </a:cubicBezTo>
                  <a:cubicBezTo>
                    <a:pt x="293" y="1306"/>
                    <a:pt x="293" y="1306"/>
                    <a:pt x="293" y="1306"/>
                  </a:cubicBezTo>
                  <a:cubicBezTo>
                    <a:pt x="289" y="1306"/>
                    <a:pt x="284" y="1307"/>
                    <a:pt x="280" y="1307"/>
                  </a:cubicBezTo>
                  <a:cubicBezTo>
                    <a:pt x="280" y="1307"/>
                    <a:pt x="280" y="1307"/>
                    <a:pt x="280" y="1307"/>
                  </a:cubicBezTo>
                  <a:cubicBezTo>
                    <a:pt x="278" y="1308"/>
                    <a:pt x="276" y="1308"/>
                    <a:pt x="273" y="1308"/>
                  </a:cubicBezTo>
                  <a:cubicBezTo>
                    <a:pt x="273" y="1308"/>
                    <a:pt x="273" y="1308"/>
                    <a:pt x="273" y="1308"/>
                  </a:cubicBezTo>
                  <a:cubicBezTo>
                    <a:pt x="269" y="1308"/>
                    <a:pt x="265" y="1308"/>
                    <a:pt x="260" y="1309"/>
                  </a:cubicBezTo>
                  <a:cubicBezTo>
                    <a:pt x="260" y="1309"/>
                    <a:pt x="260" y="1309"/>
                    <a:pt x="260" y="1309"/>
                  </a:cubicBezTo>
                  <a:cubicBezTo>
                    <a:pt x="258" y="1309"/>
                    <a:pt x="256" y="1309"/>
                    <a:pt x="253" y="1309"/>
                  </a:cubicBezTo>
                  <a:cubicBezTo>
                    <a:pt x="253" y="1309"/>
                    <a:pt x="253" y="1309"/>
                    <a:pt x="253" y="1309"/>
                  </a:cubicBezTo>
                  <a:cubicBezTo>
                    <a:pt x="251" y="1309"/>
                    <a:pt x="249" y="1309"/>
                    <a:pt x="247" y="1309"/>
                  </a:cubicBezTo>
                  <a:cubicBezTo>
                    <a:pt x="247" y="1309"/>
                    <a:pt x="247" y="1309"/>
                    <a:pt x="247" y="1309"/>
                  </a:cubicBezTo>
                  <a:cubicBezTo>
                    <a:pt x="242" y="1308"/>
                    <a:pt x="238" y="1308"/>
                    <a:pt x="233" y="1308"/>
                  </a:cubicBezTo>
                  <a:cubicBezTo>
                    <a:pt x="233" y="1308"/>
                    <a:pt x="233" y="1308"/>
                    <a:pt x="233" y="1308"/>
                  </a:cubicBezTo>
                  <a:cubicBezTo>
                    <a:pt x="231" y="1308"/>
                    <a:pt x="229" y="1308"/>
                    <a:pt x="227" y="1307"/>
                  </a:cubicBezTo>
                  <a:cubicBezTo>
                    <a:pt x="227" y="1307"/>
                    <a:pt x="227" y="1307"/>
                    <a:pt x="227" y="1307"/>
                  </a:cubicBezTo>
                  <a:cubicBezTo>
                    <a:pt x="223" y="1307"/>
                    <a:pt x="218" y="1306"/>
                    <a:pt x="214" y="1306"/>
                  </a:cubicBezTo>
                  <a:cubicBezTo>
                    <a:pt x="214" y="1306"/>
                    <a:pt x="214" y="1306"/>
                    <a:pt x="214" y="1306"/>
                  </a:cubicBezTo>
                  <a:cubicBezTo>
                    <a:pt x="212" y="1305"/>
                    <a:pt x="210" y="1305"/>
                    <a:pt x="208" y="1305"/>
                  </a:cubicBezTo>
                  <a:cubicBezTo>
                    <a:pt x="208" y="1305"/>
                    <a:pt x="208" y="1305"/>
                    <a:pt x="208" y="1305"/>
                  </a:cubicBezTo>
                  <a:cubicBezTo>
                    <a:pt x="205" y="1304"/>
                    <a:pt x="203" y="1304"/>
                    <a:pt x="201" y="1303"/>
                  </a:cubicBezTo>
                  <a:cubicBezTo>
                    <a:pt x="201" y="1303"/>
                    <a:pt x="201" y="1303"/>
                    <a:pt x="201" y="1303"/>
                  </a:cubicBezTo>
                  <a:cubicBezTo>
                    <a:pt x="195" y="1302"/>
                    <a:pt x="189" y="1301"/>
                    <a:pt x="183" y="1299"/>
                  </a:cubicBezTo>
                  <a:cubicBezTo>
                    <a:pt x="183" y="1299"/>
                    <a:pt x="183" y="1299"/>
                    <a:pt x="183" y="1299"/>
                  </a:cubicBezTo>
                  <a:cubicBezTo>
                    <a:pt x="101" y="1276"/>
                    <a:pt x="38" y="1213"/>
                    <a:pt x="13" y="1135"/>
                  </a:cubicBezTo>
                  <a:cubicBezTo>
                    <a:pt x="12" y="1135"/>
                    <a:pt x="12" y="1135"/>
                    <a:pt x="12" y="1135"/>
                  </a:cubicBezTo>
                  <a:cubicBezTo>
                    <a:pt x="11" y="1131"/>
                    <a:pt x="10" y="1127"/>
                    <a:pt x="9" y="1123"/>
                  </a:cubicBezTo>
                  <a:cubicBezTo>
                    <a:pt x="9" y="1123"/>
                    <a:pt x="9" y="1123"/>
                    <a:pt x="9" y="1123"/>
                  </a:cubicBezTo>
                  <a:cubicBezTo>
                    <a:pt x="8" y="1121"/>
                    <a:pt x="8" y="1119"/>
                    <a:pt x="7" y="1117"/>
                  </a:cubicBezTo>
                  <a:cubicBezTo>
                    <a:pt x="7" y="1117"/>
                    <a:pt x="7" y="1117"/>
                    <a:pt x="7" y="1117"/>
                  </a:cubicBezTo>
                  <a:cubicBezTo>
                    <a:pt x="7" y="1115"/>
                    <a:pt x="6" y="1113"/>
                    <a:pt x="6" y="1111"/>
                  </a:cubicBezTo>
                  <a:cubicBezTo>
                    <a:pt x="6" y="1111"/>
                    <a:pt x="6" y="1111"/>
                    <a:pt x="6" y="1111"/>
                  </a:cubicBezTo>
                  <a:cubicBezTo>
                    <a:pt x="5" y="1109"/>
                    <a:pt x="5" y="1107"/>
                    <a:pt x="5" y="1105"/>
                  </a:cubicBezTo>
                  <a:cubicBezTo>
                    <a:pt x="5" y="1105"/>
                    <a:pt x="5" y="1105"/>
                    <a:pt x="5" y="1105"/>
                  </a:cubicBezTo>
                  <a:cubicBezTo>
                    <a:pt x="4" y="1103"/>
                    <a:pt x="4" y="1101"/>
                    <a:pt x="3" y="1099"/>
                  </a:cubicBezTo>
                  <a:cubicBezTo>
                    <a:pt x="3" y="1099"/>
                    <a:pt x="3" y="1099"/>
                    <a:pt x="3" y="1099"/>
                  </a:cubicBezTo>
                  <a:cubicBezTo>
                    <a:pt x="3" y="1097"/>
                    <a:pt x="3" y="1095"/>
                    <a:pt x="2" y="1093"/>
                  </a:cubicBezTo>
                  <a:cubicBezTo>
                    <a:pt x="2" y="1093"/>
                    <a:pt x="2" y="1093"/>
                    <a:pt x="2" y="1093"/>
                  </a:cubicBezTo>
                  <a:cubicBezTo>
                    <a:pt x="2" y="1091"/>
                    <a:pt x="2" y="1089"/>
                    <a:pt x="1" y="1086"/>
                  </a:cubicBezTo>
                  <a:cubicBezTo>
                    <a:pt x="1" y="1086"/>
                    <a:pt x="1" y="1086"/>
                    <a:pt x="1" y="1086"/>
                  </a:cubicBezTo>
                  <a:cubicBezTo>
                    <a:pt x="1" y="1084"/>
                    <a:pt x="1" y="1082"/>
                    <a:pt x="1" y="1080"/>
                  </a:cubicBezTo>
                  <a:cubicBezTo>
                    <a:pt x="1" y="1080"/>
                    <a:pt x="1" y="1080"/>
                    <a:pt x="1" y="1080"/>
                  </a:cubicBezTo>
                  <a:cubicBezTo>
                    <a:pt x="1" y="1078"/>
                    <a:pt x="0" y="1076"/>
                    <a:pt x="0" y="1074"/>
                  </a:cubicBezTo>
                  <a:cubicBezTo>
                    <a:pt x="0" y="1074"/>
                    <a:pt x="0" y="1074"/>
                    <a:pt x="0" y="1074"/>
                  </a:cubicBezTo>
                  <a:cubicBezTo>
                    <a:pt x="0" y="1072"/>
                    <a:pt x="0" y="1070"/>
                    <a:pt x="0" y="1067"/>
                  </a:cubicBezTo>
                  <a:cubicBezTo>
                    <a:pt x="0" y="1067"/>
                    <a:pt x="0" y="1067"/>
                    <a:pt x="0" y="1067"/>
                  </a:cubicBezTo>
                  <a:cubicBezTo>
                    <a:pt x="0" y="1065"/>
                    <a:pt x="0" y="1063"/>
                    <a:pt x="0" y="1061"/>
                  </a:cubicBezTo>
                  <a:cubicBezTo>
                    <a:pt x="0" y="1061"/>
                    <a:pt x="0" y="1061"/>
                    <a:pt x="0" y="1061"/>
                  </a:cubicBezTo>
                  <a:cubicBezTo>
                    <a:pt x="0" y="1059"/>
                    <a:pt x="0" y="1057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2"/>
                    <a:pt x="0" y="1049"/>
                    <a:pt x="0" y="1047"/>
                  </a:cubicBezTo>
                  <a:cubicBezTo>
                    <a:pt x="0" y="1046"/>
                    <a:pt x="0" y="1045"/>
                    <a:pt x="0" y="1044"/>
                  </a:cubicBezTo>
                  <a:cubicBezTo>
                    <a:pt x="0" y="1043"/>
                    <a:pt x="0" y="1041"/>
                    <a:pt x="0" y="1040"/>
                  </a:cubicBezTo>
                  <a:cubicBezTo>
                    <a:pt x="5" y="950"/>
                    <a:pt x="54" y="896"/>
                    <a:pt x="89" y="819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ffectLst>
              <a:outerShdw blurRad="1397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9" name="Google Shape;4169;p117"/>
            <p:cNvSpPr/>
            <p:nvPr/>
          </p:nvSpPr>
          <p:spPr>
            <a:xfrm>
              <a:off x="4436409" y="3290580"/>
              <a:ext cx="615552" cy="617150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0" name="Google Shape;4170;p117"/>
            <p:cNvSpPr/>
            <p:nvPr/>
          </p:nvSpPr>
          <p:spPr>
            <a:xfrm>
              <a:off x="5181467" y="5154821"/>
              <a:ext cx="1829067" cy="711482"/>
            </a:xfrm>
            <a:custGeom>
              <a:rect b="b" l="l" r="r" t="t"/>
              <a:pathLst>
                <a:path extrusionOk="0" h="508" w="1308">
                  <a:moveTo>
                    <a:pt x="489" y="89"/>
                  </a:moveTo>
                  <a:cubicBezTo>
                    <a:pt x="533" y="107"/>
                    <a:pt x="584" y="121"/>
                    <a:pt x="652" y="122"/>
                  </a:cubicBezTo>
                  <a:cubicBezTo>
                    <a:pt x="722" y="122"/>
                    <a:pt x="775" y="108"/>
                    <a:pt x="820" y="89"/>
                  </a:cubicBezTo>
                  <a:cubicBezTo>
                    <a:pt x="896" y="54"/>
                    <a:pt x="950" y="6"/>
                    <a:pt x="1039" y="1"/>
                  </a:cubicBezTo>
                  <a:cubicBezTo>
                    <a:pt x="1041" y="1"/>
                    <a:pt x="1043" y="1"/>
                    <a:pt x="1044" y="1"/>
                  </a:cubicBezTo>
                  <a:cubicBezTo>
                    <a:pt x="1046" y="1"/>
                    <a:pt x="1046" y="1"/>
                    <a:pt x="1046" y="1"/>
                  </a:cubicBezTo>
                  <a:cubicBezTo>
                    <a:pt x="1049" y="1"/>
                    <a:pt x="1052" y="0"/>
                    <a:pt x="1054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5" y="0"/>
                    <a:pt x="1055" y="0"/>
                    <a:pt x="1055" y="0"/>
                  </a:cubicBezTo>
                  <a:cubicBezTo>
                    <a:pt x="1057" y="0"/>
                    <a:pt x="1059" y="0"/>
                    <a:pt x="1061" y="1"/>
                  </a:cubicBezTo>
                  <a:cubicBezTo>
                    <a:pt x="1061" y="1"/>
                    <a:pt x="1061" y="1"/>
                    <a:pt x="1061" y="1"/>
                  </a:cubicBezTo>
                  <a:cubicBezTo>
                    <a:pt x="1063" y="1"/>
                    <a:pt x="1065" y="1"/>
                    <a:pt x="1067" y="1"/>
                  </a:cubicBezTo>
                  <a:cubicBezTo>
                    <a:pt x="1067" y="1"/>
                    <a:pt x="1067" y="1"/>
                    <a:pt x="1067" y="1"/>
                  </a:cubicBezTo>
                  <a:cubicBezTo>
                    <a:pt x="1069" y="1"/>
                    <a:pt x="1072" y="1"/>
                    <a:pt x="1074" y="1"/>
                  </a:cubicBezTo>
                  <a:cubicBezTo>
                    <a:pt x="1074" y="1"/>
                    <a:pt x="1074" y="1"/>
                    <a:pt x="1074" y="1"/>
                  </a:cubicBezTo>
                  <a:cubicBezTo>
                    <a:pt x="1076" y="1"/>
                    <a:pt x="1078" y="1"/>
                    <a:pt x="1080" y="2"/>
                  </a:cubicBezTo>
                  <a:cubicBezTo>
                    <a:pt x="1080" y="2"/>
                    <a:pt x="1080" y="2"/>
                    <a:pt x="1080" y="2"/>
                  </a:cubicBezTo>
                  <a:cubicBezTo>
                    <a:pt x="1082" y="2"/>
                    <a:pt x="1084" y="2"/>
                    <a:pt x="1086" y="2"/>
                  </a:cubicBezTo>
                  <a:cubicBezTo>
                    <a:pt x="1086" y="2"/>
                    <a:pt x="1086" y="2"/>
                    <a:pt x="1086" y="2"/>
                  </a:cubicBezTo>
                  <a:cubicBezTo>
                    <a:pt x="1088" y="3"/>
                    <a:pt x="1091" y="3"/>
                    <a:pt x="1093" y="3"/>
                  </a:cubicBezTo>
                  <a:cubicBezTo>
                    <a:pt x="1093" y="3"/>
                    <a:pt x="1093" y="3"/>
                    <a:pt x="1093" y="3"/>
                  </a:cubicBezTo>
                  <a:cubicBezTo>
                    <a:pt x="1095" y="4"/>
                    <a:pt x="1097" y="4"/>
                    <a:pt x="1099" y="4"/>
                  </a:cubicBezTo>
                  <a:cubicBezTo>
                    <a:pt x="1099" y="4"/>
                    <a:pt x="1099" y="4"/>
                    <a:pt x="1099" y="4"/>
                  </a:cubicBezTo>
                  <a:cubicBezTo>
                    <a:pt x="1101" y="5"/>
                    <a:pt x="1103" y="5"/>
                    <a:pt x="1105" y="5"/>
                  </a:cubicBezTo>
                  <a:cubicBezTo>
                    <a:pt x="1105" y="5"/>
                    <a:pt x="1105" y="5"/>
                    <a:pt x="1105" y="5"/>
                  </a:cubicBezTo>
                  <a:cubicBezTo>
                    <a:pt x="1107" y="6"/>
                    <a:pt x="1109" y="6"/>
                    <a:pt x="1111" y="7"/>
                  </a:cubicBezTo>
                  <a:cubicBezTo>
                    <a:pt x="1111" y="7"/>
                    <a:pt x="1111" y="7"/>
                    <a:pt x="1111" y="7"/>
                  </a:cubicBezTo>
                  <a:cubicBezTo>
                    <a:pt x="1113" y="7"/>
                    <a:pt x="1115" y="8"/>
                    <a:pt x="1117" y="8"/>
                  </a:cubicBezTo>
                  <a:cubicBezTo>
                    <a:pt x="1117" y="8"/>
                    <a:pt x="1117" y="8"/>
                    <a:pt x="1117" y="8"/>
                  </a:cubicBezTo>
                  <a:cubicBezTo>
                    <a:pt x="1119" y="9"/>
                    <a:pt x="1121" y="9"/>
                    <a:pt x="1123" y="10"/>
                  </a:cubicBezTo>
                  <a:cubicBezTo>
                    <a:pt x="1123" y="10"/>
                    <a:pt x="1123" y="10"/>
                    <a:pt x="1123" y="10"/>
                  </a:cubicBezTo>
                  <a:cubicBezTo>
                    <a:pt x="1127" y="11"/>
                    <a:pt x="1131" y="12"/>
                    <a:pt x="1135" y="13"/>
                  </a:cubicBezTo>
                  <a:cubicBezTo>
                    <a:pt x="1135" y="13"/>
                    <a:pt x="1135" y="13"/>
                    <a:pt x="1135" y="13"/>
                  </a:cubicBezTo>
                  <a:cubicBezTo>
                    <a:pt x="1213" y="39"/>
                    <a:pt x="1275" y="102"/>
                    <a:pt x="1299" y="184"/>
                  </a:cubicBezTo>
                  <a:cubicBezTo>
                    <a:pt x="1299" y="184"/>
                    <a:pt x="1299" y="184"/>
                    <a:pt x="1299" y="184"/>
                  </a:cubicBezTo>
                  <a:cubicBezTo>
                    <a:pt x="1300" y="190"/>
                    <a:pt x="1302" y="196"/>
                    <a:pt x="1303" y="202"/>
                  </a:cubicBezTo>
                  <a:cubicBezTo>
                    <a:pt x="1303" y="202"/>
                    <a:pt x="1303" y="202"/>
                    <a:pt x="1303" y="202"/>
                  </a:cubicBezTo>
                  <a:cubicBezTo>
                    <a:pt x="1304" y="204"/>
                    <a:pt x="1304" y="206"/>
                    <a:pt x="1304" y="208"/>
                  </a:cubicBezTo>
                  <a:cubicBezTo>
                    <a:pt x="1304" y="208"/>
                    <a:pt x="1304" y="208"/>
                    <a:pt x="1304" y="208"/>
                  </a:cubicBezTo>
                  <a:cubicBezTo>
                    <a:pt x="1305" y="210"/>
                    <a:pt x="1305" y="213"/>
                    <a:pt x="1305" y="215"/>
                  </a:cubicBezTo>
                  <a:cubicBezTo>
                    <a:pt x="1305" y="215"/>
                    <a:pt x="1305" y="215"/>
                    <a:pt x="1305" y="215"/>
                  </a:cubicBezTo>
                  <a:cubicBezTo>
                    <a:pt x="1306" y="219"/>
                    <a:pt x="1307" y="223"/>
                    <a:pt x="1307" y="228"/>
                  </a:cubicBezTo>
                  <a:cubicBezTo>
                    <a:pt x="1307" y="228"/>
                    <a:pt x="1307" y="228"/>
                    <a:pt x="1307" y="228"/>
                  </a:cubicBezTo>
                  <a:cubicBezTo>
                    <a:pt x="1307" y="230"/>
                    <a:pt x="1307" y="232"/>
                    <a:pt x="1308" y="234"/>
                  </a:cubicBezTo>
                  <a:cubicBezTo>
                    <a:pt x="1308" y="234"/>
                    <a:pt x="1308" y="234"/>
                    <a:pt x="1308" y="234"/>
                  </a:cubicBezTo>
                  <a:cubicBezTo>
                    <a:pt x="1308" y="239"/>
                    <a:pt x="1308" y="243"/>
                    <a:pt x="1308" y="248"/>
                  </a:cubicBezTo>
                  <a:cubicBezTo>
                    <a:pt x="1308" y="248"/>
                    <a:pt x="1308" y="248"/>
                    <a:pt x="1308" y="248"/>
                  </a:cubicBezTo>
                  <a:cubicBezTo>
                    <a:pt x="1308" y="250"/>
                    <a:pt x="1308" y="252"/>
                    <a:pt x="1308" y="254"/>
                  </a:cubicBezTo>
                  <a:cubicBezTo>
                    <a:pt x="1308" y="254"/>
                    <a:pt x="1308" y="254"/>
                    <a:pt x="1308" y="254"/>
                  </a:cubicBezTo>
                  <a:cubicBezTo>
                    <a:pt x="1308" y="257"/>
                    <a:pt x="1308" y="259"/>
                    <a:pt x="1308" y="261"/>
                  </a:cubicBezTo>
                  <a:cubicBezTo>
                    <a:pt x="1308" y="261"/>
                    <a:pt x="1308" y="261"/>
                    <a:pt x="1308" y="261"/>
                  </a:cubicBezTo>
                  <a:cubicBezTo>
                    <a:pt x="1308" y="265"/>
                    <a:pt x="1308" y="270"/>
                    <a:pt x="1308" y="274"/>
                  </a:cubicBezTo>
                  <a:cubicBezTo>
                    <a:pt x="1308" y="274"/>
                    <a:pt x="1308" y="274"/>
                    <a:pt x="1308" y="274"/>
                  </a:cubicBezTo>
                  <a:cubicBezTo>
                    <a:pt x="1307" y="276"/>
                    <a:pt x="1307" y="279"/>
                    <a:pt x="1307" y="281"/>
                  </a:cubicBezTo>
                  <a:cubicBezTo>
                    <a:pt x="1307" y="281"/>
                    <a:pt x="1307" y="281"/>
                    <a:pt x="1307" y="281"/>
                  </a:cubicBezTo>
                  <a:cubicBezTo>
                    <a:pt x="1307" y="285"/>
                    <a:pt x="1306" y="289"/>
                    <a:pt x="1305" y="294"/>
                  </a:cubicBezTo>
                  <a:cubicBezTo>
                    <a:pt x="1305" y="294"/>
                    <a:pt x="1305" y="294"/>
                    <a:pt x="1305" y="294"/>
                  </a:cubicBezTo>
                  <a:cubicBezTo>
                    <a:pt x="1305" y="296"/>
                    <a:pt x="1305" y="298"/>
                    <a:pt x="1304" y="300"/>
                  </a:cubicBezTo>
                  <a:cubicBezTo>
                    <a:pt x="1304" y="300"/>
                    <a:pt x="1304" y="300"/>
                    <a:pt x="1304" y="300"/>
                  </a:cubicBezTo>
                  <a:cubicBezTo>
                    <a:pt x="1304" y="302"/>
                    <a:pt x="1304" y="304"/>
                    <a:pt x="1303" y="306"/>
                  </a:cubicBezTo>
                  <a:cubicBezTo>
                    <a:pt x="1303" y="306"/>
                    <a:pt x="1303" y="306"/>
                    <a:pt x="1303" y="306"/>
                  </a:cubicBezTo>
                  <a:cubicBezTo>
                    <a:pt x="1302" y="313"/>
                    <a:pt x="1300" y="319"/>
                    <a:pt x="1299" y="325"/>
                  </a:cubicBezTo>
                  <a:cubicBezTo>
                    <a:pt x="1299" y="325"/>
                    <a:pt x="1299" y="325"/>
                    <a:pt x="1299" y="325"/>
                  </a:cubicBezTo>
                  <a:cubicBezTo>
                    <a:pt x="1275" y="406"/>
                    <a:pt x="1213" y="469"/>
                    <a:pt x="1135" y="495"/>
                  </a:cubicBezTo>
                  <a:cubicBezTo>
                    <a:pt x="1135" y="495"/>
                    <a:pt x="1135" y="495"/>
                    <a:pt x="1135" y="495"/>
                  </a:cubicBezTo>
                  <a:cubicBezTo>
                    <a:pt x="1131" y="496"/>
                    <a:pt x="1127" y="498"/>
                    <a:pt x="1123" y="499"/>
                  </a:cubicBezTo>
                  <a:cubicBezTo>
                    <a:pt x="1123" y="499"/>
                    <a:pt x="1123" y="499"/>
                    <a:pt x="1123" y="499"/>
                  </a:cubicBezTo>
                  <a:cubicBezTo>
                    <a:pt x="1121" y="499"/>
                    <a:pt x="1119" y="500"/>
                    <a:pt x="1117" y="500"/>
                  </a:cubicBezTo>
                  <a:cubicBezTo>
                    <a:pt x="1117" y="500"/>
                    <a:pt x="1117" y="500"/>
                    <a:pt x="1117" y="500"/>
                  </a:cubicBezTo>
                  <a:cubicBezTo>
                    <a:pt x="1115" y="501"/>
                    <a:pt x="1113" y="501"/>
                    <a:pt x="1111" y="502"/>
                  </a:cubicBezTo>
                  <a:cubicBezTo>
                    <a:pt x="1111" y="502"/>
                    <a:pt x="1111" y="502"/>
                    <a:pt x="1111" y="502"/>
                  </a:cubicBezTo>
                  <a:cubicBezTo>
                    <a:pt x="1109" y="502"/>
                    <a:pt x="1107" y="503"/>
                    <a:pt x="1105" y="503"/>
                  </a:cubicBezTo>
                  <a:cubicBezTo>
                    <a:pt x="1105" y="503"/>
                    <a:pt x="1105" y="503"/>
                    <a:pt x="1105" y="503"/>
                  </a:cubicBezTo>
                  <a:cubicBezTo>
                    <a:pt x="1103" y="504"/>
                    <a:pt x="1101" y="504"/>
                    <a:pt x="1099" y="504"/>
                  </a:cubicBezTo>
                  <a:cubicBezTo>
                    <a:pt x="1099" y="504"/>
                    <a:pt x="1099" y="504"/>
                    <a:pt x="1099" y="504"/>
                  </a:cubicBezTo>
                  <a:cubicBezTo>
                    <a:pt x="1097" y="505"/>
                    <a:pt x="1095" y="505"/>
                    <a:pt x="1093" y="505"/>
                  </a:cubicBezTo>
                  <a:cubicBezTo>
                    <a:pt x="1093" y="505"/>
                    <a:pt x="1093" y="505"/>
                    <a:pt x="1093" y="505"/>
                  </a:cubicBezTo>
                  <a:cubicBezTo>
                    <a:pt x="1091" y="506"/>
                    <a:pt x="1088" y="506"/>
                    <a:pt x="1086" y="506"/>
                  </a:cubicBezTo>
                  <a:cubicBezTo>
                    <a:pt x="1086" y="506"/>
                    <a:pt x="1086" y="506"/>
                    <a:pt x="1086" y="506"/>
                  </a:cubicBezTo>
                  <a:cubicBezTo>
                    <a:pt x="1084" y="506"/>
                    <a:pt x="1082" y="507"/>
                    <a:pt x="1080" y="507"/>
                  </a:cubicBezTo>
                  <a:cubicBezTo>
                    <a:pt x="1080" y="507"/>
                    <a:pt x="1080" y="507"/>
                    <a:pt x="1080" y="507"/>
                  </a:cubicBezTo>
                  <a:cubicBezTo>
                    <a:pt x="1078" y="507"/>
                    <a:pt x="1076" y="507"/>
                    <a:pt x="1074" y="507"/>
                  </a:cubicBezTo>
                  <a:cubicBezTo>
                    <a:pt x="1074" y="507"/>
                    <a:pt x="1074" y="507"/>
                    <a:pt x="1074" y="507"/>
                  </a:cubicBezTo>
                  <a:cubicBezTo>
                    <a:pt x="1072" y="508"/>
                    <a:pt x="1069" y="508"/>
                    <a:pt x="1067" y="508"/>
                  </a:cubicBezTo>
                  <a:cubicBezTo>
                    <a:pt x="1067" y="508"/>
                    <a:pt x="1067" y="508"/>
                    <a:pt x="1067" y="508"/>
                  </a:cubicBezTo>
                  <a:cubicBezTo>
                    <a:pt x="1065" y="508"/>
                    <a:pt x="1063" y="508"/>
                    <a:pt x="1061" y="508"/>
                  </a:cubicBezTo>
                  <a:cubicBezTo>
                    <a:pt x="1061" y="508"/>
                    <a:pt x="1061" y="508"/>
                    <a:pt x="1061" y="508"/>
                  </a:cubicBezTo>
                  <a:cubicBezTo>
                    <a:pt x="1059" y="508"/>
                    <a:pt x="1057" y="508"/>
                    <a:pt x="1055" y="508"/>
                  </a:cubicBezTo>
                  <a:cubicBezTo>
                    <a:pt x="1055" y="508"/>
                    <a:pt x="1055" y="508"/>
                    <a:pt x="1055" y="508"/>
                  </a:cubicBezTo>
                  <a:cubicBezTo>
                    <a:pt x="1053" y="508"/>
                    <a:pt x="1053" y="508"/>
                    <a:pt x="1053" y="508"/>
                  </a:cubicBezTo>
                  <a:cubicBezTo>
                    <a:pt x="1052" y="508"/>
                    <a:pt x="1051" y="508"/>
                    <a:pt x="1051" y="508"/>
                  </a:cubicBezTo>
                  <a:cubicBezTo>
                    <a:pt x="1050" y="508"/>
                    <a:pt x="1048" y="508"/>
                    <a:pt x="1047" y="508"/>
                  </a:cubicBezTo>
                  <a:cubicBezTo>
                    <a:pt x="1047" y="508"/>
                    <a:pt x="1047" y="508"/>
                    <a:pt x="1047" y="508"/>
                  </a:cubicBezTo>
                  <a:cubicBezTo>
                    <a:pt x="953" y="505"/>
                    <a:pt x="898" y="455"/>
                    <a:pt x="820" y="420"/>
                  </a:cubicBezTo>
                  <a:cubicBezTo>
                    <a:pt x="775" y="401"/>
                    <a:pt x="723" y="387"/>
                    <a:pt x="653" y="386"/>
                  </a:cubicBezTo>
                  <a:cubicBezTo>
                    <a:pt x="585" y="387"/>
                    <a:pt x="533" y="401"/>
                    <a:pt x="489" y="419"/>
                  </a:cubicBezTo>
                  <a:cubicBezTo>
                    <a:pt x="412" y="454"/>
                    <a:pt x="359" y="503"/>
                    <a:pt x="268" y="508"/>
                  </a:cubicBezTo>
                  <a:cubicBezTo>
                    <a:pt x="267" y="508"/>
                    <a:pt x="265" y="508"/>
                    <a:pt x="264" y="508"/>
                  </a:cubicBezTo>
                  <a:cubicBezTo>
                    <a:pt x="262" y="508"/>
                    <a:pt x="262" y="508"/>
                    <a:pt x="262" y="508"/>
                  </a:cubicBezTo>
                  <a:cubicBezTo>
                    <a:pt x="259" y="508"/>
                    <a:pt x="256" y="508"/>
                    <a:pt x="254" y="508"/>
                  </a:cubicBezTo>
                  <a:cubicBezTo>
                    <a:pt x="254" y="508"/>
                    <a:pt x="254" y="508"/>
                    <a:pt x="254" y="508"/>
                  </a:cubicBezTo>
                  <a:cubicBezTo>
                    <a:pt x="254" y="508"/>
                    <a:pt x="254" y="508"/>
                    <a:pt x="254" y="508"/>
                  </a:cubicBezTo>
                  <a:cubicBezTo>
                    <a:pt x="251" y="508"/>
                    <a:pt x="249" y="508"/>
                    <a:pt x="247" y="508"/>
                  </a:cubicBezTo>
                  <a:cubicBezTo>
                    <a:pt x="247" y="508"/>
                    <a:pt x="247" y="508"/>
                    <a:pt x="247" y="508"/>
                  </a:cubicBezTo>
                  <a:cubicBezTo>
                    <a:pt x="245" y="508"/>
                    <a:pt x="243" y="508"/>
                    <a:pt x="241" y="508"/>
                  </a:cubicBezTo>
                  <a:cubicBezTo>
                    <a:pt x="241" y="508"/>
                    <a:pt x="241" y="508"/>
                    <a:pt x="241" y="508"/>
                  </a:cubicBezTo>
                  <a:cubicBezTo>
                    <a:pt x="239" y="508"/>
                    <a:pt x="236" y="508"/>
                    <a:pt x="234" y="507"/>
                  </a:cubicBezTo>
                  <a:cubicBezTo>
                    <a:pt x="234" y="507"/>
                    <a:pt x="234" y="507"/>
                    <a:pt x="234" y="507"/>
                  </a:cubicBezTo>
                  <a:cubicBezTo>
                    <a:pt x="232" y="507"/>
                    <a:pt x="230" y="507"/>
                    <a:pt x="228" y="507"/>
                  </a:cubicBezTo>
                  <a:cubicBezTo>
                    <a:pt x="228" y="507"/>
                    <a:pt x="228" y="507"/>
                    <a:pt x="228" y="507"/>
                  </a:cubicBezTo>
                  <a:cubicBezTo>
                    <a:pt x="226" y="507"/>
                    <a:pt x="224" y="506"/>
                    <a:pt x="222" y="506"/>
                  </a:cubicBezTo>
                  <a:cubicBezTo>
                    <a:pt x="222" y="506"/>
                    <a:pt x="222" y="506"/>
                    <a:pt x="222" y="506"/>
                  </a:cubicBezTo>
                  <a:cubicBezTo>
                    <a:pt x="220" y="506"/>
                    <a:pt x="218" y="506"/>
                    <a:pt x="215" y="505"/>
                  </a:cubicBezTo>
                  <a:cubicBezTo>
                    <a:pt x="215" y="505"/>
                    <a:pt x="215" y="505"/>
                    <a:pt x="215" y="505"/>
                  </a:cubicBezTo>
                  <a:cubicBezTo>
                    <a:pt x="213" y="505"/>
                    <a:pt x="211" y="505"/>
                    <a:pt x="209" y="504"/>
                  </a:cubicBezTo>
                  <a:cubicBezTo>
                    <a:pt x="209" y="504"/>
                    <a:pt x="209" y="504"/>
                    <a:pt x="209" y="504"/>
                  </a:cubicBezTo>
                  <a:cubicBezTo>
                    <a:pt x="207" y="504"/>
                    <a:pt x="205" y="504"/>
                    <a:pt x="203" y="503"/>
                  </a:cubicBezTo>
                  <a:cubicBezTo>
                    <a:pt x="203" y="503"/>
                    <a:pt x="203" y="503"/>
                    <a:pt x="203" y="503"/>
                  </a:cubicBezTo>
                  <a:cubicBezTo>
                    <a:pt x="201" y="503"/>
                    <a:pt x="199" y="502"/>
                    <a:pt x="197" y="502"/>
                  </a:cubicBezTo>
                  <a:cubicBezTo>
                    <a:pt x="197" y="502"/>
                    <a:pt x="197" y="502"/>
                    <a:pt x="197" y="502"/>
                  </a:cubicBezTo>
                  <a:cubicBezTo>
                    <a:pt x="195" y="501"/>
                    <a:pt x="193" y="501"/>
                    <a:pt x="191" y="500"/>
                  </a:cubicBezTo>
                  <a:cubicBezTo>
                    <a:pt x="191" y="500"/>
                    <a:pt x="191" y="500"/>
                    <a:pt x="191" y="500"/>
                  </a:cubicBezTo>
                  <a:cubicBezTo>
                    <a:pt x="189" y="500"/>
                    <a:pt x="187" y="499"/>
                    <a:pt x="185" y="499"/>
                  </a:cubicBezTo>
                  <a:cubicBezTo>
                    <a:pt x="185" y="499"/>
                    <a:pt x="185" y="499"/>
                    <a:pt x="185" y="499"/>
                  </a:cubicBezTo>
                  <a:cubicBezTo>
                    <a:pt x="181" y="498"/>
                    <a:pt x="177" y="496"/>
                    <a:pt x="173" y="495"/>
                  </a:cubicBezTo>
                  <a:cubicBezTo>
                    <a:pt x="173" y="495"/>
                    <a:pt x="173" y="495"/>
                    <a:pt x="173" y="495"/>
                  </a:cubicBezTo>
                  <a:cubicBezTo>
                    <a:pt x="95" y="469"/>
                    <a:pt x="33" y="406"/>
                    <a:pt x="9" y="325"/>
                  </a:cubicBezTo>
                  <a:cubicBezTo>
                    <a:pt x="9" y="325"/>
                    <a:pt x="9" y="325"/>
                    <a:pt x="9" y="325"/>
                  </a:cubicBezTo>
                  <a:cubicBezTo>
                    <a:pt x="8" y="319"/>
                    <a:pt x="6" y="313"/>
                    <a:pt x="5" y="306"/>
                  </a:cubicBezTo>
                  <a:cubicBezTo>
                    <a:pt x="5" y="306"/>
                    <a:pt x="5" y="306"/>
                    <a:pt x="5" y="306"/>
                  </a:cubicBezTo>
                  <a:cubicBezTo>
                    <a:pt x="4" y="304"/>
                    <a:pt x="4" y="302"/>
                    <a:pt x="4" y="300"/>
                  </a:cubicBezTo>
                  <a:cubicBezTo>
                    <a:pt x="4" y="300"/>
                    <a:pt x="4" y="300"/>
                    <a:pt x="4" y="300"/>
                  </a:cubicBezTo>
                  <a:cubicBezTo>
                    <a:pt x="3" y="298"/>
                    <a:pt x="3" y="296"/>
                    <a:pt x="3" y="294"/>
                  </a:cubicBezTo>
                  <a:cubicBezTo>
                    <a:pt x="3" y="294"/>
                    <a:pt x="3" y="294"/>
                    <a:pt x="3" y="294"/>
                  </a:cubicBezTo>
                  <a:cubicBezTo>
                    <a:pt x="2" y="289"/>
                    <a:pt x="1" y="285"/>
                    <a:pt x="1" y="281"/>
                  </a:cubicBezTo>
                  <a:cubicBezTo>
                    <a:pt x="1" y="281"/>
                    <a:pt x="1" y="281"/>
                    <a:pt x="1" y="281"/>
                  </a:cubicBezTo>
                  <a:cubicBezTo>
                    <a:pt x="1" y="279"/>
                    <a:pt x="1" y="276"/>
                    <a:pt x="0" y="274"/>
                  </a:cubicBezTo>
                  <a:cubicBezTo>
                    <a:pt x="0" y="274"/>
                    <a:pt x="0" y="274"/>
                    <a:pt x="0" y="274"/>
                  </a:cubicBezTo>
                  <a:cubicBezTo>
                    <a:pt x="0" y="270"/>
                    <a:pt x="0" y="265"/>
                    <a:pt x="0" y="261"/>
                  </a:cubicBezTo>
                  <a:cubicBezTo>
                    <a:pt x="0" y="261"/>
                    <a:pt x="0" y="261"/>
                    <a:pt x="0" y="261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2"/>
                    <a:pt x="0" y="250"/>
                    <a:pt x="0" y="248"/>
                  </a:cubicBezTo>
                  <a:cubicBezTo>
                    <a:pt x="0" y="248"/>
                    <a:pt x="0" y="248"/>
                    <a:pt x="0" y="248"/>
                  </a:cubicBezTo>
                  <a:cubicBezTo>
                    <a:pt x="0" y="243"/>
                    <a:pt x="0" y="239"/>
                    <a:pt x="0" y="234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1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1" y="223"/>
                    <a:pt x="2" y="219"/>
                    <a:pt x="3" y="215"/>
                  </a:cubicBezTo>
                  <a:cubicBezTo>
                    <a:pt x="3" y="215"/>
                    <a:pt x="3" y="215"/>
                    <a:pt x="3" y="215"/>
                  </a:cubicBezTo>
                  <a:cubicBezTo>
                    <a:pt x="3" y="213"/>
                    <a:pt x="3" y="210"/>
                    <a:pt x="4" y="208"/>
                  </a:cubicBezTo>
                  <a:cubicBezTo>
                    <a:pt x="4" y="208"/>
                    <a:pt x="4" y="208"/>
                    <a:pt x="4" y="208"/>
                  </a:cubicBezTo>
                  <a:cubicBezTo>
                    <a:pt x="4" y="206"/>
                    <a:pt x="4" y="204"/>
                    <a:pt x="5" y="202"/>
                  </a:cubicBezTo>
                  <a:cubicBezTo>
                    <a:pt x="5" y="202"/>
                    <a:pt x="5" y="202"/>
                    <a:pt x="5" y="202"/>
                  </a:cubicBezTo>
                  <a:cubicBezTo>
                    <a:pt x="6" y="196"/>
                    <a:pt x="8" y="190"/>
                    <a:pt x="9" y="184"/>
                  </a:cubicBezTo>
                  <a:cubicBezTo>
                    <a:pt x="9" y="184"/>
                    <a:pt x="9" y="184"/>
                    <a:pt x="9" y="184"/>
                  </a:cubicBezTo>
                  <a:cubicBezTo>
                    <a:pt x="33" y="102"/>
                    <a:pt x="95" y="39"/>
                    <a:pt x="173" y="13"/>
                  </a:cubicBezTo>
                  <a:cubicBezTo>
                    <a:pt x="173" y="13"/>
                    <a:pt x="173" y="13"/>
                    <a:pt x="173" y="13"/>
                  </a:cubicBezTo>
                  <a:cubicBezTo>
                    <a:pt x="177" y="12"/>
                    <a:pt x="181" y="11"/>
                    <a:pt x="185" y="10"/>
                  </a:cubicBezTo>
                  <a:cubicBezTo>
                    <a:pt x="185" y="10"/>
                    <a:pt x="185" y="10"/>
                    <a:pt x="185" y="10"/>
                  </a:cubicBezTo>
                  <a:cubicBezTo>
                    <a:pt x="187" y="9"/>
                    <a:pt x="189" y="9"/>
                    <a:pt x="191" y="8"/>
                  </a:cubicBezTo>
                  <a:cubicBezTo>
                    <a:pt x="191" y="8"/>
                    <a:pt x="191" y="8"/>
                    <a:pt x="191" y="8"/>
                  </a:cubicBezTo>
                  <a:cubicBezTo>
                    <a:pt x="193" y="8"/>
                    <a:pt x="195" y="7"/>
                    <a:pt x="197" y="7"/>
                  </a:cubicBezTo>
                  <a:cubicBezTo>
                    <a:pt x="197" y="7"/>
                    <a:pt x="197" y="7"/>
                    <a:pt x="197" y="7"/>
                  </a:cubicBezTo>
                  <a:cubicBezTo>
                    <a:pt x="199" y="6"/>
                    <a:pt x="201" y="6"/>
                    <a:pt x="203" y="5"/>
                  </a:cubicBezTo>
                  <a:cubicBezTo>
                    <a:pt x="203" y="5"/>
                    <a:pt x="203" y="5"/>
                    <a:pt x="203" y="5"/>
                  </a:cubicBezTo>
                  <a:cubicBezTo>
                    <a:pt x="205" y="5"/>
                    <a:pt x="207" y="5"/>
                    <a:pt x="209" y="4"/>
                  </a:cubicBezTo>
                  <a:cubicBezTo>
                    <a:pt x="209" y="4"/>
                    <a:pt x="209" y="4"/>
                    <a:pt x="209" y="4"/>
                  </a:cubicBezTo>
                  <a:cubicBezTo>
                    <a:pt x="211" y="4"/>
                    <a:pt x="213" y="4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8" y="3"/>
                    <a:pt x="220" y="3"/>
                    <a:pt x="222" y="2"/>
                  </a:cubicBezTo>
                  <a:cubicBezTo>
                    <a:pt x="222" y="2"/>
                    <a:pt x="222" y="2"/>
                    <a:pt x="222" y="2"/>
                  </a:cubicBezTo>
                  <a:cubicBezTo>
                    <a:pt x="224" y="2"/>
                    <a:pt x="226" y="2"/>
                    <a:pt x="228" y="2"/>
                  </a:cubicBezTo>
                  <a:cubicBezTo>
                    <a:pt x="228" y="2"/>
                    <a:pt x="228" y="2"/>
                    <a:pt x="228" y="2"/>
                  </a:cubicBezTo>
                  <a:cubicBezTo>
                    <a:pt x="230" y="1"/>
                    <a:pt x="232" y="1"/>
                    <a:pt x="234" y="1"/>
                  </a:cubicBezTo>
                  <a:cubicBezTo>
                    <a:pt x="234" y="1"/>
                    <a:pt x="234" y="1"/>
                    <a:pt x="234" y="1"/>
                  </a:cubicBezTo>
                  <a:cubicBezTo>
                    <a:pt x="236" y="1"/>
                    <a:pt x="239" y="1"/>
                    <a:pt x="241" y="1"/>
                  </a:cubicBezTo>
                  <a:cubicBezTo>
                    <a:pt x="241" y="1"/>
                    <a:pt x="241" y="1"/>
                    <a:pt x="241" y="1"/>
                  </a:cubicBezTo>
                  <a:cubicBezTo>
                    <a:pt x="243" y="1"/>
                    <a:pt x="245" y="1"/>
                    <a:pt x="247" y="1"/>
                  </a:cubicBezTo>
                  <a:cubicBezTo>
                    <a:pt x="247" y="1"/>
                    <a:pt x="247" y="1"/>
                    <a:pt x="247" y="1"/>
                  </a:cubicBezTo>
                  <a:cubicBezTo>
                    <a:pt x="249" y="0"/>
                    <a:pt x="251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6" y="0"/>
                    <a:pt x="259" y="1"/>
                    <a:pt x="262" y="1"/>
                  </a:cubicBezTo>
                  <a:cubicBezTo>
                    <a:pt x="262" y="1"/>
                    <a:pt x="263" y="1"/>
                    <a:pt x="264" y="1"/>
                  </a:cubicBezTo>
                  <a:cubicBezTo>
                    <a:pt x="265" y="1"/>
                    <a:pt x="267" y="1"/>
                    <a:pt x="268" y="1"/>
                  </a:cubicBezTo>
                  <a:cubicBezTo>
                    <a:pt x="359" y="6"/>
                    <a:pt x="412" y="55"/>
                    <a:pt x="489" y="89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ffectLst>
              <a:outerShdw blurRad="1397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1" name="Google Shape;4171;p117"/>
            <p:cNvSpPr/>
            <p:nvPr/>
          </p:nvSpPr>
          <p:spPr>
            <a:xfrm>
              <a:off x="7109662" y="3261801"/>
              <a:ext cx="676308" cy="674708"/>
            </a:xfrm>
            <a:custGeom>
              <a:rect b="b" l="l" r="r" t="t"/>
              <a:pathLst>
                <a:path extrusionOk="0" h="483" w="483">
                  <a:moveTo>
                    <a:pt x="86" y="397"/>
                  </a:move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2" name="Google Shape;4172;p117"/>
            <p:cNvSpPr/>
            <p:nvPr/>
          </p:nvSpPr>
          <p:spPr>
            <a:xfrm>
              <a:off x="7093673" y="3242615"/>
              <a:ext cx="709883" cy="1832265"/>
            </a:xfrm>
            <a:custGeom>
              <a:rect b="b" l="l" r="r" t="t"/>
              <a:pathLst>
                <a:path extrusionOk="0" h="1309" w="508">
                  <a:moveTo>
                    <a:pt x="89" y="819"/>
                  </a:moveTo>
                  <a:cubicBezTo>
                    <a:pt x="107" y="775"/>
                    <a:pt x="121" y="724"/>
                    <a:pt x="122" y="656"/>
                  </a:cubicBezTo>
                  <a:cubicBezTo>
                    <a:pt x="122" y="586"/>
                    <a:pt x="107" y="533"/>
                    <a:pt x="89" y="488"/>
                  </a:cubicBezTo>
                  <a:cubicBezTo>
                    <a:pt x="54" y="412"/>
                    <a:pt x="6" y="358"/>
                    <a:pt x="1" y="269"/>
                  </a:cubicBezTo>
                  <a:cubicBezTo>
                    <a:pt x="0" y="267"/>
                    <a:pt x="0" y="266"/>
                    <a:pt x="0" y="264"/>
                  </a:cubicBezTo>
                  <a:cubicBezTo>
                    <a:pt x="0" y="262"/>
                    <a:pt x="0" y="262"/>
                    <a:pt x="0" y="262"/>
                  </a:cubicBezTo>
                  <a:cubicBezTo>
                    <a:pt x="0" y="259"/>
                    <a:pt x="0" y="257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51"/>
                    <a:pt x="0" y="249"/>
                    <a:pt x="0" y="247"/>
                  </a:cubicBezTo>
                  <a:cubicBezTo>
                    <a:pt x="0" y="247"/>
                    <a:pt x="0" y="247"/>
                    <a:pt x="0" y="247"/>
                  </a:cubicBezTo>
                  <a:cubicBezTo>
                    <a:pt x="0" y="245"/>
                    <a:pt x="0" y="243"/>
                    <a:pt x="0" y="241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" y="239"/>
                    <a:pt x="1" y="237"/>
                    <a:pt x="1" y="234"/>
                  </a:cubicBezTo>
                  <a:cubicBezTo>
                    <a:pt x="1" y="234"/>
                    <a:pt x="1" y="234"/>
                    <a:pt x="1" y="234"/>
                  </a:cubicBezTo>
                  <a:cubicBezTo>
                    <a:pt x="1" y="232"/>
                    <a:pt x="1" y="230"/>
                    <a:pt x="1" y="228"/>
                  </a:cubicBezTo>
                  <a:cubicBezTo>
                    <a:pt x="1" y="228"/>
                    <a:pt x="1" y="228"/>
                    <a:pt x="1" y="228"/>
                  </a:cubicBezTo>
                  <a:cubicBezTo>
                    <a:pt x="2" y="226"/>
                    <a:pt x="2" y="224"/>
                    <a:pt x="2" y="222"/>
                  </a:cubicBezTo>
                  <a:cubicBezTo>
                    <a:pt x="2" y="222"/>
                    <a:pt x="2" y="222"/>
                    <a:pt x="2" y="222"/>
                  </a:cubicBezTo>
                  <a:cubicBezTo>
                    <a:pt x="2" y="220"/>
                    <a:pt x="3" y="218"/>
                    <a:pt x="3" y="216"/>
                  </a:cubicBezTo>
                  <a:cubicBezTo>
                    <a:pt x="3" y="216"/>
                    <a:pt x="3" y="216"/>
                    <a:pt x="3" y="216"/>
                  </a:cubicBezTo>
                  <a:cubicBezTo>
                    <a:pt x="3" y="214"/>
                    <a:pt x="4" y="212"/>
                    <a:pt x="4" y="209"/>
                  </a:cubicBezTo>
                  <a:cubicBezTo>
                    <a:pt x="4" y="209"/>
                    <a:pt x="4" y="209"/>
                    <a:pt x="4" y="209"/>
                  </a:cubicBezTo>
                  <a:cubicBezTo>
                    <a:pt x="4" y="207"/>
                    <a:pt x="5" y="205"/>
                    <a:pt x="5" y="203"/>
                  </a:cubicBezTo>
                  <a:cubicBezTo>
                    <a:pt x="5" y="203"/>
                    <a:pt x="5" y="203"/>
                    <a:pt x="5" y="203"/>
                  </a:cubicBezTo>
                  <a:cubicBezTo>
                    <a:pt x="6" y="201"/>
                    <a:pt x="6" y="199"/>
                    <a:pt x="7" y="197"/>
                  </a:cubicBezTo>
                  <a:cubicBezTo>
                    <a:pt x="7" y="197"/>
                    <a:pt x="7" y="197"/>
                    <a:pt x="7" y="197"/>
                  </a:cubicBezTo>
                  <a:cubicBezTo>
                    <a:pt x="7" y="195"/>
                    <a:pt x="7" y="193"/>
                    <a:pt x="8" y="191"/>
                  </a:cubicBezTo>
                  <a:cubicBezTo>
                    <a:pt x="8" y="191"/>
                    <a:pt x="8" y="191"/>
                    <a:pt x="8" y="191"/>
                  </a:cubicBezTo>
                  <a:cubicBezTo>
                    <a:pt x="8" y="189"/>
                    <a:pt x="9" y="187"/>
                    <a:pt x="9" y="185"/>
                  </a:cubicBezTo>
                  <a:cubicBezTo>
                    <a:pt x="9" y="185"/>
                    <a:pt x="9" y="185"/>
                    <a:pt x="9" y="185"/>
                  </a:cubicBezTo>
                  <a:cubicBezTo>
                    <a:pt x="11" y="181"/>
                    <a:pt x="12" y="177"/>
                    <a:pt x="13" y="173"/>
                  </a:cubicBezTo>
                  <a:cubicBezTo>
                    <a:pt x="13" y="173"/>
                    <a:pt x="13" y="173"/>
                    <a:pt x="13" y="173"/>
                  </a:cubicBezTo>
                  <a:cubicBezTo>
                    <a:pt x="39" y="95"/>
                    <a:pt x="102" y="33"/>
                    <a:pt x="183" y="10"/>
                  </a:cubicBezTo>
                  <a:cubicBezTo>
                    <a:pt x="183" y="10"/>
                    <a:pt x="183" y="10"/>
                    <a:pt x="183" y="10"/>
                  </a:cubicBezTo>
                  <a:cubicBezTo>
                    <a:pt x="189" y="8"/>
                    <a:pt x="196" y="6"/>
                    <a:pt x="202" y="5"/>
                  </a:cubicBezTo>
                  <a:cubicBezTo>
                    <a:pt x="202" y="5"/>
                    <a:pt x="202" y="5"/>
                    <a:pt x="202" y="5"/>
                  </a:cubicBezTo>
                  <a:cubicBezTo>
                    <a:pt x="204" y="5"/>
                    <a:pt x="206" y="4"/>
                    <a:pt x="208" y="4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10" y="3"/>
                    <a:pt x="212" y="3"/>
                    <a:pt x="215" y="3"/>
                  </a:cubicBezTo>
                  <a:cubicBezTo>
                    <a:pt x="215" y="3"/>
                    <a:pt x="215" y="3"/>
                    <a:pt x="215" y="3"/>
                  </a:cubicBezTo>
                  <a:cubicBezTo>
                    <a:pt x="219" y="2"/>
                    <a:pt x="223" y="2"/>
                    <a:pt x="227" y="1"/>
                  </a:cubicBezTo>
                  <a:cubicBezTo>
                    <a:pt x="227" y="1"/>
                    <a:pt x="227" y="1"/>
                    <a:pt x="227" y="1"/>
                  </a:cubicBezTo>
                  <a:cubicBezTo>
                    <a:pt x="230" y="1"/>
                    <a:pt x="232" y="1"/>
                    <a:pt x="234" y="0"/>
                  </a:cubicBezTo>
                  <a:cubicBezTo>
                    <a:pt x="234" y="0"/>
                    <a:pt x="234" y="0"/>
                    <a:pt x="234" y="0"/>
                  </a:cubicBezTo>
                  <a:cubicBezTo>
                    <a:pt x="238" y="0"/>
                    <a:pt x="243" y="0"/>
                    <a:pt x="247" y="0"/>
                  </a:cubicBezTo>
                  <a:cubicBezTo>
                    <a:pt x="247" y="0"/>
                    <a:pt x="247" y="0"/>
                    <a:pt x="247" y="0"/>
                  </a:cubicBezTo>
                  <a:cubicBezTo>
                    <a:pt x="250" y="0"/>
                    <a:pt x="252" y="0"/>
                    <a:pt x="254" y="0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256" y="0"/>
                    <a:pt x="259" y="0"/>
                    <a:pt x="261" y="0"/>
                  </a:cubicBezTo>
                  <a:cubicBezTo>
                    <a:pt x="261" y="0"/>
                    <a:pt x="261" y="0"/>
                    <a:pt x="261" y="0"/>
                  </a:cubicBezTo>
                  <a:cubicBezTo>
                    <a:pt x="265" y="0"/>
                    <a:pt x="270" y="0"/>
                    <a:pt x="27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6" y="1"/>
                    <a:pt x="278" y="1"/>
                    <a:pt x="281" y="1"/>
                  </a:cubicBezTo>
                  <a:cubicBezTo>
                    <a:pt x="281" y="1"/>
                    <a:pt x="281" y="1"/>
                    <a:pt x="281" y="1"/>
                  </a:cubicBezTo>
                  <a:cubicBezTo>
                    <a:pt x="285" y="2"/>
                    <a:pt x="289" y="2"/>
                    <a:pt x="294" y="3"/>
                  </a:cubicBezTo>
                  <a:cubicBezTo>
                    <a:pt x="294" y="3"/>
                    <a:pt x="294" y="3"/>
                    <a:pt x="294" y="3"/>
                  </a:cubicBezTo>
                  <a:cubicBezTo>
                    <a:pt x="296" y="3"/>
                    <a:pt x="298" y="3"/>
                    <a:pt x="300" y="4"/>
                  </a:cubicBezTo>
                  <a:cubicBezTo>
                    <a:pt x="300" y="4"/>
                    <a:pt x="300" y="4"/>
                    <a:pt x="300" y="4"/>
                  </a:cubicBezTo>
                  <a:cubicBezTo>
                    <a:pt x="302" y="4"/>
                    <a:pt x="304" y="5"/>
                    <a:pt x="306" y="5"/>
                  </a:cubicBezTo>
                  <a:cubicBezTo>
                    <a:pt x="306" y="5"/>
                    <a:pt x="306" y="5"/>
                    <a:pt x="306" y="5"/>
                  </a:cubicBezTo>
                  <a:cubicBezTo>
                    <a:pt x="312" y="6"/>
                    <a:pt x="319" y="8"/>
                    <a:pt x="325" y="10"/>
                  </a:cubicBezTo>
                  <a:cubicBezTo>
                    <a:pt x="325" y="10"/>
                    <a:pt x="325" y="10"/>
                    <a:pt x="325" y="10"/>
                  </a:cubicBezTo>
                  <a:cubicBezTo>
                    <a:pt x="406" y="33"/>
                    <a:pt x="469" y="95"/>
                    <a:pt x="495" y="173"/>
                  </a:cubicBezTo>
                  <a:cubicBezTo>
                    <a:pt x="495" y="173"/>
                    <a:pt x="495" y="173"/>
                    <a:pt x="495" y="173"/>
                  </a:cubicBezTo>
                  <a:cubicBezTo>
                    <a:pt x="496" y="177"/>
                    <a:pt x="497" y="181"/>
                    <a:pt x="498" y="185"/>
                  </a:cubicBezTo>
                  <a:cubicBezTo>
                    <a:pt x="498" y="185"/>
                    <a:pt x="498" y="185"/>
                    <a:pt x="498" y="185"/>
                  </a:cubicBezTo>
                  <a:cubicBezTo>
                    <a:pt x="499" y="187"/>
                    <a:pt x="500" y="189"/>
                    <a:pt x="500" y="191"/>
                  </a:cubicBezTo>
                  <a:cubicBezTo>
                    <a:pt x="500" y="191"/>
                    <a:pt x="500" y="191"/>
                    <a:pt x="500" y="191"/>
                  </a:cubicBezTo>
                  <a:cubicBezTo>
                    <a:pt x="501" y="193"/>
                    <a:pt x="501" y="195"/>
                    <a:pt x="502" y="197"/>
                  </a:cubicBezTo>
                  <a:cubicBezTo>
                    <a:pt x="502" y="197"/>
                    <a:pt x="502" y="197"/>
                    <a:pt x="502" y="197"/>
                  </a:cubicBezTo>
                  <a:cubicBezTo>
                    <a:pt x="502" y="199"/>
                    <a:pt x="502" y="201"/>
                    <a:pt x="503" y="203"/>
                  </a:cubicBezTo>
                  <a:cubicBezTo>
                    <a:pt x="503" y="203"/>
                    <a:pt x="503" y="203"/>
                    <a:pt x="503" y="203"/>
                  </a:cubicBezTo>
                  <a:cubicBezTo>
                    <a:pt x="503" y="205"/>
                    <a:pt x="504" y="207"/>
                    <a:pt x="504" y="209"/>
                  </a:cubicBezTo>
                  <a:cubicBezTo>
                    <a:pt x="504" y="209"/>
                    <a:pt x="504" y="209"/>
                    <a:pt x="504" y="209"/>
                  </a:cubicBezTo>
                  <a:cubicBezTo>
                    <a:pt x="504" y="212"/>
                    <a:pt x="505" y="214"/>
                    <a:pt x="505" y="216"/>
                  </a:cubicBezTo>
                  <a:cubicBezTo>
                    <a:pt x="505" y="216"/>
                    <a:pt x="505" y="216"/>
                    <a:pt x="505" y="216"/>
                  </a:cubicBezTo>
                  <a:cubicBezTo>
                    <a:pt x="505" y="218"/>
                    <a:pt x="506" y="220"/>
                    <a:pt x="506" y="222"/>
                  </a:cubicBezTo>
                  <a:cubicBezTo>
                    <a:pt x="506" y="222"/>
                    <a:pt x="506" y="222"/>
                    <a:pt x="506" y="222"/>
                  </a:cubicBezTo>
                  <a:cubicBezTo>
                    <a:pt x="506" y="224"/>
                    <a:pt x="506" y="226"/>
                    <a:pt x="507" y="228"/>
                  </a:cubicBezTo>
                  <a:cubicBezTo>
                    <a:pt x="507" y="228"/>
                    <a:pt x="507" y="228"/>
                    <a:pt x="507" y="228"/>
                  </a:cubicBezTo>
                  <a:cubicBezTo>
                    <a:pt x="507" y="230"/>
                    <a:pt x="507" y="232"/>
                    <a:pt x="507" y="234"/>
                  </a:cubicBezTo>
                  <a:cubicBezTo>
                    <a:pt x="507" y="234"/>
                    <a:pt x="507" y="234"/>
                    <a:pt x="507" y="234"/>
                  </a:cubicBezTo>
                  <a:cubicBezTo>
                    <a:pt x="507" y="237"/>
                    <a:pt x="508" y="239"/>
                    <a:pt x="508" y="241"/>
                  </a:cubicBezTo>
                  <a:cubicBezTo>
                    <a:pt x="508" y="241"/>
                    <a:pt x="508" y="241"/>
                    <a:pt x="508" y="241"/>
                  </a:cubicBezTo>
                  <a:cubicBezTo>
                    <a:pt x="508" y="243"/>
                    <a:pt x="508" y="245"/>
                    <a:pt x="508" y="247"/>
                  </a:cubicBezTo>
                  <a:cubicBezTo>
                    <a:pt x="508" y="247"/>
                    <a:pt x="508" y="247"/>
                    <a:pt x="508" y="247"/>
                  </a:cubicBezTo>
                  <a:cubicBezTo>
                    <a:pt x="508" y="249"/>
                    <a:pt x="508" y="251"/>
                    <a:pt x="508" y="254"/>
                  </a:cubicBezTo>
                  <a:cubicBezTo>
                    <a:pt x="508" y="254"/>
                    <a:pt x="508" y="254"/>
                    <a:pt x="508" y="254"/>
                  </a:cubicBezTo>
                  <a:cubicBezTo>
                    <a:pt x="508" y="255"/>
                    <a:pt x="508" y="255"/>
                    <a:pt x="508" y="255"/>
                  </a:cubicBezTo>
                  <a:cubicBezTo>
                    <a:pt x="508" y="256"/>
                    <a:pt x="508" y="257"/>
                    <a:pt x="508" y="258"/>
                  </a:cubicBezTo>
                  <a:cubicBezTo>
                    <a:pt x="508" y="259"/>
                    <a:pt x="508" y="260"/>
                    <a:pt x="508" y="261"/>
                  </a:cubicBezTo>
                  <a:cubicBezTo>
                    <a:pt x="508" y="261"/>
                    <a:pt x="508" y="261"/>
                    <a:pt x="508" y="261"/>
                  </a:cubicBezTo>
                  <a:cubicBezTo>
                    <a:pt x="505" y="355"/>
                    <a:pt x="455" y="410"/>
                    <a:pt x="419" y="488"/>
                  </a:cubicBezTo>
                  <a:cubicBezTo>
                    <a:pt x="401" y="533"/>
                    <a:pt x="387" y="586"/>
                    <a:pt x="386" y="656"/>
                  </a:cubicBezTo>
                  <a:cubicBezTo>
                    <a:pt x="387" y="723"/>
                    <a:pt x="401" y="775"/>
                    <a:pt x="419" y="819"/>
                  </a:cubicBezTo>
                  <a:cubicBezTo>
                    <a:pt x="453" y="896"/>
                    <a:pt x="502" y="950"/>
                    <a:pt x="508" y="1040"/>
                  </a:cubicBezTo>
                  <a:cubicBezTo>
                    <a:pt x="508" y="1041"/>
                    <a:pt x="508" y="1043"/>
                    <a:pt x="508" y="1044"/>
                  </a:cubicBezTo>
                  <a:cubicBezTo>
                    <a:pt x="508" y="1047"/>
                    <a:pt x="508" y="1047"/>
                    <a:pt x="508" y="1047"/>
                  </a:cubicBezTo>
                  <a:cubicBezTo>
                    <a:pt x="508" y="1049"/>
                    <a:pt x="508" y="1052"/>
                    <a:pt x="508" y="1055"/>
                  </a:cubicBezTo>
                  <a:cubicBezTo>
                    <a:pt x="508" y="1055"/>
                    <a:pt x="508" y="1055"/>
                    <a:pt x="508" y="1055"/>
                  </a:cubicBezTo>
                  <a:cubicBezTo>
                    <a:pt x="508" y="1055"/>
                    <a:pt x="508" y="1055"/>
                    <a:pt x="508" y="1055"/>
                  </a:cubicBezTo>
                  <a:cubicBezTo>
                    <a:pt x="508" y="1057"/>
                    <a:pt x="508" y="1059"/>
                    <a:pt x="508" y="1061"/>
                  </a:cubicBezTo>
                  <a:cubicBezTo>
                    <a:pt x="508" y="1061"/>
                    <a:pt x="508" y="1061"/>
                    <a:pt x="508" y="1061"/>
                  </a:cubicBezTo>
                  <a:cubicBezTo>
                    <a:pt x="508" y="1063"/>
                    <a:pt x="508" y="1065"/>
                    <a:pt x="508" y="1067"/>
                  </a:cubicBezTo>
                  <a:cubicBezTo>
                    <a:pt x="508" y="1067"/>
                    <a:pt x="508" y="1067"/>
                    <a:pt x="508" y="1067"/>
                  </a:cubicBezTo>
                  <a:cubicBezTo>
                    <a:pt x="508" y="1070"/>
                    <a:pt x="507" y="1072"/>
                    <a:pt x="507" y="1074"/>
                  </a:cubicBezTo>
                  <a:cubicBezTo>
                    <a:pt x="507" y="1074"/>
                    <a:pt x="507" y="1074"/>
                    <a:pt x="507" y="1074"/>
                  </a:cubicBezTo>
                  <a:cubicBezTo>
                    <a:pt x="507" y="1076"/>
                    <a:pt x="507" y="1078"/>
                    <a:pt x="507" y="1080"/>
                  </a:cubicBezTo>
                  <a:cubicBezTo>
                    <a:pt x="507" y="1080"/>
                    <a:pt x="507" y="1080"/>
                    <a:pt x="507" y="1080"/>
                  </a:cubicBezTo>
                  <a:cubicBezTo>
                    <a:pt x="506" y="1082"/>
                    <a:pt x="506" y="1084"/>
                    <a:pt x="506" y="1086"/>
                  </a:cubicBezTo>
                  <a:cubicBezTo>
                    <a:pt x="506" y="1086"/>
                    <a:pt x="506" y="1086"/>
                    <a:pt x="506" y="1086"/>
                  </a:cubicBezTo>
                  <a:cubicBezTo>
                    <a:pt x="506" y="1089"/>
                    <a:pt x="505" y="1091"/>
                    <a:pt x="505" y="1093"/>
                  </a:cubicBezTo>
                  <a:cubicBezTo>
                    <a:pt x="505" y="1093"/>
                    <a:pt x="505" y="1093"/>
                    <a:pt x="505" y="1093"/>
                  </a:cubicBezTo>
                  <a:cubicBezTo>
                    <a:pt x="505" y="1095"/>
                    <a:pt x="504" y="1097"/>
                    <a:pt x="504" y="1099"/>
                  </a:cubicBezTo>
                  <a:cubicBezTo>
                    <a:pt x="504" y="1099"/>
                    <a:pt x="504" y="1099"/>
                    <a:pt x="504" y="1099"/>
                  </a:cubicBezTo>
                  <a:cubicBezTo>
                    <a:pt x="504" y="1101"/>
                    <a:pt x="503" y="1103"/>
                    <a:pt x="503" y="1105"/>
                  </a:cubicBezTo>
                  <a:cubicBezTo>
                    <a:pt x="503" y="1105"/>
                    <a:pt x="503" y="1105"/>
                    <a:pt x="503" y="1105"/>
                  </a:cubicBezTo>
                  <a:cubicBezTo>
                    <a:pt x="502" y="1107"/>
                    <a:pt x="502" y="1109"/>
                    <a:pt x="502" y="1111"/>
                  </a:cubicBezTo>
                  <a:cubicBezTo>
                    <a:pt x="502" y="1111"/>
                    <a:pt x="502" y="1111"/>
                    <a:pt x="502" y="1111"/>
                  </a:cubicBezTo>
                  <a:cubicBezTo>
                    <a:pt x="501" y="1113"/>
                    <a:pt x="501" y="1115"/>
                    <a:pt x="500" y="1117"/>
                  </a:cubicBezTo>
                  <a:cubicBezTo>
                    <a:pt x="500" y="1117"/>
                    <a:pt x="500" y="1117"/>
                    <a:pt x="500" y="1117"/>
                  </a:cubicBezTo>
                  <a:cubicBezTo>
                    <a:pt x="500" y="1119"/>
                    <a:pt x="499" y="1121"/>
                    <a:pt x="498" y="1123"/>
                  </a:cubicBezTo>
                  <a:cubicBezTo>
                    <a:pt x="498" y="1123"/>
                    <a:pt x="498" y="1123"/>
                    <a:pt x="498" y="1123"/>
                  </a:cubicBezTo>
                  <a:cubicBezTo>
                    <a:pt x="497" y="1127"/>
                    <a:pt x="496" y="1131"/>
                    <a:pt x="495" y="1135"/>
                  </a:cubicBezTo>
                  <a:cubicBezTo>
                    <a:pt x="495" y="1135"/>
                    <a:pt x="495" y="1135"/>
                    <a:pt x="495" y="1135"/>
                  </a:cubicBezTo>
                  <a:cubicBezTo>
                    <a:pt x="469" y="1213"/>
                    <a:pt x="406" y="1276"/>
                    <a:pt x="325" y="1299"/>
                  </a:cubicBezTo>
                  <a:cubicBezTo>
                    <a:pt x="325" y="1299"/>
                    <a:pt x="325" y="1299"/>
                    <a:pt x="325" y="1299"/>
                  </a:cubicBezTo>
                  <a:cubicBezTo>
                    <a:pt x="319" y="1301"/>
                    <a:pt x="312" y="1302"/>
                    <a:pt x="306" y="1303"/>
                  </a:cubicBezTo>
                  <a:cubicBezTo>
                    <a:pt x="306" y="1303"/>
                    <a:pt x="306" y="1303"/>
                    <a:pt x="306" y="1303"/>
                  </a:cubicBezTo>
                  <a:cubicBezTo>
                    <a:pt x="304" y="1304"/>
                    <a:pt x="302" y="1304"/>
                    <a:pt x="300" y="1305"/>
                  </a:cubicBezTo>
                  <a:cubicBezTo>
                    <a:pt x="300" y="1305"/>
                    <a:pt x="300" y="1305"/>
                    <a:pt x="300" y="1305"/>
                  </a:cubicBezTo>
                  <a:cubicBezTo>
                    <a:pt x="298" y="1305"/>
                    <a:pt x="296" y="1305"/>
                    <a:pt x="294" y="1306"/>
                  </a:cubicBezTo>
                  <a:cubicBezTo>
                    <a:pt x="294" y="1306"/>
                    <a:pt x="294" y="1306"/>
                    <a:pt x="294" y="1306"/>
                  </a:cubicBezTo>
                  <a:cubicBezTo>
                    <a:pt x="289" y="1306"/>
                    <a:pt x="285" y="1307"/>
                    <a:pt x="281" y="1307"/>
                  </a:cubicBezTo>
                  <a:cubicBezTo>
                    <a:pt x="281" y="1307"/>
                    <a:pt x="281" y="1307"/>
                    <a:pt x="281" y="1307"/>
                  </a:cubicBezTo>
                  <a:cubicBezTo>
                    <a:pt x="278" y="1308"/>
                    <a:pt x="276" y="1308"/>
                    <a:pt x="274" y="1308"/>
                  </a:cubicBezTo>
                  <a:cubicBezTo>
                    <a:pt x="274" y="1308"/>
                    <a:pt x="274" y="1308"/>
                    <a:pt x="274" y="1308"/>
                  </a:cubicBezTo>
                  <a:cubicBezTo>
                    <a:pt x="270" y="1308"/>
                    <a:pt x="265" y="1308"/>
                    <a:pt x="261" y="1309"/>
                  </a:cubicBezTo>
                  <a:cubicBezTo>
                    <a:pt x="261" y="1309"/>
                    <a:pt x="261" y="1309"/>
                    <a:pt x="261" y="1309"/>
                  </a:cubicBezTo>
                  <a:cubicBezTo>
                    <a:pt x="259" y="1309"/>
                    <a:pt x="256" y="1309"/>
                    <a:pt x="254" y="1309"/>
                  </a:cubicBezTo>
                  <a:cubicBezTo>
                    <a:pt x="254" y="1309"/>
                    <a:pt x="254" y="1309"/>
                    <a:pt x="254" y="1309"/>
                  </a:cubicBezTo>
                  <a:cubicBezTo>
                    <a:pt x="252" y="1309"/>
                    <a:pt x="250" y="1309"/>
                    <a:pt x="247" y="1309"/>
                  </a:cubicBezTo>
                  <a:cubicBezTo>
                    <a:pt x="247" y="1309"/>
                    <a:pt x="247" y="1309"/>
                    <a:pt x="247" y="1309"/>
                  </a:cubicBezTo>
                  <a:cubicBezTo>
                    <a:pt x="243" y="1308"/>
                    <a:pt x="238" y="1308"/>
                    <a:pt x="234" y="1308"/>
                  </a:cubicBezTo>
                  <a:cubicBezTo>
                    <a:pt x="234" y="1308"/>
                    <a:pt x="234" y="1308"/>
                    <a:pt x="234" y="1308"/>
                  </a:cubicBezTo>
                  <a:cubicBezTo>
                    <a:pt x="232" y="1308"/>
                    <a:pt x="230" y="1308"/>
                    <a:pt x="227" y="1307"/>
                  </a:cubicBezTo>
                  <a:cubicBezTo>
                    <a:pt x="227" y="1307"/>
                    <a:pt x="227" y="1307"/>
                    <a:pt x="227" y="1307"/>
                  </a:cubicBezTo>
                  <a:cubicBezTo>
                    <a:pt x="223" y="1307"/>
                    <a:pt x="219" y="1306"/>
                    <a:pt x="215" y="1306"/>
                  </a:cubicBezTo>
                  <a:cubicBezTo>
                    <a:pt x="215" y="1306"/>
                    <a:pt x="215" y="1306"/>
                    <a:pt x="215" y="1306"/>
                  </a:cubicBezTo>
                  <a:cubicBezTo>
                    <a:pt x="212" y="1305"/>
                    <a:pt x="210" y="1305"/>
                    <a:pt x="208" y="1305"/>
                  </a:cubicBezTo>
                  <a:cubicBezTo>
                    <a:pt x="208" y="1305"/>
                    <a:pt x="208" y="1305"/>
                    <a:pt x="208" y="1305"/>
                  </a:cubicBezTo>
                  <a:cubicBezTo>
                    <a:pt x="206" y="1304"/>
                    <a:pt x="204" y="1304"/>
                    <a:pt x="202" y="1303"/>
                  </a:cubicBezTo>
                  <a:cubicBezTo>
                    <a:pt x="202" y="1303"/>
                    <a:pt x="202" y="1303"/>
                    <a:pt x="202" y="1303"/>
                  </a:cubicBezTo>
                  <a:cubicBezTo>
                    <a:pt x="196" y="1302"/>
                    <a:pt x="189" y="1301"/>
                    <a:pt x="183" y="1299"/>
                  </a:cubicBezTo>
                  <a:cubicBezTo>
                    <a:pt x="183" y="1299"/>
                    <a:pt x="183" y="1299"/>
                    <a:pt x="183" y="1299"/>
                  </a:cubicBezTo>
                  <a:cubicBezTo>
                    <a:pt x="102" y="1276"/>
                    <a:pt x="39" y="1213"/>
                    <a:pt x="13" y="1135"/>
                  </a:cubicBezTo>
                  <a:cubicBezTo>
                    <a:pt x="13" y="1135"/>
                    <a:pt x="13" y="1135"/>
                    <a:pt x="13" y="1135"/>
                  </a:cubicBezTo>
                  <a:cubicBezTo>
                    <a:pt x="12" y="1131"/>
                    <a:pt x="11" y="1127"/>
                    <a:pt x="9" y="1123"/>
                  </a:cubicBezTo>
                  <a:cubicBezTo>
                    <a:pt x="9" y="1123"/>
                    <a:pt x="9" y="1123"/>
                    <a:pt x="9" y="1123"/>
                  </a:cubicBezTo>
                  <a:cubicBezTo>
                    <a:pt x="9" y="1121"/>
                    <a:pt x="8" y="1119"/>
                    <a:pt x="8" y="1117"/>
                  </a:cubicBezTo>
                  <a:cubicBezTo>
                    <a:pt x="8" y="1117"/>
                    <a:pt x="8" y="1117"/>
                    <a:pt x="8" y="1117"/>
                  </a:cubicBezTo>
                  <a:cubicBezTo>
                    <a:pt x="7" y="1115"/>
                    <a:pt x="7" y="1113"/>
                    <a:pt x="7" y="1111"/>
                  </a:cubicBezTo>
                  <a:cubicBezTo>
                    <a:pt x="7" y="1111"/>
                    <a:pt x="7" y="1111"/>
                    <a:pt x="7" y="1111"/>
                  </a:cubicBezTo>
                  <a:cubicBezTo>
                    <a:pt x="6" y="1109"/>
                    <a:pt x="6" y="1107"/>
                    <a:pt x="5" y="1105"/>
                  </a:cubicBezTo>
                  <a:cubicBezTo>
                    <a:pt x="5" y="1105"/>
                    <a:pt x="5" y="1105"/>
                    <a:pt x="5" y="1105"/>
                  </a:cubicBezTo>
                  <a:cubicBezTo>
                    <a:pt x="5" y="1103"/>
                    <a:pt x="4" y="1101"/>
                    <a:pt x="4" y="1099"/>
                  </a:cubicBezTo>
                  <a:cubicBezTo>
                    <a:pt x="4" y="1099"/>
                    <a:pt x="4" y="1099"/>
                    <a:pt x="4" y="1099"/>
                  </a:cubicBezTo>
                  <a:cubicBezTo>
                    <a:pt x="4" y="1097"/>
                    <a:pt x="3" y="1095"/>
                    <a:pt x="3" y="1093"/>
                  </a:cubicBezTo>
                  <a:cubicBezTo>
                    <a:pt x="3" y="1093"/>
                    <a:pt x="3" y="1093"/>
                    <a:pt x="3" y="1093"/>
                  </a:cubicBezTo>
                  <a:cubicBezTo>
                    <a:pt x="3" y="1091"/>
                    <a:pt x="2" y="1089"/>
                    <a:pt x="2" y="1086"/>
                  </a:cubicBezTo>
                  <a:cubicBezTo>
                    <a:pt x="2" y="1086"/>
                    <a:pt x="2" y="1086"/>
                    <a:pt x="2" y="1086"/>
                  </a:cubicBezTo>
                  <a:cubicBezTo>
                    <a:pt x="2" y="1084"/>
                    <a:pt x="2" y="1082"/>
                    <a:pt x="1" y="1080"/>
                  </a:cubicBezTo>
                  <a:cubicBezTo>
                    <a:pt x="1" y="1080"/>
                    <a:pt x="1" y="1080"/>
                    <a:pt x="1" y="1080"/>
                  </a:cubicBezTo>
                  <a:cubicBezTo>
                    <a:pt x="1" y="1078"/>
                    <a:pt x="1" y="1076"/>
                    <a:pt x="1" y="1074"/>
                  </a:cubicBezTo>
                  <a:cubicBezTo>
                    <a:pt x="1" y="1074"/>
                    <a:pt x="1" y="1074"/>
                    <a:pt x="1" y="1074"/>
                  </a:cubicBezTo>
                  <a:cubicBezTo>
                    <a:pt x="1" y="1072"/>
                    <a:pt x="1" y="1070"/>
                    <a:pt x="0" y="1067"/>
                  </a:cubicBezTo>
                  <a:cubicBezTo>
                    <a:pt x="0" y="1067"/>
                    <a:pt x="0" y="1067"/>
                    <a:pt x="0" y="1067"/>
                  </a:cubicBezTo>
                  <a:cubicBezTo>
                    <a:pt x="0" y="1065"/>
                    <a:pt x="0" y="1063"/>
                    <a:pt x="0" y="1061"/>
                  </a:cubicBezTo>
                  <a:cubicBezTo>
                    <a:pt x="0" y="1061"/>
                    <a:pt x="0" y="1061"/>
                    <a:pt x="0" y="1061"/>
                  </a:cubicBezTo>
                  <a:cubicBezTo>
                    <a:pt x="0" y="1059"/>
                    <a:pt x="0" y="1057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5"/>
                    <a:pt x="0" y="1055"/>
                    <a:pt x="0" y="1055"/>
                  </a:cubicBezTo>
                  <a:cubicBezTo>
                    <a:pt x="0" y="1052"/>
                    <a:pt x="0" y="1049"/>
                    <a:pt x="0" y="1047"/>
                  </a:cubicBezTo>
                  <a:cubicBezTo>
                    <a:pt x="0" y="1046"/>
                    <a:pt x="0" y="1045"/>
                    <a:pt x="0" y="1044"/>
                  </a:cubicBezTo>
                  <a:cubicBezTo>
                    <a:pt x="0" y="1043"/>
                    <a:pt x="0" y="1041"/>
                    <a:pt x="1" y="1040"/>
                  </a:cubicBezTo>
                  <a:cubicBezTo>
                    <a:pt x="6" y="950"/>
                    <a:pt x="55" y="896"/>
                    <a:pt x="89" y="819"/>
                  </a:cubicBezTo>
                  <a:close/>
                </a:path>
              </a:pathLst>
            </a:custGeom>
            <a:solidFill>
              <a:srgbClr val="7F7F7F"/>
            </a:solidFill>
            <a:ln>
              <a:noFill/>
            </a:ln>
            <a:effectLst>
              <a:outerShdw blurRad="1397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3" name="Google Shape;4173;p117"/>
            <p:cNvSpPr/>
            <p:nvPr/>
          </p:nvSpPr>
          <p:spPr>
            <a:xfrm>
              <a:off x="4374055" y="2438400"/>
              <a:ext cx="1531684" cy="1531684"/>
            </a:xfrm>
            <a:custGeom>
              <a:rect b="b" l="l" r="r" t="t"/>
              <a:pathLst>
                <a:path extrusionOk="0" h="1094" w="1095">
                  <a:moveTo>
                    <a:pt x="780" y="547"/>
                  </a:moveTo>
                  <a:cubicBezTo>
                    <a:pt x="737" y="565"/>
                    <a:pt x="691" y="592"/>
                    <a:pt x="642" y="639"/>
                  </a:cubicBezTo>
                  <a:cubicBezTo>
                    <a:pt x="593" y="689"/>
                    <a:pt x="566" y="736"/>
                    <a:pt x="547" y="781"/>
                  </a:cubicBezTo>
                  <a:cubicBezTo>
                    <a:pt x="518" y="860"/>
                    <a:pt x="514" y="932"/>
                    <a:pt x="454" y="999"/>
                  </a:cubicBezTo>
                  <a:cubicBezTo>
                    <a:pt x="453" y="1000"/>
                    <a:pt x="452" y="1001"/>
                    <a:pt x="451" y="1002"/>
                  </a:cubicBezTo>
                  <a:cubicBezTo>
                    <a:pt x="449" y="1004"/>
                    <a:pt x="449" y="1004"/>
                    <a:pt x="449" y="1004"/>
                  </a:cubicBezTo>
                  <a:cubicBezTo>
                    <a:pt x="448" y="1006"/>
                    <a:pt x="446" y="1008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2" y="1011"/>
                    <a:pt x="441" y="1013"/>
                    <a:pt x="439" y="1014"/>
                  </a:cubicBezTo>
                  <a:cubicBezTo>
                    <a:pt x="439" y="1014"/>
                    <a:pt x="439" y="1014"/>
                    <a:pt x="439" y="1014"/>
                  </a:cubicBezTo>
                  <a:cubicBezTo>
                    <a:pt x="437" y="1016"/>
                    <a:pt x="436" y="1017"/>
                    <a:pt x="434" y="1019"/>
                  </a:cubicBezTo>
                  <a:cubicBezTo>
                    <a:pt x="434" y="1019"/>
                    <a:pt x="434" y="1019"/>
                    <a:pt x="434" y="1019"/>
                  </a:cubicBezTo>
                  <a:cubicBezTo>
                    <a:pt x="433" y="1020"/>
                    <a:pt x="431" y="1021"/>
                    <a:pt x="430" y="1023"/>
                  </a:cubicBezTo>
                  <a:cubicBezTo>
                    <a:pt x="430" y="1023"/>
                    <a:pt x="430" y="1023"/>
                    <a:pt x="430" y="1023"/>
                  </a:cubicBezTo>
                  <a:cubicBezTo>
                    <a:pt x="428" y="1024"/>
                    <a:pt x="426" y="1026"/>
                    <a:pt x="425" y="1027"/>
                  </a:cubicBezTo>
                  <a:cubicBezTo>
                    <a:pt x="425" y="1027"/>
                    <a:pt x="425" y="1027"/>
                    <a:pt x="425" y="1027"/>
                  </a:cubicBezTo>
                  <a:cubicBezTo>
                    <a:pt x="423" y="1028"/>
                    <a:pt x="421" y="1029"/>
                    <a:pt x="420" y="1031"/>
                  </a:cubicBezTo>
                  <a:cubicBezTo>
                    <a:pt x="420" y="1031"/>
                    <a:pt x="420" y="1031"/>
                    <a:pt x="420" y="1031"/>
                  </a:cubicBezTo>
                  <a:cubicBezTo>
                    <a:pt x="418" y="1032"/>
                    <a:pt x="416" y="1033"/>
                    <a:pt x="415" y="1035"/>
                  </a:cubicBezTo>
                  <a:cubicBezTo>
                    <a:pt x="415" y="1035"/>
                    <a:pt x="415" y="1035"/>
                    <a:pt x="415" y="1035"/>
                  </a:cubicBezTo>
                  <a:cubicBezTo>
                    <a:pt x="413" y="1036"/>
                    <a:pt x="411" y="1037"/>
                    <a:pt x="410" y="1038"/>
                  </a:cubicBezTo>
                  <a:cubicBezTo>
                    <a:pt x="410" y="1038"/>
                    <a:pt x="410" y="1038"/>
                    <a:pt x="410" y="1038"/>
                  </a:cubicBezTo>
                  <a:cubicBezTo>
                    <a:pt x="408" y="1039"/>
                    <a:pt x="406" y="1041"/>
                    <a:pt x="405" y="1042"/>
                  </a:cubicBezTo>
                  <a:cubicBezTo>
                    <a:pt x="405" y="1042"/>
                    <a:pt x="405" y="1042"/>
                    <a:pt x="405" y="1042"/>
                  </a:cubicBezTo>
                  <a:cubicBezTo>
                    <a:pt x="403" y="1043"/>
                    <a:pt x="401" y="1044"/>
                    <a:pt x="399" y="1045"/>
                  </a:cubicBezTo>
                  <a:cubicBezTo>
                    <a:pt x="399" y="1045"/>
                    <a:pt x="399" y="1045"/>
                    <a:pt x="399" y="1045"/>
                  </a:cubicBezTo>
                  <a:cubicBezTo>
                    <a:pt x="398" y="1046"/>
                    <a:pt x="396" y="1047"/>
                    <a:pt x="394" y="1048"/>
                  </a:cubicBezTo>
                  <a:cubicBezTo>
                    <a:pt x="394" y="1048"/>
                    <a:pt x="394" y="1048"/>
                    <a:pt x="394" y="1048"/>
                  </a:cubicBezTo>
                  <a:cubicBezTo>
                    <a:pt x="392" y="1049"/>
                    <a:pt x="390" y="1050"/>
                    <a:pt x="389" y="1051"/>
                  </a:cubicBezTo>
                  <a:cubicBezTo>
                    <a:pt x="389" y="1051"/>
                    <a:pt x="389" y="1051"/>
                    <a:pt x="389" y="1051"/>
                  </a:cubicBezTo>
                  <a:cubicBezTo>
                    <a:pt x="385" y="1054"/>
                    <a:pt x="381" y="1055"/>
                    <a:pt x="378" y="1057"/>
                  </a:cubicBezTo>
                  <a:cubicBezTo>
                    <a:pt x="378" y="1057"/>
                    <a:pt x="378" y="1057"/>
                    <a:pt x="378" y="1057"/>
                  </a:cubicBezTo>
                  <a:cubicBezTo>
                    <a:pt x="304" y="1094"/>
                    <a:pt x="216" y="1094"/>
                    <a:pt x="142" y="1053"/>
                  </a:cubicBezTo>
                  <a:cubicBezTo>
                    <a:pt x="142" y="1053"/>
                    <a:pt x="142" y="1053"/>
                    <a:pt x="142" y="1053"/>
                  </a:cubicBezTo>
                  <a:cubicBezTo>
                    <a:pt x="136" y="1050"/>
                    <a:pt x="131" y="1046"/>
                    <a:pt x="125" y="1043"/>
                  </a:cubicBezTo>
                  <a:cubicBezTo>
                    <a:pt x="125" y="1043"/>
                    <a:pt x="125" y="1043"/>
                    <a:pt x="125" y="1043"/>
                  </a:cubicBezTo>
                  <a:cubicBezTo>
                    <a:pt x="124" y="1042"/>
                    <a:pt x="122" y="1040"/>
                    <a:pt x="120" y="1039"/>
                  </a:cubicBezTo>
                  <a:cubicBezTo>
                    <a:pt x="120" y="1039"/>
                    <a:pt x="120" y="1039"/>
                    <a:pt x="120" y="1039"/>
                  </a:cubicBezTo>
                  <a:cubicBezTo>
                    <a:pt x="118" y="1038"/>
                    <a:pt x="116" y="1037"/>
                    <a:pt x="115" y="1035"/>
                  </a:cubicBezTo>
                  <a:cubicBezTo>
                    <a:pt x="115" y="1035"/>
                    <a:pt x="115" y="1035"/>
                    <a:pt x="115" y="1035"/>
                  </a:cubicBezTo>
                  <a:cubicBezTo>
                    <a:pt x="111" y="1033"/>
                    <a:pt x="108" y="1030"/>
                    <a:pt x="104" y="1027"/>
                  </a:cubicBezTo>
                  <a:cubicBezTo>
                    <a:pt x="104" y="1027"/>
                    <a:pt x="104" y="1027"/>
                    <a:pt x="104" y="1027"/>
                  </a:cubicBezTo>
                  <a:cubicBezTo>
                    <a:pt x="103" y="1026"/>
                    <a:pt x="101" y="1025"/>
                    <a:pt x="99" y="1023"/>
                  </a:cubicBezTo>
                  <a:cubicBezTo>
                    <a:pt x="99" y="1023"/>
                    <a:pt x="99" y="1023"/>
                    <a:pt x="99" y="1023"/>
                  </a:cubicBezTo>
                  <a:cubicBezTo>
                    <a:pt x="96" y="1020"/>
                    <a:pt x="93" y="1017"/>
                    <a:pt x="89" y="1014"/>
                  </a:cubicBezTo>
                  <a:cubicBezTo>
                    <a:pt x="89" y="1014"/>
                    <a:pt x="89" y="1014"/>
                    <a:pt x="89" y="1014"/>
                  </a:cubicBezTo>
                  <a:cubicBezTo>
                    <a:pt x="88" y="1013"/>
                    <a:pt x="86" y="1011"/>
                    <a:pt x="85" y="1010"/>
                  </a:cubicBezTo>
                  <a:cubicBezTo>
                    <a:pt x="85" y="1010"/>
                    <a:pt x="85" y="1010"/>
                    <a:pt x="85" y="1010"/>
                  </a:cubicBezTo>
                  <a:cubicBezTo>
                    <a:pt x="83" y="1008"/>
                    <a:pt x="81" y="1006"/>
                    <a:pt x="80" y="1005"/>
                  </a:cubicBezTo>
                  <a:cubicBezTo>
                    <a:pt x="80" y="1005"/>
                    <a:pt x="80" y="1005"/>
                    <a:pt x="80" y="1005"/>
                  </a:cubicBezTo>
                  <a:cubicBezTo>
                    <a:pt x="77" y="1002"/>
                    <a:pt x="74" y="998"/>
                    <a:pt x="71" y="995"/>
                  </a:cubicBezTo>
                  <a:cubicBezTo>
                    <a:pt x="71" y="995"/>
                    <a:pt x="71" y="995"/>
                    <a:pt x="71" y="995"/>
                  </a:cubicBezTo>
                  <a:cubicBezTo>
                    <a:pt x="70" y="993"/>
                    <a:pt x="68" y="992"/>
                    <a:pt x="67" y="990"/>
                  </a:cubicBezTo>
                  <a:cubicBezTo>
                    <a:pt x="67" y="990"/>
                    <a:pt x="67" y="990"/>
                    <a:pt x="67" y="990"/>
                  </a:cubicBezTo>
                  <a:cubicBezTo>
                    <a:pt x="64" y="987"/>
                    <a:pt x="61" y="983"/>
                    <a:pt x="59" y="980"/>
                  </a:cubicBezTo>
                  <a:cubicBezTo>
                    <a:pt x="59" y="980"/>
                    <a:pt x="59" y="980"/>
                    <a:pt x="59" y="980"/>
                  </a:cubicBezTo>
                  <a:cubicBezTo>
                    <a:pt x="58" y="978"/>
                    <a:pt x="56" y="976"/>
                    <a:pt x="55" y="974"/>
                  </a:cubicBezTo>
                  <a:cubicBezTo>
                    <a:pt x="55" y="974"/>
                    <a:pt x="55" y="974"/>
                    <a:pt x="55" y="974"/>
                  </a:cubicBezTo>
                  <a:cubicBezTo>
                    <a:pt x="54" y="973"/>
                    <a:pt x="53" y="971"/>
                    <a:pt x="52" y="969"/>
                  </a:cubicBezTo>
                  <a:cubicBezTo>
                    <a:pt x="52" y="969"/>
                    <a:pt x="52" y="969"/>
                    <a:pt x="52" y="969"/>
                  </a:cubicBezTo>
                  <a:cubicBezTo>
                    <a:pt x="48" y="964"/>
                    <a:pt x="45" y="958"/>
                    <a:pt x="42" y="953"/>
                  </a:cubicBezTo>
                  <a:cubicBezTo>
                    <a:pt x="42" y="953"/>
                    <a:pt x="42" y="953"/>
                    <a:pt x="42" y="953"/>
                  </a:cubicBezTo>
                  <a:cubicBezTo>
                    <a:pt x="1" y="879"/>
                    <a:pt x="0" y="790"/>
                    <a:pt x="37" y="717"/>
                  </a:cubicBezTo>
                  <a:cubicBezTo>
                    <a:pt x="37" y="717"/>
                    <a:pt x="37" y="717"/>
                    <a:pt x="37" y="717"/>
                  </a:cubicBezTo>
                  <a:cubicBezTo>
                    <a:pt x="39" y="713"/>
                    <a:pt x="41" y="709"/>
                    <a:pt x="43" y="706"/>
                  </a:cubicBezTo>
                  <a:cubicBezTo>
                    <a:pt x="43" y="706"/>
                    <a:pt x="43" y="706"/>
                    <a:pt x="43" y="706"/>
                  </a:cubicBezTo>
                  <a:cubicBezTo>
                    <a:pt x="44" y="704"/>
                    <a:pt x="45" y="702"/>
                    <a:pt x="46" y="700"/>
                  </a:cubicBezTo>
                  <a:cubicBezTo>
                    <a:pt x="46" y="700"/>
                    <a:pt x="46" y="700"/>
                    <a:pt x="46" y="700"/>
                  </a:cubicBezTo>
                  <a:cubicBezTo>
                    <a:pt x="47" y="699"/>
                    <a:pt x="48" y="697"/>
                    <a:pt x="49" y="695"/>
                  </a:cubicBezTo>
                  <a:cubicBezTo>
                    <a:pt x="49" y="695"/>
                    <a:pt x="49" y="695"/>
                    <a:pt x="49" y="695"/>
                  </a:cubicBezTo>
                  <a:cubicBezTo>
                    <a:pt x="50" y="693"/>
                    <a:pt x="51" y="691"/>
                    <a:pt x="53" y="690"/>
                  </a:cubicBezTo>
                  <a:cubicBezTo>
                    <a:pt x="53" y="690"/>
                    <a:pt x="53" y="690"/>
                    <a:pt x="53" y="690"/>
                  </a:cubicBezTo>
                  <a:cubicBezTo>
                    <a:pt x="54" y="688"/>
                    <a:pt x="55" y="686"/>
                    <a:pt x="56" y="685"/>
                  </a:cubicBezTo>
                  <a:cubicBezTo>
                    <a:pt x="56" y="685"/>
                    <a:pt x="56" y="685"/>
                    <a:pt x="56" y="685"/>
                  </a:cubicBezTo>
                  <a:cubicBezTo>
                    <a:pt x="57" y="683"/>
                    <a:pt x="59" y="681"/>
                    <a:pt x="60" y="679"/>
                  </a:cubicBezTo>
                  <a:cubicBezTo>
                    <a:pt x="60" y="679"/>
                    <a:pt x="60" y="679"/>
                    <a:pt x="60" y="679"/>
                  </a:cubicBezTo>
                  <a:cubicBezTo>
                    <a:pt x="61" y="678"/>
                    <a:pt x="62" y="676"/>
                    <a:pt x="64" y="675"/>
                  </a:cubicBezTo>
                  <a:cubicBezTo>
                    <a:pt x="64" y="675"/>
                    <a:pt x="64" y="675"/>
                    <a:pt x="64" y="675"/>
                  </a:cubicBezTo>
                  <a:cubicBezTo>
                    <a:pt x="65" y="673"/>
                    <a:pt x="66" y="671"/>
                    <a:pt x="68" y="670"/>
                  </a:cubicBezTo>
                  <a:cubicBezTo>
                    <a:pt x="68" y="670"/>
                    <a:pt x="68" y="670"/>
                    <a:pt x="68" y="670"/>
                  </a:cubicBezTo>
                  <a:cubicBezTo>
                    <a:pt x="69" y="668"/>
                    <a:pt x="70" y="666"/>
                    <a:pt x="72" y="665"/>
                  </a:cubicBezTo>
                  <a:cubicBezTo>
                    <a:pt x="72" y="665"/>
                    <a:pt x="72" y="665"/>
                    <a:pt x="72" y="665"/>
                  </a:cubicBezTo>
                  <a:cubicBezTo>
                    <a:pt x="73" y="663"/>
                    <a:pt x="74" y="662"/>
                    <a:pt x="76" y="660"/>
                  </a:cubicBezTo>
                  <a:cubicBezTo>
                    <a:pt x="76" y="660"/>
                    <a:pt x="76" y="660"/>
                    <a:pt x="76" y="660"/>
                  </a:cubicBezTo>
                  <a:cubicBezTo>
                    <a:pt x="77" y="658"/>
                    <a:pt x="79" y="657"/>
                    <a:pt x="80" y="655"/>
                  </a:cubicBezTo>
                  <a:cubicBezTo>
                    <a:pt x="80" y="655"/>
                    <a:pt x="80" y="655"/>
                    <a:pt x="80" y="655"/>
                  </a:cubicBezTo>
                  <a:cubicBezTo>
                    <a:pt x="82" y="654"/>
                    <a:pt x="83" y="652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6" y="650"/>
                    <a:pt x="86" y="650"/>
                    <a:pt x="86" y="650"/>
                  </a:cubicBezTo>
                  <a:cubicBezTo>
                    <a:pt x="86" y="649"/>
                    <a:pt x="87" y="648"/>
                    <a:pt x="87" y="648"/>
                  </a:cubicBezTo>
                  <a:cubicBezTo>
                    <a:pt x="88" y="647"/>
                    <a:pt x="89" y="646"/>
                    <a:pt x="90" y="646"/>
                  </a:cubicBezTo>
                  <a:cubicBezTo>
                    <a:pt x="90" y="646"/>
                    <a:pt x="90" y="646"/>
                    <a:pt x="90" y="646"/>
                  </a:cubicBezTo>
                  <a:cubicBezTo>
                    <a:pt x="158" y="581"/>
                    <a:pt x="233" y="578"/>
                    <a:pt x="313" y="547"/>
                  </a:cubicBezTo>
                  <a:cubicBezTo>
                    <a:pt x="358" y="529"/>
                    <a:pt x="405" y="502"/>
                    <a:pt x="455" y="453"/>
                  </a:cubicBezTo>
                  <a:cubicBezTo>
                    <a:pt x="502" y="404"/>
                    <a:pt x="529" y="358"/>
                    <a:pt x="547" y="314"/>
                  </a:cubicBezTo>
                  <a:cubicBezTo>
                    <a:pt x="577" y="235"/>
                    <a:pt x="581" y="162"/>
                    <a:pt x="641" y="95"/>
                  </a:cubicBezTo>
                  <a:cubicBezTo>
                    <a:pt x="642" y="94"/>
                    <a:pt x="643" y="93"/>
                    <a:pt x="644" y="92"/>
                  </a:cubicBezTo>
                  <a:cubicBezTo>
                    <a:pt x="645" y="90"/>
                    <a:pt x="645" y="90"/>
                    <a:pt x="645" y="90"/>
                  </a:cubicBezTo>
                  <a:cubicBezTo>
                    <a:pt x="647" y="88"/>
                    <a:pt x="649" y="86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3" y="83"/>
                    <a:pt x="654" y="81"/>
                    <a:pt x="656" y="80"/>
                  </a:cubicBezTo>
                  <a:cubicBezTo>
                    <a:pt x="656" y="80"/>
                    <a:pt x="656" y="80"/>
                    <a:pt x="656" y="80"/>
                  </a:cubicBezTo>
                  <a:cubicBezTo>
                    <a:pt x="657" y="78"/>
                    <a:pt x="659" y="77"/>
                    <a:pt x="660" y="75"/>
                  </a:cubicBezTo>
                  <a:cubicBezTo>
                    <a:pt x="660" y="75"/>
                    <a:pt x="660" y="75"/>
                    <a:pt x="660" y="75"/>
                  </a:cubicBezTo>
                  <a:cubicBezTo>
                    <a:pt x="662" y="74"/>
                    <a:pt x="664" y="73"/>
                    <a:pt x="665" y="71"/>
                  </a:cubicBezTo>
                  <a:cubicBezTo>
                    <a:pt x="665" y="71"/>
                    <a:pt x="665" y="71"/>
                    <a:pt x="665" y="71"/>
                  </a:cubicBezTo>
                  <a:cubicBezTo>
                    <a:pt x="667" y="70"/>
                    <a:pt x="668" y="68"/>
                    <a:pt x="670" y="67"/>
                  </a:cubicBezTo>
                  <a:cubicBezTo>
                    <a:pt x="670" y="67"/>
                    <a:pt x="670" y="67"/>
                    <a:pt x="670" y="67"/>
                  </a:cubicBezTo>
                  <a:cubicBezTo>
                    <a:pt x="672" y="66"/>
                    <a:pt x="673" y="64"/>
                    <a:pt x="675" y="63"/>
                  </a:cubicBezTo>
                  <a:cubicBezTo>
                    <a:pt x="675" y="63"/>
                    <a:pt x="675" y="63"/>
                    <a:pt x="675" y="63"/>
                  </a:cubicBezTo>
                  <a:cubicBezTo>
                    <a:pt x="677" y="62"/>
                    <a:pt x="678" y="61"/>
                    <a:pt x="680" y="59"/>
                  </a:cubicBezTo>
                  <a:cubicBezTo>
                    <a:pt x="680" y="59"/>
                    <a:pt x="680" y="59"/>
                    <a:pt x="680" y="59"/>
                  </a:cubicBezTo>
                  <a:cubicBezTo>
                    <a:pt x="682" y="58"/>
                    <a:pt x="683" y="57"/>
                    <a:pt x="685" y="56"/>
                  </a:cubicBezTo>
                  <a:cubicBezTo>
                    <a:pt x="685" y="56"/>
                    <a:pt x="685" y="56"/>
                    <a:pt x="685" y="56"/>
                  </a:cubicBezTo>
                  <a:cubicBezTo>
                    <a:pt x="687" y="55"/>
                    <a:pt x="689" y="53"/>
                    <a:pt x="690" y="52"/>
                  </a:cubicBezTo>
                  <a:cubicBezTo>
                    <a:pt x="690" y="52"/>
                    <a:pt x="690" y="52"/>
                    <a:pt x="690" y="52"/>
                  </a:cubicBezTo>
                  <a:cubicBezTo>
                    <a:pt x="692" y="51"/>
                    <a:pt x="694" y="50"/>
                    <a:pt x="695" y="49"/>
                  </a:cubicBezTo>
                  <a:cubicBezTo>
                    <a:pt x="695" y="49"/>
                    <a:pt x="695" y="49"/>
                    <a:pt x="695" y="49"/>
                  </a:cubicBezTo>
                  <a:cubicBezTo>
                    <a:pt x="697" y="48"/>
                    <a:pt x="699" y="47"/>
                    <a:pt x="701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3" y="44"/>
                    <a:pt x="704" y="43"/>
                    <a:pt x="706" y="42"/>
                  </a:cubicBezTo>
                  <a:cubicBezTo>
                    <a:pt x="706" y="42"/>
                    <a:pt x="706" y="42"/>
                    <a:pt x="706" y="42"/>
                  </a:cubicBezTo>
                  <a:cubicBezTo>
                    <a:pt x="710" y="40"/>
                    <a:pt x="713" y="38"/>
                    <a:pt x="717" y="37"/>
                  </a:cubicBezTo>
                  <a:cubicBezTo>
                    <a:pt x="717" y="37"/>
                    <a:pt x="717" y="37"/>
                    <a:pt x="717" y="37"/>
                  </a:cubicBezTo>
                  <a:cubicBezTo>
                    <a:pt x="791" y="0"/>
                    <a:pt x="879" y="0"/>
                    <a:pt x="953" y="41"/>
                  </a:cubicBezTo>
                  <a:cubicBezTo>
                    <a:pt x="953" y="41"/>
                    <a:pt x="953" y="41"/>
                    <a:pt x="953" y="41"/>
                  </a:cubicBezTo>
                  <a:cubicBezTo>
                    <a:pt x="959" y="44"/>
                    <a:pt x="964" y="48"/>
                    <a:pt x="970" y="51"/>
                  </a:cubicBezTo>
                  <a:cubicBezTo>
                    <a:pt x="970" y="51"/>
                    <a:pt x="970" y="51"/>
                    <a:pt x="970" y="51"/>
                  </a:cubicBezTo>
                  <a:cubicBezTo>
                    <a:pt x="971" y="52"/>
                    <a:pt x="973" y="53"/>
                    <a:pt x="975" y="55"/>
                  </a:cubicBezTo>
                  <a:cubicBezTo>
                    <a:pt x="975" y="55"/>
                    <a:pt x="975" y="55"/>
                    <a:pt x="975" y="55"/>
                  </a:cubicBezTo>
                  <a:cubicBezTo>
                    <a:pt x="977" y="56"/>
                    <a:pt x="978" y="57"/>
                    <a:pt x="980" y="58"/>
                  </a:cubicBezTo>
                  <a:cubicBezTo>
                    <a:pt x="980" y="58"/>
                    <a:pt x="980" y="58"/>
                    <a:pt x="980" y="58"/>
                  </a:cubicBezTo>
                  <a:cubicBezTo>
                    <a:pt x="984" y="61"/>
                    <a:pt x="987" y="64"/>
                    <a:pt x="990" y="66"/>
                  </a:cubicBezTo>
                  <a:cubicBezTo>
                    <a:pt x="990" y="66"/>
                    <a:pt x="990" y="66"/>
                    <a:pt x="990" y="66"/>
                  </a:cubicBezTo>
                  <a:cubicBezTo>
                    <a:pt x="992" y="68"/>
                    <a:pt x="994" y="69"/>
                    <a:pt x="995" y="71"/>
                  </a:cubicBezTo>
                  <a:cubicBezTo>
                    <a:pt x="995" y="71"/>
                    <a:pt x="995" y="71"/>
                    <a:pt x="995" y="71"/>
                  </a:cubicBezTo>
                  <a:cubicBezTo>
                    <a:pt x="999" y="73"/>
                    <a:pt x="1002" y="76"/>
                    <a:pt x="1005" y="80"/>
                  </a:cubicBezTo>
                  <a:cubicBezTo>
                    <a:pt x="1005" y="80"/>
                    <a:pt x="1005" y="80"/>
                    <a:pt x="1005" y="80"/>
                  </a:cubicBezTo>
                  <a:cubicBezTo>
                    <a:pt x="1007" y="81"/>
                    <a:pt x="1009" y="83"/>
                    <a:pt x="1010" y="84"/>
                  </a:cubicBezTo>
                  <a:cubicBezTo>
                    <a:pt x="1010" y="84"/>
                    <a:pt x="1010" y="84"/>
                    <a:pt x="1010" y="84"/>
                  </a:cubicBezTo>
                  <a:cubicBezTo>
                    <a:pt x="1012" y="86"/>
                    <a:pt x="1013" y="87"/>
                    <a:pt x="1015" y="89"/>
                  </a:cubicBezTo>
                  <a:cubicBezTo>
                    <a:pt x="1015" y="89"/>
                    <a:pt x="1015" y="89"/>
                    <a:pt x="1015" y="89"/>
                  </a:cubicBezTo>
                  <a:cubicBezTo>
                    <a:pt x="1018" y="92"/>
                    <a:pt x="1021" y="96"/>
                    <a:pt x="1024" y="99"/>
                  </a:cubicBezTo>
                  <a:cubicBezTo>
                    <a:pt x="1024" y="99"/>
                    <a:pt x="1024" y="99"/>
                    <a:pt x="1024" y="99"/>
                  </a:cubicBezTo>
                  <a:cubicBezTo>
                    <a:pt x="1025" y="101"/>
                    <a:pt x="1027" y="102"/>
                    <a:pt x="1028" y="104"/>
                  </a:cubicBezTo>
                  <a:cubicBezTo>
                    <a:pt x="1028" y="104"/>
                    <a:pt x="1028" y="104"/>
                    <a:pt x="1028" y="104"/>
                  </a:cubicBezTo>
                  <a:cubicBezTo>
                    <a:pt x="1031" y="107"/>
                    <a:pt x="1033" y="111"/>
                    <a:pt x="1036" y="114"/>
                  </a:cubicBezTo>
                  <a:cubicBezTo>
                    <a:pt x="1036" y="114"/>
                    <a:pt x="1036" y="114"/>
                    <a:pt x="1036" y="114"/>
                  </a:cubicBezTo>
                  <a:cubicBezTo>
                    <a:pt x="1037" y="116"/>
                    <a:pt x="1038" y="118"/>
                    <a:pt x="1040" y="120"/>
                  </a:cubicBezTo>
                  <a:cubicBezTo>
                    <a:pt x="1040" y="120"/>
                    <a:pt x="1040" y="120"/>
                    <a:pt x="1040" y="120"/>
                  </a:cubicBezTo>
                  <a:cubicBezTo>
                    <a:pt x="1041" y="121"/>
                    <a:pt x="1042" y="123"/>
                    <a:pt x="1043" y="125"/>
                  </a:cubicBezTo>
                  <a:cubicBezTo>
                    <a:pt x="1043" y="125"/>
                    <a:pt x="1043" y="125"/>
                    <a:pt x="1043" y="125"/>
                  </a:cubicBezTo>
                  <a:cubicBezTo>
                    <a:pt x="1047" y="130"/>
                    <a:pt x="1050" y="136"/>
                    <a:pt x="1053" y="141"/>
                  </a:cubicBezTo>
                  <a:cubicBezTo>
                    <a:pt x="1053" y="141"/>
                    <a:pt x="1053" y="141"/>
                    <a:pt x="1053" y="141"/>
                  </a:cubicBezTo>
                  <a:cubicBezTo>
                    <a:pt x="1094" y="215"/>
                    <a:pt x="1095" y="304"/>
                    <a:pt x="1058" y="377"/>
                  </a:cubicBezTo>
                  <a:cubicBezTo>
                    <a:pt x="1058" y="377"/>
                    <a:pt x="1058" y="377"/>
                    <a:pt x="1058" y="377"/>
                  </a:cubicBezTo>
                  <a:cubicBezTo>
                    <a:pt x="1056" y="381"/>
                    <a:pt x="1054" y="385"/>
                    <a:pt x="1052" y="388"/>
                  </a:cubicBezTo>
                  <a:cubicBezTo>
                    <a:pt x="1052" y="388"/>
                    <a:pt x="1052" y="388"/>
                    <a:pt x="1052" y="388"/>
                  </a:cubicBezTo>
                  <a:cubicBezTo>
                    <a:pt x="1051" y="390"/>
                    <a:pt x="1050" y="392"/>
                    <a:pt x="1049" y="393"/>
                  </a:cubicBezTo>
                  <a:cubicBezTo>
                    <a:pt x="1049" y="393"/>
                    <a:pt x="1049" y="393"/>
                    <a:pt x="1049" y="393"/>
                  </a:cubicBezTo>
                  <a:cubicBezTo>
                    <a:pt x="1048" y="395"/>
                    <a:pt x="1047" y="397"/>
                    <a:pt x="1046" y="399"/>
                  </a:cubicBezTo>
                  <a:cubicBezTo>
                    <a:pt x="1046" y="399"/>
                    <a:pt x="1046" y="399"/>
                    <a:pt x="1046" y="399"/>
                  </a:cubicBezTo>
                  <a:cubicBezTo>
                    <a:pt x="1045" y="401"/>
                    <a:pt x="1043" y="402"/>
                    <a:pt x="1042" y="404"/>
                  </a:cubicBezTo>
                  <a:cubicBezTo>
                    <a:pt x="1042" y="404"/>
                    <a:pt x="1042" y="404"/>
                    <a:pt x="1042" y="404"/>
                  </a:cubicBezTo>
                  <a:cubicBezTo>
                    <a:pt x="1041" y="406"/>
                    <a:pt x="1040" y="408"/>
                    <a:pt x="1039" y="409"/>
                  </a:cubicBezTo>
                  <a:cubicBezTo>
                    <a:pt x="1039" y="409"/>
                    <a:pt x="1039" y="409"/>
                    <a:pt x="1039" y="409"/>
                  </a:cubicBezTo>
                  <a:cubicBezTo>
                    <a:pt x="1037" y="411"/>
                    <a:pt x="1036" y="413"/>
                    <a:pt x="1035" y="414"/>
                  </a:cubicBezTo>
                  <a:cubicBezTo>
                    <a:pt x="1035" y="414"/>
                    <a:pt x="1035" y="414"/>
                    <a:pt x="1035" y="414"/>
                  </a:cubicBezTo>
                  <a:cubicBezTo>
                    <a:pt x="1034" y="416"/>
                    <a:pt x="1033" y="418"/>
                    <a:pt x="1031" y="419"/>
                  </a:cubicBezTo>
                  <a:cubicBezTo>
                    <a:pt x="1031" y="419"/>
                    <a:pt x="1031" y="419"/>
                    <a:pt x="1031" y="419"/>
                  </a:cubicBezTo>
                  <a:cubicBezTo>
                    <a:pt x="1030" y="421"/>
                    <a:pt x="1029" y="423"/>
                    <a:pt x="1027" y="424"/>
                  </a:cubicBezTo>
                  <a:cubicBezTo>
                    <a:pt x="1027" y="424"/>
                    <a:pt x="1027" y="424"/>
                    <a:pt x="1027" y="424"/>
                  </a:cubicBezTo>
                  <a:cubicBezTo>
                    <a:pt x="1026" y="426"/>
                    <a:pt x="1025" y="428"/>
                    <a:pt x="1023" y="429"/>
                  </a:cubicBezTo>
                  <a:cubicBezTo>
                    <a:pt x="1023" y="429"/>
                    <a:pt x="1023" y="429"/>
                    <a:pt x="1023" y="429"/>
                  </a:cubicBezTo>
                  <a:cubicBezTo>
                    <a:pt x="1022" y="431"/>
                    <a:pt x="1020" y="432"/>
                    <a:pt x="1019" y="434"/>
                  </a:cubicBezTo>
                  <a:cubicBezTo>
                    <a:pt x="1019" y="434"/>
                    <a:pt x="1019" y="434"/>
                    <a:pt x="1019" y="434"/>
                  </a:cubicBezTo>
                  <a:cubicBezTo>
                    <a:pt x="1018" y="436"/>
                    <a:pt x="1016" y="437"/>
                    <a:pt x="1015" y="439"/>
                  </a:cubicBezTo>
                  <a:cubicBezTo>
                    <a:pt x="1015" y="439"/>
                    <a:pt x="1015" y="439"/>
                    <a:pt x="1015" y="439"/>
                  </a:cubicBezTo>
                  <a:cubicBezTo>
                    <a:pt x="1013" y="440"/>
                    <a:pt x="1012" y="442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08" y="445"/>
                    <a:pt x="1006" y="447"/>
                    <a:pt x="1004" y="449"/>
                  </a:cubicBezTo>
                  <a:cubicBezTo>
                    <a:pt x="1004" y="449"/>
                    <a:pt x="1003" y="450"/>
                    <a:pt x="1003" y="450"/>
                  </a:cubicBezTo>
                  <a:cubicBezTo>
                    <a:pt x="1001" y="452"/>
                    <a:pt x="1000" y="453"/>
                    <a:pt x="999" y="454"/>
                  </a:cubicBezTo>
                  <a:cubicBezTo>
                    <a:pt x="932" y="514"/>
                    <a:pt x="859" y="517"/>
                    <a:pt x="780" y="5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4" name="Google Shape;4174;p117"/>
            <p:cNvSpPr/>
            <p:nvPr/>
          </p:nvSpPr>
          <p:spPr>
            <a:xfrm>
              <a:off x="4406032" y="3261801"/>
              <a:ext cx="676308" cy="674708"/>
            </a:xfrm>
            <a:custGeom>
              <a:rect b="b" l="l" r="r" t="t"/>
              <a:pathLst>
                <a:path extrusionOk="0" h="483" w="483">
                  <a:moveTo>
                    <a:pt x="397" y="397"/>
                  </a:moveTo>
                  <a:cubicBezTo>
                    <a:pt x="311" y="483"/>
                    <a:pt x="172" y="483"/>
                    <a:pt x="86" y="397"/>
                  </a:cubicBezTo>
                  <a:cubicBezTo>
                    <a:pt x="0" y="311"/>
                    <a:pt x="0" y="172"/>
                    <a:pt x="86" y="86"/>
                  </a:cubicBezTo>
                  <a:cubicBezTo>
                    <a:pt x="172" y="0"/>
                    <a:pt x="311" y="0"/>
                    <a:pt x="397" y="86"/>
                  </a:cubicBezTo>
                  <a:cubicBezTo>
                    <a:pt x="483" y="172"/>
                    <a:pt x="483" y="311"/>
                    <a:pt x="397" y="397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5" name="Google Shape;4175;p117"/>
            <p:cNvSpPr/>
            <p:nvPr/>
          </p:nvSpPr>
          <p:spPr>
            <a:xfrm>
              <a:off x="5234228" y="2500755"/>
              <a:ext cx="617150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6" name="Google Shape;4176;p117"/>
            <p:cNvSpPr/>
            <p:nvPr/>
          </p:nvSpPr>
          <p:spPr>
            <a:xfrm>
              <a:off x="4374055" y="4350607"/>
              <a:ext cx="1531684" cy="1530085"/>
            </a:xfrm>
            <a:custGeom>
              <a:rect b="b" l="l" r="r" t="t"/>
              <a:pathLst>
                <a:path extrusionOk="0" h="1094" w="1095">
                  <a:moveTo>
                    <a:pt x="780" y="547"/>
                  </a:moveTo>
                  <a:cubicBezTo>
                    <a:pt x="737" y="529"/>
                    <a:pt x="691" y="502"/>
                    <a:pt x="642" y="455"/>
                  </a:cubicBezTo>
                  <a:cubicBezTo>
                    <a:pt x="593" y="405"/>
                    <a:pt x="566" y="358"/>
                    <a:pt x="547" y="313"/>
                  </a:cubicBezTo>
                  <a:cubicBezTo>
                    <a:pt x="518" y="234"/>
                    <a:pt x="514" y="162"/>
                    <a:pt x="454" y="95"/>
                  </a:cubicBezTo>
                  <a:cubicBezTo>
                    <a:pt x="453" y="94"/>
                    <a:pt x="452" y="93"/>
                    <a:pt x="451" y="92"/>
                  </a:cubicBezTo>
                  <a:cubicBezTo>
                    <a:pt x="449" y="90"/>
                    <a:pt x="449" y="90"/>
                    <a:pt x="449" y="90"/>
                  </a:cubicBezTo>
                  <a:cubicBezTo>
                    <a:pt x="448" y="88"/>
                    <a:pt x="446" y="86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2" y="83"/>
                    <a:pt x="441" y="81"/>
                    <a:pt x="439" y="80"/>
                  </a:cubicBezTo>
                  <a:cubicBezTo>
                    <a:pt x="439" y="80"/>
                    <a:pt x="439" y="80"/>
                    <a:pt x="439" y="80"/>
                  </a:cubicBezTo>
                  <a:cubicBezTo>
                    <a:pt x="437" y="78"/>
                    <a:pt x="436" y="77"/>
                    <a:pt x="434" y="75"/>
                  </a:cubicBezTo>
                  <a:cubicBezTo>
                    <a:pt x="434" y="75"/>
                    <a:pt x="434" y="75"/>
                    <a:pt x="434" y="75"/>
                  </a:cubicBezTo>
                  <a:cubicBezTo>
                    <a:pt x="433" y="74"/>
                    <a:pt x="431" y="73"/>
                    <a:pt x="430" y="71"/>
                  </a:cubicBezTo>
                  <a:cubicBezTo>
                    <a:pt x="430" y="71"/>
                    <a:pt x="430" y="71"/>
                    <a:pt x="430" y="71"/>
                  </a:cubicBezTo>
                  <a:cubicBezTo>
                    <a:pt x="428" y="70"/>
                    <a:pt x="426" y="68"/>
                    <a:pt x="425" y="67"/>
                  </a:cubicBezTo>
                  <a:cubicBezTo>
                    <a:pt x="425" y="67"/>
                    <a:pt x="425" y="67"/>
                    <a:pt x="425" y="67"/>
                  </a:cubicBezTo>
                  <a:cubicBezTo>
                    <a:pt x="423" y="66"/>
                    <a:pt x="421" y="64"/>
                    <a:pt x="420" y="63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8" y="62"/>
                    <a:pt x="416" y="61"/>
                    <a:pt x="415" y="59"/>
                  </a:cubicBezTo>
                  <a:cubicBezTo>
                    <a:pt x="415" y="59"/>
                    <a:pt x="415" y="59"/>
                    <a:pt x="415" y="59"/>
                  </a:cubicBezTo>
                  <a:cubicBezTo>
                    <a:pt x="413" y="58"/>
                    <a:pt x="411" y="57"/>
                    <a:pt x="410" y="56"/>
                  </a:cubicBezTo>
                  <a:cubicBezTo>
                    <a:pt x="410" y="56"/>
                    <a:pt x="410" y="56"/>
                    <a:pt x="410" y="56"/>
                  </a:cubicBezTo>
                  <a:cubicBezTo>
                    <a:pt x="408" y="54"/>
                    <a:pt x="406" y="53"/>
                    <a:pt x="405" y="52"/>
                  </a:cubicBezTo>
                  <a:cubicBezTo>
                    <a:pt x="405" y="52"/>
                    <a:pt x="405" y="52"/>
                    <a:pt x="405" y="52"/>
                  </a:cubicBezTo>
                  <a:cubicBezTo>
                    <a:pt x="403" y="51"/>
                    <a:pt x="401" y="50"/>
                    <a:pt x="399" y="49"/>
                  </a:cubicBezTo>
                  <a:cubicBezTo>
                    <a:pt x="399" y="49"/>
                    <a:pt x="399" y="49"/>
                    <a:pt x="399" y="49"/>
                  </a:cubicBezTo>
                  <a:cubicBezTo>
                    <a:pt x="398" y="48"/>
                    <a:pt x="396" y="47"/>
                    <a:pt x="394" y="45"/>
                  </a:cubicBezTo>
                  <a:cubicBezTo>
                    <a:pt x="394" y="45"/>
                    <a:pt x="394" y="45"/>
                    <a:pt x="394" y="45"/>
                  </a:cubicBezTo>
                  <a:cubicBezTo>
                    <a:pt x="392" y="44"/>
                    <a:pt x="390" y="43"/>
                    <a:pt x="389" y="42"/>
                  </a:cubicBezTo>
                  <a:cubicBezTo>
                    <a:pt x="389" y="42"/>
                    <a:pt x="389" y="42"/>
                    <a:pt x="389" y="42"/>
                  </a:cubicBezTo>
                  <a:cubicBezTo>
                    <a:pt x="385" y="40"/>
                    <a:pt x="381" y="38"/>
                    <a:pt x="378" y="37"/>
                  </a:cubicBezTo>
                  <a:cubicBezTo>
                    <a:pt x="378" y="37"/>
                    <a:pt x="378" y="37"/>
                    <a:pt x="378" y="37"/>
                  </a:cubicBezTo>
                  <a:cubicBezTo>
                    <a:pt x="304" y="0"/>
                    <a:pt x="216" y="0"/>
                    <a:pt x="142" y="41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36" y="44"/>
                    <a:pt x="131" y="48"/>
                    <a:pt x="125" y="51"/>
                  </a:cubicBezTo>
                  <a:cubicBezTo>
                    <a:pt x="125" y="51"/>
                    <a:pt x="125" y="51"/>
                    <a:pt x="125" y="51"/>
                  </a:cubicBezTo>
                  <a:cubicBezTo>
                    <a:pt x="124" y="52"/>
                    <a:pt x="122" y="53"/>
                    <a:pt x="120" y="55"/>
                  </a:cubicBezTo>
                  <a:cubicBezTo>
                    <a:pt x="120" y="55"/>
                    <a:pt x="120" y="55"/>
                    <a:pt x="120" y="55"/>
                  </a:cubicBezTo>
                  <a:cubicBezTo>
                    <a:pt x="118" y="56"/>
                    <a:pt x="116" y="57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1" y="61"/>
                    <a:pt x="108" y="64"/>
                    <a:pt x="104" y="66"/>
                  </a:cubicBezTo>
                  <a:cubicBezTo>
                    <a:pt x="104" y="66"/>
                    <a:pt x="104" y="66"/>
                    <a:pt x="104" y="66"/>
                  </a:cubicBezTo>
                  <a:cubicBezTo>
                    <a:pt x="103" y="68"/>
                    <a:pt x="101" y="69"/>
                    <a:pt x="99" y="71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96" y="73"/>
                    <a:pt x="93" y="76"/>
                    <a:pt x="89" y="80"/>
                  </a:cubicBezTo>
                  <a:cubicBezTo>
                    <a:pt x="89" y="80"/>
                    <a:pt x="89" y="80"/>
                    <a:pt x="89" y="80"/>
                  </a:cubicBezTo>
                  <a:cubicBezTo>
                    <a:pt x="88" y="81"/>
                    <a:pt x="86" y="83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3" y="86"/>
                    <a:pt x="81" y="87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77" y="92"/>
                    <a:pt x="74" y="96"/>
                    <a:pt x="71" y="99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0" y="101"/>
                    <a:pt x="68" y="102"/>
                    <a:pt x="67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4" y="107"/>
                    <a:pt x="61" y="111"/>
                    <a:pt x="59" y="114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8" y="116"/>
                    <a:pt x="56" y="118"/>
                    <a:pt x="55" y="119"/>
                  </a:cubicBezTo>
                  <a:cubicBezTo>
                    <a:pt x="55" y="119"/>
                    <a:pt x="55" y="119"/>
                    <a:pt x="55" y="119"/>
                  </a:cubicBezTo>
                  <a:cubicBezTo>
                    <a:pt x="54" y="121"/>
                    <a:pt x="53" y="123"/>
                    <a:pt x="52" y="125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48" y="130"/>
                    <a:pt x="45" y="136"/>
                    <a:pt x="42" y="141"/>
                  </a:cubicBezTo>
                  <a:cubicBezTo>
                    <a:pt x="42" y="141"/>
                    <a:pt x="42" y="141"/>
                    <a:pt x="42" y="141"/>
                  </a:cubicBezTo>
                  <a:cubicBezTo>
                    <a:pt x="1" y="215"/>
                    <a:pt x="0" y="304"/>
                    <a:pt x="37" y="377"/>
                  </a:cubicBezTo>
                  <a:cubicBezTo>
                    <a:pt x="37" y="377"/>
                    <a:pt x="37" y="377"/>
                    <a:pt x="37" y="377"/>
                  </a:cubicBezTo>
                  <a:cubicBezTo>
                    <a:pt x="39" y="381"/>
                    <a:pt x="41" y="385"/>
                    <a:pt x="43" y="388"/>
                  </a:cubicBezTo>
                  <a:cubicBezTo>
                    <a:pt x="43" y="388"/>
                    <a:pt x="43" y="388"/>
                    <a:pt x="43" y="388"/>
                  </a:cubicBezTo>
                  <a:cubicBezTo>
                    <a:pt x="44" y="390"/>
                    <a:pt x="45" y="392"/>
                    <a:pt x="46" y="394"/>
                  </a:cubicBezTo>
                  <a:cubicBezTo>
                    <a:pt x="46" y="394"/>
                    <a:pt x="46" y="394"/>
                    <a:pt x="46" y="394"/>
                  </a:cubicBezTo>
                  <a:cubicBezTo>
                    <a:pt x="47" y="395"/>
                    <a:pt x="48" y="397"/>
                    <a:pt x="49" y="399"/>
                  </a:cubicBezTo>
                  <a:cubicBezTo>
                    <a:pt x="49" y="399"/>
                    <a:pt x="49" y="399"/>
                    <a:pt x="49" y="399"/>
                  </a:cubicBezTo>
                  <a:cubicBezTo>
                    <a:pt x="50" y="401"/>
                    <a:pt x="51" y="402"/>
                    <a:pt x="53" y="404"/>
                  </a:cubicBezTo>
                  <a:cubicBezTo>
                    <a:pt x="53" y="404"/>
                    <a:pt x="53" y="404"/>
                    <a:pt x="53" y="404"/>
                  </a:cubicBezTo>
                  <a:cubicBezTo>
                    <a:pt x="54" y="406"/>
                    <a:pt x="55" y="408"/>
                    <a:pt x="56" y="409"/>
                  </a:cubicBezTo>
                  <a:cubicBezTo>
                    <a:pt x="56" y="409"/>
                    <a:pt x="56" y="409"/>
                    <a:pt x="56" y="409"/>
                  </a:cubicBezTo>
                  <a:cubicBezTo>
                    <a:pt x="57" y="411"/>
                    <a:pt x="59" y="413"/>
                    <a:pt x="60" y="414"/>
                  </a:cubicBezTo>
                  <a:cubicBezTo>
                    <a:pt x="60" y="414"/>
                    <a:pt x="60" y="414"/>
                    <a:pt x="60" y="414"/>
                  </a:cubicBezTo>
                  <a:cubicBezTo>
                    <a:pt x="61" y="416"/>
                    <a:pt x="62" y="418"/>
                    <a:pt x="64" y="419"/>
                  </a:cubicBezTo>
                  <a:cubicBezTo>
                    <a:pt x="64" y="419"/>
                    <a:pt x="64" y="419"/>
                    <a:pt x="64" y="419"/>
                  </a:cubicBezTo>
                  <a:cubicBezTo>
                    <a:pt x="65" y="421"/>
                    <a:pt x="66" y="423"/>
                    <a:pt x="68" y="424"/>
                  </a:cubicBezTo>
                  <a:cubicBezTo>
                    <a:pt x="68" y="424"/>
                    <a:pt x="68" y="424"/>
                    <a:pt x="68" y="424"/>
                  </a:cubicBezTo>
                  <a:cubicBezTo>
                    <a:pt x="69" y="426"/>
                    <a:pt x="70" y="428"/>
                    <a:pt x="72" y="429"/>
                  </a:cubicBezTo>
                  <a:cubicBezTo>
                    <a:pt x="72" y="429"/>
                    <a:pt x="72" y="429"/>
                    <a:pt x="72" y="429"/>
                  </a:cubicBezTo>
                  <a:cubicBezTo>
                    <a:pt x="73" y="431"/>
                    <a:pt x="74" y="432"/>
                    <a:pt x="76" y="434"/>
                  </a:cubicBezTo>
                  <a:cubicBezTo>
                    <a:pt x="76" y="434"/>
                    <a:pt x="76" y="434"/>
                    <a:pt x="76" y="434"/>
                  </a:cubicBezTo>
                  <a:cubicBezTo>
                    <a:pt x="77" y="436"/>
                    <a:pt x="79" y="437"/>
                    <a:pt x="80" y="439"/>
                  </a:cubicBezTo>
                  <a:cubicBezTo>
                    <a:pt x="80" y="439"/>
                    <a:pt x="80" y="439"/>
                    <a:pt x="80" y="439"/>
                  </a:cubicBezTo>
                  <a:cubicBezTo>
                    <a:pt x="82" y="440"/>
                    <a:pt x="83" y="442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6" y="444"/>
                    <a:pt x="86" y="444"/>
                    <a:pt x="86" y="444"/>
                  </a:cubicBezTo>
                  <a:cubicBezTo>
                    <a:pt x="86" y="445"/>
                    <a:pt x="87" y="445"/>
                    <a:pt x="87" y="446"/>
                  </a:cubicBezTo>
                  <a:cubicBezTo>
                    <a:pt x="88" y="447"/>
                    <a:pt x="89" y="448"/>
                    <a:pt x="90" y="448"/>
                  </a:cubicBezTo>
                  <a:cubicBezTo>
                    <a:pt x="90" y="448"/>
                    <a:pt x="90" y="448"/>
                    <a:pt x="90" y="448"/>
                  </a:cubicBezTo>
                  <a:cubicBezTo>
                    <a:pt x="158" y="513"/>
                    <a:pt x="233" y="516"/>
                    <a:pt x="313" y="547"/>
                  </a:cubicBezTo>
                  <a:cubicBezTo>
                    <a:pt x="358" y="565"/>
                    <a:pt x="405" y="592"/>
                    <a:pt x="455" y="641"/>
                  </a:cubicBezTo>
                  <a:cubicBezTo>
                    <a:pt x="502" y="690"/>
                    <a:pt x="529" y="736"/>
                    <a:pt x="547" y="780"/>
                  </a:cubicBezTo>
                  <a:cubicBezTo>
                    <a:pt x="577" y="859"/>
                    <a:pt x="581" y="931"/>
                    <a:pt x="641" y="999"/>
                  </a:cubicBezTo>
                  <a:cubicBezTo>
                    <a:pt x="642" y="1000"/>
                    <a:pt x="643" y="1001"/>
                    <a:pt x="644" y="1002"/>
                  </a:cubicBezTo>
                  <a:cubicBezTo>
                    <a:pt x="645" y="1004"/>
                    <a:pt x="645" y="1004"/>
                    <a:pt x="645" y="1004"/>
                  </a:cubicBezTo>
                  <a:cubicBezTo>
                    <a:pt x="647" y="1006"/>
                    <a:pt x="649" y="1008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3" y="1011"/>
                    <a:pt x="654" y="1013"/>
                    <a:pt x="656" y="1014"/>
                  </a:cubicBezTo>
                  <a:cubicBezTo>
                    <a:pt x="656" y="1014"/>
                    <a:pt x="656" y="1014"/>
                    <a:pt x="656" y="1014"/>
                  </a:cubicBezTo>
                  <a:cubicBezTo>
                    <a:pt x="657" y="1016"/>
                    <a:pt x="659" y="1017"/>
                    <a:pt x="660" y="1019"/>
                  </a:cubicBezTo>
                  <a:cubicBezTo>
                    <a:pt x="660" y="1019"/>
                    <a:pt x="660" y="1019"/>
                    <a:pt x="660" y="1019"/>
                  </a:cubicBezTo>
                  <a:cubicBezTo>
                    <a:pt x="662" y="1020"/>
                    <a:pt x="664" y="1021"/>
                    <a:pt x="665" y="1023"/>
                  </a:cubicBezTo>
                  <a:cubicBezTo>
                    <a:pt x="665" y="1023"/>
                    <a:pt x="665" y="1023"/>
                    <a:pt x="665" y="1023"/>
                  </a:cubicBezTo>
                  <a:cubicBezTo>
                    <a:pt x="667" y="1024"/>
                    <a:pt x="668" y="1026"/>
                    <a:pt x="670" y="1027"/>
                  </a:cubicBezTo>
                  <a:cubicBezTo>
                    <a:pt x="670" y="1027"/>
                    <a:pt x="670" y="1027"/>
                    <a:pt x="670" y="1027"/>
                  </a:cubicBezTo>
                  <a:cubicBezTo>
                    <a:pt x="672" y="1028"/>
                    <a:pt x="673" y="1030"/>
                    <a:pt x="675" y="1031"/>
                  </a:cubicBezTo>
                  <a:cubicBezTo>
                    <a:pt x="675" y="1031"/>
                    <a:pt x="675" y="1031"/>
                    <a:pt x="675" y="1031"/>
                  </a:cubicBezTo>
                  <a:cubicBezTo>
                    <a:pt x="677" y="1032"/>
                    <a:pt x="678" y="1033"/>
                    <a:pt x="680" y="1035"/>
                  </a:cubicBezTo>
                  <a:cubicBezTo>
                    <a:pt x="680" y="1035"/>
                    <a:pt x="680" y="1035"/>
                    <a:pt x="680" y="1035"/>
                  </a:cubicBezTo>
                  <a:cubicBezTo>
                    <a:pt x="682" y="1036"/>
                    <a:pt x="683" y="1037"/>
                    <a:pt x="685" y="1038"/>
                  </a:cubicBezTo>
                  <a:cubicBezTo>
                    <a:pt x="685" y="1038"/>
                    <a:pt x="685" y="1038"/>
                    <a:pt x="685" y="1038"/>
                  </a:cubicBezTo>
                  <a:cubicBezTo>
                    <a:pt x="687" y="1039"/>
                    <a:pt x="689" y="1041"/>
                    <a:pt x="690" y="1042"/>
                  </a:cubicBezTo>
                  <a:cubicBezTo>
                    <a:pt x="690" y="1042"/>
                    <a:pt x="690" y="1042"/>
                    <a:pt x="690" y="1042"/>
                  </a:cubicBezTo>
                  <a:cubicBezTo>
                    <a:pt x="692" y="1043"/>
                    <a:pt x="694" y="1044"/>
                    <a:pt x="695" y="1045"/>
                  </a:cubicBezTo>
                  <a:cubicBezTo>
                    <a:pt x="695" y="1045"/>
                    <a:pt x="695" y="1045"/>
                    <a:pt x="695" y="1045"/>
                  </a:cubicBezTo>
                  <a:cubicBezTo>
                    <a:pt x="697" y="1046"/>
                    <a:pt x="699" y="1047"/>
                    <a:pt x="701" y="1048"/>
                  </a:cubicBezTo>
                  <a:cubicBezTo>
                    <a:pt x="701" y="1048"/>
                    <a:pt x="701" y="1048"/>
                    <a:pt x="701" y="1048"/>
                  </a:cubicBezTo>
                  <a:cubicBezTo>
                    <a:pt x="703" y="1050"/>
                    <a:pt x="704" y="1051"/>
                    <a:pt x="706" y="1052"/>
                  </a:cubicBezTo>
                  <a:cubicBezTo>
                    <a:pt x="706" y="1052"/>
                    <a:pt x="706" y="1052"/>
                    <a:pt x="706" y="1052"/>
                  </a:cubicBezTo>
                  <a:cubicBezTo>
                    <a:pt x="710" y="1054"/>
                    <a:pt x="713" y="1055"/>
                    <a:pt x="717" y="1057"/>
                  </a:cubicBezTo>
                  <a:cubicBezTo>
                    <a:pt x="717" y="1057"/>
                    <a:pt x="717" y="1057"/>
                    <a:pt x="717" y="1057"/>
                  </a:cubicBezTo>
                  <a:cubicBezTo>
                    <a:pt x="791" y="1094"/>
                    <a:pt x="879" y="1094"/>
                    <a:pt x="953" y="1053"/>
                  </a:cubicBezTo>
                  <a:cubicBezTo>
                    <a:pt x="953" y="1053"/>
                    <a:pt x="953" y="1053"/>
                    <a:pt x="953" y="1053"/>
                  </a:cubicBezTo>
                  <a:cubicBezTo>
                    <a:pt x="959" y="1050"/>
                    <a:pt x="964" y="1046"/>
                    <a:pt x="970" y="1043"/>
                  </a:cubicBezTo>
                  <a:cubicBezTo>
                    <a:pt x="970" y="1043"/>
                    <a:pt x="970" y="1043"/>
                    <a:pt x="970" y="1043"/>
                  </a:cubicBezTo>
                  <a:cubicBezTo>
                    <a:pt x="971" y="1042"/>
                    <a:pt x="973" y="1040"/>
                    <a:pt x="975" y="1039"/>
                  </a:cubicBezTo>
                  <a:cubicBezTo>
                    <a:pt x="975" y="1039"/>
                    <a:pt x="975" y="1039"/>
                    <a:pt x="975" y="1039"/>
                  </a:cubicBezTo>
                  <a:cubicBezTo>
                    <a:pt x="977" y="1038"/>
                    <a:pt x="978" y="1037"/>
                    <a:pt x="980" y="1035"/>
                  </a:cubicBezTo>
                  <a:cubicBezTo>
                    <a:pt x="980" y="1035"/>
                    <a:pt x="980" y="1035"/>
                    <a:pt x="980" y="1035"/>
                  </a:cubicBezTo>
                  <a:cubicBezTo>
                    <a:pt x="984" y="1033"/>
                    <a:pt x="987" y="1030"/>
                    <a:pt x="990" y="1028"/>
                  </a:cubicBezTo>
                  <a:cubicBezTo>
                    <a:pt x="990" y="1027"/>
                    <a:pt x="990" y="1027"/>
                    <a:pt x="990" y="1027"/>
                  </a:cubicBezTo>
                  <a:cubicBezTo>
                    <a:pt x="992" y="1026"/>
                    <a:pt x="994" y="1025"/>
                    <a:pt x="995" y="1023"/>
                  </a:cubicBezTo>
                  <a:cubicBezTo>
                    <a:pt x="995" y="1023"/>
                    <a:pt x="995" y="1023"/>
                    <a:pt x="995" y="1023"/>
                  </a:cubicBezTo>
                  <a:cubicBezTo>
                    <a:pt x="999" y="1020"/>
                    <a:pt x="1002" y="1018"/>
                    <a:pt x="1005" y="1014"/>
                  </a:cubicBezTo>
                  <a:cubicBezTo>
                    <a:pt x="1005" y="1014"/>
                    <a:pt x="1005" y="1014"/>
                    <a:pt x="1005" y="1014"/>
                  </a:cubicBezTo>
                  <a:cubicBezTo>
                    <a:pt x="1007" y="1013"/>
                    <a:pt x="1009" y="1011"/>
                    <a:pt x="1010" y="1010"/>
                  </a:cubicBezTo>
                  <a:cubicBezTo>
                    <a:pt x="1010" y="1010"/>
                    <a:pt x="1010" y="1010"/>
                    <a:pt x="1010" y="1010"/>
                  </a:cubicBezTo>
                  <a:cubicBezTo>
                    <a:pt x="1012" y="1008"/>
                    <a:pt x="1013" y="1007"/>
                    <a:pt x="1015" y="1005"/>
                  </a:cubicBezTo>
                  <a:cubicBezTo>
                    <a:pt x="1015" y="1005"/>
                    <a:pt x="1015" y="1005"/>
                    <a:pt x="1015" y="1005"/>
                  </a:cubicBezTo>
                  <a:cubicBezTo>
                    <a:pt x="1018" y="1002"/>
                    <a:pt x="1021" y="998"/>
                    <a:pt x="1024" y="995"/>
                  </a:cubicBezTo>
                  <a:cubicBezTo>
                    <a:pt x="1024" y="995"/>
                    <a:pt x="1024" y="995"/>
                    <a:pt x="1024" y="995"/>
                  </a:cubicBezTo>
                  <a:cubicBezTo>
                    <a:pt x="1025" y="993"/>
                    <a:pt x="1027" y="992"/>
                    <a:pt x="1028" y="990"/>
                  </a:cubicBezTo>
                  <a:cubicBezTo>
                    <a:pt x="1028" y="990"/>
                    <a:pt x="1028" y="990"/>
                    <a:pt x="1028" y="990"/>
                  </a:cubicBezTo>
                  <a:cubicBezTo>
                    <a:pt x="1031" y="987"/>
                    <a:pt x="1033" y="983"/>
                    <a:pt x="1036" y="980"/>
                  </a:cubicBezTo>
                  <a:cubicBezTo>
                    <a:pt x="1036" y="980"/>
                    <a:pt x="1036" y="980"/>
                    <a:pt x="1036" y="980"/>
                  </a:cubicBezTo>
                  <a:cubicBezTo>
                    <a:pt x="1037" y="978"/>
                    <a:pt x="1038" y="976"/>
                    <a:pt x="1040" y="974"/>
                  </a:cubicBezTo>
                  <a:cubicBezTo>
                    <a:pt x="1040" y="974"/>
                    <a:pt x="1040" y="974"/>
                    <a:pt x="1040" y="974"/>
                  </a:cubicBezTo>
                  <a:cubicBezTo>
                    <a:pt x="1041" y="973"/>
                    <a:pt x="1042" y="971"/>
                    <a:pt x="1043" y="969"/>
                  </a:cubicBezTo>
                  <a:cubicBezTo>
                    <a:pt x="1043" y="969"/>
                    <a:pt x="1043" y="969"/>
                    <a:pt x="1043" y="969"/>
                  </a:cubicBezTo>
                  <a:cubicBezTo>
                    <a:pt x="1047" y="964"/>
                    <a:pt x="1050" y="958"/>
                    <a:pt x="1053" y="953"/>
                  </a:cubicBezTo>
                  <a:cubicBezTo>
                    <a:pt x="1053" y="953"/>
                    <a:pt x="1053" y="953"/>
                    <a:pt x="1053" y="953"/>
                  </a:cubicBezTo>
                  <a:cubicBezTo>
                    <a:pt x="1094" y="879"/>
                    <a:pt x="1095" y="790"/>
                    <a:pt x="1058" y="717"/>
                  </a:cubicBezTo>
                  <a:cubicBezTo>
                    <a:pt x="1058" y="717"/>
                    <a:pt x="1058" y="717"/>
                    <a:pt x="1058" y="717"/>
                  </a:cubicBezTo>
                  <a:cubicBezTo>
                    <a:pt x="1056" y="713"/>
                    <a:pt x="1054" y="709"/>
                    <a:pt x="1052" y="706"/>
                  </a:cubicBezTo>
                  <a:cubicBezTo>
                    <a:pt x="1052" y="706"/>
                    <a:pt x="1052" y="706"/>
                    <a:pt x="1052" y="706"/>
                  </a:cubicBezTo>
                  <a:cubicBezTo>
                    <a:pt x="1051" y="704"/>
                    <a:pt x="1050" y="702"/>
                    <a:pt x="1049" y="700"/>
                  </a:cubicBezTo>
                  <a:cubicBezTo>
                    <a:pt x="1049" y="700"/>
                    <a:pt x="1049" y="700"/>
                    <a:pt x="1049" y="700"/>
                  </a:cubicBezTo>
                  <a:cubicBezTo>
                    <a:pt x="1048" y="699"/>
                    <a:pt x="1047" y="697"/>
                    <a:pt x="1046" y="695"/>
                  </a:cubicBezTo>
                  <a:cubicBezTo>
                    <a:pt x="1046" y="695"/>
                    <a:pt x="1046" y="695"/>
                    <a:pt x="1046" y="695"/>
                  </a:cubicBezTo>
                  <a:cubicBezTo>
                    <a:pt x="1045" y="693"/>
                    <a:pt x="1043" y="692"/>
                    <a:pt x="1042" y="690"/>
                  </a:cubicBezTo>
                  <a:cubicBezTo>
                    <a:pt x="1042" y="690"/>
                    <a:pt x="1042" y="690"/>
                    <a:pt x="1042" y="690"/>
                  </a:cubicBezTo>
                  <a:cubicBezTo>
                    <a:pt x="1041" y="688"/>
                    <a:pt x="1040" y="686"/>
                    <a:pt x="1039" y="685"/>
                  </a:cubicBezTo>
                  <a:cubicBezTo>
                    <a:pt x="1039" y="685"/>
                    <a:pt x="1039" y="685"/>
                    <a:pt x="1039" y="685"/>
                  </a:cubicBezTo>
                  <a:cubicBezTo>
                    <a:pt x="1037" y="683"/>
                    <a:pt x="1036" y="681"/>
                    <a:pt x="1035" y="680"/>
                  </a:cubicBezTo>
                  <a:cubicBezTo>
                    <a:pt x="1035" y="680"/>
                    <a:pt x="1035" y="680"/>
                    <a:pt x="1035" y="680"/>
                  </a:cubicBezTo>
                  <a:cubicBezTo>
                    <a:pt x="1034" y="678"/>
                    <a:pt x="1033" y="676"/>
                    <a:pt x="1031" y="675"/>
                  </a:cubicBezTo>
                  <a:cubicBezTo>
                    <a:pt x="1031" y="675"/>
                    <a:pt x="1031" y="675"/>
                    <a:pt x="1031" y="675"/>
                  </a:cubicBezTo>
                  <a:cubicBezTo>
                    <a:pt x="1030" y="673"/>
                    <a:pt x="1029" y="671"/>
                    <a:pt x="1027" y="670"/>
                  </a:cubicBezTo>
                  <a:cubicBezTo>
                    <a:pt x="1027" y="670"/>
                    <a:pt x="1027" y="670"/>
                    <a:pt x="1027" y="670"/>
                  </a:cubicBezTo>
                  <a:cubicBezTo>
                    <a:pt x="1026" y="668"/>
                    <a:pt x="1025" y="666"/>
                    <a:pt x="1023" y="665"/>
                  </a:cubicBezTo>
                  <a:cubicBezTo>
                    <a:pt x="1023" y="665"/>
                    <a:pt x="1023" y="665"/>
                    <a:pt x="1023" y="665"/>
                  </a:cubicBezTo>
                  <a:cubicBezTo>
                    <a:pt x="1022" y="663"/>
                    <a:pt x="1020" y="662"/>
                    <a:pt x="1019" y="660"/>
                  </a:cubicBezTo>
                  <a:cubicBezTo>
                    <a:pt x="1019" y="660"/>
                    <a:pt x="1019" y="660"/>
                    <a:pt x="1019" y="660"/>
                  </a:cubicBezTo>
                  <a:cubicBezTo>
                    <a:pt x="1018" y="658"/>
                    <a:pt x="1016" y="657"/>
                    <a:pt x="1015" y="655"/>
                  </a:cubicBezTo>
                  <a:cubicBezTo>
                    <a:pt x="1015" y="655"/>
                    <a:pt x="1015" y="655"/>
                    <a:pt x="1015" y="655"/>
                  </a:cubicBezTo>
                  <a:cubicBezTo>
                    <a:pt x="1013" y="654"/>
                    <a:pt x="1012" y="652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08" y="649"/>
                    <a:pt x="1006" y="647"/>
                    <a:pt x="1004" y="645"/>
                  </a:cubicBezTo>
                  <a:cubicBezTo>
                    <a:pt x="1004" y="644"/>
                    <a:pt x="1003" y="644"/>
                    <a:pt x="1003" y="643"/>
                  </a:cubicBezTo>
                  <a:cubicBezTo>
                    <a:pt x="1001" y="642"/>
                    <a:pt x="1000" y="641"/>
                    <a:pt x="999" y="640"/>
                  </a:cubicBezTo>
                  <a:cubicBezTo>
                    <a:pt x="932" y="580"/>
                    <a:pt x="859" y="577"/>
                    <a:pt x="780" y="5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7" name="Google Shape;4177;p117"/>
            <p:cNvSpPr/>
            <p:nvPr/>
          </p:nvSpPr>
          <p:spPr>
            <a:xfrm>
              <a:off x="4406032" y="4382584"/>
              <a:ext cx="676308" cy="674708"/>
            </a:xfrm>
            <a:custGeom>
              <a:rect b="b" l="l" r="r" t="t"/>
              <a:pathLst>
                <a:path extrusionOk="0" h="483" w="483">
                  <a:moveTo>
                    <a:pt x="397" y="86"/>
                  </a:move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8" name="Google Shape;4178;p117"/>
            <p:cNvSpPr/>
            <p:nvPr/>
          </p:nvSpPr>
          <p:spPr>
            <a:xfrm>
              <a:off x="5234228" y="5202786"/>
              <a:ext cx="617150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79" name="Google Shape;4179;p117"/>
            <p:cNvSpPr/>
            <p:nvPr/>
          </p:nvSpPr>
          <p:spPr>
            <a:xfrm>
              <a:off x="6286261" y="2438400"/>
              <a:ext cx="1531684" cy="1531684"/>
            </a:xfrm>
            <a:custGeom>
              <a:rect b="b" l="l" r="r" t="t"/>
              <a:pathLst>
                <a:path extrusionOk="0" h="1094" w="1095">
                  <a:moveTo>
                    <a:pt x="315" y="547"/>
                  </a:moveTo>
                  <a:cubicBezTo>
                    <a:pt x="359" y="565"/>
                    <a:pt x="404" y="592"/>
                    <a:pt x="453" y="639"/>
                  </a:cubicBezTo>
                  <a:cubicBezTo>
                    <a:pt x="502" y="689"/>
                    <a:pt x="529" y="736"/>
                    <a:pt x="548" y="781"/>
                  </a:cubicBezTo>
                  <a:cubicBezTo>
                    <a:pt x="578" y="860"/>
                    <a:pt x="581" y="932"/>
                    <a:pt x="641" y="999"/>
                  </a:cubicBezTo>
                  <a:cubicBezTo>
                    <a:pt x="642" y="1000"/>
                    <a:pt x="643" y="1001"/>
                    <a:pt x="644" y="1002"/>
                  </a:cubicBezTo>
                  <a:cubicBezTo>
                    <a:pt x="646" y="1004"/>
                    <a:pt x="646" y="1004"/>
                    <a:pt x="646" y="1004"/>
                  </a:cubicBezTo>
                  <a:cubicBezTo>
                    <a:pt x="648" y="1006"/>
                    <a:pt x="649" y="1008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1" y="1010"/>
                    <a:pt x="651" y="1010"/>
                    <a:pt x="651" y="1010"/>
                  </a:cubicBezTo>
                  <a:cubicBezTo>
                    <a:pt x="653" y="1011"/>
                    <a:pt x="654" y="1013"/>
                    <a:pt x="656" y="1014"/>
                  </a:cubicBezTo>
                  <a:cubicBezTo>
                    <a:pt x="656" y="1014"/>
                    <a:pt x="656" y="1014"/>
                    <a:pt x="656" y="1014"/>
                  </a:cubicBezTo>
                  <a:cubicBezTo>
                    <a:pt x="658" y="1016"/>
                    <a:pt x="659" y="1017"/>
                    <a:pt x="661" y="1019"/>
                  </a:cubicBezTo>
                  <a:cubicBezTo>
                    <a:pt x="661" y="1019"/>
                    <a:pt x="661" y="1019"/>
                    <a:pt x="661" y="1019"/>
                  </a:cubicBezTo>
                  <a:cubicBezTo>
                    <a:pt x="662" y="1020"/>
                    <a:pt x="664" y="1021"/>
                    <a:pt x="666" y="1023"/>
                  </a:cubicBezTo>
                  <a:cubicBezTo>
                    <a:pt x="666" y="1023"/>
                    <a:pt x="666" y="1023"/>
                    <a:pt x="666" y="1023"/>
                  </a:cubicBezTo>
                  <a:cubicBezTo>
                    <a:pt x="667" y="1024"/>
                    <a:pt x="669" y="1026"/>
                    <a:pt x="670" y="1027"/>
                  </a:cubicBezTo>
                  <a:cubicBezTo>
                    <a:pt x="670" y="1027"/>
                    <a:pt x="670" y="1027"/>
                    <a:pt x="670" y="1027"/>
                  </a:cubicBezTo>
                  <a:cubicBezTo>
                    <a:pt x="672" y="1028"/>
                    <a:pt x="674" y="1029"/>
                    <a:pt x="675" y="1031"/>
                  </a:cubicBezTo>
                  <a:cubicBezTo>
                    <a:pt x="675" y="1031"/>
                    <a:pt x="675" y="1031"/>
                    <a:pt x="675" y="1031"/>
                  </a:cubicBezTo>
                  <a:cubicBezTo>
                    <a:pt x="677" y="1032"/>
                    <a:pt x="679" y="1033"/>
                    <a:pt x="680" y="1035"/>
                  </a:cubicBezTo>
                  <a:cubicBezTo>
                    <a:pt x="680" y="1035"/>
                    <a:pt x="680" y="1035"/>
                    <a:pt x="680" y="1035"/>
                  </a:cubicBezTo>
                  <a:cubicBezTo>
                    <a:pt x="682" y="1036"/>
                    <a:pt x="684" y="1037"/>
                    <a:pt x="685" y="1038"/>
                  </a:cubicBezTo>
                  <a:cubicBezTo>
                    <a:pt x="685" y="1038"/>
                    <a:pt x="685" y="1038"/>
                    <a:pt x="685" y="1038"/>
                  </a:cubicBezTo>
                  <a:cubicBezTo>
                    <a:pt x="687" y="1039"/>
                    <a:pt x="689" y="1041"/>
                    <a:pt x="691" y="1042"/>
                  </a:cubicBezTo>
                  <a:cubicBezTo>
                    <a:pt x="691" y="1042"/>
                    <a:pt x="691" y="1042"/>
                    <a:pt x="691" y="1042"/>
                  </a:cubicBezTo>
                  <a:cubicBezTo>
                    <a:pt x="692" y="1043"/>
                    <a:pt x="694" y="1044"/>
                    <a:pt x="696" y="1045"/>
                  </a:cubicBezTo>
                  <a:cubicBezTo>
                    <a:pt x="696" y="1045"/>
                    <a:pt x="696" y="1045"/>
                    <a:pt x="696" y="1045"/>
                  </a:cubicBezTo>
                  <a:cubicBezTo>
                    <a:pt x="698" y="1046"/>
                    <a:pt x="699" y="1047"/>
                    <a:pt x="701" y="1048"/>
                  </a:cubicBezTo>
                  <a:cubicBezTo>
                    <a:pt x="701" y="1048"/>
                    <a:pt x="701" y="1048"/>
                    <a:pt x="701" y="1048"/>
                  </a:cubicBezTo>
                  <a:cubicBezTo>
                    <a:pt x="703" y="1049"/>
                    <a:pt x="705" y="1050"/>
                    <a:pt x="706" y="1051"/>
                  </a:cubicBezTo>
                  <a:cubicBezTo>
                    <a:pt x="706" y="1051"/>
                    <a:pt x="706" y="1051"/>
                    <a:pt x="706" y="1051"/>
                  </a:cubicBezTo>
                  <a:cubicBezTo>
                    <a:pt x="710" y="1054"/>
                    <a:pt x="714" y="1055"/>
                    <a:pt x="717" y="1057"/>
                  </a:cubicBezTo>
                  <a:cubicBezTo>
                    <a:pt x="717" y="1057"/>
                    <a:pt x="717" y="1057"/>
                    <a:pt x="717" y="1057"/>
                  </a:cubicBezTo>
                  <a:cubicBezTo>
                    <a:pt x="791" y="1094"/>
                    <a:pt x="880" y="1094"/>
                    <a:pt x="953" y="1053"/>
                  </a:cubicBezTo>
                  <a:cubicBezTo>
                    <a:pt x="953" y="1053"/>
                    <a:pt x="953" y="1053"/>
                    <a:pt x="953" y="1053"/>
                  </a:cubicBezTo>
                  <a:cubicBezTo>
                    <a:pt x="959" y="1050"/>
                    <a:pt x="965" y="1046"/>
                    <a:pt x="970" y="1043"/>
                  </a:cubicBezTo>
                  <a:cubicBezTo>
                    <a:pt x="970" y="1043"/>
                    <a:pt x="970" y="1043"/>
                    <a:pt x="970" y="1043"/>
                  </a:cubicBezTo>
                  <a:cubicBezTo>
                    <a:pt x="972" y="1042"/>
                    <a:pt x="973" y="1040"/>
                    <a:pt x="975" y="1039"/>
                  </a:cubicBezTo>
                  <a:cubicBezTo>
                    <a:pt x="975" y="1039"/>
                    <a:pt x="975" y="1039"/>
                    <a:pt x="975" y="1039"/>
                  </a:cubicBezTo>
                  <a:cubicBezTo>
                    <a:pt x="977" y="1038"/>
                    <a:pt x="979" y="1037"/>
                    <a:pt x="980" y="1035"/>
                  </a:cubicBezTo>
                  <a:cubicBezTo>
                    <a:pt x="980" y="1035"/>
                    <a:pt x="980" y="1035"/>
                    <a:pt x="980" y="1035"/>
                  </a:cubicBezTo>
                  <a:cubicBezTo>
                    <a:pt x="984" y="1033"/>
                    <a:pt x="987" y="1030"/>
                    <a:pt x="991" y="1027"/>
                  </a:cubicBezTo>
                  <a:cubicBezTo>
                    <a:pt x="991" y="1027"/>
                    <a:pt x="991" y="1027"/>
                    <a:pt x="991" y="1027"/>
                  </a:cubicBezTo>
                  <a:cubicBezTo>
                    <a:pt x="993" y="1026"/>
                    <a:pt x="994" y="1025"/>
                    <a:pt x="996" y="1023"/>
                  </a:cubicBezTo>
                  <a:cubicBezTo>
                    <a:pt x="996" y="1023"/>
                    <a:pt x="996" y="1023"/>
                    <a:pt x="996" y="1023"/>
                  </a:cubicBezTo>
                  <a:cubicBezTo>
                    <a:pt x="999" y="1020"/>
                    <a:pt x="1002" y="1017"/>
                    <a:pt x="1006" y="1014"/>
                  </a:cubicBezTo>
                  <a:cubicBezTo>
                    <a:pt x="1006" y="1014"/>
                    <a:pt x="1006" y="1014"/>
                    <a:pt x="1006" y="1014"/>
                  </a:cubicBezTo>
                  <a:cubicBezTo>
                    <a:pt x="1007" y="1013"/>
                    <a:pt x="1009" y="1011"/>
                    <a:pt x="1010" y="1010"/>
                  </a:cubicBezTo>
                  <a:cubicBezTo>
                    <a:pt x="1010" y="1010"/>
                    <a:pt x="1010" y="1010"/>
                    <a:pt x="1010" y="1010"/>
                  </a:cubicBezTo>
                  <a:cubicBezTo>
                    <a:pt x="1012" y="1008"/>
                    <a:pt x="1014" y="1006"/>
                    <a:pt x="1015" y="1005"/>
                  </a:cubicBezTo>
                  <a:cubicBezTo>
                    <a:pt x="1015" y="1005"/>
                    <a:pt x="1015" y="1005"/>
                    <a:pt x="1015" y="1005"/>
                  </a:cubicBezTo>
                  <a:cubicBezTo>
                    <a:pt x="1018" y="1002"/>
                    <a:pt x="1021" y="998"/>
                    <a:pt x="1024" y="995"/>
                  </a:cubicBezTo>
                  <a:cubicBezTo>
                    <a:pt x="1024" y="995"/>
                    <a:pt x="1024" y="995"/>
                    <a:pt x="1024" y="995"/>
                  </a:cubicBezTo>
                  <a:cubicBezTo>
                    <a:pt x="1026" y="993"/>
                    <a:pt x="1027" y="992"/>
                    <a:pt x="1028" y="990"/>
                  </a:cubicBezTo>
                  <a:cubicBezTo>
                    <a:pt x="1028" y="990"/>
                    <a:pt x="1028" y="990"/>
                    <a:pt x="1028" y="990"/>
                  </a:cubicBezTo>
                  <a:cubicBezTo>
                    <a:pt x="1031" y="987"/>
                    <a:pt x="1034" y="983"/>
                    <a:pt x="1036" y="980"/>
                  </a:cubicBezTo>
                  <a:cubicBezTo>
                    <a:pt x="1036" y="980"/>
                    <a:pt x="1036" y="980"/>
                    <a:pt x="1036" y="980"/>
                  </a:cubicBezTo>
                  <a:cubicBezTo>
                    <a:pt x="1038" y="978"/>
                    <a:pt x="1039" y="976"/>
                    <a:pt x="1040" y="974"/>
                  </a:cubicBezTo>
                  <a:cubicBezTo>
                    <a:pt x="1040" y="974"/>
                    <a:pt x="1040" y="974"/>
                    <a:pt x="1040" y="974"/>
                  </a:cubicBezTo>
                  <a:cubicBezTo>
                    <a:pt x="1041" y="973"/>
                    <a:pt x="1042" y="971"/>
                    <a:pt x="1044" y="969"/>
                  </a:cubicBezTo>
                  <a:cubicBezTo>
                    <a:pt x="1044" y="969"/>
                    <a:pt x="1044" y="969"/>
                    <a:pt x="1044" y="969"/>
                  </a:cubicBezTo>
                  <a:cubicBezTo>
                    <a:pt x="1047" y="964"/>
                    <a:pt x="1050" y="958"/>
                    <a:pt x="1054" y="953"/>
                  </a:cubicBezTo>
                  <a:cubicBezTo>
                    <a:pt x="1054" y="953"/>
                    <a:pt x="1054" y="953"/>
                    <a:pt x="1054" y="953"/>
                  </a:cubicBezTo>
                  <a:cubicBezTo>
                    <a:pt x="1095" y="879"/>
                    <a:pt x="1095" y="790"/>
                    <a:pt x="1058" y="717"/>
                  </a:cubicBezTo>
                  <a:cubicBezTo>
                    <a:pt x="1058" y="717"/>
                    <a:pt x="1058" y="717"/>
                    <a:pt x="1058" y="717"/>
                  </a:cubicBezTo>
                  <a:cubicBezTo>
                    <a:pt x="1056" y="713"/>
                    <a:pt x="1054" y="709"/>
                    <a:pt x="1052" y="706"/>
                  </a:cubicBezTo>
                  <a:cubicBezTo>
                    <a:pt x="1052" y="706"/>
                    <a:pt x="1052" y="706"/>
                    <a:pt x="1052" y="706"/>
                  </a:cubicBezTo>
                  <a:cubicBezTo>
                    <a:pt x="1051" y="704"/>
                    <a:pt x="1050" y="702"/>
                    <a:pt x="1049" y="700"/>
                  </a:cubicBezTo>
                  <a:cubicBezTo>
                    <a:pt x="1049" y="700"/>
                    <a:pt x="1049" y="700"/>
                    <a:pt x="1049" y="700"/>
                  </a:cubicBezTo>
                  <a:cubicBezTo>
                    <a:pt x="1048" y="699"/>
                    <a:pt x="1047" y="697"/>
                    <a:pt x="1046" y="695"/>
                  </a:cubicBezTo>
                  <a:cubicBezTo>
                    <a:pt x="1046" y="695"/>
                    <a:pt x="1046" y="695"/>
                    <a:pt x="1046" y="695"/>
                  </a:cubicBezTo>
                  <a:cubicBezTo>
                    <a:pt x="1045" y="693"/>
                    <a:pt x="1044" y="691"/>
                    <a:pt x="1043" y="690"/>
                  </a:cubicBezTo>
                  <a:cubicBezTo>
                    <a:pt x="1043" y="690"/>
                    <a:pt x="1043" y="690"/>
                    <a:pt x="1043" y="690"/>
                  </a:cubicBezTo>
                  <a:cubicBezTo>
                    <a:pt x="1041" y="688"/>
                    <a:pt x="1040" y="686"/>
                    <a:pt x="1039" y="685"/>
                  </a:cubicBezTo>
                  <a:cubicBezTo>
                    <a:pt x="1039" y="685"/>
                    <a:pt x="1039" y="685"/>
                    <a:pt x="1039" y="685"/>
                  </a:cubicBezTo>
                  <a:cubicBezTo>
                    <a:pt x="1038" y="683"/>
                    <a:pt x="1037" y="681"/>
                    <a:pt x="1035" y="679"/>
                  </a:cubicBezTo>
                  <a:cubicBezTo>
                    <a:pt x="1035" y="679"/>
                    <a:pt x="1035" y="679"/>
                    <a:pt x="1035" y="679"/>
                  </a:cubicBezTo>
                  <a:cubicBezTo>
                    <a:pt x="1034" y="678"/>
                    <a:pt x="1033" y="676"/>
                    <a:pt x="1031" y="675"/>
                  </a:cubicBezTo>
                  <a:cubicBezTo>
                    <a:pt x="1031" y="675"/>
                    <a:pt x="1031" y="675"/>
                    <a:pt x="1031" y="675"/>
                  </a:cubicBezTo>
                  <a:cubicBezTo>
                    <a:pt x="1030" y="673"/>
                    <a:pt x="1029" y="671"/>
                    <a:pt x="1028" y="670"/>
                  </a:cubicBezTo>
                  <a:cubicBezTo>
                    <a:pt x="1028" y="670"/>
                    <a:pt x="1028" y="670"/>
                    <a:pt x="1028" y="670"/>
                  </a:cubicBezTo>
                  <a:cubicBezTo>
                    <a:pt x="1026" y="668"/>
                    <a:pt x="1025" y="666"/>
                    <a:pt x="1023" y="665"/>
                  </a:cubicBezTo>
                  <a:cubicBezTo>
                    <a:pt x="1023" y="665"/>
                    <a:pt x="1023" y="665"/>
                    <a:pt x="1023" y="665"/>
                  </a:cubicBezTo>
                  <a:cubicBezTo>
                    <a:pt x="1022" y="663"/>
                    <a:pt x="1021" y="662"/>
                    <a:pt x="1019" y="660"/>
                  </a:cubicBezTo>
                  <a:cubicBezTo>
                    <a:pt x="1019" y="660"/>
                    <a:pt x="1019" y="660"/>
                    <a:pt x="1019" y="660"/>
                  </a:cubicBezTo>
                  <a:cubicBezTo>
                    <a:pt x="1018" y="658"/>
                    <a:pt x="1016" y="657"/>
                    <a:pt x="1015" y="655"/>
                  </a:cubicBezTo>
                  <a:cubicBezTo>
                    <a:pt x="1015" y="655"/>
                    <a:pt x="1015" y="655"/>
                    <a:pt x="1015" y="655"/>
                  </a:cubicBezTo>
                  <a:cubicBezTo>
                    <a:pt x="1013" y="654"/>
                    <a:pt x="1012" y="652"/>
                    <a:pt x="1010" y="651"/>
                  </a:cubicBezTo>
                  <a:cubicBezTo>
                    <a:pt x="1010" y="651"/>
                    <a:pt x="1010" y="651"/>
                    <a:pt x="1010" y="651"/>
                  </a:cubicBezTo>
                  <a:cubicBezTo>
                    <a:pt x="1010" y="650"/>
                    <a:pt x="1010" y="650"/>
                    <a:pt x="1010" y="650"/>
                  </a:cubicBezTo>
                  <a:cubicBezTo>
                    <a:pt x="1009" y="649"/>
                    <a:pt x="1008" y="648"/>
                    <a:pt x="1008" y="648"/>
                  </a:cubicBezTo>
                  <a:cubicBezTo>
                    <a:pt x="1007" y="647"/>
                    <a:pt x="1006" y="646"/>
                    <a:pt x="1005" y="646"/>
                  </a:cubicBezTo>
                  <a:cubicBezTo>
                    <a:pt x="1005" y="646"/>
                    <a:pt x="1005" y="646"/>
                    <a:pt x="1005" y="646"/>
                  </a:cubicBezTo>
                  <a:cubicBezTo>
                    <a:pt x="937" y="581"/>
                    <a:pt x="863" y="578"/>
                    <a:pt x="782" y="547"/>
                  </a:cubicBezTo>
                  <a:cubicBezTo>
                    <a:pt x="737" y="529"/>
                    <a:pt x="690" y="502"/>
                    <a:pt x="640" y="453"/>
                  </a:cubicBezTo>
                  <a:cubicBezTo>
                    <a:pt x="593" y="404"/>
                    <a:pt x="566" y="358"/>
                    <a:pt x="548" y="314"/>
                  </a:cubicBezTo>
                  <a:cubicBezTo>
                    <a:pt x="518" y="235"/>
                    <a:pt x="515" y="162"/>
                    <a:pt x="454" y="95"/>
                  </a:cubicBezTo>
                  <a:cubicBezTo>
                    <a:pt x="453" y="94"/>
                    <a:pt x="452" y="93"/>
                    <a:pt x="451" y="92"/>
                  </a:cubicBezTo>
                  <a:cubicBezTo>
                    <a:pt x="450" y="90"/>
                    <a:pt x="450" y="90"/>
                    <a:pt x="450" y="90"/>
                  </a:cubicBezTo>
                  <a:cubicBezTo>
                    <a:pt x="448" y="88"/>
                    <a:pt x="446" y="86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4" y="84"/>
                    <a:pt x="444" y="84"/>
                    <a:pt x="444" y="84"/>
                  </a:cubicBezTo>
                  <a:cubicBezTo>
                    <a:pt x="443" y="83"/>
                    <a:pt x="441" y="81"/>
                    <a:pt x="439" y="80"/>
                  </a:cubicBezTo>
                  <a:cubicBezTo>
                    <a:pt x="439" y="80"/>
                    <a:pt x="439" y="80"/>
                    <a:pt x="439" y="80"/>
                  </a:cubicBezTo>
                  <a:cubicBezTo>
                    <a:pt x="438" y="78"/>
                    <a:pt x="436" y="77"/>
                    <a:pt x="435" y="75"/>
                  </a:cubicBezTo>
                  <a:cubicBezTo>
                    <a:pt x="435" y="75"/>
                    <a:pt x="435" y="75"/>
                    <a:pt x="435" y="75"/>
                  </a:cubicBezTo>
                  <a:cubicBezTo>
                    <a:pt x="433" y="74"/>
                    <a:pt x="432" y="73"/>
                    <a:pt x="430" y="71"/>
                  </a:cubicBezTo>
                  <a:cubicBezTo>
                    <a:pt x="430" y="71"/>
                    <a:pt x="430" y="71"/>
                    <a:pt x="430" y="71"/>
                  </a:cubicBezTo>
                  <a:cubicBezTo>
                    <a:pt x="428" y="70"/>
                    <a:pt x="427" y="68"/>
                    <a:pt x="425" y="67"/>
                  </a:cubicBezTo>
                  <a:cubicBezTo>
                    <a:pt x="425" y="67"/>
                    <a:pt x="425" y="67"/>
                    <a:pt x="425" y="67"/>
                  </a:cubicBezTo>
                  <a:cubicBezTo>
                    <a:pt x="423" y="66"/>
                    <a:pt x="422" y="64"/>
                    <a:pt x="420" y="63"/>
                  </a:cubicBezTo>
                  <a:cubicBezTo>
                    <a:pt x="420" y="63"/>
                    <a:pt x="420" y="63"/>
                    <a:pt x="420" y="63"/>
                  </a:cubicBezTo>
                  <a:cubicBezTo>
                    <a:pt x="419" y="62"/>
                    <a:pt x="417" y="61"/>
                    <a:pt x="415" y="59"/>
                  </a:cubicBezTo>
                  <a:cubicBezTo>
                    <a:pt x="415" y="59"/>
                    <a:pt x="415" y="59"/>
                    <a:pt x="415" y="59"/>
                  </a:cubicBezTo>
                  <a:cubicBezTo>
                    <a:pt x="414" y="58"/>
                    <a:pt x="412" y="57"/>
                    <a:pt x="410" y="56"/>
                  </a:cubicBezTo>
                  <a:cubicBezTo>
                    <a:pt x="410" y="56"/>
                    <a:pt x="410" y="56"/>
                    <a:pt x="410" y="56"/>
                  </a:cubicBezTo>
                  <a:cubicBezTo>
                    <a:pt x="408" y="55"/>
                    <a:pt x="407" y="53"/>
                    <a:pt x="405" y="52"/>
                  </a:cubicBezTo>
                  <a:cubicBezTo>
                    <a:pt x="405" y="52"/>
                    <a:pt x="405" y="52"/>
                    <a:pt x="405" y="52"/>
                  </a:cubicBezTo>
                  <a:cubicBezTo>
                    <a:pt x="403" y="51"/>
                    <a:pt x="401" y="50"/>
                    <a:pt x="400" y="49"/>
                  </a:cubicBezTo>
                  <a:cubicBezTo>
                    <a:pt x="400" y="49"/>
                    <a:pt x="400" y="49"/>
                    <a:pt x="400" y="49"/>
                  </a:cubicBezTo>
                  <a:cubicBezTo>
                    <a:pt x="398" y="48"/>
                    <a:pt x="396" y="47"/>
                    <a:pt x="394" y="45"/>
                  </a:cubicBezTo>
                  <a:cubicBezTo>
                    <a:pt x="394" y="45"/>
                    <a:pt x="394" y="45"/>
                    <a:pt x="394" y="45"/>
                  </a:cubicBezTo>
                  <a:cubicBezTo>
                    <a:pt x="393" y="44"/>
                    <a:pt x="391" y="43"/>
                    <a:pt x="389" y="42"/>
                  </a:cubicBezTo>
                  <a:cubicBezTo>
                    <a:pt x="389" y="42"/>
                    <a:pt x="389" y="42"/>
                    <a:pt x="389" y="42"/>
                  </a:cubicBezTo>
                  <a:cubicBezTo>
                    <a:pt x="385" y="40"/>
                    <a:pt x="382" y="38"/>
                    <a:pt x="378" y="37"/>
                  </a:cubicBezTo>
                  <a:cubicBezTo>
                    <a:pt x="378" y="37"/>
                    <a:pt x="378" y="37"/>
                    <a:pt x="378" y="37"/>
                  </a:cubicBezTo>
                  <a:cubicBezTo>
                    <a:pt x="305" y="0"/>
                    <a:pt x="216" y="0"/>
                    <a:pt x="142" y="41"/>
                  </a:cubicBezTo>
                  <a:cubicBezTo>
                    <a:pt x="142" y="41"/>
                    <a:pt x="142" y="41"/>
                    <a:pt x="142" y="41"/>
                  </a:cubicBezTo>
                  <a:cubicBezTo>
                    <a:pt x="136" y="44"/>
                    <a:pt x="131" y="48"/>
                    <a:pt x="126" y="51"/>
                  </a:cubicBezTo>
                  <a:cubicBezTo>
                    <a:pt x="126" y="51"/>
                    <a:pt x="126" y="51"/>
                    <a:pt x="126" y="51"/>
                  </a:cubicBezTo>
                  <a:cubicBezTo>
                    <a:pt x="124" y="52"/>
                    <a:pt x="122" y="53"/>
                    <a:pt x="120" y="55"/>
                  </a:cubicBezTo>
                  <a:cubicBezTo>
                    <a:pt x="120" y="55"/>
                    <a:pt x="120" y="55"/>
                    <a:pt x="120" y="55"/>
                  </a:cubicBezTo>
                  <a:cubicBezTo>
                    <a:pt x="119" y="56"/>
                    <a:pt x="117" y="57"/>
                    <a:pt x="115" y="58"/>
                  </a:cubicBezTo>
                  <a:cubicBezTo>
                    <a:pt x="115" y="58"/>
                    <a:pt x="115" y="58"/>
                    <a:pt x="115" y="58"/>
                  </a:cubicBezTo>
                  <a:cubicBezTo>
                    <a:pt x="112" y="61"/>
                    <a:pt x="108" y="64"/>
                    <a:pt x="105" y="66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103" y="68"/>
                    <a:pt x="101" y="69"/>
                    <a:pt x="100" y="71"/>
                  </a:cubicBezTo>
                  <a:cubicBezTo>
                    <a:pt x="100" y="71"/>
                    <a:pt x="100" y="71"/>
                    <a:pt x="100" y="71"/>
                  </a:cubicBezTo>
                  <a:cubicBezTo>
                    <a:pt x="96" y="73"/>
                    <a:pt x="93" y="76"/>
                    <a:pt x="90" y="80"/>
                  </a:cubicBezTo>
                  <a:cubicBezTo>
                    <a:pt x="90" y="80"/>
                    <a:pt x="90" y="80"/>
                    <a:pt x="90" y="80"/>
                  </a:cubicBezTo>
                  <a:cubicBezTo>
                    <a:pt x="88" y="81"/>
                    <a:pt x="87" y="83"/>
                    <a:pt x="85" y="84"/>
                  </a:cubicBezTo>
                  <a:cubicBezTo>
                    <a:pt x="85" y="84"/>
                    <a:pt x="85" y="84"/>
                    <a:pt x="85" y="84"/>
                  </a:cubicBezTo>
                  <a:cubicBezTo>
                    <a:pt x="83" y="86"/>
                    <a:pt x="82" y="87"/>
                    <a:pt x="80" y="89"/>
                  </a:cubicBezTo>
                  <a:cubicBezTo>
                    <a:pt x="80" y="89"/>
                    <a:pt x="80" y="89"/>
                    <a:pt x="80" y="89"/>
                  </a:cubicBezTo>
                  <a:cubicBezTo>
                    <a:pt x="77" y="92"/>
                    <a:pt x="74" y="96"/>
                    <a:pt x="71" y="99"/>
                  </a:cubicBezTo>
                  <a:cubicBezTo>
                    <a:pt x="71" y="99"/>
                    <a:pt x="71" y="99"/>
                    <a:pt x="71" y="99"/>
                  </a:cubicBezTo>
                  <a:cubicBezTo>
                    <a:pt x="70" y="101"/>
                    <a:pt x="69" y="102"/>
                    <a:pt x="67" y="104"/>
                  </a:cubicBezTo>
                  <a:cubicBezTo>
                    <a:pt x="67" y="104"/>
                    <a:pt x="67" y="104"/>
                    <a:pt x="67" y="104"/>
                  </a:cubicBezTo>
                  <a:cubicBezTo>
                    <a:pt x="64" y="107"/>
                    <a:pt x="62" y="111"/>
                    <a:pt x="59" y="114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8" y="116"/>
                    <a:pt x="57" y="118"/>
                    <a:pt x="55" y="120"/>
                  </a:cubicBezTo>
                  <a:cubicBezTo>
                    <a:pt x="55" y="120"/>
                    <a:pt x="55" y="120"/>
                    <a:pt x="55" y="120"/>
                  </a:cubicBezTo>
                  <a:cubicBezTo>
                    <a:pt x="54" y="121"/>
                    <a:pt x="53" y="123"/>
                    <a:pt x="52" y="125"/>
                  </a:cubicBezTo>
                  <a:cubicBezTo>
                    <a:pt x="52" y="125"/>
                    <a:pt x="52" y="125"/>
                    <a:pt x="52" y="125"/>
                  </a:cubicBezTo>
                  <a:cubicBezTo>
                    <a:pt x="48" y="130"/>
                    <a:pt x="45" y="136"/>
                    <a:pt x="42" y="141"/>
                  </a:cubicBezTo>
                  <a:cubicBezTo>
                    <a:pt x="42" y="141"/>
                    <a:pt x="42" y="141"/>
                    <a:pt x="42" y="141"/>
                  </a:cubicBezTo>
                  <a:cubicBezTo>
                    <a:pt x="1" y="215"/>
                    <a:pt x="0" y="304"/>
                    <a:pt x="37" y="377"/>
                  </a:cubicBezTo>
                  <a:cubicBezTo>
                    <a:pt x="37" y="377"/>
                    <a:pt x="37" y="377"/>
                    <a:pt x="37" y="377"/>
                  </a:cubicBezTo>
                  <a:cubicBezTo>
                    <a:pt x="39" y="381"/>
                    <a:pt x="41" y="385"/>
                    <a:pt x="43" y="388"/>
                  </a:cubicBezTo>
                  <a:cubicBezTo>
                    <a:pt x="43" y="388"/>
                    <a:pt x="43" y="388"/>
                    <a:pt x="43" y="388"/>
                  </a:cubicBezTo>
                  <a:cubicBezTo>
                    <a:pt x="44" y="390"/>
                    <a:pt x="45" y="392"/>
                    <a:pt x="46" y="393"/>
                  </a:cubicBezTo>
                  <a:cubicBezTo>
                    <a:pt x="46" y="393"/>
                    <a:pt x="46" y="393"/>
                    <a:pt x="46" y="393"/>
                  </a:cubicBezTo>
                  <a:cubicBezTo>
                    <a:pt x="47" y="395"/>
                    <a:pt x="48" y="397"/>
                    <a:pt x="50" y="399"/>
                  </a:cubicBezTo>
                  <a:cubicBezTo>
                    <a:pt x="50" y="399"/>
                    <a:pt x="50" y="399"/>
                    <a:pt x="50" y="399"/>
                  </a:cubicBezTo>
                  <a:cubicBezTo>
                    <a:pt x="51" y="401"/>
                    <a:pt x="52" y="402"/>
                    <a:pt x="53" y="404"/>
                  </a:cubicBezTo>
                  <a:cubicBezTo>
                    <a:pt x="53" y="404"/>
                    <a:pt x="53" y="404"/>
                    <a:pt x="53" y="404"/>
                  </a:cubicBezTo>
                  <a:cubicBezTo>
                    <a:pt x="54" y="406"/>
                    <a:pt x="55" y="408"/>
                    <a:pt x="56" y="409"/>
                  </a:cubicBezTo>
                  <a:cubicBezTo>
                    <a:pt x="56" y="409"/>
                    <a:pt x="56" y="409"/>
                    <a:pt x="56" y="409"/>
                  </a:cubicBezTo>
                  <a:cubicBezTo>
                    <a:pt x="58" y="411"/>
                    <a:pt x="59" y="413"/>
                    <a:pt x="60" y="414"/>
                  </a:cubicBezTo>
                  <a:cubicBezTo>
                    <a:pt x="60" y="414"/>
                    <a:pt x="60" y="414"/>
                    <a:pt x="60" y="414"/>
                  </a:cubicBezTo>
                  <a:cubicBezTo>
                    <a:pt x="61" y="416"/>
                    <a:pt x="63" y="418"/>
                    <a:pt x="64" y="419"/>
                  </a:cubicBezTo>
                  <a:cubicBezTo>
                    <a:pt x="64" y="419"/>
                    <a:pt x="64" y="419"/>
                    <a:pt x="64" y="419"/>
                  </a:cubicBezTo>
                  <a:cubicBezTo>
                    <a:pt x="65" y="421"/>
                    <a:pt x="67" y="423"/>
                    <a:pt x="68" y="424"/>
                  </a:cubicBezTo>
                  <a:cubicBezTo>
                    <a:pt x="68" y="424"/>
                    <a:pt x="68" y="424"/>
                    <a:pt x="68" y="424"/>
                  </a:cubicBezTo>
                  <a:cubicBezTo>
                    <a:pt x="69" y="426"/>
                    <a:pt x="71" y="428"/>
                    <a:pt x="72" y="429"/>
                  </a:cubicBezTo>
                  <a:cubicBezTo>
                    <a:pt x="72" y="429"/>
                    <a:pt x="72" y="429"/>
                    <a:pt x="72" y="429"/>
                  </a:cubicBezTo>
                  <a:cubicBezTo>
                    <a:pt x="73" y="431"/>
                    <a:pt x="75" y="432"/>
                    <a:pt x="76" y="434"/>
                  </a:cubicBezTo>
                  <a:cubicBezTo>
                    <a:pt x="76" y="434"/>
                    <a:pt x="76" y="434"/>
                    <a:pt x="76" y="434"/>
                  </a:cubicBezTo>
                  <a:cubicBezTo>
                    <a:pt x="78" y="436"/>
                    <a:pt x="79" y="437"/>
                    <a:pt x="80" y="439"/>
                  </a:cubicBezTo>
                  <a:cubicBezTo>
                    <a:pt x="80" y="439"/>
                    <a:pt x="80" y="439"/>
                    <a:pt x="80" y="439"/>
                  </a:cubicBezTo>
                  <a:cubicBezTo>
                    <a:pt x="82" y="440"/>
                    <a:pt x="83" y="442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5" y="443"/>
                    <a:pt x="85" y="443"/>
                    <a:pt x="85" y="443"/>
                  </a:cubicBezTo>
                  <a:cubicBezTo>
                    <a:pt x="87" y="445"/>
                    <a:pt x="89" y="447"/>
                    <a:pt x="91" y="449"/>
                  </a:cubicBezTo>
                  <a:cubicBezTo>
                    <a:pt x="91" y="449"/>
                    <a:pt x="92" y="450"/>
                    <a:pt x="92" y="450"/>
                  </a:cubicBezTo>
                  <a:cubicBezTo>
                    <a:pt x="94" y="452"/>
                    <a:pt x="95" y="453"/>
                    <a:pt x="96" y="454"/>
                  </a:cubicBezTo>
                  <a:cubicBezTo>
                    <a:pt x="163" y="514"/>
                    <a:pt x="236" y="517"/>
                    <a:pt x="315" y="5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0" name="Google Shape;4180;p117"/>
            <p:cNvSpPr/>
            <p:nvPr/>
          </p:nvSpPr>
          <p:spPr>
            <a:xfrm>
              <a:off x="6347017" y="2500755"/>
              <a:ext cx="615552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1" name="Google Shape;4181;p117"/>
            <p:cNvSpPr/>
            <p:nvPr/>
          </p:nvSpPr>
          <p:spPr>
            <a:xfrm>
              <a:off x="7140039" y="3290580"/>
              <a:ext cx="615552" cy="617150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2" name="Google Shape;4182;p117"/>
            <p:cNvSpPr/>
            <p:nvPr/>
          </p:nvSpPr>
          <p:spPr>
            <a:xfrm>
              <a:off x="6286261" y="4350607"/>
              <a:ext cx="1531684" cy="1530085"/>
            </a:xfrm>
            <a:custGeom>
              <a:rect b="b" l="l" r="r" t="t"/>
              <a:pathLst>
                <a:path extrusionOk="0" h="1094" w="1095">
                  <a:moveTo>
                    <a:pt x="315" y="547"/>
                  </a:moveTo>
                  <a:cubicBezTo>
                    <a:pt x="359" y="529"/>
                    <a:pt x="404" y="502"/>
                    <a:pt x="453" y="455"/>
                  </a:cubicBezTo>
                  <a:cubicBezTo>
                    <a:pt x="502" y="405"/>
                    <a:pt x="529" y="358"/>
                    <a:pt x="548" y="313"/>
                  </a:cubicBezTo>
                  <a:cubicBezTo>
                    <a:pt x="578" y="234"/>
                    <a:pt x="581" y="162"/>
                    <a:pt x="641" y="95"/>
                  </a:cubicBezTo>
                  <a:cubicBezTo>
                    <a:pt x="642" y="94"/>
                    <a:pt x="643" y="93"/>
                    <a:pt x="644" y="92"/>
                  </a:cubicBezTo>
                  <a:cubicBezTo>
                    <a:pt x="646" y="90"/>
                    <a:pt x="646" y="90"/>
                    <a:pt x="646" y="90"/>
                  </a:cubicBezTo>
                  <a:cubicBezTo>
                    <a:pt x="648" y="88"/>
                    <a:pt x="649" y="86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1" y="84"/>
                    <a:pt x="651" y="84"/>
                    <a:pt x="651" y="84"/>
                  </a:cubicBezTo>
                  <a:cubicBezTo>
                    <a:pt x="653" y="83"/>
                    <a:pt x="654" y="81"/>
                    <a:pt x="656" y="80"/>
                  </a:cubicBezTo>
                  <a:cubicBezTo>
                    <a:pt x="656" y="80"/>
                    <a:pt x="656" y="80"/>
                    <a:pt x="656" y="80"/>
                  </a:cubicBezTo>
                  <a:cubicBezTo>
                    <a:pt x="658" y="78"/>
                    <a:pt x="659" y="77"/>
                    <a:pt x="661" y="75"/>
                  </a:cubicBezTo>
                  <a:cubicBezTo>
                    <a:pt x="661" y="75"/>
                    <a:pt x="661" y="75"/>
                    <a:pt x="661" y="75"/>
                  </a:cubicBezTo>
                  <a:cubicBezTo>
                    <a:pt x="662" y="74"/>
                    <a:pt x="664" y="73"/>
                    <a:pt x="666" y="71"/>
                  </a:cubicBezTo>
                  <a:cubicBezTo>
                    <a:pt x="666" y="71"/>
                    <a:pt x="666" y="71"/>
                    <a:pt x="666" y="71"/>
                  </a:cubicBezTo>
                  <a:cubicBezTo>
                    <a:pt x="667" y="70"/>
                    <a:pt x="669" y="68"/>
                    <a:pt x="670" y="67"/>
                  </a:cubicBezTo>
                  <a:cubicBezTo>
                    <a:pt x="670" y="67"/>
                    <a:pt x="670" y="67"/>
                    <a:pt x="670" y="67"/>
                  </a:cubicBezTo>
                  <a:cubicBezTo>
                    <a:pt x="672" y="66"/>
                    <a:pt x="674" y="64"/>
                    <a:pt x="675" y="63"/>
                  </a:cubicBezTo>
                  <a:cubicBezTo>
                    <a:pt x="675" y="63"/>
                    <a:pt x="675" y="63"/>
                    <a:pt x="675" y="63"/>
                  </a:cubicBezTo>
                  <a:cubicBezTo>
                    <a:pt x="677" y="62"/>
                    <a:pt x="679" y="61"/>
                    <a:pt x="680" y="59"/>
                  </a:cubicBezTo>
                  <a:cubicBezTo>
                    <a:pt x="680" y="59"/>
                    <a:pt x="680" y="59"/>
                    <a:pt x="680" y="59"/>
                  </a:cubicBezTo>
                  <a:cubicBezTo>
                    <a:pt x="682" y="58"/>
                    <a:pt x="684" y="57"/>
                    <a:pt x="685" y="56"/>
                  </a:cubicBezTo>
                  <a:cubicBezTo>
                    <a:pt x="685" y="56"/>
                    <a:pt x="685" y="56"/>
                    <a:pt x="685" y="56"/>
                  </a:cubicBezTo>
                  <a:cubicBezTo>
                    <a:pt x="687" y="54"/>
                    <a:pt x="689" y="53"/>
                    <a:pt x="691" y="52"/>
                  </a:cubicBezTo>
                  <a:cubicBezTo>
                    <a:pt x="691" y="52"/>
                    <a:pt x="691" y="52"/>
                    <a:pt x="691" y="52"/>
                  </a:cubicBezTo>
                  <a:cubicBezTo>
                    <a:pt x="692" y="51"/>
                    <a:pt x="694" y="50"/>
                    <a:pt x="696" y="49"/>
                  </a:cubicBezTo>
                  <a:cubicBezTo>
                    <a:pt x="696" y="49"/>
                    <a:pt x="696" y="49"/>
                    <a:pt x="696" y="49"/>
                  </a:cubicBezTo>
                  <a:cubicBezTo>
                    <a:pt x="698" y="48"/>
                    <a:pt x="699" y="47"/>
                    <a:pt x="701" y="45"/>
                  </a:cubicBezTo>
                  <a:cubicBezTo>
                    <a:pt x="701" y="45"/>
                    <a:pt x="701" y="45"/>
                    <a:pt x="701" y="45"/>
                  </a:cubicBezTo>
                  <a:cubicBezTo>
                    <a:pt x="703" y="44"/>
                    <a:pt x="705" y="43"/>
                    <a:pt x="706" y="42"/>
                  </a:cubicBezTo>
                  <a:cubicBezTo>
                    <a:pt x="706" y="42"/>
                    <a:pt x="706" y="42"/>
                    <a:pt x="706" y="42"/>
                  </a:cubicBezTo>
                  <a:cubicBezTo>
                    <a:pt x="710" y="40"/>
                    <a:pt x="714" y="38"/>
                    <a:pt x="717" y="37"/>
                  </a:cubicBezTo>
                  <a:cubicBezTo>
                    <a:pt x="717" y="37"/>
                    <a:pt x="717" y="37"/>
                    <a:pt x="717" y="37"/>
                  </a:cubicBezTo>
                  <a:cubicBezTo>
                    <a:pt x="791" y="0"/>
                    <a:pt x="880" y="0"/>
                    <a:pt x="953" y="41"/>
                  </a:cubicBezTo>
                  <a:cubicBezTo>
                    <a:pt x="953" y="41"/>
                    <a:pt x="953" y="41"/>
                    <a:pt x="953" y="41"/>
                  </a:cubicBezTo>
                  <a:cubicBezTo>
                    <a:pt x="959" y="44"/>
                    <a:pt x="965" y="48"/>
                    <a:pt x="970" y="51"/>
                  </a:cubicBezTo>
                  <a:cubicBezTo>
                    <a:pt x="970" y="51"/>
                    <a:pt x="970" y="51"/>
                    <a:pt x="970" y="51"/>
                  </a:cubicBezTo>
                  <a:cubicBezTo>
                    <a:pt x="972" y="52"/>
                    <a:pt x="973" y="53"/>
                    <a:pt x="975" y="55"/>
                  </a:cubicBezTo>
                  <a:cubicBezTo>
                    <a:pt x="975" y="55"/>
                    <a:pt x="975" y="55"/>
                    <a:pt x="975" y="55"/>
                  </a:cubicBezTo>
                  <a:cubicBezTo>
                    <a:pt x="977" y="56"/>
                    <a:pt x="979" y="57"/>
                    <a:pt x="980" y="58"/>
                  </a:cubicBezTo>
                  <a:cubicBezTo>
                    <a:pt x="980" y="58"/>
                    <a:pt x="980" y="58"/>
                    <a:pt x="980" y="58"/>
                  </a:cubicBezTo>
                  <a:cubicBezTo>
                    <a:pt x="984" y="61"/>
                    <a:pt x="987" y="64"/>
                    <a:pt x="991" y="66"/>
                  </a:cubicBezTo>
                  <a:cubicBezTo>
                    <a:pt x="991" y="66"/>
                    <a:pt x="991" y="66"/>
                    <a:pt x="991" y="66"/>
                  </a:cubicBezTo>
                  <a:cubicBezTo>
                    <a:pt x="993" y="68"/>
                    <a:pt x="994" y="69"/>
                    <a:pt x="996" y="71"/>
                  </a:cubicBezTo>
                  <a:cubicBezTo>
                    <a:pt x="996" y="71"/>
                    <a:pt x="996" y="71"/>
                    <a:pt x="996" y="71"/>
                  </a:cubicBezTo>
                  <a:cubicBezTo>
                    <a:pt x="999" y="73"/>
                    <a:pt x="1002" y="76"/>
                    <a:pt x="1006" y="80"/>
                  </a:cubicBezTo>
                  <a:cubicBezTo>
                    <a:pt x="1006" y="80"/>
                    <a:pt x="1006" y="80"/>
                    <a:pt x="1006" y="80"/>
                  </a:cubicBezTo>
                  <a:cubicBezTo>
                    <a:pt x="1007" y="81"/>
                    <a:pt x="1009" y="83"/>
                    <a:pt x="1010" y="84"/>
                  </a:cubicBezTo>
                  <a:cubicBezTo>
                    <a:pt x="1010" y="84"/>
                    <a:pt x="1010" y="84"/>
                    <a:pt x="1010" y="84"/>
                  </a:cubicBezTo>
                  <a:cubicBezTo>
                    <a:pt x="1012" y="86"/>
                    <a:pt x="1014" y="87"/>
                    <a:pt x="1015" y="89"/>
                  </a:cubicBezTo>
                  <a:cubicBezTo>
                    <a:pt x="1015" y="89"/>
                    <a:pt x="1015" y="89"/>
                    <a:pt x="1015" y="89"/>
                  </a:cubicBezTo>
                  <a:cubicBezTo>
                    <a:pt x="1018" y="92"/>
                    <a:pt x="1021" y="96"/>
                    <a:pt x="1024" y="99"/>
                  </a:cubicBezTo>
                  <a:cubicBezTo>
                    <a:pt x="1024" y="99"/>
                    <a:pt x="1024" y="99"/>
                    <a:pt x="1024" y="99"/>
                  </a:cubicBezTo>
                  <a:cubicBezTo>
                    <a:pt x="1026" y="101"/>
                    <a:pt x="1027" y="102"/>
                    <a:pt x="1028" y="104"/>
                  </a:cubicBezTo>
                  <a:cubicBezTo>
                    <a:pt x="1028" y="104"/>
                    <a:pt x="1028" y="104"/>
                    <a:pt x="1028" y="104"/>
                  </a:cubicBezTo>
                  <a:cubicBezTo>
                    <a:pt x="1031" y="107"/>
                    <a:pt x="1034" y="111"/>
                    <a:pt x="1036" y="114"/>
                  </a:cubicBezTo>
                  <a:cubicBezTo>
                    <a:pt x="1036" y="114"/>
                    <a:pt x="1036" y="114"/>
                    <a:pt x="1036" y="114"/>
                  </a:cubicBezTo>
                  <a:cubicBezTo>
                    <a:pt x="1038" y="116"/>
                    <a:pt x="1039" y="118"/>
                    <a:pt x="1040" y="119"/>
                  </a:cubicBezTo>
                  <a:cubicBezTo>
                    <a:pt x="1040" y="119"/>
                    <a:pt x="1040" y="119"/>
                    <a:pt x="1040" y="119"/>
                  </a:cubicBezTo>
                  <a:cubicBezTo>
                    <a:pt x="1041" y="121"/>
                    <a:pt x="1042" y="123"/>
                    <a:pt x="1044" y="125"/>
                  </a:cubicBezTo>
                  <a:cubicBezTo>
                    <a:pt x="1044" y="125"/>
                    <a:pt x="1044" y="125"/>
                    <a:pt x="1044" y="125"/>
                  </a:cubicBezTo>
                  <a:cubicBezTo>
                    <a:pt x="1047" y="130"/>
                    <a:pt x="1050" y="136"/>
                    <a:pt x="1054" y="141"/>
                  </a:cubicBezTo>
                  <a:cubicBezTo>
                    <a:pt x="1054" y="141"/>
                    <a:pt x="1054" y="141"/>
                    <a:pt x="1054" y="141"/>
                  </a:cubicBezTo>
                  <a:cubicBezTo>
                    <a:pt x="1095" y="215"/>
                    <a:pt x="1095" y="304"/>
                    <a:pt x="1058" y="377"/>
                  </a:cubicBezTo>
                  <a:cubicBezTo>
                    <a:pt x="1058" y="377"/>
                    <a:pt x="1058" y="377"/>
                    <a:pt x="1058" y="377"/>
                  </a:cubicBezTo>
                  <a:cubicBezTo>
                    <a:pt x="1056" y="381"/>
                    <a:pt x="1054" y="385"/>
                    <a:pt x="1052" y="388"/>
                  </a:cubicBezTo>
                  <a:cubicBezTo>
                    <a:pt x="1052" y="388"/>
                    <a:pt x="1052" y="388"/>
                    <a:pt x="1052" y="388"/>
                  </a:cubicBezTo>
                  <a:cubicBezTo>
                    <a:pt x="1051" y="390"/>
                    <a:pt x="1050" y="392"/>
                    <a:pt x="1049" y="394"/>
                  </a:cubicBezTo>
                  <a:cubicBezTo>
                    <a:pt x="1049" y="394"/>
                    <a:pt x="1049" y="394"/>
                    <a:pt x="1049" y="394"/>
                  </a:cubicBezTo>
                  <a:cubicBezTo>
                    <a:pt x="1048" y="395"/>
                    <a:pt x="1047" y="397"/>
                    <a:pt x="1046" y="399"/>
                  </a:cubicBezTo>
                  <a:cubicBezTo>
                    <a:pt x="1046" y="399"/>
                    <a:pt x="1046" y="399"/>
                    <a:pt x="1046" y="399"/>
                  </a:cubicBezTo>
                  <a:cubicBezTo>
                    <a:pt x="1045" y="401"/>
                    <a:pt x="1044" y="402"/>
                    <a:pt x="1043" y="404"/>
                  </a:cubicBezTo>
                  <a:cubicBezTo>
                    <a:pt x="1043" y="404"/>
                    <a:pt x="1043" y="404"/>
                    <a:pt x="1043" y="404"/>
                  </a:cubicBezTo>
                  <a:cubicBezTo>
                    <a:pt x="1041" y="406"/>
                    <a:pt x="1040" y="408"/>
                    <a:pt x="1039" y="409"/>
                  </a:cubicBezTo>
                  <a:cubicBezTo>
                    <a:pt x="1039" y="409"/>
                    <a:pt x="1039" y="409"/>
                    <a:pt x="1039" y="409"/>
                  </a:cubicBezTo>
                  <a:cubicBezTo>
                    <a:pt x="1038" y="411"/>
                    <a:pt x="1037" y="413"/>
                    <a:pt x="1035" y="414"/>
                  </a:cubicBezTo>
                  <a:cubicBezTo>
                    <a:pt x="1035" y="414"/>
                    <a:pt x="1035" y="414"/>
                    <a:pt x="1035" y="414"/>
                  </a:cubicBezTo>
                  <a:cubicBezTo>
                    <a:pt x="1034" y="416"/>
                    <a:pt x="1033" y="418"/>
                    <a:pt x="1031" y="419"/>
                  </a:cubicBezTo>
                  <a:cubicBezTo>
                    <a:pt x="1031" y="419"/>
                    <a:pt x="1031" y="419"/>
                    <a:pt x="1031" y="419"/>
                  </a:cubicBezTo>
                  <a:cubicBezTo>
                    <a:pt x="1030" y="421"/>
                    <a:pt x="1029" y="423"/>
                    <a:pt x="1028" y="424"/>
                  </a:cubicBezTo>
                  <a:cubicBezTo>
                    <a:pt x="1028" y="424"/>
                    <a:pt x="1028" y="424"/>
                    <a:pt x="1028" y="424"/>
                  </a:cubicBezTo>
                  <a:cubicBezTo>
                    <a:pt x="1026" y="426"/>
                    <a:pt x="1025" y="428"/>
                    <a:pt x="1023" y="429"/>
                  </a:cubicBezTo>
                  <a:cubicBezTo>
                    <a:pt x="1023" y="429"/>
                    <a:pt x="1023" y="429"/>
                    <a:pt x="1023" y="429"/>
                  </a:cubicBezTo>
                  <a:cubicBezTo>
                    <a:pt x="1022" y="431"/>
                    <a:pt x="1021" y="432"/>
                    <a:pt x="1019" y="434"/>
                  </a:cubicBezTo>
                  <a:cubicBezTo>
                    <a:pt x="1019" y="434"/>
                    <a:pt x="1019" y="434"/>
                    <a:pt x="1019" y="434"/>
                  </a:cubicBezTo>
                  <a:cubicBezTo>
                    <a:pt x="1018" y="436"/>
                    <a:pt x="1016" y="437"/>
                    <a:pt x="1015" y="439"/>
                  </a:cubicBezTo>
                  <a:cubicBezTo>
                    <a:pt x="1015" y="439"/>
                    <a:pt x="1015" y="439"/>
                    <a:pt x="1015" y="439"/>
                  </a:cubicBezTo>
                  <a:cubicBezTo>
                    <a:pt x="1013" y="440"/>
                    <a:pt x="1012" y="442"/>
                    <a:pt x="1010" y="443"/>
                  </a:cubicBezTo>
                  <a:cubicBezTo>
                    <a:pt x="1010" y="443"/>
                    <a:pt x="1010" y="443"/>
                    <a:pt x="1010" y="443"/>
                  </a:cubicBezTo>
                  <a:cubicBezTo>
                    <a:pt x="1010" y="444"/>
                    <a:pt x="1010" y="444"/>
                    <a:pt x="1010" y="444"/>
                  </a:cubicBezTo>
                  <a:cubicBezTo>
                    <a:pt x="1009" y="445"/>
                    <a:pt x="1008" y="445"/>
                    <a:pt x="1008" y="446"/>
                  </a:cubicBezTo>
                  <a:cubicBezTo>
                    <a:pt x="1007" y="447"/>
                    <a:pt x="1006" y="448"/>
                    <a:pt x="1005" y="448"/>
                  </a:cubicBezTo>
                  <a:cubicBezTo>
                    <a:pt x="1005" y="448"/>
                    <a:pt x="1005" y="448"/>
                    <a:pt x="1005" y="448"/>
                  </a:cubicBezTo>
                  <a:cubicBezTo>
                    <a:pt x="937" y="513"/>
                    <a:pt x="863" y="516"/>
                    <a:pt x="782" y="547"/>
                  </a:cubicBezTo>
                  <a:cubicBezTo>
                    <a:pt x="737" y="565"/>
                    <a:pt x="690" y="592"/>
                    <a:pt x="640" y="641"/>
                  </a:cubicBezTo>
                  <a:cubicBezTo>
                    <a:pt x="593" y="690"/>
                    <a:pt x="566" y="736"/>
                    <a:pt x="548" y="780"/>
                  </a:cubicBezTo>
                  <a:cubicBezTo>
                    <a:pt x="518" y="859"/>
                    <a:pt x="515" y="931"/>
                    <a:pt x="454" y="999"/>
                  </a:cubicBezTo>
                  <a:cubicBezTo>
                    <a:pt x="453" y="1000"/>
                    <a:pt x="452" y="1001"/>
                    <a:pt x="451" y="1002"/>
                  </a:cubicBezTo>
                  <a:cubicBezTo>
                    <a:pt x="450" y="1004"/>
                    <a:pt x="450" y="1004"/>
                    <a:pt x="450" y="1004"/>
                  </a:cubicBezTo>
                  <a:cubicBezTo>
                    <a:pt x="448" y="1006"/>
                    <a:pt x="446" y="1008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4" y="1010"/>
                    <a:pt x="444" y="1010"/>
                    <a:pt x="444" y="1010"/>
                  </a:cubicBezTo>
                  <a:cubicBezTo>
                    <a:pt x="443" y="1011"/>
                    <a:pt x="441" y="1013"/>
                    <a:pt x="439" y="1014"/>
                  </a:cubicBezTo>
                  <a:cubicBezTo>
                    <a:pt x="439" y="1014"/>
                    <a:pt x="439" y="1014"/>
                    <a:pt x="439" y="1014"/>
                  </a:cubicBezTo>
                  <a:cubicBezTo>
                    <a:pt x="438" y="1016"/>
                    <a:pt x="436" y="1017"/>
                    <a:pt x="435" y="1019"/>
                  </a:cubicBezTo>
                  <a:cubicBezTo>
                    <a:pt x="435" y="1019"/>
                    <a:pt x="435" y="1019"/>
                    <a:pt x="435" y="1019"/>
                  </a:cubicBezTo>
                  <a:cubicBezTo>
                    <a:pt x="433" y="1020"/>
                    <a:pt x="432" y="1021"/>
                    <a:pt x="430" y="1023"/>
                  </a:cubicBezTo>
                  <a:cubicBezTo>
                    <a:pt x="430" y="1023"/>
                    <a:pt x="430" y="1023"/>
                    <a:pt x="430" y="1023"/>
                  </a:cubicBezTo>
                  <a:cubicBezTo>
                    <a:pt x="428" y="1024"/>
                    <a:pt x="427" y="1026"/>
                    <a:pt x="425" y="1027"/>
                  </a:cubicBezTo>
                  <a:cubicBezTo>
                    <a:pt x="425" y="1027"/>
                    <a:pt x="425" y="1027"/>
                    <a:pt x="425" y="1027"/>
                  </a:cubicBezTo>
                  <a:cubicBezTo>
                    <a:pt x="423" y="1028"/>
                    <a:pt x="422" y="1030"/>
                    <a:pt x="420" y="1031"/>
                  </a:cubicBezTo>
                  <a:cubicBezTo>
                    <a:pt x="420" y="1031"/>
                    <a:pt x="420" y="1031"/>
                    <a:pt x="420" y="1031"/>
                  </a:cubicBezTo>
                  <a:cubicBezTo>
                    <a:pt x="419" y="1032"/>
                    <a:pt x="417" y="1033"/>
                    <a:pt x="415" y="1035"/>
                  </a:cubicBezTo>
                  <a:cubicBezTo>
                    <a:pt x="415" y="1035"/>
                    <a:pt x="415" y="1035"/>
                    <a:pt x="415" y="1035"/>
                  </a:cubicBezTo>
                  <a:cubicBezTo>
                    <a:pt x="414" y="1036"/>
                    <a:pt x="412" y="1037"/>
                    <a:pt x="410" y="1038"/>
                  </a:cubicBezTo>
                  <a:cubicBezTo>
                    <a:pt x="410" y="1038"/>
                    <a:pt x="410" y="1038"/>
                    <a:pt x="410" y="1038"/>
                  </a:cubicBezTo>
                  <a:cubicBezTo>
                    <a:pt x="408" y="1039"/>
                    <a:pt x="407" y="1041"/>
                    <a:pt x="405" y="1042"/>
                  </a:cubicBezTo>
                  <a:cubicBezTo>
                    <a:pt x="405" y="1042"/>
                    <a:pt x="405" y="1042"/>
                    <a:pt x="405" y="1042"/>
                  </a:cubicBezTo>
                  <a:cubicBezTo>
                    <a:pt x="403" y="1043"/>
                    <a:pt x="401" y="1044"/>
                    <a:pt x="400" y="1045"/>
                  </a:cubicBezTo>
                  <a:cubicBezTo>
                    <a:pt x="400" y="1045"/>
                    <a:pt x="400" y="1045"/>
                    <a:pt x="400" y="1045"/>
                  </a:cubicBezTo>
                  <a:cubicBezTo>
                    <a:pt x="398" y="1046"/>
                    <a:pt x="396" y="1047"/>
                    <a:pt x="394" y="1048"/>
                  </a:cubicBezTo>
                  <a:cubicBezTo>
                    <a:pt x="394" y="1048"/>
                    <a:pt x="394" y="1048"/>
                    <a:pt x="394" y="1048"/>
                  </a:cubicBezTo>
                  <a:cubicBezTo>
                    <a:pt x="393" y="1050"/>
                    <a:pt x="391" y="1051"/>
                    <a:pt x="389" y="1052"/>
                  </a:cubicBezTo>
                  <a:cubicBezTo>
                    <a:pt x="389" y="1052"/>
                    <a:pt x="389" y="1052"/>
                    <a:pt x="389" y="1052"/>
                  </a:cubicBezTo>
                  <a:cubicBezTo>
                    <a:pt x="385" y="1054"/>
                    <a:pt x="382" y="1055"/>
                    <a:pt x="378" y="1057"/>
                  </a:cubicBezTo>
                  <a:cubicBezTo>
                    <a:pt x="378" y="1057"/>
                    <a:pt x="378" y="1057"/>
                    <a:pt x="378" y="1057"/>
                  </a:cubicBezTo>
                  <a:cubicBezTo>
                    <a:pt x="305" y="1094"/>
                    <a:pt x="216" y="1094"/>
                    <a:pt x="142" y="1053"/>
                  </a:cubicBezTo>
                  <a:cubicBezTo>
                    <a:pt x="142" y="1053"/>
                    <a:pt x="142" y="1053"/>
                    <a:pt x="142" y="1053"/>
                  </a:cubicBezTo>
                  <a:cubicBezTo>
                    <a:pt x="136" y="1050"/>
                    <a:pt x="131" y="1046"/>
                    <a:pt x="126" y="1043"/>
                  </a:cubicBezTo>
                  <a:cubicBezTo>
                    <a:pt x="126" y="1043"/>
                    <a:pt x="126" y="1043"/>
                    <a:pt x="126" y="1043"/>
                  </a:cubicBezTo>
                  <a:cubicBezTo>
                    <a:pt x="124" y="1042"/>
                    <a:pt x="122" y="1040"/>
                    <a:pt x="120" y="1039"/>
                  </a:cubicBezTo>
                  <a:cubicBezTo>
                    <a:pt x="120" y="1039"/>
                    <a:pt x="120" y="1039"/>
                    <a:pt x="120" y="1039"/>
                  </a:cubicBezTo>
                  <a:cubicBezTo>
                    <a:pt x="119" y="1038"/>
                    <a:pt x="117" y="1037"/>
                    <a:pt x="115" y="1035"/>
                  </a:cubicBezTo>
                  <a:cubicBezTo>
                    <a:pt x="115" y="1035"/>
                    <a:pt x="115" y="1035"/>
                    <a:pt x="115" y="1035"/>
                  </a:cubicBezTo>
                  <a:cubicBezTo>
                    <a:pt x="112" y="1033"/>
                    <a:pt x="108" y="1030"/>
                    <a:pt x="105" y="1028"/>
                  </a:cubicBezTo>
                  <a:cubicBezTo>
                    <a:pt x="105" y="1027"/>
                    <a:pt x="105" y="1027"/>
                    <a:pt x="105" y="1027"/>
                  </a:cubicBezTo>
                  <a:cubicBezTo>
                    <a:pt x="103" y="1026"/>
                    <a:pt x="101" y="1025"/>
                    <a:pt x="100" y="1023"/>
                  </a:cubicBezTo>
                  <a:cubicBezTo>
                    <a:pt x="100" y="1023"/>
                    <a:pt x="100" y="1023"/>
                    <a:pt x="100" y="1023"/>
                  </a:cubicBezTo>
                  <a:cubicBezTo>
                    <a:pt x="96" y="1020"/>
                    <a:pt x="93" y="1018"/>
                    <a:pt x="90" y="1014"/>
                  </a:cubicBezTo>
                  <a:cubicBezTo>
                    <a:pt x="90" y="1014"/>
                    <a:pt x="90" y="1014"/>
                    <a:pt x="90" y="1014"/>
                  </a:cubicBezTo>
                  <a:cubicBezTo>
                    <a:pt x="88" y="1013"/>
                    <a:pt x="87" y="1011"/>
                    <a:pt x="85" y="1010"/>
                  </a:cubicBezTo>
                  <a:cubicBezTo>
                    <a:pt x="85" y="1010"/>
                    <a:pt x="85" y="1010"/>
                    <a:pt x="85" y="1010"/>
                  </a:cubicBezTo>
                  <a:cubicBezTo>
                    <a:pt x="83" y="1008"/>
                    <a:pt x="82" y="1007"/>
                    <a:pt x="80" y="1005"/>
                  </a:cubicBezTo>
                  <a:cubicBezTo>
                    <a:pt x="80" y="1005"/>
                    <a:pt x="80" y="1005"/>
                    <a:pt x="80" y="1005"/>
                  </a:cubicBezTo>
                  <a:cubicBezTo>
                    <a:pt x="77" y="1002"/>
                    <a:pt x="74" y="998"/>
                    <a:pt x="71" y="995"/>
                  </a:cubicBezTo>
                  <a:cubicBezTo>
                    <a:pt x="71" y="995"/>
                    <a:pt x="71" y="995"/>
                    <a:pt x="71" y="995"/>
                  </a:cubicBezTo>
                  <a:cubicBezTo>
                    <a:pt x="70" y="993"/>
                    <a:pt x="69" y="992"/>
                    <a:pt x="67" y="990"/>
                  </a:cubicBezTo>
                  <a:cubicBezTo>
                    <a:pt x="67" y="990"/>
                    <a:pt x="67" y="990"/>
                    <a:pt x="67" y="990"/>
                  </a:cubicBezTo>
                  <a:cubicBezTo>
                    <a:pt x="64" y="987"/>
                    <a:pt x="62" y="983"/>
                    <a:pt x="59" y="980"/>
                  </a:cubicBezTo>
                  <a:cubicBezTo>
                    <a:pt x="59" y="980"/>
                    <a:pt x="59" y="980"/>
                    <a:pt x="59" y="980"/>
                  </a:cubicBezTo>
                  <a:cubicBezTo>
                    <a:pt x="58" y="978"/>
                    <a:pt x="57" y="976"/>
                    <a:pt x="55" y="974"/>
                  </a:cubicBezTo>
                  <a:cubicBezTo>
                    <a:pt x="55" y="974"/>
                    <a:pt x="55" y="974"/>
                    <a:pt x="55" y="974"/>
                  </a:cubicBezTo>
                  <a:cubicBezTo>
                    <a:pt x="54" y="973"/>
                    <a:pt x="53" y="971"/>
                    <a:pt x="52" y="969"/>
                  </a:cubicBezTo>
                  <a:cubicBezTo>
                    <a:pt x="52" y="969"/>
                    <a:pt x="52" y="969"/>
                    <a:pt x="52" y="969"/>
                  </a:cubicBezTo>
                  <a:cubicBezTo>
                    <a:pt x="48" y="964"/>
                    <a:pt x="45" y="958"/>
                    <a:pt x="42" y="953"/>
                  </a:cubicBezTo>
                  <a:cubicBezTo>
                    <a:pt x="42" y="953"/>
                    <a:pt x="42" y="953"/>
                    <a:pt x="42" y="953"/>
                  </a:cubicBezTo>
                  <a:cubicBezTo>
                    <a:pt x="1" y="879"/>
                    <a:pt x="0" y="790"/>
                    <a:pt x="37" y="717"/>
                  </a:cubicBezTo>
                  <a:cubicBezTo>
                    <a:pt x="37" y="717"/>
                    <a:pt x="37" y="717"/>
                    <a:pt x="37" y="717"/>
                  </a:cubicBezTo>
                  <a:cubicBezTo>
                    <a:pt x="39" y="713"/>
                    <a:pt x="41" y="709"/>
                    <a:pt x="43" y="706"/>
                  </a:cubicBezTo>
                  <a:cubicBezTo>
                    <a:pt x="43" y="706"/>
                    <a:pt x="43" y="706"/>
                    <a:pt x="43" y="706"/>
                  </a:cubicBezTo>
                  <a:cubicBezTo>
                    <a:pt x="44" y="704"/>
                    <a:pt x="45" y="702"/>
                    <a:pt x="46" y="700"/>
                  </a:cubicBezTo>
                  <a:cubicBezTo>
                    <a:pt x="46" y="700"/>
                    <a:pt x="46" y="700"/>
                    <a:pt x="46" y="700"/>
                  </a:cubicBezTo>
                  <a:cubicBezTo>
                    <a:pt x="47" y="699"/>
                    <a:pt x="48" y="697"/>
                    <a:pt x="50" y="695"/>
                  </a:cubicBezTo>
                  <a:cubicBezTo>
                    <a:pt x="50" y="695"/>
                    <a:pt x="50" y="695"/>
                    <a:pt x="50" y="695"/>
                  </a:cubicBezTo>
                  <a:cubicBezTo>
                    <a:pt x="51" y="693"/>
                    <a:pt x="52" y="692"/>
                    <a:pt x="53" y="690"/>
                  </a:cubicBezTo>
                  <a:cubicBezTo>
                    <a:pt x="53" y="690"/>
                    <a:pt x="53" y="690"/>
                    <a:pt x="53" y="690"/>
                  </a:cubicBezTo>
                  <a:cubicBezTo>
                    <a:pt x="54" y="688"/>
                    <a:pt x="55" y="686"/>
                    <a:pt x="56" y="685"/>
                  </a:cubicBezTo>
                  <a:cubicBezTo>
                    <a:pt x="56" y="685"/>
                    <a:pt x="56" y="685"/>
                    <a:pt x="56" y="685"/>
                  </a:cubicBezTo>
                  <a:cubicBezTo>
                    <a:pt x="58" y="683"/>
                    <a:pt x="59" y="681"/>
                    <a:pt x="60" y="680"/>
                  </a:cubicBezTo>
                  <a:cubicBezTo>
                    <a:pt x="60" y="680"/>
                    <a:pt x="60" y="680"/>
                    <a:pt x="60" y="680"/>
                  </a:cubicBezTo>
                  <a:cubicBezTo>
                    <a:pt x="61" y="678"/>
                    <a:pt x="63" y="676"/>
                    <a:pt x="64" y="675"/>
                  </a:cubicBezTo>
                  <a:cubicBezTo>
                    <a:pt x="64" y="675"/>
                    <a:pt x="64" y="675"/>
                    <a:pt x="64" y="675"/>
                  </a:cubicBezTo>
                  <a:cubicBezTo>
                    <a:pt x="65" y="673"/>
                    <a:pt x="67" y="671"/>
                    <a:pt x="68" y="670"/>
                  </a:cubicBezTo>
                  <a:cubicBezTo>
                    <a:pt x="68" y="670"/>
                    <a:pt x="68" y="670"/>
                    <a:pt x="68" y="670"/>
                  </a:cubicBezTo>
                  <a:cubicBezTo>
                    <a:pt x="69" y="668"/>
                    <a:pt x="71" y="666"/>
                    <a:pt x="72" y="665"/>
                  </a:cubicBezTo>
                  <a:cubicBezTo>
                    <a:pt x="72" y="665"/>
                    <a:pt x="72" y="665"/>
                    <a:pt x="72" y="665"/>
                  </a:cubicBezTo>
                  <a:cubicBezTo>
                    <a:pt x="73" y="663"/>
                    <a:pt x="75" y="662"/>
                    <a:pt x="76" y="660"/>
                  </a:cubicBezTo>
                  <a:cubicBezTo>
                    <a:pt x="76" y="660"/>
                    <a:pt x="76" y="660"/>
                    <a:pt x="76" y="660"/>
                  </a:cubicBezTo>
                  <a:cubicBezTo>
                    <a:pt x="78" y="658"/>
                    <a:pt x="79" y="657"/>
                    <a:pt x="80" y="655"/>
                  </a:cubicBezTo>
                  <a:cubicBezTo>
                    <a:pt x="80" y="655"/>
                    <a:pt x="80" y="655"/>
                    <a:pt x="80" y="655"/>
                  </a:cubicBezTo>
                  <a:cubicBezTo>
                    <a:pt x="82" y="654"/>
                    <a:pt x="83" y="652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5" y="651"/>
                    <a:pt x="85" y="651"/>
                    <a:pt x="85" y="651"/>
                  </a:cubicBezTo>
                  <a:cubicBezTo>
                    <a:pt x="87" y="649"/>
                    <a:pt x="89" y="647"/>
                    <a:pt x="91" y="645"/>
                  </a:cubicBezTo>
                  <a:cubicBezTo>
                    <a:pt x="91" y="644"/>
                    <a:pt x="92" y="644"/>
                    <a:pt x="92" y="643"/>
                  </a:cubicBezTo>
                  <a:cubicBezTo>
                    <a:pt x="94" y="642"/>
                    <a:pt x="95" y="641"/>
                    <a:pt x="96" y="640"/>
                  </a:cubicBezTo>
                  <a:cubicBezTo>
                    <a:pt x="163" y="580"/>
                    <a:pt x="236" y="577"/>
                    <a:pt x="315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3" name="Google Shape;4183;p117"/>
            <p:cNvSpPr/>
            <p:nvPr/>
          </p:nvSpPr>
          <p:spPr>
            <a:xfrm>
              <a:off x="6347017" y="5202786"/>
              <a:ext cx="615552" cy="615552"/>
            </a:xfrm>
            <a:prstGeom prst="ellipse">
              <a:avLst/>
            </a:pr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4" name="Google Shape;4184;p117"/>
            <p:cNvSpPr/>
            <p:nvPr/>
          </p:nvSpPr>
          <p:spPr>
            <a:xfrm>
              <a:off x="7110461" y="4382583"/>
              <a:ext cx="676308" cy="674708"/>
            </a:xfrm>
            <a:custGeom>
              <a:rect b="b" l="l" r="r" t="t"/>
              <a:pathLst>
                <a:path extrusionOk="0" h="483" w="483">
                  <a:moveTo>
                    <a:pt x="397" y="86"/>
                  </a:moveTo>
                  <a:cubicBezTo>
                    <a:pt x="311" y="0"/>
                    <a:pt x="172" y="0"/>
                    <a:pt x="86" y="86"/>
                  </a:cubicBezTo>
                  <a:cubicBezTo>
                    <a:pt x="0" y="172"/>
                    <a:pt x="0" y="311"/>
                    <a:pt x="86" y="397"/>
                  </a:cubicBezTo>
                  <a:cubicBezTo>
                    <a:pt x="172" y="483"/>
                    <a:pt x="311" y="483"/>
                    <a:pt x="397" y="397"/>
                  </a:cubicBezTo>
                  <a:cubicBezTo>
                    <a:pt x="483" y="311"/>
                    <a:pt x="483" y="172"/>
                    <a:pt x="397" y="86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85" name="Google Shape;4185;p117"/>
          <p:cNvSpPr txBox="1"/>
          <p:nvPr/>
        </p:nvSpPr>
        <p:spPr>
          <a:xfrm>
            <a:off x="8165929" y="1773601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186" name="Google Shape;4186;p117"/>
          <p:cNvSpPr txBox="1"/>
          <p:nvPr/>
        </p:nvSpPr>
        <p:spPr>
          <a:xfrm>
            <a:off x="8165929" y="4875482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187" name="Google Shape;4187;p117"/>
          <p:cNvSpPr txBox="1"/>
          <p:nvPr/>
        </p:nvSpPr>
        <p:spPr>
          <a:xfrm>
            <a:off x="8556646" y="2822669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188" name="Google Shape;4188;p117"/>
          <p:cNvSpPr txBox="1"/>
          <p:nvPr/>
        </p:nvSpPr>
        <p:spPr>
          <a:xfrm>
            <a:off x="8556646" y="3771104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189" name="Google Shape;4189;p117"/>
          <p:cNvSpPr txBox="1"/>
          <p:nvPr/>
        </p:nvSpPr>
        <p:spPr>
          <a:xfrm>
            <a:off x="881255" y="1773601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190" name="Google Shape;4190;p117"/>
          <p:cNvSpPr txBox="1"/>
          <p:nvPr/>
        </p:nvSpPr>
        <p:spPr>
          <a:xfrm>
            <a:off x="881255" y="4875482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191" name="Google Shape;4191;p117"/>
          <p:cNvSpPr txBox="1"/>
          <p:nvPr/>
        </p:nvSpPr>
        <p:spPr>
          <a:xfrm>
            <a:off x="510239" y="2822669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192" name="Google Shape;4192;p117"/>
          <p:cNvSpPr txBox="1"/>
          <p:nvPr/>
        </p:nvSpPr>
        <p:spPr>
          <a:xfrm>
            <a:off x="510239" y="3771104"/>
            <a:ext cx="2837522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 here Insert your text here</a:t>
            </a:r>
            <a:endParaRPr/>
          </a:p>
        </p:txBody>
      </p:sp>
      <p:sp>
        <p:nvSpPr>
          <p:cNvPr id="4193" name="Google Shape;4193;p117"/>
          <p:cNvSpPr txBox="1"/>
          <p:nvPr/>
        </p:nvSpPr>
        <p:spPr>
          <a:xfrm>
            <a:off x="4775355" y="3679381"/>
            <a:ext cx="2640413" cy="83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4" name="Google Shape;4194;p117"/>
          <p:cNvSpPr/>
          <p:nvPr/>
        </p:nvSpPr>
        <p:spPr>
          <a:xfrm>
            <a:off x="6454260" y="2217023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5" name="Google Shape;4195;p117"/>
          <p:cNvSpPr/>
          <p:nvPr/>
        </p:nvSpPr>
        <p:spPr>
          <a:xfrm>
            <a:off x="5341740" y="2217023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6" name="Google Shape;4196;p117"/>
          <p:cNvSpPr/>
          <p:nvPr/>
        </p:nvSpPr>
        <p:spPr>
          <a:xfrm>
            <a:off x="4526400" y="3039983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7" name="Google Shape;4197;p117"/>
          <p:cNvSpPr/>
          <p:nvPr/>
        </p:nvSpPr>
        <p:spPr>
          <a:xfrm>
            <a:off x="7251998" y="3039983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8" name="Google Shape;4198;p117"/>
          <p:cNvSpPr/>
          <p:nvPr/>
        </p:nvSpPr>
        <p:spPr>
          <a:xfrm>
            <a:off x="4526400" y="4176426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9" name="Google Shape;4199;p117"/>
          <p:cNvSpPr/>
          <p:nvPr/>
        </p:nvSpPr>
        <p:spPr>
          <a:xfrm>
            <a:off x="7251998" y="4176426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0" name="Google Shape;4200;p117"/>
          <p:cNvSpPr/>
          <p:nvPr/>
        </p:nvSpPr>
        <p:spPr>
          <a:xfrm>
            <a:off x="6454260" y="4979273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1" name="Google Shape;4201;p117"/>
          <p:cNvSpPr/>
          <p:nvPr/>
        </p:nvSpPr>
        <p:spPr>
          <a:xfrm>
            <a:off x="5341740" y="4979273"/>
            <a:ext cx="327540" cy="32754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5" name="Shape 4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6" name="Google Shape;4206;p11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207" name="Google Shape;4207;p118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208" name="Google Shape;4208;p118"/>
          <p:cNvGrpSpPr/>
          <p:nvPr/>
        </p:nvGrpSpPr>
        <p:grpSpPr>
          <a:xfrm>
            <a:off x="3728705" y="1399548"/>
            <a:ext cx="4507992" cy="4517136"/>
            <a:chOff x="3728705" y="1399548"/>
            <a:chExt cx="4534695" cy="4511271"/>
          </a:xfrm>
        </p:grpSpPr>
        <p:sp>
          <p:nvSpPr>
            <p:cNvPr id="4209" name="Google Shape;4209;p118"/>
            <p:cNvSpPr/>
            <p:nvPr/>
          </p:nvSpPr>
          <p:spPr>
            <a:xfrm>
              <a:off x="3728705" y="1399548"/>
              <a:ext cx="2244390" cy="4511271"/>
            </a:xfrm>
            <a:custGeom>
              <a:rect b="b" l="l" r="r" t="t"/>
              <a:pathLst>
                <a:path extrusionOk="0" h="4511271" w="2244390">
                  <a:moveTo>
                    <a:pt x="2244390" y="0"/>
                  </a:moveTo>
                  <a:lnTo>
                    <a:pt x="2244390" y="1341400"/>
                  </a:lnTo>
                  <a:lnTo>
                    <a:pt x="2161071" y="1345610"/>
                  </a:lnTo>
                  <a:cubicBezTo>
                    <a:pt x="1700134" y="1392454"/>
                    <a:pt x="1340439" y="1782009"/>
                    <a:pt x="1340439" y="2255635"/>
                  </a:cubicBezTo>
                  <a:cubicBezTo>
                    <a:pt x="1340439" y="2729261"/>
                    <a:pt x="1700134" y="3118816"/>
                    <a:pt x="2161071" y="3165661"/>
                  </a:cubicBezTo>
                  <a:lnTo>
                    <a:pt x="2244390" y="3169871"/>
                  </a:lnTo>
                  <a:lnTo>
                    <a:pt x="2244390" y="4511271"/>
                  </a:lnTo>
                  <a:lnTo>
                    <a:pt x="2024019" y="4500135"/>
                  </a:lnTo>
                  <a:cubicBezTo>
                    <a:pt x="887158" y="4384598"/>
                    <a:pt x="0" y="3423794"/>
                    <a:pt x="0" y="2255635"/>
                  </a:cubicBezTo>
                  <a:cubicBezTo>
                    <a:pt x="0" y="1087476"/>
                    <a:pt x="887158" y="126673"/>
                    <a:pt x="2024019" y="11135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10" name="Google Shape;4210;p118"/>
            <p:cNvSpPr/>
            <p:nvPr/>
          </p:nvSpPr>
          <p:spPr>
            <a:xfrm flipH="1">
              <a:off x="6019010" y="1399548"/>
              <a:ext cx="2244390" cy="4511271"/>
            </a:xfrm>
            <a:custGeom>
              <a:rect b="b" l="l" r="r" t="t"/>
              <a:pathLst>
                <a:path extrusionOk="0" h="4511271" w="2244390">
                  <a:moveTo>
                    <a:pt x="2244390" y="0"/>
                  </a:moveTo>
                  <a:lnTo>
                    <a:pt x="2244390" y="1341400"/>
                  </a:lnTo>
                  <a:lnTo>
                    <a:pt x="2161071" y="1345610"/>
                  </a:lnTo>
                  <a:cubicBezTo>
                    <a:pt x="1700134" y="1392454"/>
                    <a:pt x="1340439" y="1782009"/>
                    <a:pt x="1340439" y="2255635"/>
                  </a:cubicBezTo>
                  <a:cubicBezTo>
                    <a:pt x="1340439" y="2729261"/>
                    <a:pt x="1700134" y="3118816"/>
                    <a:pt x="2161071" y="3165661"/>
                  </a:cubicBezTo>
                  <a:lnTo>
                    <a:pt x="2244390" y="3169871"/>
                  </a:lnTo>
                  <a:lnTo>
                    <a:pt x="2244390" y="4511271"/>
                  </a:lnTo>
                  <a:lnTo>
                    <a:pt x="2024019" y="4500135"/>
                  </a:lnTo>
                  <a:cubicBezTo>
                    <a:pt x="887158" y="4384598"/>
                    <a:pt x="0" y="3423794"/>
                    <a:pt x="0" y="2255635"/>
                  </a:cubicBezTo>
                  <a:cubicBezTo>
                    <a:pt x="0" y="1087476"/>
                    <a:pt x="887158" y="126673"/>
                    <a:pt x="2024019" y="11135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11" name="Google Shape;4211;p118"/>
          <p:cNvSpPr/>
          <p:nvPr/>
        </p:nvSpPr>
        <p:spPr>
          <a:xfrm>
            <a:off x="7723247" y="29981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12" name="Google Shape;4212;p118"/>
          <p:cNvSpPr/>
          <p:nvPr/>
        </p:nvSpPr>
        <p:spPr>
          <a:xfrm>
            <a:off x="3303647" y="29981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6" name="Shape 4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7" name="Google Shape;4217;p11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218" name="Google Shape;4218;p119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219" name="Google Shape;4219;p119"/>
          <p:cNvGrpSpPr/>
          <p:nvPr/>
        </p:nvGrpSpPr>
        <p:grpSpPr>
          <a:xfrm>
            <a:off x="3728705" y="1399548"/>
            <a:ext cx="4509062" cy="4512296"/>
            <a:chOff x="3728705" y="1399548"/>
            <a:chExt cx="4509062" cy="4512296"/>
          </a:xfrm>
        </p:grpSpPr>
        <p:sp>
          <p:nvSpPr>
            <p:cNvPr id="4220" name="Google Shape;4220;p119"/>
            <p:cNvSpPr/>
            <p:nvPr/>
          </p:nvSpPr>
          <p:spPr>
            <a:xfrm>
              <a:off x="3728705" y="1399548"/>
              <a:ext cx="4509062" cy="2271955"/>
            </a:xfrm>
            <a:custGeom>
              <a:rect b="b" l="l" r="r" t="t"/>
              <a:pathLst>
                <a:path extrusionOk="0" h="2271955" w="4509062">
                  <a:moveTo>
                    <a:pt x="2254531" y="0"/>
                  </a:moveTo>
                  <a:cubicBezTo>
                    <a:pt x="3499674" y="0"/>
                    <a:pt x="4509062" y="1010112"/>
                    <a:pt x="4509062" y="2256148"/>
                  </a:cubicBezTo>
                  <a:lnTo>
                    <a:pt x="4508265" y="2271955"/>
                  </a:lnTo>
                  <a:lnTo>
                    <a:pt x="3167826" y="2271955"/>
                  </a:lnTo>
                  <a:lnTo>
                    <a:pt x="3168623" y="2256148"/>
                  </a:lnTo>
                  <a:cubicBezTo>
                    <a:pt x="3168623" y="1750947"/>
                    <a:pt x="2759370" y="1341400"/>
                    <a:pt x="2254531" y="1341400"/>
                  </a:cubicBezTo>
                  <a:cubicBezTo>
                    <a:pt x="1749692" y="1341400"/>
                    <a:pt x="1340439" y="1750947"/>
                    <a:pt x="1340439" y="2256148"/>
                  </a:cubicBezTo>
                  <a:lnTo>
                    <a:pt x="1341237" y="2271955"/>
                  </a:lnTo>
                  <a:lnTo>
                    <a:pt x="798" y="2271955"/>
                  </a:lnTo>
                  <a:lnTo>
                    <a:pt x="0" y="2256148"/>
                  </a:lnTo>
                  <a:cubicBezTo>
                    <a:pt x="0" y="1010112"/>
                    <a:pt x="1009388" y="0"/>
                    <a:pt x="2254531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1" name="Google Shape;4221;p119"/>
            <p:cNvSpPr/>
            <p:nvPr/>
          </p:nvSpPr>
          <p:spPr>
            <a:xfrm>
              <a:off x="3730334" y="3687949"/>
              <a:ext cx="2213277" cy="2221893"/>
            </a:xfrm>
            <a:custGeom>
              <a:rect b="b" l="l" r="r" t="t"/>
              <a:pathLst>
                <a:path extrusionOk="0" h="2221893" w="2213277">
                  <a:moveTo>
                    <a:pt x="0" y="0"/>
                  </a:moveTo>
                  <a:lnTo>
                    <a:pt x="1340439" y="0"/>
                  </a:lnTo>
                  <a:lnTo>
                    <a:pt x="1343530" y="61275"/>
                  </a:lnTo>
                  <a:cubicBezTo>
                    <a:pt x="1387221" y="491791"/>
                    <a:pt x="1729235" y="834051"/>
                    <a:pt x="2159442" y="877772"/>
                  </a:cubicBezTo>
                  <a:lnTo>
                    <a:pt x="2213277" y="880493"/>
                  </a:lnTo>
                  <a:lnTo>
                    <a:pt x="2213277" y="2221893"/>
                  </a:lnTo>
                  <a:lnTo>
                    <a:pt x="2022390" y="2212247"/>
                  </a:lnTo>
                  <a:cubicBezTo>
                    <a:pt x="961320" y="2104412"/>
                    <a:pt x="117770" y="1260256"/>
                    <a:pt x="10012" y="19842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2" name="Google Shape;4222;p119"/>
            <p:cNvSpPr/>
            <p:nvPr/>
          </p:nvSpPr>
          <p:spPr>
            <a:xfrm>
              <a:off x="5960056" y="3687949"/>
              <a:ext cx="2276084" cy="2223895"/>
            </a:xfrm>
            <a:custGeom>
              <a:rect b="b" l="l" r="r" t="t"/>
              <a:pathLst>
                <a:path extrusionOk="0" h="2223895" w="2276084">
                  <a:moveTo>
                    <a:pt x="935645" y="0"/>
                  </a:moveTo>
                  <a:lnTo>
                    <a:pt x="2276084" y="0"/>
                  </a:lnTo>
                  <a:lnTo>
                    <a:pt x="2266071" y="198425"/>
                  </a:lnTo>
                  <a:cubicBezTo>
                    <a:pt x="2150617" y="1336101"/>
                    <a:pt x="1190502" y="2223895"/>
                    <a:pt x="23180" y="2223895"/>
                  </a:cubicBezTo>
                  <a:lnTo>
                    <a:pt x="0" y="2222724"/>
                  </a:lnTo>
                  <a:lnTo>
                    <a:pt x="0" y="881324"/>
                  </a:lnTo>
                  <a:lnTo>
                    <a:pt x="23180" y="882495"/>
                  </a:lnTo>
                  <a:cubicBezTo>
                    <a:pt x="496467" y="882495"/>
                    <a:pt x="885742" y="522542"/>
                    <a:pt x="932553" y="61275"/>
                  </a:cubicBezTo>
                  <a:lnTo>
                    <a:pt x="935645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23" name="Google Shape;4223;p119"/>
          <p:cNvSpPr/>
          <p:nvPr/>
        </p:nvSpPr>
        <p:spPr>
          <a:xfrm>
            <a:off x="7113647" y="4865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24" name="Google Shape;4224;p119"/>
          <p:cNvSpPr/>
          <p:nvPr/>
        </p:nvSpPr>
        <p:spPr>
          <a:xfrm>
            <a:off x="3856097" y="4865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25" name="Google Shape;4225;p119"/>
          <p:cNvSpPr/>
          <p:nvPr/>
        </p:nvSpPr>
        <p:spPr>
          <a:xfrm>
            <a:off x="5551547" y="10931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305" name="Google Shape;305;p12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306" name="Google Shape;306;p12"/>
          <p:cNvGrpSpPr/>
          <p:nvPr/>
        </p:nvGrpSpPr>
        <p:grpSpPr>
          <a:xfrm>
            <a:off x="550862" y="1219200"/>
            <a:ext cx="11053761" cy="531024"/>
            <a:chOff x="550862" y="1219200"/>
            <a:chExt cx="11053761" cy="531024"/>
          </a:xfrm>
        </p:grpSpPr>
        <p:sp>
          <p:nvSpPr>
            <p:cNvPr id="307" name="Google Shape;307;p12"/>
            <p:cNvSpPr/>
            <p:nvPr/>
          </p:nvSpPr>
          <p:spPr>
            <a:xfrm>
              <a:off x="550862" y="1219200"/>
              <a:ext cx="10272648" cy="53102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308" name="Google Shape;308;p12"/>
            <p:cNvSpPr/>
            <p:nvPr/>
          </p:nvSpPr>
          <p:spPr>
            <a:xfrm>
              <a:off x="10870163" y="1219200"/>
              <a:ext cx="734460" cy="53102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" name="Google Shape;309;p12"/>
          <p:cNvGrpSpPr/>
          <p:nvPr/>
        </p:nvGrpSpPr>
        <p:grpSpPr>
          <a:xfrm>
            <a:off x="550862" y="1891978"/>
            <a:ext cx="10199938" cy="450617"/>
            <a:chOff x="550862" y="1929933"/>
            <a:chExt cx="10199938" cy="450617"/>
          </a:xfrm>
        </p:grpSpPr>
        <p:sp>
          <p:nvSpPr>
            <p:cNvPr id="310" name="Google Shape;310;p12"/>
            <p:cNvSpPr/>
            <p:nvPr/>
          </p:nvSpPr>
          <p:spPr>
            <a:xfrm>
              <a:off x="550862" y="1950146"/>
              <a:ext cx="410191" cy="410191"/>
            </a:xfrm>
            <a:custGeom>
              <a:rect b="b" l="l" r="r" t="t"/>
              <a:pathLst>
                <a:path extrusionOk="0" h="905827" w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12"/>
            <p:cNvSpPr txBox="1"/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600"/>
                <a:buFont typeface="Arial"/>
                <a:buNone/>
              </a:pPr>
              <a:r>
                <a:rPr b="0" lang="en-US" sz="1600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cxnSp>
        <p:nvCxnSpPr>
          <p:cNvPr id="312" name="Google Shape;312;p12"/>
          <p:cNvCxnSpPr/>
          <p:nvPr/>
        </p:nvCxnSpPr>
        <p:spPr>
          <a:xfrm>
            <a:off x="550862" y="2484349"/>
            <a:ext cx="11055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13" name="Google Shape;313;p12"/>
          <p:cNvGrpSpPr/>
          <p:nvPr/>
        </p:nvGrpSpPr>
        <p:grpSpPr>
          <a:xfrm>
            <a:off x="550862" y="2626103"/>
            <a:ext cx="10199938" cy="450617"/>
            <a:chOff x="550862" y="1929933"/>
            <a:chExt cx="10199938" cy="450617"/>
          </a:xfrm>
        </p:grpSpPr>
        <p:sp>
          <p:nvSpPr>
            <p:cNvPr id="314" name="Google Shape;314;p12"/>
            <p:cNvSpPr/>
            <p:nvPr/>
          </p:nvSpPr>
          <p:spPr>
            <a:xfrm>
              <a:off x="550862" y="1950146"/>
              <a:ext cx="410191" cy="410191"/>
            </a:xfrm>
            <a:custGeom>
              <a:rect b="b" l="l" r="r" t="t"/>
              <a:pathLst>
                <a:path extrusionOk="0" h="905827" w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12"/>
            <p:cNvSpPr txBox="1"/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600"/>
                <a:buFont typeface="Arial"/>
                <a:buNone/>
              </a:pPr>
              <a:r>
                <a:rPr b="0" lang="en-US" sz="1600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cxnSp>
        <p:nvCxnSpPr>
          <p:cNvPr id="316" name="Google Shape;316;p12"/>
          <p:cNvCxnSpPr/>
          <p:nvPr/>
        </p:nvCxnSpPr>
        <p:spPr>
          <a:xfrm>
            <a:off x="550862" y="3218474"/>
            <a:ext cx="11055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17" name="Google Shape;317;p12"/>
          <p:cNvGrpSpPr/>
          <p:nvPr/>
        </p:nvGrpSpPr>
        <p:grpSpPr>
          <a:xfrm>
            <a:off x="550862" y="3360228"/>
            <a:ext cx="10199938" cy="450617"/>
            <a:chOff x="550862" y="1929933"/>
            <a:chExt cx="10199938" cy="450617"/>
          </a:xfrm>
        </p:grpSpPr>
        <p:sp>
          <p:nvSpPr>
            <p:cNvPr id="318" name="Google Shape;318;p12"/>
            <p:cNvSpPr/>
            <p:nvPr/>
          </p:nvSpPr>
          <p:spPr>
            <a:xfrm>
              <a:off x="550862" y="1950146"/>
              <a:ext cx="410191" cy="410191"/>
            </a:xfrm>
            <a:custGeom>
              <a:rect b="b" l="l" r="r" t="t"/>
              <a:pathLst>
                <a:path extrusionOk="0" h="905827" w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2"/>
            <p:cNvSpPr txBox="1"/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600"/>
                <a:buFont typeface="Arial"/>
                <a:buNone/>
              </a:pPr>
              <a:r>
                <a:rPr b="0" lang="en-US" sz="1600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cxnSp>
        <p:nvCxnSpPr>
          <p:cNvPr id="320" name="Google Shape;320;p12"/>
          <p:cNvCxnSpPr/>
          <p:nvPr/>
        </p:nvCxnSpPr>
        <p:spPr>
          <a:xfrm>
            <a:off x="550862" y="3952599"/>
            <a:ext cx="11055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21" name="Google Shape;321;p12"/>
          <p:cNvGrpSpPr/>
          <p:nvPr/>
        </p:nvGrpSpPr>
        <p:grpSpPr>
          <a:xfrm>
            <a:off x="550862" y="4094353"/>
            <a:ext cx="10199938" cy="450617"/>
            <a:chOff x="550862" y="1929933"/>
            <a:chExt cx="10199938" cy="450617"/>
          </a:xfrm>
        </p:grpSpPr>
        <p:sp>
          <p:nvSpPr>
            <p:cNvPr id="322" name="Google Shape;322;p12"/>
            <p:cNvSpPr/>
            <p:nvPr/>
          </p:nvSpPr>
          <p:spPr>
            <a:xfrm>
              <a:off x="550862" y="1950146"/>
              <a:ext cx="410191" cy="410191"/>
            </a:xfrm>
            <a:custGeom>
              <a:rect b="b" l="l" r="r" t="t"/>
              <a:pathLst>
                <a:path extrusionOk="0" h="905827" w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12"/>
            <p:cNvSpPr txBox="1"/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600"/>
                <a:buFont typeface="Arial"/>
                <a:buNone/>
              </a:pPr>
              <a:r>
                <a:rPr b="0" lang="en-US" sz="1600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cxnSp>
        <p:nvCxnSpPr>
          <p:cNvPr id="324" name="Google Shape;324;p12"/>
          <p:cNvCxnSpPr/>
          <p:nvPr/>
        </p:nvCxnSpPr>
        <p:spPr>
          <a:xfrm>
            <a:off x="550862" y="4686724"/>
            <a:ext cx="11055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25" name="Google Shape;325;p12"/>
          <p:cNvGrpSpPr/>
          <p:nvPr/>
        </p:nvGrpSpPr>
        <p:grpSpPr>
          <a:xfrm>
            <a:off x="550862" y="4828478"/>
            <a:ext cx="10199938" cy="450617"/>
            <a:chOff x="550862" y="1929933"/>
            <a:chExt cx="10199938" cy="450617"/>
          </a:xfrm>
        </p:grpSpPr>
        <p:sp>
          <p:nvSpPr>
            <p:cNvPr id="326" name="Google Shape;326;p12"/>
            <p:cNvSpPr/>
            <p:nvPr/>
          </p:nvSpPr>
          <p:spPr>
            <a:xfrm>
              <a:off x="550862" y="1950146"/>
              <a:ext cx="410191" cy="410191"/>
            </a:xfrm>
            <a:custGeom>
              <a:rect b="b" l="l" r="r" t="t"/>
              <a:pathLst>
                <a:path extrusionOk="0" h="905827" w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" name="Google Shape;327;p12"/>
            <p:cNvSpPr txBox="1"/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600"/>
                <a:buFont typeface="Arial"/>
                <a:buNone/>
              </a:pPr>
              <a:r>
                <a:rPr b="0" lang="en-US" sz="1600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cxnSp>
        <p:nvCxnSpPr>
          <p:cNvPr id="328" name="Google Shape;328;p12"/>
          <p:cNvCxnSpPr/>
          <p:nvPr/>
        </p:nvCxnSpPr>
        <p:spPr>
          <a:xfrm>
            <a:off x="550862" y="5420849"/>
            <a:ext cx="110556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29" name="Google Shape;329;p12"/>
          <p:cNvGrpSpPr/>
          <p:nvPr/>
        </p:nvGrpSpPr>
        <p:grpSpPr>
          <a:xfrm>
            <a:off x="550862" y="5562600"/>
            <a:ext cx="10199938" cy="450617"/>
            <a:chOff x="550862" y="1929933"/>
            <a:chExt cx="10199938" cy="450617"/>
          </a:xfrm>
        </p:grpSpPr>
        <p:sp>
          <p:nvSpPr>
            <p:cNvPr id="330" name="Google Shape;330;p12"/>
            <p:cNvSpPr/>
            <p:nvPr/>
          </p:nvSpPr>
          <p:spPr>
            <a:xfrm>
              <a:off x="550862" y="1950146"/>
              <a:ext cx="410191" cy="410191"/>
            </a:xfrm>
            <a:custGeom>
              <a:rect b="b" l="l" r="r" t="t"/>
              <a:pathLst>
                <a:path extrusionOk="0" h="905827" w="905827">
                  <a:moveTo>
                    <a:pt x="824865" y="0"/>
                  </a:moveTo>
                  <a:lnTo>
                    <a:pt x="80010" y="0"/>
                  </a:lnTo>
                  <a:cubicBezTo>
                    <a:pt x="36195" y="0"/>
                    <a:pt x="0" y="35243"/>
                    <a:pt x="0" y="80010"/>
                  </a:cubicBezTo>
                  <a:lnTo>
                    <a:pt x="0" y="825818"/>
                  </a:lnTo>
                  <a:cubicBezTo>
                    <a:pt x="0" y="869633"/>
                    <a:pt x="35243" y="905828"/>
                    <a:pt x="80010" y="905828"/>
                  </a:cubicBezTo>
                  <a:lnTo>
                    <a:pt x="825818" y="905828"/>
                  </a:lnTo>
                  <a:cubicBezTo>
                    <a:pt x="869633" y="905828"/>
                    <a:pt x="905828" y="870585"/>
                    <a:pt x="905828" y="825818"/>
                  </a:cubicBezTo>
                  <a:lnTo>
                    <a:pt x="905828" y="80010"/>
                  </a:lnTo>
                  <a:cubicBezTo>
                    <a:pt x="904875" y="35243"/>
                    <a:pt x="869633" y="0"/>
                    <a:pt x="824865" y="0"/>
                  </a:cubicBezTo>
                  <a:close/>
                  <a:moveTo>
                    <a:pt x="692468" y="463868"/>
                  </a:moveTo>
                  <a:lnTo>
                    <a:pt x="511493" y="644843"/>
                  </a:lnTo>
                  <a:cubicBezTo>
                    <a:pt x="504825" y="651510"/>
                    <a:pt x="495300" y="651510"/>
                    <a:pt x="488633" y="644843"/>
                  </a:cubicBezTo>
                  <a:lnTo>
                    <a:pt x="454343" y="610553"/>
                  </a:lnTo>
                  <a:cubicBezTo>
                    <a:pt x="447675" y="603885"/>
                    <a:pt x="447675" y="594360"/>
                    <a:pt x="454343" y="587693"/>
                  </a:cubicBezTo>
                  <a:lnTo>
                    <a:pt x="549593" y="492443"/>
                  </a:lnTo>
                  <a:lnTo>
                    <a:pt x="216218" y="492443"/>
                  </a:lnTo>
                  <a:cubicBezTo>
                    <a:pt x="207645" y="492443"/>
                    <a:pt x="200025" y="485775"/>
                    <a:pt x="200025" y="476250"/>
                  </a:cubicBezTo>
                  <a:lnTo>
                    <a:pt x="200025" y="428625"/>
                  </a:lnTo>
                  <a:cubicBezTo>
                    <a:pt x="200025" y="420053"/>
                    <a:pt x="206693" y="412433"/>
                    <a:pt x="216218" y="412433"/>
                  </a:cubicBezTo>
                  <a:lnTo>
                    <a:pt x="549593" y="412433"/>
                  </a:lnTo>
                  <a:lnTo>
                    <a:pt x="454343" y="317183"/>
                  </a:lnTo>
                  <a:cubicBezTo>
                    <a:pt x="447675" y="310515"/>
                    <a:pt x="447675" y="300990"/>
                    <a:pt x="454343" y="294323"/>
                  </a:cubicBezTo>
                  <a:lnTo>
                    <a:pt x="488633" y="260033"/>
                  </a:lnTo>
                  <a:cubicBezTo>
                    <a:pt x="495300" y="253365"/>
                    <a:pt x="504825" y="253365"/>
                    <a:pt x="511493" y="260033"/>
                  </a:cubicBezTo>
                  <a:lnTo>
                    <a:pt x="692468" y="441008"/>
                  </a:lnTo>
                  <a:cubicBezTo>
                    <a:pt x="698183" y="447675"/>
                    <a:pt x="698183" y="457200"/>
                    <a:pt x="692468" y="463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1" name="Google Shape;331;p12"/>
            <p:cNvSpPr txBox="1"/>
            <p:nvPr/>
          </p:nvSpPr>
          <p:spPr>
            <a:xfrm>
              <a:off x="1066800" y="1929933"/>
              <a:ext cx="9684000" cy="45061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B050"/>
                </a:buClr>
                <a:buSzPts val="1600"/>
                <a:buFont typeface="Arial"/>
                <a:buNone/>
              </a:pPr>
              <a:r>
                <a:rPr b="0" lang="en-US" sz="1600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9" name="Shape 4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0" name="Google Shape;4230;p12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231" name="Google Shape;4231;p120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232" name="Google Shape;4232;p120"/>
          <p:cNvGrpSpPr/>
          <p:nvPr/>
        </p:nvGrpSpPr>
        <p:grpSpPr>
          <a:xfrm>
            <a:off x="3728705" y="1399548"/>
            <a:ext cx="4509063" cy="4512295"/>
            <a:chOff x="3728705" y="1399548"/>
            <a:chExt cx="4509063" cy="4512295"/>
          </a:xfrm>
        </p:grpSpPr>
        <p:sp>
          <p:nvSpPr>
            <p:cNvPr id="4233" name="Google Shape;4233;p120"/>
            <p:cNvSpPr/>
            <p:nvPr/>
          </p:nvSpPr>
          <p:spPr>
            <a:xfrm>
              <a:off x="4585801" y="1399548"/>
              <a:ext cx="2813955" cy="1557215"/>
            </a:xfrm>
            <a:custGeom>
              <a:rect b="b" l="l" r="r" t="t"/>
              <a:pathLst>
                <a:path extrusionOk="0" h="1557215" w="2813955">
                  <a:moveTo>
                    <a:pt x="1397436" y="0"/>
                  </a:moveTo>
                  <a:cubicBezTo>
                    <a:pt x="1864365" y="0"/>
                    <a:pt x="2298140" y="142047"/>
                    <a:pt x="2657966" y="385315"/>
                  </a:cubicBezTo>
                  <a:lnTo>
                    <a:pt x="2813955" y="502045"/>
                  </a:lnTo>
                  <a:lnTo>
                    <a:pt x="1980685" y="1556249"/>
                  </a:lnTo>
                  <a:lnTo>
                    <a:pt x="1980684" y="1556250"/>
                  </a:lnTo>
                  <a:lnTo>
                    <a:pt x="1981148" y="1556635"/>
                  </a:lnTo>
                  <a:lnTo>
                    <a:pt x="1980686" y="1557215"/>
                  </a:lnTo>
                  <a:lnTo>
                    <a:pt x="1908513" y="1497625"/>
                  </a:lnTo>
                  <a:cubicBezTo>
                    <a:pt x="1762624" y="1398993"/>
                    <a:pt x="1586751" y="1341400"/>
                    <a:pt x="1397436" y="1341400"/>
                  </a:cubicBezTo>
                  <a:cubicBezTo>
                    <a:pt x="1208122" y="1341400"/>
                    <a:pt x="1032249" y="1398993"/>
                    <a:pt x="886359" y="1497625"/>
                  </a:cubicBezTo>
                  <a:lnTo>
                    <a:pt x="836586" y="1538721"/>
                  </a:lnTo>
                  <a:lnTo>
                    <a:pt x="0" y="487765"/>
                  </a:lnTo>
                  <a:lnTo>
                    <a:pt x="136906" y="385315"/>
                  </a:lnTo>
                  <a:cubicBezTo>
                    <a:pt x="496732" y="142047"/>
                    <a:pt x="930508" y="0"/>
                    <a:pt x="1397436" y="0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4" name="Google Shape;4234;p120"/>
            <p:cNvSpPr/>
            <p:nvPr/>
          </p:nvSpPr>
          <p:spPr>
            <a:xfrm>
              <a:off x="6556443" y="1912313"/>
              <a:ext cx="1681325" cy="3502162"/>
            </a:xfrm>
            <a:custGeom>
              <a:rect b="b" l="l" r="r" t="t"/>
              <a:pathLst>
                <a:path extrusionOk="0" h="3502162" w="1681325">
                  <a:moveTo>
                    <a:pt x="857640" y="0"/>
                  </a:moveTo>
                  <a:lnTo>
                    <a:pt x="860885" y="2429"/>
                  </a:lnTo>
                  <a:cubicBezTo>
                    <a:pt x="1361949" y="416239"/>
                    <a:pt x="1681325" y="1042487"/>
                    <a:pt x="1681325" y="1743382"/>
                  </a:cubicBezTo>
                  <a:cubicBezTo>
                    <a:pt x="1681325" y="2444277"/>
                    <a:pt x="1361949" y="3070525"/>
                    <a:pt x="860885" y="3484335"/>
                  </a:cubicBezTo>
                  <a:lnTo>
                    <a:pt x="837063" y="3502162"/>
                  </a:lnTo>
                  <a:lnTo>
                    <a:pt x="0" y="2450607"/>
                  </a:lnTo>
                  <a:lnTo>
                    <a:pt x="73155" y="2390206"/>
                  </a:lnTo>
                  <a:cubicBezTo>
                    <a:pt x="238573" y="2224670"/>
                    <a:pt x="340886" y="1995983"/>
                    <a:pt x="340886" y="1743382"/>
                  </a:cubicBezTo>
                  <a:cubicBezTo>
                    <a:pt x="340886" y="1490782"/>
                    <a:pt x="238573" y="1262095"/>
                    <a:pt x="73155" y="1096558"/>
                  </a:cubicBezTo>
                  <a:lnTo>
                    <a:pt x="22729" y="1054922"/>
                  </a:lnTo>
                  <a:lnTo>
                    <a:pt x="23155" y="1054388"/>
                  </a:lnTo>
                  <a:lnTo>
                    <a:pt x="23801" y="1054925"/>
                  </a:lnTo>
                  <a:lnTo>
                    <a:pt x="23804" y="1054923"/>
                  </a:lnTo>
                  <a:lnTo>
                    <a:pt x="23802" y="1054923"/>
                  </a:lnTo>
                  <a:lnTo>
                    <a:pt x="175442" y="863077"/>
                  </a:lnTo>
                  <a:lnTo>
                    <a:pt x="822619" y="50063"/>
                  </a:lnTo>
                  <a:lnTo>
                    <a:pt x="822620" y="50061"/>
                  </a:lnTo>
                  <a:lnTo>
                    <a:pt x="819827" y="47838"/>
                  </a:lnTo>
                  <a:lnTo>
                    <a:pt x="85764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5" name="Google Shape;4235;p120"/>
            <p:cNvSpPr/>
            <p:nvPr/>
          </p:nvSpPr>
          <p:spPr>
            <a:xfrm>
              <a:off x="3728705" y="1897170"/>
              <a:ext cx="1703724" cy="3534714"/>
            </a:xfrm>
            <a:custGeom>
              <a:rect b="b" l="l" r="r" t="t"/>
              <a:pathLst>
                <a:path extrusionOk="0" h="3534714" w="1703724">
                  <a:moveTo>
                    <a:pt x="843922" y="0"/>
                  </a:moveTo>
                  <a:lnTo>
                    <a:pt x="1680997" y="1051571"/>
                  </a:lnTo>
                  <a:lnTo>
                    <a:pt x="1608170" y="1111701"/>
                  </a:lnTo>
                  <a:cubicBezTo>
                    <a:pt x="1442752" y="1277238"/>
                    <a:pt x="1340439" y="1505925"/>
                    <a:pt x="1340439" y="1758525"/>
                  </a:cubicBezTo>
                  <a:cubicBezTo>
                    <a:pt x="1340439" y="2011126"/>
                    <a:pt x="1442752" y="2239813"/>
                    <a:pt x="1608170" y="2405349"/>
                  </a:cubicBezTo>
                  <a:lnTo>
                    <a:pt x="1703724" y="2484245"/>
                  </a:lnTo>
                  <a:lnTo>
                    <a:pt x="867526" y="3534714"/>
                  </a:lnTo>
                  <a:lnTo>
                    <a:pt x="820440" y="3499478"/>
                  </a:lnTo>
                  <a:cubicBezTo>
                    <a:pt x="319377" y="3085668"/>
                    <a:pt x="0" y="2459420"/>
                    <a:pt x="0" y="1758525"/>
                  </a:cubicBezTo>
                  <a:cubicBezTo>
                    <a:pt x="0" y="1057630"/>
                    <a:pt x="319377" y="431382"/>
                    <a:pt x="820440" y="17572"/>
                  </a:cubicBezTo>
                  <a:lnTo>
                    <a:pt x="843922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6" name="Google Shape;4236;p120"/>
            <p:cNvSpPr/>
            <p:nvPr/>
          </p:nvSpPr>
          <p:spPr>
            <a:xfrm>
              <a:off x="4609405" y="4373393"/>
              <a:ext cx="2770927" cy="1538450"/>
            </a:xfrm>
            <a:custGeom>
              <a:rect b="b" l="l" r="r" t="t"/>
              <a:pathLst>
                <a:path extrusionOk="0" h="1538450" w="2770927">
                  <a:moveTo>
                    <a:pt x="1934355" y="0"/>
                  </a:moveTo>
                  <a:lnTo>
                    <a:pt x="2770927" y="1050940"/>
                  </a:lnTo>
                  <a:lnTo>
                    <a:pt x="2634362" y="1153135"/>
                  </a:lnTo>
                  <a:cubicBezTo>
                    <a:pt x="2274536" y="1396403"/>
                    <a:pt x="1840761" y="1538450"/>
                    <a:pt x="1373832" y="1538450"/>
                  </a:cubicBezTo>
                  <a:cubicBezTo>
                    <a:pt x="906904" y="1538450"/>
                    <a:pt x="473128" y="1396403"/>
                    <a:pt x="113302" y="1153135"/>
                  </a:cubicBezTo>
                  <a:lnTo>
                    <a:pt x="0" y="1068349"/>
                  </a:lnTo>
                  <a:lnTo>
                    <a:pt x="835709" y="18494"/>
                  </a:lnTo>
                  <a:lnTo>
                    <a:pt x="862755" y="40825"/>
                  </a:lnTo>
                  <a:cubicBezTo>
                    <a:pt x="1008645" y="139458"/>
                    <a:pt x="1184518" y="197050"/>
                    <a:pt x="1373832" y="197050"/>
                  </a:cubicBezTo>
                  <a:cubicBezTo>
                    <a:pt x="1563147" y="197050"/>
                    <a:pt x="1739020" y="139458"/>
                    <a:pt x="1884909" y="40825"/>
                  </a:cubicBezTo>
                  <a:lnTo>
                    <a:pt x="1934355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37" name="Google Shape;4237;p120"/>
          <p:cNvSpPr/>
          <p:nvPr/>
        </p:nvSpPr>
        <p:spPr>
          <a:xfrm>
            <a:off x="7647047" y="32267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38" name="Google Shape;4238;p120"/>
          <p:cNvSpPr/>
          <p:nvPr/>
        </p:nvSpPr>
        <p:spPr>
          <a:xfrm>
            <a:off x="3341747" y="32267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39" name="Google Shape;4239;p120"/>
          <p:cNvSpPr/>
          <p:nvPr/>
        </p:nvSpPr>
        <p:spPr>
          <a:xfrm>
            <a:off x="5551547" y="10931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40" name="Google Shape;4240;p120"/>
          <p:cNvSpPr/>
          <p:nvPr/>
        </p:nvSpPr>
        <p:spPr>
          <a:xfrm>
            <a:off x="5551547" y="53032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44" name="Shape 4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5" name="Google Shape;4245;p12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246" name="Google Shape;4246;p121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47" name="Google Shape;4247;p121"/>
          <p:cNvSpPr/>
          <p:nvPr/>
        </p:nvSpPr>
        <p:spPr>
          <a:xfrm>
            <a:off x="4779658" y="1399548"/>
            <a:ext cx="2537409" cy="1546502"/>
          </a:xfrm>
          <a:custGeom>
            <a:rect b="b" l="l" r="r" t="t"/>
            <a:pathLst>
              <a:path extrusionOk="0" h="1546502" w="2537409">
                <a:moveTo>
                  <a:pt x="1203579" y="0"/>
                </a:moveTo>
                <a:cubicBezTo>
                  <a:pt x="1670508" y="0"/>
                  <a:pt x="2104283" y="142047"/>
                  <a:pt x="2464109" y="385315"/>
                </a:cubicBezTo>
                <a:lnTo>
                  <a:pt x="2537409" y="440167"/>
                </a:lnTo>
                <a:lnTo>
                  <a:pt x="1773854" y="1546502"/>
                </a:lnTo>
                <a:lnTo>
                  <a:pt x="1714656" y="1497625"/>
                </a:lnTo>
                <a:cubicBezTo>
                  <a:pt x="1568767" y="1398993"/>
                  <a:pt x="1392894" y="1341400"/>
                  <a:pt x="1203579" y="1341400"/>
                </a:cubicBezTo>
                <a:cubicBezTo>
                  <a:pt x="1045817" y="1341400"/>
                  <a:pt x="897389" y="1381395"/>
                  <a:pt x="767869" y="1451805"/>
                </a:cubicBezTo>
                <a:lnTo>
                  <a:pt x="723205" y="1478959"/>
                </a:lnTo>
                <a:lnTo>
                  <a:pt x="0" y="350692"/>
                </a:lnTo>
                <a:lnTo>
                  <a:pt x="128936" y="272305"/>
                </a:lnTo>
                <a:cubicBezTo>
                  <a:pt x="448388" y="98644"/>
                  <a:pt x="814472" y="0"/>
                  <a:pt x="1203579" y="0"/>
                </a:cubicBez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8" name="Google Shape;4248;p121"/>
          <p:cNvSpPr/>
          <p:nvPr/>
        </p:nvSpPr>
        <p:spPr>
          <a:xfrm>
            <a:off x="3728705" y="1758786"/>
            <a:ext cx="1760100" cy="1942214"/>
          </a:xfrm>
          <a:custGeom>
            <a:rect b="b" l="l" r="r" t="t"/>
            <a:pathLst>
              <a:path extrusionOk="0" h="1942214" w="1760100">
                <a:moveTo>
                  <a:pt x="1036895" y="0"/>
                </a:moveTo>
                <a:lnTo>
                  <a:pt x="1760100" y="1128267"/>
                </a:lnTo>
                <a:lnTo>
                  <a:pt x="1743454" y="1138387"/>
                </a:lnTo>
                <a:cubicBezTo>
                  <a:pt x="1500304" y="1302774"/>
                  <a:pt x="1340439" y="1581160"/>
                  <a:pt x="1340439" y="1896910"/>
                </a:cubicBezTo>
                <a:lnTo>
                  <a:pt x="1342725" y="1942214"/>
                </a:lnTo>
                <a:lnTo>
                  <a:pt x="2286" y="1942214"/>
                </a:lnTo>
                <a:lnTo>
                  <a:pt x="0" y="1896910"/>
                </a:lnTo>
                <a:cubicBezTo>
                  <a:pt x="0" y="1118138"/>
                  <a:pt x="394292" y="431523"/>
                  <a:pt x="994001" y="26077"/>
                </a:cubicBezTo>
                <a:lnTo>
                  <a:pt x="1036895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9" name="Google Shape;4249;p121"/>
          <p:cNvSpPr/>
          <p:nvPr/>
        </p:nvSpPr>
        <p:spPr>
          <a:xfrm>
            <a:off x="6489221" y="1849577"/>
            <a:ext cx="1748547" cy="3696007"/>
          </a:xfrm>
          <a:custGeom>
            <a:rect b="b" l="l" r="r" t="t"/>
            <a:pathLst>
              <a:path extrusionOk="0" h="3696007" w="1748547">
                <a:moveTo>
                  <a:pt x="841024" y="0"/>
                </a:moveTo>
                <a:lnTo>
                  <a:pt x="928107" y="65167"/>
                </a:lnTo>
                <a:cubicBezTo>
                  <a:pt x="1429171" y="478977"/>
                  <a:pt x="1748547" y="1105225"/>
                  <a:pt x="1748547" y="1806120"/>
                </a:cubicBezTo>
                <a:cubicBezTo>
                  <a:pt x="1748547" y="2584893"/>
                  <a:pt x="1354255" y="3271507"/>
                  <a:pt x="754546" y="3676953"/>
                </a:cubicBezTo>
                <a:lnTo>
                  <a:pt x="723205" y="3696007"/>
                </a:lnTo>
                <a:lnTo>
                  <a:pt x="0" y="2567740"/>
                </a:lnTo>
                <a:lnTo>
                  <a:pt x="5093" y="2564643"/>
                </a:lnTo>
                <a:cubicBezTo>
                  <a:pt x="248244" y="2400257"/>
                  <a:pt x="408108" y="2121871"/>
                  <a:pt x="408108" y="1806120"/>
                </a:cubicBezTo>
                <a:cubicBezTo>
                  <a:pt x="408108" y="1553520"/>
                  <a:pt x="305795" y="1324833"/>
                  <a:pt x="140377" y="1159296"/>
                </a:cubicBezTo>
                <a:lnTo>
                  <a:pt x="77020" y="1106984"/>
                </a:lnTo>
                <a:lnTo>
                  <a:pt x="841024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0" name="Google Shape;4250;p121"/>
          <p:cNvSpPr/>
          <p:nvPr/>
        </p:nvSpPr>
        <p:spPr>
          <a:xfrm>
            <a:off x="3731822" y="3717447"/>
            <a:ext cx="1788289" cy="1830429"/>
          </a:xfrm>
          <a:custGeom>
            <a:rect b="b" l="l" r="r" t="t"/>
            <a:pathLst>
              <a:path extrusionOk="0" h="1830429" w="1788289">
                <a:moveTo>
                  <a:pt x="0" y="0"/>
                </a:moveTo>
                <a:lnTo>
                  <a:pt x="1340439" y="0"/>
                </a:lnTo>
                <a:lnTo>
                  <a:pt x="1342042" y="31778"/>
                </a:lnTo>
                <a:cubicBezTo>
                  <a:pt x="1370129" y="308538"/>
                  <a:pt x="1521503" y="548825"/>
                  <a:pt x="1740338" y="696773"/>
                </a:cubicBezTo>
                <a:lnTo>
                  <a:pt x="1788289" y="725925"/>
                </a:lnTo>
                <a:lnTo>
                  <a:pt x="1025997" y="1830429"/>
                </a:lnTo>
                <a:lnTo>
                  <a:pt x="990885" y="1809083"/>
                </a:lnTo>
                <a:cubicBezTo>
                  <a:pt x="451147" y="1444182"/>
                  <a:pt x="77797" y="851534"/>
                  <a:pt x="8524" y="16892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1" name="Google Shape;4251;p121"/>
          <p:cNvSpPr/>
          <p:nvPr/>
        </p:nvSpPr>
        <p:spPr>
          <a:xfrm>
            <a:off x="4771894" y="4425862"/>
            <a:ext cx="2426474" cy="1485982"/>
          </a:xfrm>
          <a:custGeom>
            <a:rect b="b" l="l" r="r" t="t"/>
            <a:pathLst>
              <a:path extrusionOk="0" h="1485982" w="2426474">
                <a:moveTo>
                  <a:pt x="1703269" y="0"/>
                </a:moveTo>
                <a:lnTo>
                  <a:pt x="2426474" y="1128267"/>
                </a:lnTo>
                <a:lnTo>
                  <a:pt x="2285985" y="1213677"/>
                </a:lnTo>
                <a:cubicBezTo>
                  <a:pt x="1966534" y="1387338"/>
                  <a:pt x="1600449" y="1485982"/>
                  <a:pt x="1211342" y="1485982"/>
                </a:cubicBezTo>
                <a:cubicBezTo>
                  <a:pt x="822235" y="1485982"/>
                  <a:pt x="456151" y="1387338"/>
                  <a:pt x="136699" y="1213677"/>
                </a:cubicBezTo>
                <a:lnTo>
                  <a:pt x="0" y="1130571"/>
                </a:lnTo>
                <a:lnTo>
                  <a:pt x="762292" y="26067"/>
                </a:lnTo>
                <a:lnTo>
                  <a:pt x="775632" y="34177"/>
                </a:lnTo>
                <a:cubicBezTo>
                  <a:pt x="905152" y="104587"/>
                  <a:pt x="1053580" y="144582"/>
                  <a:pt x="1211342" y="144582"/>
                </a:cubicBezTo>
                <a:cubicBezTo>
                  <a:pt x="1369104" y="144582"/>
                  <a:pt x="1517532" y="104587"/>
                  <a:pt x="1647052" y="34177"/>
                </a:cubicBezTo>
                <a:lnTo>
                  <a:pt x="1703269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2" name="Google Shape;4252;p121"/>
          <p:cNvSpPr/>
          <p:nvPr/>
        </p:nvSpPr>
        <p:spPr>
          <a:xfrm>
            <a:off x="7723247" y="32077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53" name="Google Shape;4253;p121"/>
          <p:cNvSpPr/>
          <p:nvPr/>
        </p:nvSpPr>
        <p:spPr>
          <a:xfrm>
            <a:off x="5551547" y="10931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54" name="Google Shape;4254;p121"/>
          <p:cNvSpPr/>
          <p:nvPr/>
        </p:nvSpPr>
        <p:spPr>
          <a:xfrm>
            <a:off x="3475097" y="2274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55" name="Google Shape;4255;p121"/>
          <p:cNvSpPr/>
          <p:nvPr/>
        </p:nvSpPr>
        <p:spPr>
          <a:xfrm>
            <a:off x="3475097" y="42935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56" name="Google Shape;4256;p121"/>
          <p:cNvSpPr/>
          <p:nvPr/>
        </p:nvSpPr>
        <p:spPr>
          <a:xfrm>
            <a:off x="5513447" y="54556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0" name="Shape 4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1" name="Google Shape;4261;p12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262" name="Google Shape;4262;p122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263" name="Google Shape;4263;p122"/>
          <p:cNvSpPr/>
          <p:nvPr/>
        </p:nvSpPr>
        <p:spPr>
          <a:xfrm>
            <a:off x="4779658" y="1399548"/>
            <a:ext cx="2537409" cy="1546502"/>
          </a:xfrm>
          <a:custGeom>
            <a:rect b="b" l="l" r="r" t="t"/>
            <a:pathLst>
              <a:path extrusionOk="0" h="1546502" w="2537409">
                <a:moveTo>
                  <a:pt x="1203579" y="0"/>
                </a:moveTo>
                <a:cubicBezTo>
                  <a:pt x="1670508" y="0"/>
                  <a:pt x="2104283" y="142047"/>
                  <a:pt x="2464109" y="385315"/>
                </a:cubicBezTo>
                <a:lnTo>
                  <a:pt x="2537409" y="440167"/>
                </a:lnTo>
                <a:lnTo>
                  <a:pt x="1773854" y="1546502"/>
                </a:lnTo>
                <a:lnTo>
                  <a:pt x="1714656" y="1497625"/>
                </a:lnTo>
                <a:cubicBezTo>
                  <a:pt x="1568767" y="1398993"/>
                  <a:pt x="1392894" y="1341400"/>
                  <a:pt x="1203579" y="1341400"/>
                </a:cubicBezTo>
                <a:cubicBezTo>
                  <a:pt x="1045817" y="1341400"/>
                  <a:pt x="897389" y="1381395"/>
                  <a:pt x="767869" y="1451805"/>
                </a:cubicBezTo>
                <a:lnTo>
                  <a:pt x="723205" y="1478959"/>
                </a:lnTo>
                <a:lnTo>
                  <a:pt x="0" y="350692"/>
                </a:lnTo>
                <a:lnTo>
                  <a:pt x="128936" y="272305"/>
                </a:lnTo>
                <a:cubicBezTo>
                  <a:pt x="448388" y="98644"/>
                  <a:pt x="814472" y="0"/>
                  <a:pt x="1203579" y="0"/>
                </a:cubicBez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4" name="Google Shape;4264;p122"/>
          <p:cNvSpPr/>
          <p:nvPr/>
        </p:nvSpPr>
        <p:spPr>
          <a:xfrm>
            <a:off x="3728705" y="1758786"/>
            <a:ext cx="1760100" cy="1942214"/>
          </a:xfrm>
          <a:custGeom>
            <a:rect b="b" l="l" r="r" t="t"/>
            <a:pathLst>
              <a:path extrusionOk="0" h="1942214" w="1760100">
                <a:moveTo>
                  <a:pt x="1036895" y="0"/>
                </a:moveTo>
                <a:lnTo>
                  <a:pt x="1760100" y="1128267"/>
                </a:lnTo>
                <a:lnTo>
                  <a:pt x="1743454" y="1138387"/>
                </a:lnTo>
                <a:cubicBezTo>
                  <a:pt x="1500304" y="1302774"/>
                  <a:pt x="1340439" y="1581160"/>
                  <a:pt x="1340439" y="1896910"/>
                </a:cubicBezTo>
                <a:lnTo>
                  <a:pt x="1342725" y="1942214"/>
                </a:lnTo>
                <a:lnTo>
                  <a:pt x="2286" y="1942214"/>
                </a:lnTo>
                <a:lnTo>
                  <a:pt x="0" y="1896910"/>
                </a:lnTo>
                <a:cubicBezTo>
                  <a:pt x="0" y="1118138"/>
                  <a:pt x="394292" y="431523"/>
                  <a:pt x="994001" y="26077"/>
                </a:cubicBezTo>
                <a:lnTo>
                  <a:pt x="1036895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5" name="Google Shape;4265;p122"/>
          <p:cNvSpPr/>
          <p:nvPr/>
        </p:nvSpPr>
        <p:spPr>
          <a:xfrm>
            <a:off x="6566241" y="1849576"/>
            <a:ext cx="1671527" cy="1851424"/>
          </a:xfrm>
          <a:custGeom>
            <a:rect b="b" l="l" r="r" t="t"/>
            <a:pathLst>
              <a:path extrusionOk="0" h="1851424" w="1671527">
                <a:moveTo>
                  <a:pt x="764004" y="0"/>
                </a:moveTo>
                <a:lnTo>
                  <a:pt x="851087" y="65167"/>
                </a:lnTo>
                <a:cubicBezTo>
                  <a:pt x="1352151" y="478977"/>
                  <a:pt x="1671527" y="1105225"/>
                  <a:pt x="1671527" y="1806120"/>
                </a:cubicBezTo>
                <a:lnTo>
                  <a:pt x="1669241" y="1851424"/>
                </a:lnTo>
                <a:lnTo>
                  <a:pt x="328802" y="1851424"/>
                </a:lnTo>
                <a:lnTo>
                  <a:pt x="331088" y="1806120"/>
                </a:lnTo>
                <a:cubicBezTo>
                  <a:pt x="331088" y="1553520"/>
                  <a:pt x="228775" y="1324833"/>
                  <a:pt x="63357" y="1159296"/>
                </a:cubicBezTo>
                <a:lnTo>
                  <a:pt x="0" y="1106984"/>
                </a:lnTo>
                <a:lnTo>
                  <a:pt x="764004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6" name="Google Shape;4266;p122"/>
          <p:cNvSpPr/>
          <p:nvPr/>
        </p:nvSpPr>
        <p:spPr>
          <a:xfrm>
            <a:off x="3731822" y="3717447"/>
            <a:ext cx="1788289" cy="1830429"/>
          </a:xfrm>
          <a:custGeom>
            <a:rect b="b" l="l" r="r" t="t"/>
            <a:pathLst>
              <a:path extrusionOk="0" h="1830429" w="1788289">
                <a:moveTo>
                  <a:pt x="0" y="0"/>
                </a:moveTo>
                <a:lnTo>
                  <a:pt x="1340439" y="0"/>
                </a:lnTo>
                <a:lnTo>
                  <a:pt x="1342042" y="31778"/>
                </a:lnTo>
                <a:cubicBezTo>
                  <a:pt x="1370129" y="308538"/>
                  <a:pt x="1521503" y="548825"/>
                  <a:pt x="1740338" y="696773"/>
                </a:cubicBezTo>
                <a:lnTo>
                  <a:pt x="1788289" y="725925"/>
                </a:lnTo>
                <a:lnTo>
                  <a:pt x="1025997" y="1830429"/>
                </a:lnTo>
                <a:lnTo>
                  <a:pt x="990885" y="1809083"/>
                </a:lnTo>
                <a:cubicBezTo>
                  <a:pt x="451147" y="1444182"/>
                  <a:pt x="77797" y="851534"/>
                  <a:pt x="8524" y="16892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7" name="Google Shape;4267;p122"/>
          <p:cNvSpPr/>
          <p:nvPr/>
        </p:nvSpPr>
        <p:spPr>
          <a:xfrm>
            <a:off x="6489221" y="3717447"/>
            <a:ext cx="1745431" cy="1828137"/>
          </a:xfrm>
          <a:custGeom>
            <a:rect b="b" l="l" r="r" t="t"/>
            <a:pathLst>
              <a:path extrusionOk="0" h="1828137" w="1745431">
                <a:moveTo>
                  <a:pt x="404993" y="0"/>
                </a:moveTo>
                <a:lnTo>
                  <a:pt x="1745431" y="0"/>
                </a:lnTo>
                <a:lnTo>
                  <a:pt x="1736907" y="168928"/>
                </a:lnTo>
                <a:cubicBezTo>
                  <a:pt x="1667635" y="851534"/>
                  <a:pt x="1294284" y="1444182"/>
                  <a:pt x="754546" y="1809083"/>
                </a:cubicBezTo>
                <a:lnTo>
                  <a:pt x="723205" y="1828137"/>
                </a:lnTo>
                <a:lnTo>
                  <a:pt x="0" y="699870"/>
                </a:lnTo>
                <a:lnTo>
                  <a:pt x="5093" y="696773"/>
                </a:lnTo>
                <a:cubicBezTo>
                  <a:pt x="223929" y="548825"/>
                  <a:pt x="375303" y="308538"/>
                  <a:pt x="403389" y="31778"/>
                </a:cubicBezTo>
                <a:lnTo>
                  <a:pt x="404993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8" name="Google Shape;4268;p122"/>
          <p:cNvSpPr/>
          <p:nvPr/>
        </p:nvSpPr>
        <p:spPr>
          <a:xfrm>
            <a:off x="4771894" y="4425862"/>
            <a:ext cx="2426474" cy="1485982"/>
          </a:xfrm>
          <a:custGeom>
            <a:rect b="b" l="l" r="r" t="t"/>
            <a:pathLst>
              <a:path extrusionOk="0" h="1485982" w="2426474">
                <a:moveTo>
                  <a:pt x="1703269" y="0"/>
                </a:moveTo>
                <a:lnTo>
                  <a:pt x="2426474" y="1128267"/>
                </a:lnTo>
                <a:lnTo>
                  <a:pt x="2285985" y="1213677"/>
                </a:lnTo>
                <a:cubicBezTo>
                  <a:pt x="1966534" y="1387338"/>
                  <a:pt x="1600449" y="1485982"/>
                  <a:pt x="1211342" y="1485982"/>
                </a:cubicBezTo>
                <a:cubicBezTo>
                  <a:pt x="822235" y="1485982"/>
                  <a:pt x="456151" y="1387338"/>
                  <a:pt x="136699" y="1213677"/>
                </a:cubicBezTo>
                <a:lnTo>
                  <a:pt x="0" y="1130571"/>
                </a:lnTo>
                <a:lnTo>
                  <a:pt x="762292" y="26067"/>
                </a:lnTo>
                <a:lnTo>
                  <a:pt x="775632" y="34177"/>
                </a:lnTo>
                <a:cubicBezTo>
                  <a:pt x="905152" y="104587"/>
                  <a:pt x="1053580" y="144582"/>
                  <a:pt x="1211342" y="144582"/>
                </a:cubicBezTo>
                <a:cubicBezTo>
                  <a:pt x="1369104" y="144582"/>
                  <a:pt x="1517532" y="104587"/>
                  <a:pt x="1647052" y="34177"/>
                </a:cubicBezTo>
                <a:lnTo>
                  <a:pt x="1703269" y="0"/>
                </a:lnTo>
                <a:close/>
              </a:path>
            </a:pathLst>
          </a:cu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9" name="Google Shape;4269;p122"/>
          <p:cNvSpPr/>
          <p:nvPr/>
        </p:nvSpPr>
        <p:spPr>
          <a:xfrm>
            <a:off x="7513697" y="42935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70" name="Google Shape;4270;p122"/>
          <p:cNvSpPr/>
          <p:nvPr/>
        </p:nvSpPr>
        <p:spPr>
          <a:xfrm>
            <a:off x="7456547" y="2274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71" name="Google Shape;4271;p122"/>
          <p:cNvSpPr/>
          <p:nvPr/>
        </p:nvSpPr>
        <p:spPr>
          <a:xfrm>
            <a:off x="5551547" y="10931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72" name="Google Shape;4272;p122"/>
          <p:cNvSpPr/>
          <p:nvPr/>
        </p:nvSpPr>
        <p:spPr>
          <a:xfrm>
            <a:off x="3475097" y="2274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73" name="Google Shape;4273;p122"/>
          <p:cNvSpPr/>
          <p:nvPr/>
        </p:nvSpPr>
        <p:spPr>
          <a:xfrm>
            <a:off x="3475097" y="42935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74" name="Google Shape;4274;p122"/>
          <p:cNvSpPr/>
          <p:nvPr/>
        </p:nvSpPr>
        <p:spPr>
          <a:xfrm>
            <a:off x="5513447" y="54556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8" name="Shape 4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9" name="Google Shape;4279;p12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280" name="Google Shape;4280;p123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281" name="Google Shape;4281;p123"/>
          <p:cNvGrpSpPr/>
          <p:nvPr/>
        </p:nvGrpSpPr>
        <p:grpSpPr>
          <a:xfrm>
            <a:off x="3728705" y="1399548"/>
            <a:ext cx="4509062" cy="4517136"/>
            <a:chOff x="3728706" y="1442658"/>
            <a:chExt cx="4509062" cy="4511466"/>
          </a:xfrm>
        </p:grpSpPr>
        <p:sp>
          <p:nvSpPr>
            <p:cNvPr id="4282" name="Google Shape;4282;p123"/>
            <p:cNvSpPr/>
            <p:nvPr/>
          </p:nvSpPr>
          <p:spPr>
            <a:xfrm>
              <a:off x="4326444" y="1442658"/>
              <a:ext cx="1648570" cy="1639176"/>
            </a:xfrm>
            <a:custGeom>
              <a:rect b="b" l="l" r="r" t="t"/>
              <a:pathLst>
                <a:path extrusionOk="0" h="1639176" w="1648570">
                  <a:moveTo>
                    <a:pt x="1648570" y="0"/>
                  </a:moveTo>
                  <a:lnTo>
                    <a:pt x="1648570" y="1341400"/>
                  </a:lnTo>
                  <a:lnTo>
                    <a:pt x="1563331" y="1345707"/>
                  </a:lnTo>
                  <a:cubicBezTo>
                    <a:pt x="1348228" y="1367568"/>
                    <a:pt x="1155172" y="1464063"/>
                    <a:pt x="1010431" y="1608908"/>
                  </a:cubicBezTo>
                  <a:lnTo>
                    <a:pt x="985476" y="1639176"/>
                  </a:lnTo>
                  <a:lnTo>
                    <a:pt x="0" y="729319"/>
                  </a:lnTo>
                  <a:lnTo>
                    <a:pt x="62598" y="660394"/>
                  </a:lnTo>
                  <a:cubicBezTo>
                    <a:pt x="419589" y="303147"/>
                    <a:pt x="895744" y="65150"/>
                    <a:pt x="1426279" y="11232"/>
                  </a:cubicBezTo>
                  <a:lnTo>
                    <a:pt x="164857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3" name="Google Shape;4283;p123"/>
            <p:cNvSpPr/>
            <p:nvPr/>
          </p:nvSpPr>
          <p:spPr>
            <a:xfrm>
              <a:off x="5991460" y="1442659"/>
              <a:ext cx="1700210" cy="1700307"/>
            </a:xfrm>
            <a:custGeom>
              <a:rect b="b" l="l" r="r" t="t"/>
              <a:pathLst>
                <a:path extrusionOk="0" h="1700307" w="1700210">
                  <a:moveTo>
                    <a:pt x="0" y="0"/>
                  </a:moveTo>
                  <a:lnTo>
                    <a:pt x="222289" y="11232"/>
                  </a:lnTo>
                  <a:cubicBezTo>
                    <a:pt x="752824" y="65150"/>
                    <a:pt x="1228979" y="303147"/>
                    <a:pt x="1585970" y="660394"/>
                  </a:cubicBezTo>
                  <a:lnTo>
                    <a:pt x="1700210" y="786180"/>
                  </a:lnTo>
                  <a:lnTo>
                    <a:pt x="713494" y="1700307"/>
                  </a:lnTo>
                  <a:lnTo>
                    <a:pt x="638137" y="1608908"/>
                  </a:lnTo>
                  <a:cubicBezTo>
                    <a:pt x="493396" y="1464063"/>
                    <a:pt x="300340" y="1367568"/>
                    <a:pt x="85237" y="1345707"/>
                  </a:cubicBezTo>
                  <a:lnTo>
                    <a:pt x="0" y="1341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4" name="Google Shape;4284;p123"/>
            <p:cNvSpPr/>
            <p:nvPr/>
          </p:nvSpPr>
          <p:spPr>
            <a:xfrm>
              <a:off x="3728706" y="2184152"/>
              <a:ext cx="1572737" cy="1559542"/>
            </a:xfrm>
            <a:custGeom>
              <a:rect b="b" l="l" r="r" t="t"/>
              <a:pathLst>
                <a:path extrusionOk="0" h="1559542" w="1572737">
                  <a:moveTo>
                    <a:pt x="586682" y="0"/>
                  </a:moveTo>
                  <a:lnTo>
                    <a:pt x="1572737" y="910391"/>
                  </a:lnTo>
                  <a:lnTo>
                    <a:pt x="1496552" y="1002794"/>
                  </a:lnTo>
                  <a:cubicBezTo>
                    <a:pt x="1397990" y="1148789"/>
                    <a:pt x="1340439" y="1324788"/>
                    <a:pt x="1340439" y="1514238"/>
                  </a:cubicBezTo>
                  <a:lnTo>
                    <a:pt x="1342725" y="1559542"/>
                  </a:lnTo>
                  <a:lnTo>
                    <a:pt x="2286" y="1559542"/>
                  </a:lnTo>
                  <a:lnTo>
                    <a:pt x="0" y="1514238"/>
                  </a:lnTo>
                  <a:cubicBezTo>
                    <a:pt x="0" y="969097"/>
                    <a:pt x="193203" y="469114"/>
                    <a:pt x="514825" y="79118"/>
                  </a:cubicBezTo>
                  <a:lnTo>
                    <a:pt x="586682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5" name="Google Shape;4285;p123"/>
            <p:cNvSpPr/>
            <p:nvPr/>
          </p:nvSpPr>
          <p:spPr>
            <a:xfrm>
              <a:off x="6651513" y="2241014"/>
              <a:ext cx="1586255" cy="2987323"/>
            </a:xfrm>
            <a:custGeom>
              <a:rect b="b" l="l" r="r" t="t"/>
              <a:pathLst>
                <a:path extrusionOk="0" h="2987323" w="1586255">
                  <a:moveTo>
                    <a:pt x="1051216" y="0"/>
                  </a:moveTo>
                  <a:lnTo>
                    <a:pt x="1071430" y="22257"/>
                  </a:lnTo>
                  <a:cubicBezTo>
                    <a:pt x="1393052" y="412253"/>
                    <a:pt x="1586255" y="912236"/>
                    <a:pt x="1586255" y="1457377"/>
                  </a:cubicBezTo>
                  <a:cubicBezTo>
                    <a:pt x="1586255" y="2002518"/>
                    <a:pt x="1393052" y="2502501"/>
                    <a:pt x="1071430" y="2892497"/>
                  </a:cubicBezTo>
                  <a:lnTo>
                    <a:pt x="985309" y="2987323"/>
                  </a:lnTo>
                  <a:lnTo>
                    <a:pt x="0" y="2077621"/>
                  </a:lnTo>
                  <a:lnTo>
                    <a:pt x="89703" y="1968821"/>
                  </a:lnTo>
                  <a:cubicBezTo>
                    <a:pt x="188265" y="1822827"/>
                    <a:pt x="245816" y="1646828"/>
                    <a:pt x="245816" y="1457377"/>
                  </a:cubicBezTo>
                  <a:cubicBezTo>
                    <a:pt x="245816" y="1267927"/>
                    <a:pt x="188265" y="1091928"/>
                    <a:pt x="89703" y="945933"/>
                  </a:cubicBezTo>
                  <a:lnTo>
                    <a:pt x="63922" y="914663"/>
                  </a:lnTo>
                  <a:lnTo>
                    <a:pt x="1051216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6" name="Google Shape;4286;p123"/>
            <p:cNvSpPr/>
            <p:nvPr/>
          </p:nvSpPr>
          <p:spPr>
            <a:xfrm>
              <a:off x="3731822" y="3760140"/>
              <a:ext cx="1642259" cy="1530752"/>
            </a:xfrm>
            <a:custGeom>
              <a:rect b="b" l="l" r="r" t="t"/>
              <a:pathLst>
                <a:path extrusionOk="0" h="1530752" w="1642259">
                  <a:moveTo>
                    <a:pt x="0" y="0"/>
                  </a:moveTo>
                  <a:lnTo>
                    <a:pt x="1340439" y="0"/>
                  </a:lnTo>
                  <a:lnTo>
                    <a:pt x="1342042" y="31778"/>
                  </a:lnTo>
                  <a:cubicBezTo>
                    <a:pt x="1363888" y="247036"/>
                    <a:pt x="1460314" y="440230"/>
                    <a:pt x="1605054" y="585074"/>
                  </a:cubicBezTo>
                  <a:lnTo>
                    <a:pt x="1642259" y="615793"/>
                  </a:lnTo>
                  <a:lnTo>
                    <a:pt x="654646" y="1530752"/>
                  </a:lnTo>
                  <a:lnTo>
                    <a:pt x="511709" y="1373370"/>
                  </a:lnTo>
                  <a:cubicBezTo>
                    <a:pt x="236033" y="1039088"/>
                    <a:pt x="54706" y="623999"/>
                    <a:pt x="8524" y="16892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7" name="Google Shape;4287;p123"/>
            <p:cNvSpPr/>
            <p:nvPr/>
          </p:nvSpPr>
          <p:spPr>
            <a:xfrm>
              <a:off x="5991461" y="4331343"/>
              <a:ext cx="1634303" cy="1622780"/>
            </a:xfrm>
            <a:custGeom>
              <a:rect b="b" l="l" r="r" t="t"/>
              <a:pathLst>
                <a:path extrusionOk="0" h="1622780" w="1634303">
                  <a:moveTo>
                    <a:pt x="649574" y="0"/>
                  </a:moveTo>
                  <a:lnTo>
                    <a:pt x="1634303" y="909168"/>
                  </a:lnTo>
                  <a:lnTo>
                    <a:pt x="1585970" y="962385"/>
                  </a:lnTo>
                  <a:cubicBezTo>
                    <a:pt x="1228979" y="1319632"/>
                    <a:pt x="752824" y="1557630"/>
                    <a:pt x="222289" y="1611547"/>
                  </a:cubicBezTo>
                  <a:lnTo>
                    <a:pt x="0" y="1622780"/>
                  </a:lnTo>
                  <a:lnTo>
                    <a:pt x="0" y="281380"/>
                  </a:lnTo>
                  <a:lnTo>
                    <a:pt x="85237" y="277072"/>
                  </a:lnTo>
                  <a:cubicBezTo>
                    <a:pt x="300340" y="255212"/>
                    <a:pt x="493396" y="158716"/>
                    <a:pt x="638137" y="13871"/>
                  </a:cubicBezTo>
                  <a:lnTo>
                    <a:pt x="649574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8" name="Google Shape;4288;p123"/>
            <p:cNvSpPr/>
            <p:nvPr/>
          </p:nvSpPr>
          <p:spPr>
            <a:xfrm>
              <a:off x="4398410" y="4386499"/>
              <a:ext cx="1576605" cy="1567625"/>
            </a:xfrm>
            <a:custGeom>
              <a:rect b="b" l="l" r="r" t="t"/>
              <a:pathLst>
                <a:path extrusionOk="0" h="1567625" w="1576605">
                  <a:moveTo>
                    <a:pt x="988467" y="0"/>
                  </a:moveTo>
                  <a:lnTo>
                    <a:pt x="1073750" y="70415"/>
                  </a:lnTo>
                  <a:cubicBezTo>
                    <a:pt x="1195325" y="152609"/>
                    <a:pt x="1337721" y="206303"/>
                    <a:pt x="1491366" y="221917"/>
                  </a:cubicBezTo>
                  <a:lnTo>
                    <a:pt x="1576605" y="226225"/>
                  </a:lnTo>
                  <a:lnTo>
                    <a:pt x="1576605" y="1567625"/>
                  </a:lnTo>
                  <a:lnTo>
                    <a:pt x="1354314" y="1556392"/>
                  </a:lnTo>
                  <a:cubicBezTo>
                    <a:pt x="899570" y="1510177"/>
                    <a:pt x="484778" y="1328720"/>
                    <a:pt x="150736" y="1052845"/>
                  </a:cubicBezTo>
                  <a:lnTo>
                    <a:pt x="0" y="915749"/>
                  </a:lnTo>
                  <a:lnTo>
                    <a:pt x="988467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89" name="Google Shape;4289;p123"/>
          <p:cNvSpPr/>
          <p:nvPr/>
        </p:nvSpPr>
        <p:spPr>
          <a:xfrm>
            <a:off x="7666097" y="31315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90" name="Google Shape;4290;p123"/>
          <p:cNvSpPr/>
          <p:nvPr/>
        </p:nvSpPr>
        <p:spPr>
          <a:xfrm>
            <a:off x="3341747" y="24076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91" name="Google Shape;4291;p123"/>
          <p:cNvSpPr/>
          <p:nvPr/>
        </p:nvSpPr>
        <p:spPr>
          <a:xfrm>
            <a:off x="3227447" y="4103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92" name="Google Shape;4292;p123"/>
          <p:cNvSpPr/>
          <p:nvPr/>
        </p:nvSpPr>
        <p:spPr>
          <a:xfrm>
            <a:off x="6484997" y="11503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93" name="Google Shape;4293;p123"/>
          <p:cNvSpPr/>
          <p:nvPr/>
        </p:nvSpPr>
        <p:spPr>
          <a:xfrm>
            <a:off x="4541897" y="1131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94" name="Google Shape;4294;p123"/>
          <p:cNvSpPr/>
          <p:nvPr/>
        </p:nvSpPr>
        <p:spPr>
          <a:xfrm>
            <a:off x="4675247" y="5322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295" name="Google Shape;4295;p123"/>
          <p:cNvSpPr/>
          <p:nvPr/>
        </p:nvSpPr>
        <p:spPr>
          <a:xfrm>
            <a:off x="6389747" y="5246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9" name="Shape 4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" name="Google Shape;4300;p12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301" name="Google Shape;4301;p124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302" name="Google Shape;4302;p124"/>
          <p:cNvGrpSpPr/>
          <p:nvPr/>
        </p:nvGrpSpPr>
        <p:grpSpPr>
          <a:xfrm>
            <a:off x="3728705" y="1399548"/>
            <a:ext cx="4509062" cy="4517136"/>
            <a:chOff x="3728706" y="1442658"/>
            <a:chExt cx="4509062" cy="4511466"/>
          </a:xfrm>
        </p:grpSpPr>
        <p:sp>
          <p:nvSpPr>
            <p:cNvPr id="4303" name="Google Shape;4303;p124"/>
            <p:cNvSpPr/>
            <p:nvPr/>
          </p:nvSpPr>
          <p:spPr>
            <a:xfrm>
              <a:off x="4326444" y="1442658"/>
              <a:ext cx="1648570" cy="1639176"/>
            </a:xfrm>
            <a:custGeom>
              <a:rect b="b" l="l" r="r" t="t"/>
              <a:pathLst>
                <a:path extrusionOk="0" h="1639176" w="1648570">
                  <a:moveTo>
                    <a:pt x="1648570" y="0"/>
                  </a:moveTo>
                  <a:lnTo>
                    <a:pt x="1648570" y="1341400"/>
                  </a:lnTo>
                  <a:lnTo>
                    <a:pt x="1563331" y="1345707"/>
                  </a:lnTo>
                  <a:cubicBezTo>
                    <a:pt x="1348228" y="1367568"/>
                    <a:pt x="1155172" y="1464063"/>
                    <a:pt x="1010431" y="1608908"/>
                  </a:cubicBezTo>
                  <a:lnTo>
                    <a:pt x="985476" y="1639176"/>
                  </a:lnTo>
                  <a:lnTo>
                    <a:pt x="0" y="729319"/>
                  </a:lnTo>
                  <a:lnTo>
                    <a:pt x="62598" y="660394"/>
                  </a:lnTo>
                  <a:cubicBezTo>
                    <a:pt x="419589" y="303147"/>
                    <a:pt x="895744" y="65150"/>
                    <a:pt x="1426279" y="11232"/>
                  </a:cubicBezTo>
                  <a:lnTo>
                    <a:pt x="164857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4" name="Google Shape;4304;p124"/>
            <p:cNvSpPr/>
            <p:nvPr/>
          </p:nvSpPr>
          <p:spPr>
            <a:xfrm>
              <a:off x="5991460" y="1442659"/>
              <a:ext cx="1700210" cy="1700307"/>
            </a:xfrm>
            <a:custGeom>
              <a:rect b="b" l="l" r="r" t="t"/>
              <a:pathLst>
                <a:path extrusionOk="0" h="1700307" w="1700210">
                  <a:moveTo>
                    <a:pt x="0" y="0"/>
                  </a:moveTo>
                  <a:lnTo>
                    <a:pt x="222289" y="11232"/>
                  </a:lnTo>
                  <a:cubicBezTo>
                    <a:pt x="752824" y="65150"/>
                    <a:pt x="1228979" y="303147"/>
                    <a:pt x="1585970" y="660394"/>
                  </a:cubicBezTo>
                  <a:lnTo>
                    <a:pt x="1700210" y="786180"/>
                  </a:lnTo>
                  <a:lnTo>
                    <a:pt x="713494" y="1700307"/>
                  </a:lnTo>
                  <a:lnTo>
                    <a:pt x="638137" y="1608908"/>
                  </a:lnTo>
                  <a:cubicBezTo>
                    <a:pt x="493396" y="1464063"/>
                    <a:pt x="300340" y="1367568"/>
                    <a:pt x="85237" y="1345707"/>
                  </a:cubicBezTo>
                  <a:lnTo>
                    <a:pt x="0" y="13414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5" name="Google Shape;4305;p124"/>
            <p:cNvSpPr/>
            <p:nvPr/>
          </p:nvSpPr>
          <p:spPr>
            <a:xfrm>
              <a:off x="3728706" y="2184152"/>
              <a:ext cx="1572737" cy="1559542"/>
            </a:xfrm>
            <a:custGeom>
              <a:rect b="b" l="l" r="r" t="t"/>
              <a:pathLst>
                <a:path extrusionOk="0" h="1559542" w="1572737">
                  <a:moveTo>
                    <a:pt x="586682" y="0"/>
                  </a:moveTo>
                  <a:lnTo>
                    <a:pt x="1572737" y="910391"/>
                  </a:lnTo>
                  <a:lnTo>
                    <a:pt x="1496552" y="1002794"/>
                  </a:lnTo>
                  <a:cubicBezTo>
                    <a:pt x="1397990" y="1148789"/>
                    <a:pt x="1340439" y="1324788"/>
                    <a:pt x="1340439" y="1514238"/>
                  </a:cubicBezTo>
                  <a:lnTo>
                    <a:pt x="1342725" y="1559542"/>
                  </a:lnTo>
                  <a:lnTo>
                    <a:pt x="2286" y="1559542"/>
                  </a:lnTo>
                  <a:lnTo>
                    <a:pt x="0" y="1514238"/>
                  </a:lnTo>
                  <a:cubicBezTo>
                    <a:pt x="0" y="969097"/>
                    <a:pt x="193203" y="469114"/>
                    <a:pt x="514825" y="79118"/>
                  </a:cubicBezTo>
                  <a:lnTo>
                    <a:pt x="586682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6" name="Google Shape;4306;p124"/>
            <p:cNvSpPr/>
            <p:nvPr/>
          </p:nvSpPr>
          <p:spPr>
            <a:xfrm>
              <a:off x="6715435" y="2241014"/>
              <a:ext cx="1522333" cy="1502681"/>
            </a:xfrm>
            <a:custGeom>
              <a:rect b="b" l="l" r="r" t="t"/>
              <a:pathLst>
                <a:path extrusionOk="0" h="1502681" w="1522333">
                  <a:moveTo>
                    <a:pt x="987294" y="0"/>
                  </a:moveTo>
                  <a:lnTo>
                    <a:pt x="1007508" y="22257"/>
                  </a:lnTo>
                  <a:cubicBezTo>
                    <a:pt x="1329130" y="412253"/>
                    <a:pt x="1522333" y="912236"/>
                    <a:pt x="1522333" y="1457377"/>
                  </a:cubicBezTo>
                  <a:lnTo>
                    <a:pt x="1520047" y="1502681"/>
                  </a:lnTo>
                  <a:lnTo>
                    <a:pt x="179608" y="1502681"/>
                  </a:lnTo>
                  <a:lnTo>
                    <a:pt x="181894" y="1457377"/>
                  </a:lnTo>
                  <a:cubicBezTo>
                    <a:pt x="181894" y="1267927"/>
                    <a:pt x="124343" y="1091928"/>
                    <a:pt x="25781" y="945933"/>
                  </a:cubicBezTo>
                  <a:lnTo>
                    <a:pt x="0" y="914663"/>
                  </a:lnTo>
                  <a:lnTo>
                    <a:pt x="987294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7" name="Google Shape;4307;p124"/>
            <p:cNvSpPr/>
            <p:nvPr/>
          </p:nvSpPr>
          <p:spPr>
            <a:xfrm>
              <a:off x="3731822" y="3760140"/>
              <a:ext cx="1642259" cy="1530752"/>
            </a:xfrm>
            <a:custGeom>
              <a:rect b="b" l="l" r="r" t="t"/>
              <a:pathLst>
                <a:path extrusionOk="0" h="1530752" w="1642259">
                  <a:moveTo>
                    <a:pt x="0" y="0"/>
                  </a:moveTo>
                  <a:lnTo>
                    <a:pt x="1340439" y="0"/>
                  </a:lnTo>
                  <a:lnTo>
                    <a:pt x="1342042" y="31778"/>
                  </a:lnTo>
                  <a:cubicBezTo>
                    <a:pt x="1363888" y="247036"/>
                    <a:pt x="1460314" y="440230"/>
                    <a:pt x="1605054" y="585074"/>
                  </a:cubicBezTo>
                  <a:lnTo>
                    <a:pt x="1642259" y="615793"/>
                  </a:lnTo>
                  <a:lnTo>
                    <a:pt x="654646" y="1530752"/>
                  </a:lnTo>
                  <a:lnTo>
                    <a:pt x="511709" y="1373370"/>
                  </a:lnTo>
                  <a:cubicBezTo>
                    <a:pt x="236033" y="1039088"/>
                    <a:pt x="54706" y="623999"/>
                    <a:pt x="8524" y="168928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8" name="Google Shape;4308;p124"/>
            <p:cNvSpPr/>
            <p:nvPr/>
          </p:nvSpPr>
          <p:spPr>
            <a:xfrm>
              <a:off x="6651513" y="3760140"/>
              <a:ext cx="1583139" cy="1468196"/>
            </a:xfrm>
            <a:custGeom>
              <a:rect b="b" l="l" r="r" t="t"/>
              <a:pathLst>
                <a:path extrusionOk="0" h="1468196" w="1583139">
                  <a:moveTo>
                    <a:pt x="242701" y="0"/>
                  </a:moveTo>
                  <a:lnTo>
                    <a:pt x="1583139" y="0"/>
                  </a:lnTo>
                  <a:lnTo>
                    <a:pt x="1574615" y="168928"/>
                  </a:lnTo>
                  <a:cubicBezTo>
                    <a:pt x="1528434" y="623999"/>
                    <a:pt x="1347106" y="1039088"/>
                    <a:pt x="1071430" y="1373370"/>
                  </a:cubicBezTo>
                  <a:lnTo>
                    <a:pt x="985309" y="1468196"/>
                  </a:lnTo>
                  <a:lnTo>
                    <a:pt x="0" y="558494"/>
                  </a:lnTo>
                  <a:lnTo>
                    <a:pt x="89703" y="449694"/>
                  </a:lnTo>
                  <a:cubicBezTo>
                    <a:pt x="171838" y="328032"/>
                    <a:pt x="225493" y="185533"/>
                    <a:pt x="241097" y="31778"/>
                  </a:cubicBezTo>
                  <a:lnTo>
                    <a:pt x="242701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9" name="Google Shape;4309;p124"/>
            <p:cNvSpPr/>
            <p:nvPr/>
          </p:nvSpPr>
          <p:spPr>
            <a:xfrm>
              <a:off x="5991461" y="4331343"/>
              <a:ext cx="1634303" cy="1622780"/>
            </a:xfrm>
            <a:custGeom>
              <a:rect b="b" l="l" r="r" t="t"/>
              <a:pathLst>
                <a:path extrusionOk="0" h="1622780" w="1634303">
                  <a:moveTo>
                    <a:pt x="649574" y="0"/>
                  </a:moveTo>
                  <a:lnTo>
                    <a:pt x="1634303" y="909168"/>
                  </a:lnTo>
                  <a:lnTo>
                    <a:pt x="1585970" y="962385"/>
                  </a:lnTo>
                  <a:cubicBezTo>
                    <a:pt x="1228979" y="1319632"/>
                    <a:pt x="752824" y="1557630"/>
                    <a:pt x="222289" y="1611547"/>
                  </a:cubicBezTo>
                  <a:lnTo>
                    <a:pt x="0" y="1622780"/>
                  </a:lnTo>
                  <a:lnTo>
                    <a:pt x="0" y="281380"/>
                  </a:lnTo>
                  <a:lnTo>
                    <a:pt x="85237" y="277072"/>
                  </a:lnTo>
                  <a:cubicBezTo>
                    <a:pt x="300340" y="255212"/>
                    <a:pt x="493396" y="158716"/>
                    <a:pt x="638137" y="13871"/>
                  </a:cubicBezTo>
                  <a:lnTo>
                    <a:pt x="649574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0" name="Google Shape;4310;p124"/>
            <p:cNvSpPr/>
            <p:nvPr/>
          </p:nvSpPr>
          <p:spPr>
            <a:xfrm>
              <a:off x="4398410" y="4386499"/>
              <a:ext cx="1576605" cy="1567625"/>
            </a:xfrm>
            <a:custGeom>
              <a:rect b="b" l="l" r="r" t="t"/>
              <a:pathLst>
                <a:path extrusionOk="0" h="1567625" w="1576605">
                  <a:moveTo>
                    <a:pt x="988467" y="0"/>
                  </a:moveTo>
                  <a:lnTo>
                    <a:pt x="1073750" y="70415"/>
                  </a:lnTo>
                  <a:cubicBezTo>
                    <a:pt x="1195325" y="152609"/>
                    <a:pt x="1337721" y="206303"/>
                    <a:pt x="1491366" y="221917"/>
                  </a:cubicBezTo>
                  <a:lnTo>
                    <a:pt x="1576605" y="226225"/>
                  </a:lnTo>
                  <a:lnTo>
                    <a:pt x="1576605" y="1567625"/>
                  </a:lnTo>
                  <a:lnTo>
                    <a:pt x="1354314" y="1556392"/>
                  </a:lnTo>
                  <a:cubicBezTo>
                    <a:pt x="899570" y="1510177"/>
                    <a:pt x="484778" y="1328720"/>
                    <a:pt x="150736" y="1052845"/>
                  </a:cubicBezTo>
                  <a:lnTo>
                    <a:pt x="0" y="915749"/>
                  </a:lnTo>
                  <a:lnTo>
                    <a:pt x="988467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11" name="Google Shape;4311;p124"/>
          <p:cNvSpPr/>
          <p:nvPr/>
        </p:nvSpPr>
        <p:spPr>
          <a:xfrm>
            <a:off x="7685147" y="4103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312" name="Google Shape;4312;p124"/>
          <p:cNvSpPr/>
          <p:nvPr/>
        </p:nvSpPr>
        <p:spPr>
          <a:xfrm>
            <a:off x="7742297" y="24838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313" name="Google Shape;4313;p124"/>
          <p:cNvSpPr/>
          <p:nvPr/>
        </p:nvSpPr>
        <p:spPr>
          <a:xfrm>
            <a:off x="6484997" y="11503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314" name="Google Shape;4314;p124"/>
          <p:cNvSpPr/>
          <p:nvPr/>
        </p:nvSpPr>
        <p:spPr>
          <a:xfrm>
            <a:off x="4541897" y="1131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315" name="Google Shape;4315;p124"/>
          <p:cNvSpPr/>
          <p:nvPr/>
        </p:nvSpPr>
        <p:spPr>
          <a:xfrm>
            <a:off x="4675247" y="53222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316" name="Google Shape;4316;p124"/>
          <p:cNvSpPr/>
          <p:nvPr/>
        </p:nvSpPr>
        <p:spPr>
          <a:xfrm>
            <a:off x="6389747" y="5246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317" name="Google Shape;4317;p124"/>
          <p:cNvSpPr/>
          <p:nvPr/>
        </p:nvSpPr>
        <p:spPr>
          <a:xfrm>
            <a:off x="3341747" y="240760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318" name="Google Shape;4318;p124"/>
          <p:cNvSpPr/>
          <p:nvPr/>
        </p:nvSpPr>
        <p:spPr>
          <a:xfrm>
            <a:off x="3227447" y="4103055"/>
            <a:ext cx="972334" cy="97233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</a:t>
            </a:r>
            <a:b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2" name="Shape 4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3" name="Google Shape;4323;p12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324" name="Google Shape;4324;p125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325" name="Google Shape;4325;p125"/>
          <p:cNvGrpSpPr/>
          <p:nvPr/>
        </p:nvGrpSpPr>
        <p:grpSpPr>
          <a:xfrm>
            <a:off x="5737003" y="1850864"/>
            <a:ext cx="4105646" cy="4105646"/>
            <a:chOff x="1237496" y="2003969"/>
            <a:chExt cx="4105646" cy="4105646"/>
          </a:xfrm>
        </p:grpSpPr>
        <p:grpSp>
          <p:nvGrpSpPr>
            <p:cNvPr id="4326" name="Google Shape;4326;p125"/>
            <p:cNvGrpSpPr/>
            <p:nvPr/>
          </p:nvGrpSpPr>
          <p:grpSpPr>
            <a:xfrm>
              <a:off x="2100442" y="2864517"/>
              <a:ext cx="2379753" cy="2382151"/>
              <a:chOff x="2100442" y="2565576"/>
              <a:chExt cx="2379753" cy="2382151"/>
            </a:xfrm>
          </p:grpSpPr>
          <p:sp>
            <p:nvSpPr>
              <p:cNvPr id="4327" name="Google Shape;4327;p125"/>
              <p:cNvSpPr/>
              <p:nvPr/>
            </p:nvSpPr>
            <p:spPr>
              <a:xfrm flipH="1">
                <a:off x="2100442" y="2567974"/>
                <a:ext cx="2379753" cy="2379753"/>
              </a:xfrm>
              <a:prstGeom prst="blockArc">
                <a:avLst>
                  <a:gd fmla="val 40644" name="adj1"/>
                  <a:gd fmla="val 16214381" name="adj2"/>
                  <a:gd fmla="val 16739" name="adj3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8" name="Google Shape;4328;p125"/>
              <p:cNvSpPr/>
              <p:nvPr/>
            </p:nvSpPr>
            <p:spPr>
              <a:xfrm>
                <a:off x="3092477" y="2565576"/>
                <a:ext cx="400383" cy="400383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29" name="Google Shape;4329;p125"/>
            <p:cNvGrpSpPr/>
            <p:nvPr/>
          </p:nvGrpSpPr>
          <p:grpSpPr>
            <a:xfrm>
              <a:off x="2531315" y="3297788"/>
              <a:ext cx="1518008" cy="1518008"/>
              <a:chOff x="2531315" y="2998847"/>
              <a:chExt cx="1518008" cy="1518008"/>
            </a:xfrm>
          </p:grpSpPr>
          <p:sp>
            <p:nvSpPr>
              <p:cNvPr id="4330" name="Google Shape;4330;p125"/>
              <p:cNvSpPr/>
              <p:nvPr/>
            </p:nvSpPr>
            <p:spPr>
              <a:xfrm flipH="1">
                <a:off x="2531315" y="2998847"/>
                <a:ext cx="1518008" cy="1518008"/>
              </a:xfrm>
              <a:prstGeom prst="blockArc">
                <a:avLst>
                  <a:gd fmla="val 3706252" name="adj1"/>
                  <a:gd fmla="val 16177562" name="adj2"/>
                  <a:gd fmla="val 26403" name="adj3"/>
                </a:avLst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1" name="Google Shape;4331;p125"/>
              <p:cNvSpPr/>
              <p:nvPr/>
            </p:nvSpPr>
            <p:spPr>
              <a:xfrm>
                <a:off x="3092477" y="2998847"/>
                <a:ext cx="400383" cy="400383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32" name="Google Shape;4332;p125"/>
            <p:cNvGrpSpPr/>
            <p:nvPr/>
          </p:nvGrpSpPr>
          <p:grpSpPr>
            <a:xfrm>
              <a:off x="1667173" y="2431245"/>
              <a:ext cx="3246294" cy="3248695"/>
              <a:chOff x="1667173" y="2132304"/>
              <a:chExt cx="3246294" cy="3248695"/>
            </a:xfrm>
          </p:grpSpPr>
          <p:sp>
            <p:nvSpPr>
              <p:cNvPr id="4333" name="Google Shape;4333;p125"/>
              <p:cNvSpPr/>
              <p:nvPr/>
            </p:nvSpPr>
            <p:spPr>
              <a:xfrm flipH="1">
                <a:off x="1667173" y="2134705"/>
                <a:ext cx="3246294" cy="3246294"/>
              </a:xfrm>
              <a:prstGeom prst="blockArc">
                <a:avLst>
                  <a:gd fmla="val 20331835" name="adj1"/>
                  <a:gd fmla="val 16203514" name="adj2"/>
                  <a:gd fmla="val 12311" name="adj3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4" name="Google Shape;4334;p125"/>
              <p:cNvSpPr/>
              <p:nvPr/>
            </p:nvSpPr>
            <p:spPr>
              <a:xfrm>
                <a:off x="3092477" y="2132304"/>
                <a:ext cx="400383" cy="400383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335" name="Google Shape;4335;p125"/>
            <p:cNvGrpSpPr/>
            <p:nvPr/>
          </p:nvGrpSpPr>
          <p:grpSpPr>
            <a:xfrm>
              <a:off x="1237496" y="2003969"/>
              <a:ext cx="4105646" cy="4105646"/>
              <a:chOff x="1237496" y="1705028"/>
              <a:chExt cx="4105646" cy="4105646"/>
            </a:xfrm>
          </p:grpSpPr>
          <p:sp>
            <p:nvSpPr>
              <p:cNvPr id="4336" name="Google Shape;4336;p125"/>
              <p:cNvSpPr/>
              <p:nvPr/>
            </p:nvSpPr>
            <p:spPr>
              <a:xfrm flipH="1">
                <a:off x="1237496" y="1705028"/>
                <a:ext cx="4105646" cy="4105646"/>
              </a:xfrm>
              <a:prstGeom prst="blockArc">
                <a:avLst>
                  <a:gd fmla="val 19391962" name="adj1"/>
                  <a:gd fmla="val 16212586" name="adj2"/>
                  <a:gd fmla="val 9872" name="adj3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7" name="Google Shape;4337;p125"/>
              <p:cNvSpPr/>
              <p:nvPr/>
            </p:nvSpPr>
            <p:spPr>
              <a:xfrm>
                <a:off x="3092477" y="1705028"/>
                <a:ext cx="400383" cy="400383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338" name="Google Shape;4338;p125"/>
          <p:cNvSpPr txBox="1"/>
          <p:nvPr/>
        </p:nvSpPr>
        <p:spPr>
          <a:xfrm>
            <a:off x="3644341" y="2175381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339" name="Google Shape;4339;p125"/>
          <p:cNvSpPr/>
          <p:nvPr/>
        </p:nvSpPr>
        <p:spPr>
          <a:xfrm>
            <a:off x="505627" y="2399100"/>
            <a:ext cx="41056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40" name="Google Shape;4340;p125"/>
          <p:cNvGrpSpPr/>
          <p:nvPr/>
        </p:nvGrpSpPr>
        <p:grpSpPr>
          <a:xfrm rot="5400000">
            <a:off x="4413280" y="2473575"/>
            <a:ext cx="492675" cy="31074"/>
            <a:chOff x="5012716" y="1129776"/>
            <a:chExt cx="2895125" cy="103072"/>
          </a:xfrm>
        </p:grpSpPr>
        <p:sp>
          <p:nvSpPr>
            <p:cNvPr id="4341" name="Google Shape;4341;p125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2" name="Google Shape;4342;p125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3" name="Google Shape;4343;p125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44" name="Google Shape;4344;p125"/>
          <p:cNvSpPr txBox="1"/>
          <p:nvPr/>
        </p:nvSpPr>
        <p:spPr>
          <a:xfrm>
            <a:off x="3644341" y="3128968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345" name="Google Shape;4345;p125"/>
          <p:cNvSpPr/>
          <p:nvPr/>
        </p:nvSpPr>
        <p:spPr>
          <a:xfrm>
            <a:off x="505627" y="3352687"/>
            <a:ext cx="41056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46" name="Google Shape;4346;p125"/>
          <p:cNvGrpSpPr/>
          <p:nvPr/>
        </p:nvGrpSpPr>
        <p:grpSpPr>
          <a:xfrm rot="5400000">
            <a:off x="4413280" y="3427162"/>
            <a:ext cx="492675" cy="31074"/>
            <a:chOff x="5012716" y="1129776"/>
            <a:chExt cx="2895125" cy="103072"/>
          </a:xfrm>
        </p:grpSpPr>
        <p:sp>
          <p:nvSpPr>
            <p:cNvPr id="4347" name="Google Shape;4347;p125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8" name="Google Shape;4348;p125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9" name="Google Shape;4349;p125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50" name="Google Shape;4350;p125"/>
          <p:cNvSpPr txBox="1"/>
          <p:nvPr/>
        </p:nvSpPr>
        <p:spPr>
          <a:xfrm>
            <a:off x="3644341" y="4082555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351" name="Google Shape;4351;p125"/>
          <p:cNvSpPr/>
          <p:nvPr/>
        </p:nvSpPr>
        <p:spPr>
          <a:xfrm>
            <a:off x="505627" y="4306274"/>
            <a:ext cx="41056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52" name="Google Shape;4352;p125"/>
          <p:cNvGrpSpPr/>
          <p:nvPr/>
        </p:nvGrpSpPr>
        <p:grpSpPr>
          <a:xfrm rot="5400000">
            <a:off x="4413280" y="4380749"/>
            <a:ext cx="492675" cy="31074"/>
            <a:chOff x="5012716" y="1129776"/>
            <a:chExt cx="2895125" cy="103072"/>
          </a:xfrm>
        </p:grpSpPr>
        <p:sp>
          <p:nvSpPr>
            <p:cNvPr id="4353" name="Google Shape;4353;p125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4" name="Google Shape;4354;p125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55" name="Google Shape;4355;p125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56" name="Google Shape;4356;p125"/>
          <p:cNvSpPr txBox="1"/>
          <p:nvPr/>
        </p:nvSpPr>
        <p:spPr>
          <a:xfrm>
            <a:off x="3644341" y="5036142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357" name="Google Shape;4357;p125"/>
          <p:cNvSpPr/>
          <p:nvPr/>
        </p:nvSpPr>
        <p:spPr>
          <a:xfrm>
            <a:off x="505627" y="5259861"/>
            <a:ext cx="410564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358" name="Google Shape;4358;p125"/>
          <p:cNvGrpSpPr/>
          <p:nvPr/>
        </p:nvGrpSpPr>
        <p:grpSpPr>
          <a:xfrm rot="5400000">
            <a:off x="4413280" y="5334336"/>
            <a:ext cx="492675" cy="31074"/>
            <a:chOff x="5012716" y="1129776"/>
            <a:chExt cx="2895125" cy="103072"/>
          </a:xfrm>
        </p:grpSpPr>
        <p:sp>
          <p:nvSpPr>
            <p:cNvPr id="4359" name="Google Shape;4359;p125"/>
            <p:cNvSpPr/>
            <p:nvPr/>
          </p:nvSpPr>
          <p:spPr>
            <a:xfrm>
              <a:off x="5012716" y="1129776"/>
              <a:ext cx="1623093" cy="103072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0" name="Google Shape;4360;p125"/>
            <p:cNvSpPr/>
            <p:nvPr/>
          </p:nvSpPr>
          <p:spPr>
            <a:xfrm>
              <a:off x="6776695" y="1129776"/>
              <a:ext cx="660462" cy="103072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1" name="Google Shape;4361;p125"/>
            <p:cNvSpPr/>
            <p:nvPr/>
          </p:nvSpPr>
          <p:spPr>
            <a:xfrm>
              <a:off x="7577612" y="1129776"/>
              <a:ext cx="330229" cy="103072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5" name="Shape 4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6" name="Google Shape;4366;p12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367" name="Google Shape;4367;p126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68" name="Google Shape;4368;p126"/>
          <p:cNvSpPr/>
          <p:nvPr/>
        </p:nvSpPr>
        <p:spPr>
          <a:xfrm>
            <a:off x="4163220" y="2010877"/>
            <a:ext cx="1661914" cy="3384029"/>
          </a:xfrm>
          <a:custGeom>
            <a:rect b="b" l="l" r="r" t="t"/>
            <a:pathLst>
              <a:path extrusionOk="0" h="1806" w="886">
                <a:moveTo>
                  <a:pt x="839" y="0"/>
                </a:moveTo>
                <a:cubicBezTo>
                  <a:pt x="886" y="1806"/>
                  <a:pt x="886" y="1806"/>
                  <a:pt x="886" y="1806"/>
                </a:cubicBezTo>
                <a:cubicBezTo>
                  <a:pt x="886" y="1806"/>
                  <a:pt x="0" y="1806"/>
                  <a:pt x="1" y="841"/>
                </a:cubicBezTo>
                <a:cubicBezTo>
                  <a:pt x="1" y="591"/>
                  <a:pt x="201" y="76"/>
                  <a:pt x="83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9" name="Google Shape;4369;p126"/>
          <p:cNvSpPr/>
          <p:nvPr/>
        </p:nvSpPr>
        <p:spPr>
          <a:xfrm>
            <a:off x="4766832" y="1961765"/>
            <a:ext cx="2206907" cy="3496514"/>
          </a:xfrm>
          <a:custGeom>
            <a:rect b="b" l="l" r="r" t="t"/>
            <a:pathLst>
              <a:path extrusionOk="0" h="1866" w="1177">
                <a:moveTo>
                  <a:pt x="1132" y="885"/>
                </a:moveTo>
                <a:cubicBezTo>
                  <a:pt x="1177" y="1385"/>
                  <a:pt x="969" y="1813"/>
                  <a:pt x="669" y="1840"/>
                </a:cubicBezTo>
                <a:cubicBezTo>
                  <a:pt x="369" y="1866"/>
                  <a:pt x="89" y="1482"/>
                  <a:pt x="45" y="982"/>
                </a:cubicBezTo>
                <a:cubicBezTo>
                  <a:pt x="0" y="481"/>
                  <a:pt x="207" y="54"/>
                  <a:pt x="507" y="27"/>
                </a:cubicBezTo>
                <a:cubicBezTo>
                  <a:pt x="808" y="0"/>
                  <a:pt x="1087" y="384"/>
                  <a:pt x="1132" y="885"/>
                </a:cubicBezTo>
                <a:close/>
              </a:path>
            </a:pathLst>
          </a:custGeom>
          <a:solidFill>
            <a:srgbClr val="20365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0" name="Google Shape;4370;p126"/>
          <p:cNvSpPr/>
          <p:nvPr/>
        </p:nvSpPr>
        <p:spPr>
          <a:xfrm>
            <a:off x="5159735" y="2864807"/>
            <a:ext cx="2290874" cy="1506654"/>
          </a:xfrm>
          <a:custGeom>
            <a:rect b="b" l="l" r="r" t="t"/>
            <a:pathLst>
              <a:path extrusionOk="0" h="804" w="1222">
                <a:moveTo>
                  <a:pt x="0" y="804"/>
                </a:moveTo>
                <a:cubicBezTo>
                  <a:pt x="840" y="0"/>
                  <a:pt x="840" y="0"/>
                  <a:pt x="840" y="0"/>
                </a:cubicBezTo>
                <a:cubicBezTo>
                  <a:pt x="840" y="0"/>
                  <a:pt x="1138" y="38"/>
                  <a:pt x="1164" y="142"/>
                </a:cubicBezTo>
                <a:cubicBezTo>
                  <a:pt x="1164" y="142"/>
                  <a:pt x="1222" y="420"/>
                  <a:pt x="444" y="706"/>
                </a:cubicBezTo>
                <a:cubicBezTo>
                  <a:pt x="305" y="757"/>
                  <a:pt x="214" y="772"/>
                  <a:pt x="0" y="804"/>
                </a:cubicBezTo>
                <a:close/>
              </a:path>
            </a:pathLst>
          </a:custGeom>
          <a:solidFill>
            <a:srgbClr val="038BA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1" name="Google Shape;4371;p126"/>
          <p:cNvSpPr/>
          <p:nvPr/>
        </p:nvSpPr>
        <p:spPr>
          <a:xfrm>
            <a:off x="5159735" y="3130966"/>
            <a:ext cx="2690113" cy="2179974"/>
          </a:xfrm>
          <a:custGeom>
            <a:rect b="b" l="l" r="r" t="t"/>
            <a:pathLst>
              <a:path extrusionOk="0" h="1163" w="1435">
                <a:moveTo>
                  <a:pt x="1164" y="0"/>
                </a:moveTo>
                <a:cubicBezTo>
                  <a:pt x="1164" y="0"/>
                  <a:pt x="1435" y="846"/>
                  <a:pt x="582" y="1075"/>
                </a:cubicBezTo>
                <a:cubicBezTo>
                  <a:pt x="582" y="1075"/>
                  <a:pt x="129" y="1163"/>
                  <a:pt x="0" y="662"/>
                </a:cubicBezTo>
                <a:cubicBezTo>
                  <a:pt x="0" y="662"/>
                  <a:pt x="1115" y="473"/>
                  <a:pt x="116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2" name="Google Shape;4372;p126"/>
          <p:cNvSpPr/>
          <p:nvPr/>
        </p:nvSpPr>
        <p:spPr>
          <a:xfrm>
            <a:off x="4834956" y="2476657"/>
            <a:ext cx="1961343" cy="1768060"/>
          </a:xfrm>
          <a:custGeom>
            <a:rect b="b" l="l" r="r" t="t"/>
            <a:pathLst>
              <a:path extrusionOk="0" h="943" w="1046">
                <a:moveTo>
                  <a:pt x="346" y="44"/>
                </a:moveTo>
                <a:cubicBezTo>
                  <a:pt x="346" y="44"/>
                  <a:pt x="790" y="0"/>
                  <a:pt x="1046" y="592"/>
                </a:cubicBezTo>
                <a:cubicBezTo>
                  <a:pt x="1046" y="592"/>
                  <a:pt x="808" y="870"/>
                  <a:pt x="241" y="943"/>
                </a:cubicBezTo>
                <a:cubicBezTo>
                  <a:pt x="241" y="943"/>
                  <a:pt x="0" y="387"/>
                  <a:pt x="346" y="4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3" name="Google Shape;4373;p126"/>
          <p:cNvSpPr/>
          <p:nvPr/>
        </p:nvSpPr>
        <p:spPr>
          <a:xfrm>
            <a:off x="5430647" y="2310307"/>
            <a:ext cx="1533586" cy="1275349"/>
          </a:xfrm>
          <a:custGeom>
            <a:rect b="b" l="l" r="r" t="t"/>
            <a:pathLst>
              <a:path extrusionOk="0" h="681" w="818">
                <a:moveTo>
                  <a:pt x="0" y="49"/>
                </a:moveTo>
                <a:cubicBezTo>
                  <a:pt x="0" y="49"/>
                  <a:pt x="568" y="0"/>
                  <a:pt x="818" y="681"/>
                </a:cubicBezTo>
                <a:cubicBezTo>
                  <a:pt x="728" y="681"/>
                  <a:pt x="728" y="681"/>
                  <a:pt x="728" y="681"/>
                </a:cubicBezTo>
                <a:cubicBezTo>
                  <a:pt x="728" y="681"/>
                  <a:pt x="535" y="148"/>
                  <a:pt x="29" y="135"/>
                </a:cubicBezTo>
                <a:cubicBezTo>
                  <a:pt x="0" y="49"/>
                  <a:pt x="0" y="49"/>
                  <a:pt x="0" y="49"/>
                </a:cubicBezTo>
              </a:path>
            </a:pathLst>
          </a:custGeom>
          <a:solidFill>
            <a:srgbClr val="815A00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4" name="Google Shape;4374;p126"/>
          <p:cNvSpPr/>
          <p:nvPr/>
        </p:nvSpPr>
        <p:spPr>
          <a:xfrm>
            <a:off x="5428271" y="2231886"/>
            <a:ext cx="1799746" cy="1356147"/>
          </a:xfrm>
          <a:custGeom>
            <a:rect b="b" l="l" r="r" t="t"/>
            <a:pathLst>
              <a:path extrusionOk="0" h="724" w="960">
                <a:moveTo>
                  <a:pt x="0" y="92"/>
                </a:moveTo>
                <a:cubicBezTo>
                  <a:pt x="0" y="92"/>
                  <a:pt x="70" y="0"/>
                  <a:pt x="238" y="2"/>
                </a:cubicBezTo>
                <a:cubicBezTo>
                  <a:pt x="456" y="4"/>
                  <a:pt x="796" y="135"/>
                  <a:pt x="923" y="531"/>
                </a:cubicBezTo>
                <a:cubicBezTo>
                  <a:pt x="923" y="531"/>
                  <a:pt x="960" y="584"/>
                  <a:pt x="820" y="724"/>
                </a:cubicBezTo>
                <a:cubicBezTo>
                  <a:pt x="820" y="724"/>
                  <a:pt x="604" y="76"/>
                  <a:pt x="0" y="9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75" name="Google Shape;4375;p126"/>
          <p:cNvCxnSpPr/>
          <p:nvPr/>
        </p:nvCxnSpPr>
        <p:spPr>
          <a:xfrm>
            <a:off x="7084943" y="2358270"/>
            <a:ext cx="872589" cy="0"/>
          </a:xfrm>
          <a:prstGeom prst="straightConnector1">
            <a:avLst/>
          </a:prstGeom>
          <a:noFill/>
          <a:ln cap="rnd" cmpd="sng" w="19050">
            <a:solidFill>
              <a:schemeClr val="dk2">
                <a:alpha val="49803"/>
              </a:schemeClr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4376" name="Google Shape;4376;p126"/>
          <p:cNvCxnSpPr/>
          <p:nvPr/>
        </p:nvCxnSpPr>
        <p:spPr>
          <a:xfrm rot="10800000">
            <a:off x="3908941" y="2358270"/>
            <a:ext cx="675273" cy="0"/>
          </a:xfrm>
          <a:prstGeom prst="straightConnector1">
            <a:avLst/>
          </a:prstGeom>
          <a:noFill/>
          <a:ln cap="rnd" cmpd="sng" w="19050">
            <a:solidFill>
              <a:schemeClr val="dk2">
                <a:alpha val="49803"/>
              </a:schemeClr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4377" name="Google Shape;4377;p126"/>
          <p:cNvCxnSpPr/>
          <p:nvPr/>
        </p:nvCxnSpPr>
        <p:spPr>
          <a:xfrm>
            <a:off x="7084943" y="4877382"/>
            <a:ext cx="872589" cy="0"/>
          </a:xfrm>
          <a:prstGeom prst="straightConnector1">
            <a:avLst/>
          </a:prstGeom>
          <a:noFill/>
          <a:ln cap="rnd" cmpd="sng" w="19050">
            <a:solidFill>
              <a:schemeClr val="dk2">
                <a:alpha val="49803"/>
              </a:schemeClr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4378" name="Google Shape;4378;p126"/>
          <p:cNvCxnSpPr/>
          <p:nvPr/>
        </p:nvCxnSpPr>
        <p:spPr>
          <a:xfrm rot="10800000">
            <a:off x="3908941" y="4877381"/>
            <a:ext cx="1001017" cy="0"/>
          </a:xfrm>
          <a:prstGeom prst="straightConnector1">
            <a:avLst/>
          </a:prstGeom>
          <a:noFill/>
          <a:ln cap="rnd" cmpd="sng" w="19050">
            <a:solidFill>
              <a:schemeClr val="dk2">
                <a:alpha val="49803"/>
              </a:schemeClr>
            </a:solidFill>
            <a:prstDash val="dot"/>
            <a:miter lim="800000"/>
            <a:headEnd len="med" w="med" type="oval"/>
            <a:tailEnd len="med" w="med" type="oval"/>
          </a:ln>
        </p:spPr>
      </p:cxnSp>
      <p:sp>
        <p:nvSpPr>
          <p:cNvPr id="4379" name="Google Shape;4379;p126"/>
          <p:cNvSpPr txBox="1"/>
          <p:nvPr/>
        </p:nvSpPr>
        <p:spPr>
          <a:xfrm flipH="1">
            <a:off x="8198163" y="2046355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380" name="Google Shape;4380;p126"/>
          <p:cNvSpPr/>
          <p:nvPr/>
        </p:nvSpPr>
        <p:spPr>
          <a:xfrm flipH="1">
            <a:off x="8198162" y="2270074"/>
            <a:ext cx="325396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1" name="Google Shape;4381;p126"/>
          <p:cNvSpPr/>
          <p:nvPr/>
        </p:nvSpPr>
        <p:spPr>
          <a:xfrm flipH="1" rot="-5400000">
            <a:off x="8006878" y="2234762"/>
            <a:ext cx="276208" cy="34181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2" name="Google Shape;4382;p126"/>
          <p:cNvSpPr/>
          <p:nvPr/>
        </p:nvSpPr>
        <p:spPr>
          <a:xfrm flipH="1" rot="-5400000">
            <a:off x="8088786" y="2453038"/>
            <a:ext cx="112393" cy="34181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3" name="Google Shape;4383;p126"/>
          <p:cNvSpPr/>
          <p:nvPr/>
        </p:nvSpPr>
        <p:spPr>
          <a:xfrm flipH="1" rot="-5400000">
            <a:off x="8116884" y="2561234"/>
            <a:ext cx="56196" cy="34181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4" name="Google Shape;4384;p126"/>
          <p:cNvSpPr txBox="1"/>
          <p:nvPr/>
        </p:nvSpPr>
        <p:spPr>
          <a:xfrm flipH="1">
            <a:off x="8216782" y="4560469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385" name="Google Shape;4385;p126"/>
          <p:cNvSpPr/>
          <p:nvPr/>
        </p:nvSpPr>
        <p:spPr>
          <a:xfrm flipH="1">
            <a:off x="8216781" y="4784188"/>
            <a:ext cx="323534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6" name="Google Shape;4386;p126"/>
          <p:cNvSpPr/>
          <p:nvPr/>
        </p:nvSpPr>
        <p:spPr>
          <a:xfrm flipH="1" rot="-5400000">
            <a:off x="8030331" y="4750430"/>
            <a:ext cx="276208" cy="31074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7" name="Google Shape;4387;p126"/>
          <p:cNvSpPr/>
          <p:nvPr/>
        </p:nvSpPr>
        <p:spPr>
          <a:xfrm flipH="1" rot="-5400000">
            <a:off x="8112239" y="4968706"/>
            <a:ext cx="112393" cy="31074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8" name="Google Shape;4388;p126"/>
          <p:cNvSpPr/>
          <p:nvPr/>
        </p:nvSpPr>
        <p:spPr>
          <a:xfrm flipH="1" rot="-5400000">
            <a:off x="8140337" y="5076902"/>
            <a:ext cx="56196" cy="31074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9" name="Google Shape;4389;p126"/>
          <p:cNvSpPr txBox="1"/>
          <p:nvPr/>
        </p:nvSpPr>
        <p:spPr>
          <a:xfrm>
            <a:off x="2687514" y="2046355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390" name="Google Shape;4390;p126"/>
          <p:cNvSpPr/>
          <p:nvPr/>
        </p:nvSpPr>
        <p:spPr>
          <a:xfrm>
            <a:off x="419099" y="2270074"/>
            <a:ext cx="323534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1" name="Google Shape;4391;p126"/>
          <p:cNvSpPr/>
          <p:nvPr/>
        </p:nvSpPr>
        <p:spPr>
          <a:xfrm rot="5400000">
            <a:off x="3564687" y="2234499"/>
            <a:ext cx="276208" cy="31074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2" name="Google Shape;4392;p126"/>
          <p:cNvSpPr/>
          <p:nvPr/>
        </p:nvSpPr>
        <p:spPr>
          <a:xfrm rot="5400000">
            <a:off x="3646595" y="2452775"/>
            <a:ext cx="112393" cy="31074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3" name="Google Shape;4393;p126"/>
          <p:cNvSpPr/>
          <p:nvPr/>
        </p:nvSpPr>
        <p:spPr>
          <a:xfrm rot="5400000">
            <a:off x="3674693" y="2560971"/>
            <a:ext cx="56196" cy="31074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4" name="Google Shape;4394;p126"/>
          <p:cNvSpPr txBox="1"/>
          <p:nvPr/>
        </p:nvSpPr>
        <p:spPr>
          <a:xfrm>
            <a:off x="2731466" y="4560469"/>
            <a:ext cx="96693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/>
          </a:p>
        </p:txBody>
      </p:sp>
      <p:sp>
        <p:nvSpPr>
          <p:cNvPr id="4395" name="Google Shape;4395;p126"/>
          <p:cNvSpPr/>
          <p:nvPr/>
        </p:nvSpPr>
        <p:spPr>
          <a:xfrm>
            <a:off x="463051" y="4784188"/>
            <a:ext cx="3235347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6" name="Google Shape;4396;p126"/>
          <p:cNvSpPr/>
          <p:nvPr/>
        </p:nvSpPr>
        <p:spPr>
          <a:xfrm rot="5400000">
            <a:off x="3608639" y="4748613"/>
            <a:ext cx="276208" cy="31074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7" name="Google Shape;4397;p126"/>
          <p:cNvSpPr/>
          <p:nvPr/>
        </p:nvSpPr>
        <p:spPr>
          <a:xfrm rot="5400000">
            <a:off x="3690547" y="4966889"/>
            <a:ext cx="112393" cy="31074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8" name="Google Shape;4398;p126"/>
          <p:cNvSpPr/>
          <p:nvPr/>
        </p:nvSpPr>
        <p:spPr>
          <a:xfrm rot="5400000">
            <a:off x="3718645" y="5075085"/>
            <a:ext cx="56196" cy="31074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2" name="Shape 4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" name="Google Shape;4403;p12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404" name="Google Shape;4404;p127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405" name="Google Shape;4405;p127"/>
          <p:cNvGrpSpPr/>
          <p:nvPr/>
        </p:nvGrpSpPr>
        <p:grpSpPr>
          <a:xfrm>
            <a:off x="3943470" y="1619881"/>
            <a:ext cx="3870859" cy="3870860"/>
            <a:chOff x="4703763" y="2450891"/>
            <a:chExt cx="3468688" cy="3468688"/>
          </a:xfrm>
        </p:grpSpPr>
        <p:grpSp>
          <p:nvGrpSpPr>
            <p:cNvPr id="4406" name="Google Shape;4406;p127"/>
            <p:cNvGrpSpPr/>
            <p:nvPr/>
          </p:nvGrpSpPr>
          <p:grpSpPr>
            <a:xfrm>
              <a:off x="4703763" y="2450891"/>
              <a:ext cx="2274986" cy="1701062"/>
              <a:chOff x="4657725" y="946151"/>
              <a:chExt cx="2441575" cy="1825625"/>
            </a:xfrm>
          </p:grpSpPr>
          <p:sp>
            <p:nvSpPr>
              <p:cNvPr id="4407" name="Google Shape;4407;p127"/>
              <p:cNvSpPr/>
              <p:nvPr/>
            </p:nvSpPr>
            <p:spPr>
              <a:xfrm>
                <a:off x="5953125" y="2046288"/>
                <a:ext cx="1146175" cy="593725"/>
              </a:xfrm>
              <a:custGeom>
                <a:rect b="b" l="l" r="r" t="t"/>
                <a:pathLst>
                  <a:path extrusionOk="0" h="468" w="904">
                    <a:moveTo>
                      <a:pt x="849" y="0"/>
                    </a:moveTo>
                    <a:cubicBezTo>
                      <a:pt x="893" y="0"/>
                      <a:pt x="904" y="26"/>
                      <a:pt x="873" y="58"/>
                    </a:cubicBezTo>
                    <a:cubicBezTo>
                      <a:pt x="507" y="436"/>
                      <a:pt x="507" y="436"/>
                      <a:pt x="507" y="436"/>
                    </a:cubicBezTo>
                    <a:cubicBezTo>
                      <a:pt x="477" y="468"/>
                      <a:pt x="427" y="468"/>
                      <a:pt x="396" y="436"/>
                    </a:cubicBezTo>
                    <a:cubicBezTo>
                      <a:pt x="30" y="58"/>
                      <a:pt x="30" y="58"/>
                      <a:pt x="30" y="58"/>
                    </a:cubicBezTo>
                    <a:cubicBezTo>
                      <a:pt x="0" y="26"/>
                      <a:pt x="11" y="0"/>
                      <a:pt x="55" y="0"/>
                    </a:cubicBezTo>
                    <a:lnTo>
                      <a:pt x="849" y="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1"/>
                  </a:gs>
                  <a:gs pos="100000">
                    <a:srgbClr val="C02900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8" name="Google Shape;4408;p127"/>
              <p:cNvSpPr/>
              <p:nvPr/>
            </p:nvSpPr>
            <p:spPr>
              <a:xfrm>
                <a:off x="4657725" y="946151"/>
                <a:ext cx="2151063" cy="1825625"/>
              </a:xfrm>
              <a:custGeom>
                <a:rect b="b" l="l" r="r" t="t"/>
                <a:pathLst>
                  <a:path extrusionOk="0" h="1440" w="1696">
                    <a:moveTo>
                      <a:pt x="848" y="0"/>
                    </a:moveTo>
                    <a:cubicBezTo>
                      <a:pt x="380" y="0"/>
                      <a:pt x="0" y="380"/>
                      <a:pt x="0" y="848"/>
                    </a:cubicBezTo>
                    <a:cubicBezTo>
                      <a:pt x="0" y="1078"/>
                      <a:pt x="92" y="1287"/>
                      <a:pt x="241" y="1440"/>
                    </a:cubicBezTo>
                    <a:cubicBezTo>
                      <a:pt x="374" y="1315"/>
                      <a:pt x="540" y="1235"/>
                      <a:pt x="718" y="1209"/>
                    </a:cubicBezTo>
                    <a:cubicBezTo>
                      <a:pt x="570" y="1156"/>
                      <a:pt x="464" y="1014"/>
                      <a:pt x="464" y="848"/>
                    </a:cubicBezTo>
                    <a:cubicBezTo>
                      <a:pt x="464" y="636"/>
                      <a:pt x="636" y="464"/>
                      <a:pt x="848" y="464"/>
                    </a:cubicBezTo>
                    <a:cubicBezTo>
                      <a:pt x="1060" y="464"/>
                      <a:pt x="1232" y="636"/>
                      <a:pt x="1232" y="848"/>
                    </a:cubicBezTo>
                    <a:cubicBezTo>
                      <a:pt x="1232" y="889"/>
                      <a:pt x="1225" y="929"/>
                      <a:pt x="1213" y="966"/>
                    </a:cubicBezTo>
                    <a:cubicBezTo>
                      <a:pt x="1293" y="966"/>
                      <a:pt x="1293" y="966"/>
                      <a:pt x="1293" y="966"/>
                    </a:cubicBezTo>
                    <a:cubicBezTo>
                      <a:pt x="1293" y="1062"/>
                      <a:pt x="1293" y="1062"/>
                      <a:pt x="1293" y="1062"/>
                    </a:cubicBezTo>
                    <a:cubicBezTo>
                      <a:pt x="1669" y="1062"/>
                      <a:pt x="1669" y="1062"/>
                      <a:pt x="1669" y="1062"/>
                    </a:cubicBezTo>
                    <a:cubicBezTo>
                      <a:pt x="1687" y="994"/>
                      <a:pt x="1696" y="922"/>
                      <a:pt x="1696" y="848"/>
                    </a:cubicBezTo>
                    <a:cubicBezTo>
                      <a:pt x="1696" y="380"/>
                      <a:pt x="1316" y="0"/>
                      <a:pt x="8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09" name="Google Shape;4409;p127"/>
            <p:cNvGrpSpPr/>
            <p:nvPr/>
          </p:nvGrpSpPr>
          <p:grpSpPr>
            <a:xfrm>
              <a:off x="4703763" y="3672697"/>
              <a:ext cx="1701063" cy="2246882"/>
              <a:chOff x="4657725" y="2257426"/>
              <a:chExt cx="1825625" cy="2411413"/>
            </a:xfrm>
          </p:grpSpPr>
          <p:sp>
            <p:nvSpPr>
              <p:cNvPr id="4410" name="Google Shape;4410;p127"/>
              <p:cNvSpPr/>
              <p:nvPr/>
            </p:nvSpPr>
            <p:spPr>
              <a:xfrm>
                <a:off x="5753100" y="2257426"/>
                <a:ext cx="593725" cy="1146175"/>
              </a:xfrm>
              <a:custGeom>
                <a:rect b="b" l="l" r="r" t="t"/>
                <a:pathLst>
                  <a:path extrusionOk="0" h="904" w="468">
                    <a:moveTo>
                      <a:pt x="0" y="55"/>
                    </a:moveTo>
                    <a:cubicBezTo>
                      <a:pt x="0" y="11"/>
                      <a:pt x="26" y="0"/>
                      <a:pt x="57" y="30"/>
                    </a:cubicBezTo>
                    <a:cubicBezTo>
                      <a:pt x="436" y="397"/>
                      <a:pt x="436" y="397"/>
                      <a:pt x="436" y="397"/>
                    </a:cubicBezTo>
                    <a:cubicBezTo>
                      <a:pt x="468" y="427"/>
                      <a:pt x="468" y="477"/>
                      <a:pt x="436" y="508"/>
                    </a:cubicBezTo>
                    <a:cubicBezTo>
                      <a:pt x="57" y="874"/>
                      <a:pt x="57" y="874"/>
                      <a:pt x="57" y="874"/>
                    </a:cubicBezTo>
                    <a:cubicBezTo>
                      <a:pt x="26" y="904"/>
                      <a:pt x="0" y="893"/>
                      <a:pt x="0" y="849"/>
                    </a:cubicBezTo>
                    <a:lnTo>
                      <a:pt x="0" y="55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2"/>
                  </a:gs>
                  <a:gs pos="100000">
                    <a:srgbClr val="C45F00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1" name="Google Shape;4411;p127"/>
              <p:cNvSpPr/>
              <p:nvPr/>
            </p:nvSpPr>
            <p:spPr>
              <a:xfrm>
                <a:off x="4657725" y="2517776"/>
                <a:ext cx="1825625" cy="2151063"/>
              </a:xfrm>
              <a:custGeom>
                <a:rect b="b" l="l" r="r" t="t"/>
                <a:pathLst>
                  <a:path extrusionOk="0" h="1696" w="1440">
                    <a:moveTo>
                      <a:pt x="1209" y="978"/>
                    </a:moveTo>
                    <a:cubicBezTo>
                      <a:pt x="1156" y="1126"/>
                      <a:pt x="1014" y="1232"/>
                      <a:pt x="848" y="1232"/>
                    </a:cubicBezTo>
                    <a:cubicBezTo>
                      <a:pt x="636" y="1232"/>
                      <a:pt x="464" y="1060"/>
                      <a:pt x="464" y="848"/>
                    </a:cubicBezTo>
                    <a:cubicBezTo>
                      <a:pt x="464" y="636"/>
                      <a:pt x="636" y="464"/>
                      <a:pt x="848" y="464"/>
                    </a:cubicBezTo>
                    <a:cubicBezTo>
                      <a:pt x="890" y="464"/>
                      <a:pt x="931" y="471"/>
                      <a:pt x="969" y="483"/>
                    </a:cubicBezTo>
                    <a:cubicBezTo>
                      <a:pt x="969" y="9"/>
                      <a:pt x="969" y="9"/>
                      <a:pt x="969" y="9"/>
                    </a:cubicBezTo>
                    <a:cubicBezTo>
                      <a:pt x="929" y="3"/>
                      <a:pt x="889" y="0"/>
                      <a:pt x="848" y="0"/>
                    </a:cubicBezTo>
                    <a:cubicBezTo>
                      <a:pt x="380" y="0"/>
                      <a:pt x="0" y="380"/>
                      <a:pt x="0" y="848"/>
                    </a:cubicBezTo>
                    <a:cubicBezTo>
                      <a:pt x="0" y="1316"/>
                      <a:pt x="380" y="1696"/>
                      <a:pt x="848" y="1696"/>
                    </a:cubicBezTo>
                    <a:cubicBezTo>
                      <a:pt x="1078" y="1696"/>
                      <a:pt x="1287" y="1604"/>
                      <a:pt x="1440" y="1455"/>
                    </a:cubicBezTo>
                    <a:cubicBezTo>
                      <a:pt x="1315" y="1322"/>
                      <a:pt x="1235" y="1156"/>
                      <a:pt x="1209" y="97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12" name="Google Shape;4412;p127"/>
            <p:cNvGrpSpPr/>
            <p:nvPr/>
          </p:nvGrpSpPr>
          <p:grpSpPr>
            <a:xfrm>
              <a:off x="5910777" y="4218516"/>
              <a:ext cx="2261674" cy="1701062"/>
              <a:chOff x="5953125" y="2843213"/>
              <a:chExt cx="2427288" cy="1825625"/>
            </a:xfrm>
          </p:grpSpPr>
          <p:sp>
            <p:nvSpPr>
              <p:cNvPr id="4413" name="Google Shape;4413;p127"/>
              <p:cNvSpPr/>
              <p:nvPr/>
            </p:nvSpPr>
            <p:spPr>
              <a:xfrm>
                <a:off x="5953125" y="2989263"/>
                <a:ext cx="1146175" cy="593725"/>
              </a:xfrm>
              <a:custGeom>
                <a:rect b="b" l="l" r="r" t="t"/>
                <a:pathLst>
                  <a:path extrusionOk="0" h="468" w="904">
                    <a:moveTo>
                      <a:pt x="55" y="468"/>
                    </a:moveTo>
                    <a:cubicBezTo>
                      <a:pt x="11" y="468"/>
                      <a:pt x="0" y="442"/>
                      <a:pt x="30" y="411"/>
                    </a:cubicBezTo>
                    <a:cubicBezTo>
                      <a:pt x="396" y="32"/>
                      <a:pt x="396" y="32"/>
                      <a:pt x="396" y="32"/>
                    </a:cubicBezTo>
                    <a:cubicBezTo>
                      <a:pt x="427" y="0"/>
                      <a:pt x="477" y="0"/>
                      <a:pt x="507" y="32"/>
                    </a:cubicBezTo>
                    <a:cubicBezTo>
                      <a:pt x="873" y="411"/>
                      <a:pt x="873" y="411"/>
                      <a:pt x="873" y="411"/>
                    </a:cubicBezTo>
                    <a:cubicBezTo>
                      <a:pt x="904" y="442"/>
                      <a:pt x="893" y="468"/>
                      <a:pt x="849" y="468"/>
                    </a:cubicBezTo>
                    <a:lnTo>
                      <a:pt x="55" y="468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4"/>
                  </a:gs>
                  <a:gs pos="100000">
                    <a:srgbClr val="038BA5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4" name="Google Shape;4414;p127"/>
              <p:cNvSpPr/>
              <p:nvPr/>
            </p:nvSpPr>
            <p:spPr>
              <a:xfrm>
                <a:off x="6230938" y="2843213"/>
                <a:ext cx="2149475" cy="1825625"/>
              </a:xfrm>
              <a:custGeom>
                <a:rect b="b" l="l" r="r" t="t"/>
                <a:pathLst>
                  <a:path extrusionOk="0" h="1440" w="1696">
                    <a:moveTo>
                      <a:pt x="978" y="231"/>
                    </a:moveTo>
                    <a:cubicBezTo>
                      <a:pt x="1126" y="284"/>
                      <a:pt x="1232" y="426"/>
                      <a:pt x="1232" y="592"/>
                    </a:cubicBezTo>
                    <a:cubicBezTo>
                      <a:pt x="1232" y="804"/>
                      <a:pt x="1060" y="976"/>
                      <a:pt x="848" y="976"/>
                    </a:cubicBezTo>
                    <a:cubicBezTo>
                      <a:pt x="636" y="976"/>
                      <a:pt x="464" y="804"/>
                      <a:pt x="464" y="592"/>
                    </a:cubicBezTo>
                    <a:cubicBezTo>
                      <a:pt x="464" y="546"/>
                      <a:pt x="472" y="503"/>
                      <a:pt x="487" y="462"/>
                    </a:cubicBezTo>
                    <a:cubicBezTo>
                      <a:pt x="10" y="462"/>
                      <a:pt x="10" y="462"/>
                      <a:pt x="10" y="462"/>
                    </a:cubicBezTo>
                    <a:cubicBezTo>
                      <a:pt x="3" y="504"/>
                      <a:pt x="0" y="548"/>
                      <a:pt x="0" y="592"/>
                    </a:cubicBezTo>
                    <a:cubicBezTo>
                      <a:pt x="0" y="1060"/>
                      <a:pt x="380" y="1440"/>
                      <a:pt x="848" y="1440"/>
                    </a:cubicBezTo>
                    <a:cubicBezTo>
                      <a:pt x="1316" y="1440"/>
                      <a:pt x="1696" y="1060"/>
                      <a:pt x="1696" y="592"/>
                    </a:cubicBezTo>
                    <a:cubicBezTo>
                      <a:pt x="1696" y="362"/>
                      <a:pt x="1604" y="153"/>
                      <a:pt x="1455" y="0"/>
                    </a:cubicBezTo>
                    <a:cubicBezTo>
                      <a:pt x="1322" y="125"/>
                      <a:pt x="1156" y="205"/>
                      <a:pt x="978" y="23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415" name="Google Shape;4415;p127"/>
            <p:cNvGrpSpPr/>
            <p:nvPr/>
          </p:nvGrpSpPr>
          <p:grpSpPr>
            <a:xfrm>
              <a:off x="6471388" y="2450891"/>
              <a:ext cx="1701063" cy="2289778"/>
              <a:chOff x="6554788" y="946151"/>
              <a:chExt cx="1825625" cy="2457450"/>
            </a:xfrm>
          </p:grpSpPr>
          <p:sp>
            <p:nvSpPr>
              <p:cNvPr id="4416" name="Google Shape;4416;p127"/>
              <p:cNvSpPr/>
              <p:nvPr/>
            </p:nvSpPr>
            <p:spPr>
              <a:xfrm>
                <a:off x="6691313" y="2257426"/>
                <a:ext cx="593725" cy="1146175"/>
              </a:xfrm>
              <a:custGeom>
                <a:rect b="b" l="l" r="r" t="t"/>
                <a:pathLst>
                  <a:path extrusionOk="0" h="904" w="468">
                    <a:moveTo>
                      <a:pt x="468" y="849"/>
                    </a:moveTo>
                    <a:cubicBezTo>
                      <a:pt x="468" y="893"/>
                      <a:pt x="442" y="904"/>
                      <a:pt x="410" y="874"/>
                    </a:cubicBezTo>
                    <a:cubicBezTo>
                      <a:pt x="32" y="508"/>
                      <a:pt x="32" y="508"/>
                      <a:pt x="32" y="508"/>
                    </a:cubicBezTo>
                    <a:cubicBezTo>
                      <a:pt x="0" y="477"/>
                      <a:pt x="0" y="427"/>
                      <a:pt x="32" y="397"/>
                    </a:cubicBezTo>
                    <a:cubicBezTo>
                      <a:pt x="410" y="30"/>
                      <a:pt x="410" y="30"/>
                      <a:pt x="410" y="30"/>
                    </a:cubicBezTo>
                    <a:cubicBezTo>
                      <a:pt x="442" y="0"/>
                      <a:pt x="468" y="11"/>
                      <a:pt x="468" y="55"/>
                    </a:cubicBezTo>
                    <a:lnTo>
                      <a:pt x="468" y="84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/>
                  </a:gs>
                  <a:gs pos="100000">
                    <a:srgbClr val="C28800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7" name="Google Shape;4417;p127"/>
              <p:cNvSpPr/>
              <p:nvPr/>
            </p:nvSpPr>
            <p:spPr>
              <a:xfrm>
                <a:off x="6554788" y="946151"/>
                <a:ext cx="1825625" cy="2151063"/>
              </a:xfrm>
              <a:custGeom>
                <a:rect b="b" l="l" r="r" t="t"/>
                <a:pathLst>
                  <a:path extrusionOk="0" h="1696" w="1440">
                    <a:moveTo>
                      <a:pt x="592" y="0"/>
                    </a:moveTo>
                    <a:cubicBezTo>
                      <a:pt x="362" y="0"/>
                      <a:pt x="153" y="92"/>
                      <a:pt x="0" y="241"/>
                    </a:cubicBezTo>
                    <a:cubicBezTo>
                      <a:pt x="125" y="374"/>
                      <a:pt x="205" y="540"/>
                      <a:pt x="231" y="718"/>
                    </a:cubicBezTo>
                    <a:cubicBezTo>
                      <a:pt x="284" y="570"/>
                      <a:pt x="426" y="464"/>
                      <a:pt x="592" y="464"/>
                    </a:cubicBezTo>
                    <a:cubicBezTo>
                      <a:pt x="804" y="464"/>
                      <a:pt x="976" y="636"/>
                      <a:pt x="976" y="848"/>
                    </a:cubicBezTo>
                    <a:cubicBezTo>
                      <a:pt x="976" y="1060"/>
                      <a:pt x="804" y="1232"/>
                      <a:pt x="592" y="1232"/>
                    </a:cubicBezTo>
                    <a:cubicBezTo>
                      <a:pt x="543" y="1232"/>
                      <a:pt x="495" y="1223"/>
                      <a:pt x="452" y="1206"/>
                    </a:cubicBezTo>
                    <a:cubicBezTo>
                      <a:pt x="452" y="1300"/>
                      <a:pt x="452" y="1300"/>
                      <a:pt x="452" y="1300"/>
                    </a:cubicBezTo>
                    <a:cubicBezTo>
                      <a:pt x="389" y="1300"/>
                      <a:pt x="389" y="1300"/>
                      <a:pt x="389" y="1300"/>
                    </a:cubicBezTo>
                    <a:cubicBezTo>
                      <a:pt x="389" y="1671"/>
                      <a:pt x="389" y="1671"/>
                      <a:pt x="389" y="1671"/>
                    </a:cubicBezTo>
                    <a:cubicBezTo>
                      <a:pt x="454" y="1687"/>
                      <a:pt x="522" y="1696"/>
                      <a:pt x="592" y="1696"/>
                    </a:cubicBezTo>
                    <a:cubicBezTo>
                      <a:pt x="1060" y="1696"/>
                      <a:pt x="1440" y="1316"/>
                      <a:pt x="1440" y="848"/>
                    </a:cubicBezTo>
                    <a:cubicBezTo>
                      <a:pt x="1440" y="380"/>
                      <a:pt x="1060" y="0"/>
                      <a:pt x="59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834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4418" name="Google Shape;4418;p127"/>
          <p:cNvGrpSpPr/>
          <p:nvPr/>
        </p:nvGrpSpPr>
        <p:grpSpPr>
          <a:xfrm>
            <a:off x="4627591" y="2259559"/>
            <a:ext cx="909706" cy="909704"/>
            <a:chOff x="912987" y="3985306"/>
            <a:chExt cx="1332461" cy="1332461"/>
          </a:xfrm>
        </p:grpSpPr>
        <p:sp>
          <p:nvSpPr>
            <p:cNvPr id="4419" name="Google Shape;4419;p127"/>
            <p:cNvSpPr/>
            <p:nvPr/>
          </p:nvSpPr>
          <p:spPr>
            <a:xfrm>
              <a:off x="912987" y="3985306"/>
              <a:ext cx="1332461" cy="1332461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20" name="Google Shape;4420;p127"/>
            <p:cNvSpPr/>
            <p:nvPr/>
          </p:nvSpPr>
          <p:spPr>
            <a:xfrm>
              <a:off x="1008481" y="4080800"/>
              <a:ext cx="1141474" cy="1141474"/>
            </a:xfrm>
            <a:prstGeom prst="ellipse">
              <a:avLst/>
            </a:prstGeom>
            <a:solidFill>
              <a:schemeClr val="accent1">
                <a:alpha val="3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21" name="Google Shape;4421;p127"/>
            <p:cNvSpPr/>
            <p:nvPr/>
          </p:nvSpPr>
          <p:spPr>
            <a:xfrm>
              <a:off x="1108900" y="4181219"/>
              <a:ext cx="940635" cy="94063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4422" name="Google Shape;4422;p127"/>
          <p:cNvGrpSpPr/>
          <p:nvPr/>
        </p:nvGrpSpPr>
        <p:grpSpPr>
          <a:xfrm>
            <a:off x="4561475" y="3938843"/>
            <a:ext cx="909706" cy="909704"/>
            <a:chOff x="912987" y="3985306"/>
            <a:chExt cx="1332461" cy="1332461"/>
          </a:xfrm>
        </p:grpSpPr>
        <p:sp>
          <p:nvSpPr>
            <p:cNvPr id="4423" name="Google Shape;4423;p127"/>
            <p:cNvSpPr/>
            <p:nvPr/>
          </p:nvSpPr>
          <p:spPr>
            <a:xfrm>
              <a:off x="912987" y="3985306"/>
              <a:ext cx="1332461" cy="1332461"/>
            </a:xfrm>
            <a:prstGeom prst="ellipse">
              <a:avLst/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24" name="Google Shape;4424;p127"/>
            <p:cNvSpPr/>
            <p:nvPr/>
          </p:nvSpPr>
          <p:spPr>
            <a:xfrm>
              <a:off x="1008481" y="4080800"/>
              <a:ext cx="1141474" cy="1141474"/>
            </a:xfrm>
            <a:prstGeom prst="ellipse">
              <a:avLst/>
            </a:prstGeom>
            <a:solidFill>
              <a:schemeClr val="accent2">
                <a:alpha val="3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25" name="Google Shape;4425;p127"/>
            <p:cNvSpPr/>
            <p:nvPr/>
          </p:nvSpPr>
          <p:spPr>
            <a:xfrm>
              <a:off x="1108900" y="4181219"/>
              <a:ext cx="940635" cy="940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4426" name="Google Shape;4426;p127"/>
          <p:cNvGrpSpPr/>
          <p:nvPr/>
        </p:nvGrpSpPr>
        <p:grpSpPr>
          <a:xfrm>
            <a:off x="6283427" y="3997081"/>
            <a:ext cx="909706" cy="909704"/>
            <a:chOff x="912987" y="3985306"/>
            <a:chExt cx="1332461" cy="1332461"/>
          </a:xfrm>
        </p:grpSpPr>
        <p:sp>
          <p:nvSpPr>
            <p:cNvPr id="4427" name="Google Shape;4427;p127"/>
            <p:cNvSpPr/>
            <p:nvPr/>
          </p:nvSpPr>
          <p:spPr>
            <a:xfrm>
              <a:off x="912987" y="3985306"/>
              <a:ext cx="1332461" cy="1332461"/>
            </a:xfrm>
            <a:prstGeom prst="ellipse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28" name="Google Shape;4428;p127"/>
            <p:cNvSpPr/>
            <p:nvPr/>
          </p:nvSpPr>
          <p:spPr>
            <a:xfrm>
              <a:off x="1008481" y="4080800"/>
              <a:ext cx="1141474" cy="1141474"/>
            </a:xfrm>
            <a:prstGeom prst="ellipse">
              <a:avLst/>
            </a:prstGeom>
            <a:solidFill>
              <a:schemeClr val="accent4">
                <a:alpha val="3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29" name="Google Shape;4429;p127"/>
            <p:cNvSpPr/>
            <p:nvPr/>
          </p:nvSpPr>
          <p:spPr>
            <a:xfrm>
              <a:off x="1108900" y="4181219"/>
              <a:ext cx="940635" cy="94063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4430" name="Google Shape;4430;p127"/>
          <p:cNvGrpSpPr/>
          <p:nvPr/>
        </p:nvGrpSpPr>
        <p:grpSpPr>
          <a:xfrm>
            <a:off x="6270989" y="2283370"/>
            <a:ext cx="909706" cy="909704"/>
            <a:chOff x="912987" y="3985306"/>
            <a:chExt cx="1332461" cy="1332461"/>
          </a:xfrm>
        </p:grpSpPr>
        <p:sp>
          <p:nvSpPr>
            <p:cNvPr id="4431" name="Google Shape;4431;p127"/>
            <p:cNvSpPr/>
            <p:nvPr/>
          </p:nvSpPr>
          <p:spPr>
            <a:xfrm>
              <a:off x="912987" y="3985306"/>
              <a:ext cx="1332461" cy="1332461"/>
            </a:xfrm>
            <a:prstGeom prst="ellipse">
              <a:avLst/>
            </a:prstGeom>
            <a:solidFill>
              <a:schemeClr val="accent3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32" name="Google Shape;4432;p127"/>
            <p:cNvSpPr/>
            <p:nvPr/>
          </p:nvSpPr>
          <p:spPr>
            <a:xfrm>
              <a:off x="1008481" y="4080800"/>
              <a:ext cx="1141474" cy="1141474"/>
            </a:xfrm>
            <a:prstGeom prst="ellipse">
              <a:avLst/>
            </a:prstGeom>
            <a:solidFill>
              <a:schemeClr val="accent3">
                <a:alpha val="3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33" name="Google Shape;4433;p127"/>
            <p:cNvSpPr/>
            <p:nvPr/>
          </p:nvSpPr>
          <p:spPr>
            <a:xfrm>
              <a:off x="1108900" y="4181219"/>
              <a:ext cx="940635" cy="94063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4434" name="Google Shape;4434;p127"/>
          <p:cNvSpPr txBox="1"/>
          <p:nvPr/>
        </p:nvSpPr>
        <p:spPr>
          <a:xfrm flipH="1">
            <a:off x="727127" y="1541470"/>
            <a:ext cx="2743171" cy="754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5" name="Google Shape;4435;p127"/>
          <p:cNvSpPr txBox="1"/>
          <p:nvPr/>
        </p:nvSpPr>
        <p:spPr>
          <a:xfrm>
            <a:off x="8272761" y="1541470"/>
            <a:ext cx="2743171" cy="754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6" name="Google Shape;4436;p127"/>
          <p:cNvSpPr txBox="1"/>
          <p:nvPr/>
        </p:nvSpPr>
        <p:spPr>
          <a:xfrm flipH="1">
            <a:off x="8258019" y="4670844"/>
            <a:ext cx="2772654" cy="754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7" name="Google Shape;4437;p127"/>
          <p:cNvSpPr txBox="1"/>
          <p:nvPr/>
        </p:nvSpPr>
        <p:spPr>
          <a:xfrm flipH="1">
            <a:off x="736165" y="4670844"/>
            <a:ext cx="2725093" cy="754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</a:t>
            </a:r>
            <a:b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text text text Text text text text</a:t>
            </a:r>
            <a:endParaRPr sz="1100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8" name="Google Shape;4438;p127"/>
          <p:cNvSpPr/>
          <p:nvPr/>
        </p:nvSpPr>
        <p:spPr>
          <a:xfrm>
            <a:off x="4915398" y="2547365"/>
            <a:ext cx="334091" cy="334091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9" name="Google Shape;4439;p127"/>
          <p:cNvSpPr/>
          <p:nvPr/>
        </p:nvSpPr>
        <p:spPr>
          <a:xfrm>
            <a:off x="6558797" y="2571176"/>
            <a:ext cx="334091" cy="334091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0" name="Google Shape;4440;p127"/>
          <p:cNvSpPr/>
          <p:nvPr/>
        </p:nvSpPr>
        <p:spPr>
          <a:xfrm>
            <a:off x="4849282" y="4226649"/>
            <a:ext cx="334091" cy="334091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1" name="Google Shape;4441;p127"/>
          <p:cNvSpPr/>
          <p:nvPr/>
        </p:nvSpPr>
        <p:spPr>
          <a:xfrm>
            <a:off x="6571234" y="4284887"/>
            <a:ext cx="334091" cy="334091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5" name="Shape 4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6" name="Google Shape;4446;p12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447" name="Google Shape;4447;p128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448" name="Google Shape;4448;p128"/>
          <p:cNvGrpSpPr/>
          <p:nvPr/>
        </p:nvGrpSpPr>
        <p:grpSpPr>
          <a:xfrm>
            <a:off x="1099601" y="1779050"/>
            <a:ext cx="9983107" cy="4093028"/>
            <a:chOff x="1102637" y="2195739"/>
            <a:chExt cx="9983107" cy="4093028"/>
          </a:xfrm>
        </p:grpSpPr>
        <p:sp>
          <p:nvSpPr>
            <p:cNvPr id="4449" name="Google Shape;4449;p128"/>
            <p:cNvSpPr/>
            <p:nvPr/>
          </p:nvSpPr>
          <p:spPr>
            <a:xfrm rot="8035565">
              <a:off x="6582589" y="3433729"/>
              <a:ext cx="389812" cy="38981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0" name="Google Shape;4450;p128"/>
            <p:cNvSpPr/>
            <p:nvPr/>
          </p:nvSpPr>
          <p:spPr>
            <a:xfrm rot="2490449">
              <a:off x="5248200" y="3414940"/>
              <a:ext cx="389812" cy="38981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1" name="Google Shape;4451;p128"/>
            <p:cNvSpPr/>
            <p:nvPr/>
          </p:nvSpPr>
          <p:spPr>
            <a:xfrm rot="-2682560">
              <a:off x="5236525" y="4694518"/>
              <a:ext cx="389812" cy="38981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2" name="Google Shape;4452;p128"/>
            <p:cNvSpPr/>
            <p:nvPr/>
          </p:nvSpPr>
          <p:spPr>
            <a:xfrm rot="-8270032">
              <a:off x="6596844" y="4672232"/>
              <a:ext cx="389812" cy="389812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453" name="Google Shape;4453;p128"/>
            <p:cNvGrpSpPr/>
            <p:nvPr/>
          </p:nvGrpSpPr>
          <p:grpSpPr>
            <a:xfrm>
              <a:off x="4430983" y="2585551"/>
              <a:ext cx="3330035" cy="3330032"/>
              <a:chOff x="2965298" y="1328882"/>
              <a:chExt cx="3213404" cy="3213402"/>
            </a:xfrm>
          </p:grpSpPr>
          <p:sp>
            <p:nvSpPr>
              <p:cNvPr id="4454" name="Google Shape;4454;p128"/>
              <p:cNvSpPr/>
              <p:nvPr/>
            </p:nvSpPr>
            <p:spPr>
              <a:xfrm>
                <a:off x="2965298" y="1328882"/>
                <a:ext cx="3213404" cy="3213402"/>
              </a:xfrm>
              <a:prstGeom prst="blockArc">
                <a:avLst>
                  <a:gd fmla="val 5400000" name="adj1"/>
                  <a:gd fmla="val 10800007" name="adj2"/>
                  <a:gd fmla="val 17240" name="adj3"/>
                </a:avLst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5" name="Google Shape;4455;p128"/>
              <p:cNvSpPr/>
              <p:nvPr/>
            </p:nvSpPr>
            <p:spPr>
              <a:xfrm>
                <a:off x="2965298" y="1328882"/>
                <a:ext cx="3213404" cy="3213402"/>
              </a:xfrm>
              <a:prstGeom prst="blockArc">
                <a:avLst>
                  <a:gd fmla="val 0" name="adj1"/>
                  <a:gd fmla="val 5410356" name="adj2"/>
                  <a:gd fmla="val 17190" name="adj3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6" name="Google Shape;4456;p128"/>
              <p:cNvSpPr/>
              <p:nvPr/>
            </p:nvSpPr>
            <p:spPr>
              <a:xfrm>
                <a:off x="2965298" y="1328882"/>
                <a:ext cx="3213404" cy="3213402"/>
              </a:xfrm>
              <a:prstGeom prst="blockArc">
                <a:avLst>
                  <a:gd fmla="val 10800000" name="adj1"/>
                  <a:gd fmla="val 16200016" name="adj2"/>
                  <a:gd fmla="val 17141" name="adj3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7" name="Google Shape;4457;p128"/>
              <p:cNvSpPr/>
              <p:nvPr/>
            </p:nvSpPr>
            <p:spPr>
              <a:xfrm>
                <a:off x="2965298" y="1328882"/>
                <a:ext cx="3213404" cy="3213402"/>
              </a:xfrm>
              <a:prstGeom prst="blockArc">
                <a:avLst>
                  <a:gd fmla="val 16200000" name="adj1"/>
                  <a:gd fmla="val 3" name="adj2"/>
                  <a:gd fmla="val 17191" name="adj3"/>
                </a:avLst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458" name="Google Shape;4458;p128"/>
            <p:cNvSpPr/>
            <p:nvPr/>
          </p:nvSpPr>
          <p:spPr>
            <a:xfrm>
              <a:off x="4049486" y="2195739"/>
              <a:ext cx="4093028" cy="4093028"/>
            </a:xfrm>
            <a:prstGeom prst="ellipse">
              <a:avLst/>
            </a:prstGeom>
            <a:noFill/>
            <a:ln cap="flat" cmpd="sng" w="5715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9" name="Google Shape;4459;p128"/>
            <p:cNvSpPr txBox="1"/>
            <p:nvPr/>
          </p:nvSpPr>
          <p:spPr>
            <a:xfrm rot="2868486">
              <a:off x="6155687" y="3140262"/>
              <a:ext cx="1736237" cy="338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4460" name="Google Shape;4460;p128"/>
            <p:cNvSpPr txBox="1"/>
            <p:nvPr/>
          </p:nvSpPr>
          <p:spPr>
            <a:xfrm rot="-2944297">
              <a:off x="4272949" y="3197107"/>
              <a:ext cx="1751101" cy="338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4461" name="Google Shape;4461;p128"/>
            <p:cNvSpPr txBox="1"/>
            <p:nvPr/>
          </p:nvSpPr>
          <p:spPr>
            <a:xfrm rot="3003157">
              <a:off x="4243836" y="4971718"/>
              <a:ext cx="1736237" cy="338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4462" name="Google Shape;4462;p128"/>
            <p:cNvSpPr txBox="1"/>
            <p:nvPr/>
          </p:nvSpPr>
          <p:spPr>
            <a:xfrm rot="8237276">
              <a:off x="6126100" y="5034193"/>
              <a:ext cx="1751101" cy="3385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4463" name="Google Shape;4463;p128"/>
            <p:cNvSpPr txBox="1"/>
            <p:nvPr/>
          </p:nvSpPr>
          <p:spPr>
            <a:xfrm flipH="1">
              <a:off x="1102637" y="2341455"/>
              <a:ext cx="2458163" cy="7540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600"/>
                <a:buFont typeface="Noto Sans Symbols"/>
                <a:buNone/>
              </a:pPr>
              <a:r>
                <a:rPr b="1"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TITLE GOES HERE</a:t>
              </a:r>
              <a:b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is a sample text. You simply add your own text and description here. This text is fully editable. </a:t>
              </a:r>
              <a:endParaRPr/>
            </a:p>
          </p:txBody>
        </p:sp>
        <p:sp>
          <p:nvSpPr>
            <p:cNvPr id="4464" name="Google Shape;4464;p128"/>
            <p:cNvSpPr txBox="1"/>
            <p:nvPr/>
          </p:nvSpPr>
          <p:spPr>
            <a:xfrm>
              <a:off x="8614371" y="2341455"/>
              <a:ext cx="2458163" cy="7540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ts val="1600"/>
                <a:buFont typeface="Noto Sans Symbols"/>
                <a:buNone/>
              </a:pPr>
              <a:r>
                <a:rPr b="1" lang="en-US" sz="16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TITLE GOES HERE</a:t>
              </a:r>
              <a:br>
                <a:rPr b="1" lang="en-US" sz="1400">
                  <a:solidFill>
                    <a:srgbClr val="7F7F7F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is a sample text. You simply add your own text and description here. This text is fully editable. </a:t>
              </a:r>
              <a:endParaRPr/>
            </a:p>
          </p:txBody>
        </p:sp>
        <p:sp>
          <p:nvSpPr>
            <p:cNvPr id="4465" name="Google Shape;4465;p128"/>
            <p:cNvSpPr txBox="1"/>
            <p:nvPr/>
          </p:nvSpPr>
          <p:spPr>
            <a:xfrm flipH="1">
              <a:off x="8601161" y="5145696"/>
              <a:ext cx="2484583" cy="7540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SzPts val="1600"/>
                <a:buFont typeface="Noto Sans Symbols"/>
                <a:buNone/>
              </a:pPr>
              <a:r>
                <a:rPr b="1" lang="en-US" sz="16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TITLE GOES HERE</a:t>
              </a:r>
              <a:br>
                <a:rPr b="1" lang="en-US" sz="14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is a sample text. You simply add your own text and description here. This text is fully editable. </a:t>
              </a:r>
              <a:endParaRPr/>
            </a:p>
          </p:txBody>
        </p:sp>
        <p:sp>
          <p:nvSpPr>
            <p:cNvPr id="4466" name="Google Shape;4466;p128"/>
            <p:cNvSpPr txBox="1"/>
            <p:nvPr/>
          </p:nvSpPr>
          <p:spPr>
            <a:xfrm flipH="1">
              <a:off x="1110736" y="5145696"/>
              <a:ext cx="2441964" cy="7540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SzPts val="1600"/>
                <a:buFont typeface="Noto Sans Symbols"/>
                <a:buNone/>
              </a:pPr>
              <a:r>
                <a:rPr b="1" lang="en-US" sz="16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TITLE GOES HERE</a:t>
              </a:r>
              <a:br>
                <a:rPr b="1" lang="en-US" sz="14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1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This is a sample text. You simply add your own text and description here. This text is fully editable. </a:t>
              </a:r>
              <a:endParaRPr/>
            </a:p>
          </p:txBody>
        </p:sp>
        <p:grpSp>
          <p:nvGrpSpPr>
            <p:cNvPr id="4467" name="Google Shape;4467;p128"/>
            <p:cNvGrpSpPr/>
            <p:nvPr/>
          </p:nvGrpSpPr>
          <p:grpSpPr>
            <a:xfrm>
              <a:off x="4149571" y="2251223"/>
              <a:ext cx="815190" cy="815188"/>
              <a:chOff x="912987" y="3985306"/>
              <a:chExt cx="1332461" cy="1332461"/>
            </a:xfrm>
          </p:grpSpPr>
          <p:sp>
            <p:nvSpPr>
              <p:cNvPr id="4468" name="Google Shape;4468;p128"/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76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4469" name="Google Shape;4469;p128"/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1">
                  <a:alpha val="3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76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4470" name="Google Shape;4470;p128"/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50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  <p:grpSp>
          <p:nvGrpSpPr>
            <p:cNvPr id="4471" name="Google Shape;4471;p128"/>
            <p:cNvGrpSpPr/>
            <p:nvPr/>
          </p:nvGrpSpPr>
          <p:grpSpPr>
            <a:xfrm>
              <a:off x="7190797" y="2251223"/>
              <a:ext cx="815190" cy="815188"/>
              <a:chOff x="912987" y="3985306"/>
              <a:chExt cx="1332461" cy="1332461"/>
            </a:xfrm>
          </p:grpSpPr>
          <p:sp>
            <p:nvSpPr>
              <p:cNvPr id="4472" name="Google Shape;4472;p128"/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2">
                  <a:alpha val="2000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76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4473" name="Google Shape;4473;p128"/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2">
                  <a:alpha val="3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76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4474" name="Google Shape;4474;p128"/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50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  <p:sp>
          <p:nvSpPr>
            <p:cNvPr id="4475" name="Google Shape;4475;p128"/>
            <p:cNvSpPr/>
            <p:nvPr/>
          </p:nvSpPr>
          <p:spPr>
            <a:xfrm>
              <a:off x="4091150" y="5412073"/>
              <a:ext cx="815190" cy="815188"/>
            </a:xfrm>
            <a:prstGeom prst="ellipse">
              <a:avLst/>
            </a:prstGeom>
            <a:solidFill>
              <a:schemeClr val="accent4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76" name="Google Shape;4476;p128"/>
            <p:cNvSpPr/>
            <p:nvPr/>
          </p:nvSpPr>
          <p:spPr>
            <a:xfrm>
              <a:off x="4149572" y="5470495"/>
              <a:ext cx="698346" cy="698344"/>
            </a:xfrm>
            <a:prstGeom prst="ellipse">
              <a:avLst/>
            </a:prstGeom>
            <a:solidFill>
              <a:schemeClr val="accent4">
                <a:alpha val="3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endParaRPr>
            </a:p>
          </p:txBody>
        </p:sp>
        <p:sp>
          <p:nvSpPr>
            <p:cNvPr id="4477" name="Google Shape;4477;p128"/>
            <p:cNvSpPr/>
            <p:nvPr/>
          </p:nvSpPr>
          <p:spPr>
            <a:xfrm>
              <a:off x="4211008" y="5531931"/>
              <a:ext cx="575474" cy="57547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grpSp>
          <p:nvGrpSpPr>
            <p:cNvPr id="4478" name="Google Shape;4478;p128"/>
            <p:cNvGrpSpPr/>
            <p:nvPr/>
          </p:nvGrpSpPr>
          <p:grpSpPr>
            <a:xfrm>
              <a:off x="7215028" y="5418849"/>
              <a:ext cx="815190" cy="815188"/>
              <a:chOff x="912987" y="3985306"/>
              <a:chExt cx="1332461" cy="1332461"/>
            </a:xfrm>
          </p:grpSpPr>
          <p:sp>
            <p:nvSpPr>
              <p:cNvPr id="4479" name="Google Shape;4479;p128"/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3">
                  <a:alpha val="20000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76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4480" name="Google Shape;4480;p128"/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3">
                  <a:alpha val="34901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76">
                  <a:solidFill>
                    <a:schemeClr val="lt1"/>
                  </a:solidFill>
                  <a:latin typeface="Montserrat Light"/>
                  <a:ea typeface="Montserrat Light"/>
                  <a:cs typeface="Montserrat Light"/>
                  <a:sym typeface="Montserrat Light"/>
                </a:endParaRPr>
              </a:p>
            </p:txBody>
          </p:sp>
          <p:sp>
            <p:nvSpPr>
              <p:cNvPr id="4481" name="Google Shape;4481;p128"/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450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endParaRPr>
              </a:p>
            </p:txBody>
          </p:sp>
        </p:grpSp>
        <p:sp>
          <p:nvSpPr>
            <p:cNvPr id="4482" name="Google Shape;4482;p128"/>
            <p:cNvSpPr/>
            <p:nvPr/>
          </p:nvSpPr>
          <p:spPr>
            <a:xfrm>
              <a:off x="4407476" y="2509127"/>
              <a:ext cx="299380" cy="29938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3" name="Google Shape;4483;p128"/>
            <p:cNvSpPr/>
            <p:nvPr/>
          </p:nvSpPr>
          <p:spPr>
            <a:xfrm>
              <a:off x="7448702" y="2509127"/>
              <a:ext cx="299380" cy="29938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4" name="Google Shape;4484;p128"/>
            <p:cNvSpPr/>
            <p:nvPr/>
          </p:nvSpPr>
          <p:spPr>
            <a:xfrm>
              <a:off x="7472933" y="5676753"/>
              <a:ext cx="299380" cy="29938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5" name="Google Shape;4485;p128"/>
            <p:cNvSpPr/>
            <p:nvPr/>
          </p:nvSpPr>
          <p:spPr>
            <a:xfrm>
              <a:off x="4349055" y="5669977"/>
              <a:ext cx="299380" cy="299380"/>
            </a:xfrm>
            <a:prstGeom prst="star5">
              <a:avLst>
                <a:gd fmla="val 19098" name="adj"/>
                <a:gd fmla="val 105146" name="hf"/>
                <a:gd fmla="val 110557" name="vf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9" name="Shape 4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0" name="Google Shape;4490;p12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491" name="Google Shape;4491;p129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Arrow: Slight curve" id="4492" name="Google Shape;4492;p1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787924">
            <a:off x="4203488" y="1982916"/>
            <a:ext cx="1172482" cy="11724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row: Slight curve" id="4493" name="Google Shape;4493;p1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1787924">
            <a:off x="6808162" y="1901961"/>
            <a:ext cx="1172482" cy="13343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row: Slight curve" id="4494" name="Google Shape;4494;p1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9012076">
            <a:off x="4203488" y="4301695"/>
            <a:ext cx="1172482" cy="11724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row: Slight curve" id="4495" name="Google Shape;4495;p1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9012076">
            <a:off x="6808162" y="4301695"/>
            <a:ext cx="1172482" cy="11724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row: Straight" id="4496" name="Google Shape;4496;p1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183988" y="2991111"/>
            <a:ext cx="1172482" cy="13343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rrow: Straight" id="4497" name="Google Shape;4497;p1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3827661" y="2991111"/>
            <a:ext cx="1172482" cy="1334393"/>
          </a:xfrm>
          <a:prstGeom prst="rect">
            <a:avLst/>
          </a:prstGeom>
          <a:noFill/>
          <a:ln>
            <a:noFill/>
          </a:ln>
        </p:spPr>
      </p:pic>
      <p:sp>
        <p:nvSpPr>
          <p:cNvPr id="4498" name="Google Shape;4498;p129"/>
          <p:cNvSpPr/>
          <p:nvPr/>
        </p:nvSpPr>
        <p:spPr>
          <a:xfrm>
            <a:off x="5113815" y="2614187"/>
            <a:ext cx="1956502" cy="1956498"/>
          </a:xfrm>
          <a:prstGeom prst="ellipse">
            <a:avLst/>
          </a:prstGeom>
          <a:solidFill>
            <a:schemeClr val="lt1"/>
          </a:solidFill>
          <a:ln>
            <a:noFill/>
          </a:ln>
          <a:effectLst>
            <a:outerShdw blurRad="139700" rotWithShape="0" algn="tl" dir="5520000" dist="165100">
              <a:srgbClr val="000000">
                <a:alpha val="2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9" name="Google Shape;4499;p129"/>
          <p:cNvSpPr/>
          <p:nvPr/>
        </p:nvSpPr>
        <p:spPr>
          <a:xfrm>
            <a:off x="5420054" y="2920425"/>
            <a:ext cx="1344024" cy="134402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76200" sx="95000" rotWithShape="0" algn="t" dir="5400000" dist="165100" sy="95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4500" name="Google Shape;4500;p129"/>
          <p:cNvSpPr/>
          <p:nvPr/>
        </p:nvSpPr>
        <p:spPr>
          <a:xfrm>
            <a:off x="3061758" y="3280160"/>
            <a:ext cx="720490" cy="720488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1" name="Google Shape;4501;p129"/>
          <p:cNvSpPr/>
          <p:nvPr/>
        </p:nvSpPr>
        <p:spPr>
          <a:xfrm>
            <a:off x="3113394" y="3331795"/>
            <a:ext cx="617219" cy="617218"/>
          </a:xfrm>
          <a:prstGeom prst="ellipse">
            <a:avLst/>
          </a:prstGeom>
          <a:solidFill>
            <a:schemeClr val="accent1">
              <a:alpha val="3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2" name="Google Shape;4502;p129"/>
          <p:cNvSpPr/>
          <p:nvPr/>
        </p:nvSpPr>
        <p:spPr>
          <a:xfrm>
            <a:off x="3167693" y="3386094"/>
            <a:ext cx="508621" cy="5086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3" name="Google Shape;4503;p129"/>
          <p:cNvSpPr/>
          <p:nvPr/>
        </p:nvSpPr>
        <p:spPr>
          <a:xfrm>
            <a:off x="3693412" y="1604374"/>
            <a:ext cx="720490" cy="720488"/>
          </a:xfrm>
          <a:prstGeom prst="ellipse">
            <a:avLst/>
          </a:prstGeom>
          <a:solidFill>
            <a:schemeClr val="accent2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4" name="Google Shape;4504;p129"/>
          <p:cNvSpPr/>
          <p:nvPr/>
        </p:nvSpPr>
        <p:spPr>
          <a:xfrm>
            <a:off x="3745048" y="1656009"/>
            <a:ext cx="617219" cy="617218"/>
          </a:xfrm>
          <a:prstGeom prst="ellipse">
            <a:avLst/>
          </a:prstGeom>
          <a:solidFill>
            <a:schemeClr val="accent2">
              <a:alpha val="3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5" name="Google Shape;4505;p129"/>
          <p:cNvSpPr/>
          <p:nvPr/>
        </p:nvSpPr>
        <p:spPr>
          <a:xfrm>
            <a:off x="3799347" y="1710308"/>
            <a:ext cx="508621" cy="5086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6" name="Google Shape;4506;p129"/>
          <p:cNvSpPr/>
          <p:nvPr/>
        </p:nvSpPr>
        <p:spPr>
          <a:xfrm>
            <a:off x="7716936" y="1589222"/>
            <a:ext cx="720490" cy="720488"/>
          </a:xfrm>
          <a:prstGeom prst="ellipse">
            <a:avLst/>
          </a:prstGeom>
          <a:solidFill>
            <a:schemeClr val="accent4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7" name="Google Shape;4507;p129"/>
          <p:cNvSpPr/>
          <p:nvPr/>
        </p:nvSpPr>
        <p:spPr>
          <a:xfrm>
            <a:off x="7768572" y="1640857"/>
            <a:ext cx="617219" cy="617218"/>
          </a:xfrm>
          <a:prstGeom prst="ellipse">
            <a:avLst/>
          </a:prstGeom>
          <a:solidFill>
            <a:schemeClr val="accent4">
              <a:alpha val="3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8" name="Google Shape;4508;p129"/>
          <p:cNvSpPr/>
          <p:nvPr/>
        </p:nvSpPr>
        <p:spPr>
          <a:xfrm>
            <a:off x="7822871" y="1695156"/>
            <a:ext cx="508621" cy="5086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09" name="Google Shape;4509;p129"/>
          <p:cNvGrpSpPr/>
          <p:nvPr/>
        </p:nvGrpSpPr>
        <p:grpSpPr>
          <a:xfrm>
            <a:off x="8385791" y="3280160"/>
            <a:ext cx="720490" cy="720488"/>
            <a:chOff x="912987" y="3985306"/>
            <a:chExt cx="1332461" cy="1332461"/>
          </a:xfrm>
        </p:grpSpPr>
        <p:sp>
          <p:nvSpPr>
            <p:cNvPr id="4510" name="Google Shape;4510;p129"/>
            <p:cNvSpPr/>
            <p:nvPr/>
          </p:nvSpPr>
          <p:spPr>
            <a:xfrm>
              <a:off x="912987" y="3985306"/>
              <a:ext cx="1332461" cy="1332461"/>
            </a:xfrm>
            <a:prstGeom prst="ellipse">
              <a:avLst/>
            </a:prstGeom>
            <a:solidFill>
              <a:schemeClr val="accent5">
                <a:alpha val="20000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1" name="Google Shape;4511;p129"/>
            <p:cNvSpPr/>
            <p:nvPr/>
          </p:nvSpPr>
          <p:spPr>
            <a:xfrm>
              <a:off x="1008481" y="4080800"/>
              <a:ext cx="1141474" cy="1141474"/>
            </a:xfrm>
            <a:prstGeom prst="ellipse">
              <a:avLst/>
            </a:prstGeom>
            <a:solidFill>
              <a:schemeClr val="accent5">
                <a:alpha val="34901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12" name="Google Shape;4512;p129"/>
            <p:cNvSpPr/>
            <p:nvPr/>
          </p:nvSpPr>
          <p:spPr>
            <a:xfrm>
              <a:off x="1108900" y="4181219"/>
              <a:ext cx="940635" cy="94063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13" name="Google Shape;4513;p129"/>
          <p:cNvSpPr/>
          <p:nvPr/>
        </p:nvSpPr>
        <p:spPr>
          <a:xfrm>
            <a:off x="7716936" y="5110335"/>
            <a:ext cx="720490" cy="720488"/>
          </a:xfrm>
          <a:prstGeom prst="ellipse">
            <a:avLst/>
          </a:prstGeom>
          <a:solidFill>
            <a:schemeClr val="accent6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4" name="Google Shape;4514;p129"/>
          <p:cNvSpPr/>
          <p:nvPr/>
        </p:nvSpPr>
        <p:spPr>
          <a:xfrm>
            <a:off x="7768572" y="5161970"/>
            <a:ext cx="617219" cy="617218"/>
          </a:xfrm>
          <a:prstGeom prst="ellipse">
            <a:avLst/>
          </a:prstGeom>
          <a:solidFill>
            <a:schemeClr val="accent6">
              <a:alpha val="3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5" name="Google Shape;4515;p129"/>
          <p:cNvSpPr/>
          <p:nvPr/>
        </p:nvSpPr>
        <p:spPr>
          <a:xfrm>
            <a:off x="7822871" y="5216269"/>
            <a:ext cx="508621" cy="5086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6" name="Google Shape;4516;p129"/>
          <p:cNvSpPr/>
          <p:nvPr/>
        </p:nvSpPr>
        <p:spPr>
          <a:xfrm>
            <a:off x="3641777" y="5056113"/>
            <a:ext cx="720490" cy="720488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7" name="Google Shape;4517;p129"/>
          <p:cNvSpPr/>
          <p:nvPr/>
        </p:nvSpPr>
        <p:spPr>
          <a:xfrm>
            <a:off x="3693413" y="5107747"/>
            <a:ext cx="617219" cy="617218"/>
          </a:xfrm>
          <a:prstGeom prst="ellipse">
            <a:avLst/>
          </a:prstGeom>
          <a:solidFill>
            <a:schemeClr val="accent3">
              <a:alpha val="3490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76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8" name="Google Shape;4518;p129"/>
          <p:cNvSpPr/>
          <p:nvPr/>
        </p:nvSpPr>
        <p:spPr>
          <a:xfrm>
            <a:off x="3747711" y="5162046"/>
            <a:ext cx="508621" cy="5086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5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9" name="Google Shape;4519;p129"/>
          <p:cNvSpPr txBox="1"/>
          <p:nvPr/>
        </p:nvSpPr>
        <p:spPr>
          <a:xfrm>
            <a:off x="8680807" y="4686883"/>
            <a:ext cx="2010212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520" name="Google Shape;4520;p129"/>
          <p:cNvSpPr txBox="1"/>
          <p:nvPr/>
        </p:nvSpPr>
        <p:spPr>
          <a:xfrm flipH="1">
            <a:off x="8680805" y="1745246"/>
            <a:ext cx="2031818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521" name="Google Shape;4521;p129"/>
          <p:cNvSpPr txBox="1"/>
          <p:nvPr/>
        </p:nvSpPr>
        <p:spPr>
          <a:xfrm flipH="1">
            <a:off x="9451180" y="3216064"/>
            <a:ext cx="2044134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522" name="Google Shape;4522;p129"/>
          <p:cNvSpPr txBox="1"/>
          <p:nvPr/>
        </p:nvSpPr>
        <p:spPr>
          <a:xfrm flipH="1">
            <a:off x="1454084" y="4686883"/>
            <a:ext cx="1991453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523" name="Google Shape;4523;p129"/>
          <p:cNvSpPr txBox="1"/>
          <p:nvPr/>
        </p:nvSpPr>
        <p:spPr>
          <a:xfrm>
            <a:off x="1432681" y="1745246"/>
            <a:ext cx="2012857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524" name="Google Shape;4524;p129"/>
          <p:cNvSpPr txBox="1"/>
          <p:nvPr/>
        </p:nvSpPr>
        <p:spPr>
          <a:xfrm>
            <a:off x="650106" y="3216064"/>
            <a:ext cx="2025058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4525" name="Google Shape;4525;p129"/>
          <p:cNvSpPr/>
          <p:nvPr/>
        </p:nvSpPr>
        <p:spPr>
          <a:xfrm>
            <a:off x="3272313" y="3490714"/>
            <a:ext cx="299380" cy="29938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6" name="Google Shape;4526;p129"/>
          <p:cNvSpPr/>
          <p:nvPr/>
        </p:nvSpPr>
        <p:spPr>
          <a:xfrm>
            <a:off x="8596346" y="3490714"/>
            <a:ext cx="299380" cy="29938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7" name="Google Shape;4527;p129"/>
          <p:cNvSpPr/>
          <p:nvPr/>
        </p:nvSpPr>
        <p:spPr>
          <a:xfrm>
            <a:off x="7927491" y="5320889"/>
            <a:ext cx="299380" cy="29938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8" name="Google Shape;4528;p129"/>
          <p:cNvSpPr/>
          <p:nvPr/>
        </p:nvSpPr>
        <p:spPr>
          <a:xfrm>
            <a:off x="7927491" y="1799776"/>
            <a:ext cx="299380" cy="29938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9" name="Google Shape;4529;p129"/>
          <p:cNvSpPr/>
          <p:nvPr/>
        </p:nvSpPr>
        <p:spPr>
          <a:xfrm>
            <a:off x="3903967" y="1814928"/>
            <a:ext cx="299380" cy="29938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0" name="Google Shape;4530;p129"/>
          <p:cNvSpPr/>
          <p:nvPr/>
        </p:nvSpPr>
        <p:spPr>
          <a:xfrm>
            <a:off x="3852331" y="5266666"/>
            <a:ext cx="299380" cy="299380"/>
          </a:xfrm>
          <a:prstGeom prst="star5">
            <a:avLst>
              <a:gd fmla="val 19098" name="adj"/>
              <a:gd fmla="val 105146" name="hf"/>
              <a:gd fmla="val 110557" name="vf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337" name="Google Shape;337;p13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38" name="Google Shape;338;p13"/>
          <p:cNvSpPr/>
          <p:nvPr/>
        </p:nvSpPr>
        <p:spPr>
          <a:xfrm>
            <a:off x="0" y="5952047"/>
            <a:ext cx="12193200" cy="45719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9" name="Google Shape;339;p13"/>
          <p:cNvCxnSpPr/>
          <p:nvPr/>
        </p:nvCxnSpPr>
        <p:spPr>
          <a:xfrm>
            <a:off x="-1200" y="1597660"/>
            <a:ext cx="12193200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0" name="Google Shape;340;p13"/>
          <p:cNvSpPr/>
          <p:nvPr/>
        </p:nvSpPr>
        <p:spPr>
          <a:xfrm>
            <a:off x="487102" y="1299210"/>
            <a:ext cx="596900" cy="596900"/>
          </a:xfrm>
          <a:prstGeom prst="ellipse">
            <a:avLst/>
          </a:prstGeom>
          <a:solidFill>
            <a:schemeClr val="accent4"/>
          </a:solidFill>
          <a:ln cap="flat" cmpd="sng" w="12700">
            <a:solidFill>
              <a:srgbClr val="05BAD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1" name="Google Shape;341;p13"/>
          <p:cNvCxnSpPr/>
          <p:nvPr/>
        </p:nvCxnSpPr>
        <p:spPr>
          <a:xfrm>
            <a:off x="785552" y="1896110"/>
            <a:ext cx="0" cy="4101656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42" name="Google Shape;342;p13"/>
          <p:cNvSpPr txBox="1"/>
          <p:nvPr/>
        </p:nvSpPr>
        <p:spPr>
          <a:xfrm>
            <a:off x="1084001" y="1896110"/>
            <a:ext cx="10800000" cy="447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79200" lIns="90000" spcFirstLastPara="1" rIns="90000" wrap="square" tIns="90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43" name="Google Shape;343;p13"/>
          <p:cNvSpPr txBox="1"/>
          <p:nvPr/>
        </p:nvSpPr>
        <p:spPr>
          <a:xfrm>
            <a:off x="1084001" y="2768975"/>
            <a:ext cx="10800000" cy="447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79200" lIns="90000" spcFirstLastPara="1" rIns="90000" wrap="square" tIns="90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44" name="Google Shape;344;p13"/>
          <p:cNvSpPr txBox="1"/>
          <p:nvPr/>
        </p:nvSpPr>
        <p:spPr>
          <a:xfrm>
            <a:off x="1084001" y="3641840"/>
            <a:ext cx="10800000" cy="447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79200" lIns="90000" spcFirstLastPara="1" rIns="90000" wrap="square" tIns="90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45" name="Google Shape;345;p13"/>
          <p:cNvSpPr txBox="1"/>
          <p:nvPr/>
        </p:nvSpPr>
        <p:spPr>
          <a:xfrm>
            <a:off x="1084001" y="4514705"/>
            <a:ext cx="10800000" cy="447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79200" lIns="90000" spcFirstLastPara="1" rIns="90000" wrap="square" tIns="90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46" name="Google Shape;346;p13"/>
          <p:cNvSpPr txBox="1"/>
          <p:nvPr/>
        </p:nvSpPr>
        <p:spPr>
          <a:xfrm>
            <a:off x="1084001" y="5387572"/>
            <a:ext cx="10800000" cy="447851"/>
          </a:xfrm>
          <a:prstGeom prst="rect">
            <a:avLst/>
          </a:prstGeom>
          <a:noFill/>
          <a:ln>
            <a:noFill/>
          </a:ln>
        </p:spPr>
        <p:txBody>
          <a:bodyPr anchorCtr="0" anchor="ctr" bIns="79200" lIns="90000" spcFirstLastPara="1" rIns="90000" wrap="square" tIns="90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grpSp>
        <p:nvGrpSpPr>
          <p:cNvPr id="347" name="Google Shape;347;p13"/>
          <p:cNvGrpSpPr/>
          <p:nvPr/>
        </p:nvGrpSpPr>
        <p:grpSpPr>
          <a:xfrm>
            <a:off x="792479" y="2556468"/>
            <a:ext cx="11376000" cy="2618595"/>
            <a:chOff x="1084001" y="2556468"/>
            <a:chExt cx="10800000" cy="2618595"/>
          </a:xfrm>
        </p:grpSpPr>
        <p:cxnSp>
          <p:nvCxnSpPr>
            <p:cNvPr id="348" name="Google Shape;348;p13"/>
            <p:cNvCxnSpPr/>
            <p:nvPr/>
          </p:nvCxnSpPr>
          <p:spPr>
            <a:xfrm>
              <a:off x="1084001" y="2556468"/>
              <a:ext cx="10800000" cy="0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49" name="Google Shape;349;p13"/>
            <p:cNvCxnSpPr/>
            <p:nvPr/>
          </p:nvCxnSpPr>
          <p:spPr>
            <a:xfrm>
              <a:off x="1084001" y="3429333"/>
              <a:ext cx="10800000" cy="0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50" name="Google Shape;350;p13"/>
            <p:cNvCxnSpPr/>
            <p:nvPr/>
          </p:nvCxnSpPr>
          <p:spPr>
            <a:xfrm>
              <a:off x="1084001" y="4302198"/>
              <a:ext cx="10800000" cy="0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51" name="Google Shape;351;p13"/>
            <p:cNvCxnSpPr/>
            <p:nvPr/>
          </p:nvCxnSpPr>
          <p:spPr>
            <a:xfrm>
              <a:off x="1084001" y="5175063"/>
              <a:ext cx="10800000" cy="0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4" name="Shape 4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5" name="Google Shape;4535;p13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536" name="Google Shape;4536;p13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37" name="Google Shape;4537;p130"/>
          <p:cNvGrpSpPr/>
          <p:nvPr/>
        </p:nvGrpSpPr>
        <p:grpSpPr>
          <a:xfrm>
            <a:off x="4178592" y="1846175"/>
            <a:ext cx="3655696" cy="3651800"/>
            <a:chOff x="6633029" y="3238291"/>
            <a:chExt cx="6012393" cy="6005986"/>
          </a:xfrm>
        </p:grpSpPr>
        <p:grpSp>
          <p:nvGrpSpPr>
            <p:cNvPr id="4538" name="Google Shape;4538;p130"/>
            <p:cNvGrpSpPr/>
            <p:nvPr/>
          </p:nvGrpSpPr>
          <p:grpSpPr>
            <a:xfrm>
              <a:off x="6633029" y="3238291"/>
              <a:ext cx="6012393" cy="6005986"/>
              <a:chOff x="6553213" y="3112635"/>
              <a:chExt cx="6343563" cy="6336804"/>
            </a:xfrm>
          </p:grpSpPr>
          <p:sp>
            <p:nvSpPr>
              <p:cNvPr id="4539" name="Google Shape;4539;p130"/>
              <p:cNvSpPr/>
              <p:nvPr/>
            </p:nvSpPr>
            <p:spPr>
              <a:xfrm>
                <a:off x="9731756" y="6149161"/>
                <a:ext cx="3382" cy="33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0" name="Google Shape;4540;p130"/>
              <p:cNvSpPr/>
              <p:nvPr/>
            </p:nvSpPr>
            <p:spPr>
              <a:xfrm>
                <a:off x="9731756" y="6149160"/>
                <a:ext cx="0" cy="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1" name="Google Shape;4541;p130"/>
              <p:cNvSpPr/>
              <p:nvPr/>
            </p:nvSpPr>
            <p:spPr>
              <a:xfrm>
                <a:off x="9731757" y="6423058"/>
                <a:ext cx="2170878" cy="2170878"/>
              </a:xfrm>
              <a:custGeom>
                <a:rect b="b" l="l" r="r" t="t"/>
                <a:pathLst>
                  <a:path extrusionOk="0" h="642" w="642">
                    <a:moveTo>
                      <a:pt x="0" y="0"/>
                    </a:moveTo>
                    <a:lnTo>
                      <a:pt x="0" y="2"/>
                    </a:lnTo>
                    <a:lnTo>
                      <a:pt x="640" y="641"/>
                    </a:lnTo>
                    <a:lnTo>
                      <a:pt x="642" y="64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2" name="Google Shape;4542;p130"/>
              <p:cNvSpPr/>
              <p:nvPr/>
            </p:nvSpPr>
            <p:spPr>
              <a:xfrm>
                <a:off x="9731757" y="6423058"/>
                <a:ext cx="2170878" cy="2170878"/>
              </a:xfrm>
              <a:custGeom>
                <a:rect b="b" l="l" r="r" t="t"/>
                <a:pathLst>
                  <a:path extrusionOk="0" h="642" w="642">
                    <a:moveTo>
                      <a:pt x="0" y="0"/>
                    </a:moveTo>
                    <a:lnTo>
                      <a:pt x="0" y="2"/>
                    </a:lnTo>
                    <a:lnTo>
                      <a:pt x="640" y="641"/>
                    </a:lnTo>
                    <a:lnTo>
                      <a:pt x="642" y="64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3" name="Google Shape;4543;p130"/>
              <p:cNvSpPr/>
              <p:nvPr/>
            </p:nvSpPr>
            <p:spPr>
              <a:xfrm>
                <a:off x="9731756" y="6429821"/>
                <a:ext cx="2164115" cy="2160735"/>
              </a:xfrm>
              <a:custGeom>
                <a:rect b="b" l="l" r="r" t="t"/>
                <a:pathLst>
                  <a:path extrusionOk="0" h="639" w="640">
                    <a:moveTo>
                      <a:pt x="0" y="0"/>
                    </a:moveTo>
                    <a:lnTo>
                      <a:pt x="0" y="100"/>
                    </a:lnTo>
                    <a:lnTo>
                      <a:pt x="640" y="639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4" name="Google Shape;4544;p130"/>
              <p:cNvSpPr/>
              <p:nvPr/>
            </p:nvSpPr>
            <p:spPr>
              <a:xfrm>
                <a:off x="7425621" y="6287800"/>
                <a:ext cx="2167498" cy="2167498"/>
              </a:xfrm>
              <a:custGeom>
                <a:rect b="b" l="l" r="r" t="t"/>
                <a:pathLst>
                  <a:path extrusionOk="0" h="641" w="641">
                    <a:moveTo>
                      <a:pt x="641" y="0"/>
                    </a:moveTo>
                    <a:lnTo>
                      <a:pt x="641" y="0"/>
                    </a:lnTo>
                    <a:lnTo>
                      <a:pt x="0" y="640"/>
                    </a:lnTo>
                    <a:lnTo>
                      <a:pt x="0" y="641"/>
                    </a:lnTo>
                    <a:lnTo>
                      <a:pt x="64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5" name="Google Shape;4545;p130"/>
              <p:cNvSpPr/>
              <p:nvPr/>
            </p:nvSpPr>
            <p:spPr>
              <a:xfrm>
                <a:off x="7425621" y="6287800"/>
                <a:ext cx="2167498" cy="2167498"/>
              </a:xfrm>
              <a:custGeom>
                <a:rect b="b" l="l" r="r" t="t"/>
                <a:pathLst>
                  <a:path extrusionOk="0" h="641" w="641">
                    <a:moveTo>
                      <a:pt x="641" y="0"/>
                    </a:moveTo>
                    <a:lnTo>
                      <a:pt x="641" y="0"/>
                    </a:lnTo>
                    <a:lnTo>
                      <a:pt x="0" y="640"/>
                    </a:lnTo>
                    <a:lnTo>
                      <a:pt x="0" y="641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6" name="Google Shape;4546;p130"/>
              <p:cNvSpPr/>
              <p:nvPr/>
            </p:nvSpPr>
            <p:spPr>
              <a:xfrm>
                <a:off x="7425621" y="6287800"/>
                <a:ext cx="2167498" cy="2164115"/>
              </a:xfrm>
              <a:custGeom>
                <a:rect b="b" l="l" r="r" t="t"/>
                <a:pathLst>
                  <a:path extrusionOk="0" h="640" w="641">
                    <a:moveTo>
                      <a:pt x="641" y="0"/>
                    </a:moveTo>
                    <a:lnTo>
                      <a:pt x="540" y="0"/>
                    </a:lnTo>
                    <a:lnTo>
                      <a:pt x="0" y="640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7" name="Google Shape;4547;p130"/>
              <p:cNvSpPr/>
              <p:nvPr/>
            </p:nvSpPr>
            <p:spPr>
              <a:xfrm>
                <a:off x="12041274" y="8455296"/>
                <a:ext cx="3382" cy="338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8" name="Google Shape;4548;p130"/>
              <p:cNvSpPr/>
              <p:nvPr/>
            </p:nvSpPr>
            <p:spPr>
              <a:xfrm>
                <a:off x="12041274" y="8455296"/>
                <a:ext cx="0" cy="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9" name="Google Shape;4549;p130"/>
              <p:cNvSpPr/>
              <p:nvPr/>
            </p:nvSpPr>
            <p:spPr>
              <a:xfrm>
                <a:off x="9873776" y="6287800"/>
                <a:ext cx="2167498" cy="2167498"/>
              </a:xfrm>
              <a:custGeom>
                <a:rect b="b" l="l" r="r" t="t"/>
                <a:pathLst>
                  <a:path extrusionOk="0" h="641" w="641">
                    <a:moveTo>
                      <a:pt x="100" y="0"/>
                    </a:moveTo>
                    <a:lnTo>
                      <a:pt x="0" y="0"/>
                    </a:lnTo>
                    <a:lnTo>
                      <a:pt x="641" y="641"/>
                    </a:lnTo>
                    <a:lnTo>
                      <a:pt x="641" y="641"/>
                    </a:lnTo>
                    <a:lnTo>
                      <a:pt x="10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0" name="Google Shape;4550;p130"/>
              <p:cNvSpPr/>
              <p:nvPr/>
            </p:nvSpPr>
            <p:spPr>
              <a:xfrm>
                <a:off x="9731757" y="3981665"/>
                <a:ext cx="2170878" cy="2167498"/>
              </a:xfrm>
              <a:custGeom>
                <a:rect b="b" l="l" r="r" t="t"/>
                <a:pathLst>
                  <a:path extrusionOk="0" h="641" w="642">
                    <a:moveTo>
                      <a:pt x="642" y="0"/>
                    </a:moveTo>
                    <a:lnTo>
                      <a:pt x="640" y="2"/>
                    </a:lnTo>
                    <a:lnTo>
                      <a:pt x="0" y="641"/>
                    </a:lnTo>
                    <a:lnTo>
                      <a:pt x="0" y="641"/>
                    </a:lnTo>
                    <a:lnTo>
                      <a:pt x="642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1" name="Google Shape;4551;p130"/>
              <p:cNvSpPr/>
              <p:nvPr/>
            </p:nvSpPr>
            <p:spPr>
              <a:xfrm>
                <a:off x="9731756" y="6423058"/>
                <a:ext cx="3382" cy="6763"/>
              </a:xfrm>
              <a:prstGeom prst="rect">
                <a:avLst/>
              </a:prstGeom>
              <a:solidFill>
                <a:srgbClr val="8C8C8C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2" name="Google Shape;4552;p130"/>
              <p:cNvSpPr/>
              <p:nvPr/>
            </p:nvSpPr>
            <p:spPr>
              <a:xfrm>
                <a:off x="9731756" y="6423058"/>
                <a:ext cx="0" cy="6763"/>
              </a:xfrm>
              <a:custGeom>
                <a:rect b="b" l="l" r="r" t="t"/>
                <a:pathLst>
                  <a:path extrusionOk="0" h="2" w="120000">
                    <a:moveTo>
                      <a:pt x="0" y="0"/>
                    </a:move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3" name="Google Shape;4553;p130"/>
              <p:cNvSpPr/>
              <p:nvPr/>
            </p:nvSpPr>
            <p:spPr>
              <a:xfrm>
                <a:off x="7564260" y="6429820"/>
                <a:ext cx="2167498" cy="2164115"/>
              </a:xfrm>
              <a:custGeom>
                <a:rect b="b" l="l" r="r" t="t"/>
                <a:pathLst>
                  <a:path extrusionOk="0" h="640" w="641">
                    <a:moveTo>
                      <a:pt x="641" y="0"/>
                    </a:moveTo>
                    <a:lnTo>
                      <a:pt x="0" y="640"/>
                    </a:lnTo>
                    <a:lnTo>
                      <a:pt x="641" y="100"/>
                    </a:lnTo>
                    <a:lnTo>
                      <a:pt x="641" y="0"/>
                    </a:lnTo>
                    <a:lnTo>
                      <a:pt x="64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4" name="Google Shape;4554;p130"/>
              <p:cNvSpPr/>
              <p:nvPr/>
            </p:nvSpPr>
            <p:spPr>
              <a:xfrm>
                <a:off x="7425621" y="4120302"/>
                <a:ext cx="2167498" cy="2167498"/>
              </a:xfrm>
              <a:custGeom>
                <a:rect b="b" l="l" r="r" t="t"/>
                <a:pathLst>
                  <a:path extrusionOk="0" h="641" w="641">
                    <a:moveTo>
                      <a:pt x="0" y="0"/>
                    </a:moveTo>
                    <a:lnTo>
                      <a:pt x="0" y="2"/>
                    </a:lnTo>
                    <a:lnTo>
                      <a:pt x="641" y="641"/>
                    </a:lnTo>
                    <a:lnTo>
                      <a:pt x="641" y="641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5" name="Google Shape;4555;p130"/>
              <p:cNvSpPr/>
              <p:nvPr/>
            </p:nvSpPr>
            <p:spPr>
              <a:xfrm>
                <a:off x="12041274" y="4120302"/>
                <a:ext cx="3382" cy="3382"/>
              </a:xfrm>
              <a:prstGeom prst="rect">
                <a:avLst/>
              </a:prstGeom>
              <a:solidFill>
                <a:srgbClr val="8C8C8C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6" name="Google Shape;4556;p130"/>
              <p:cNvSpPr/>
              <p:nvPr/>
            </p:nvSpPr>
            <p:spPr>
              <a:xfrm>
                <a:off x="12041274" y="4120302"/>
                <a:ext cx="0" cy="0"/>
              </a:xfrm>
              <a:custGeom>
                <a:rect b="b" l="l" r="r" t="t"/>
                <a:pathLst>
                  <a:path extrusionOk="0" h="120000" w="1200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557" name="Google Shape;4557;p130"/>
              <p:cNvGrpSpPr/>
              <p:nvPr/>
            </p:nvGrpSpPr>
            <p:grpSpPr>
              <a:xfrm>
                <a:off x="7564264" y="3112635"/>
                <a:ext cx="4338376" cy="3023001"/>
                <a:chOff x="3551239" y="1463675"/>
                <a:chExt cx="2036763" cy="1419226"/>
              </a:xfrm>
            </p:grpSpPr>
            <p:sp>
              <p:nvSpPr>
                <p:cNvPr id="4558" name="Google Shape;4558;p130"/>
                <p:cNvSpPr/>
                <p:nvPr/>
              </p:nvSpPr>
              <p:spPr>
                <a:xfrm>
                  <a:off x="3551239" y="1463675"/>
                  <a:ext cx="2036763" cy="1419225"/>
                </a:xfrm>
                <a:custGeom>
                  <a:rect b="b" l="l" r="r" t="t"/>
                  <a:pathLst>
                    <a:path extrusionOk="0" h="677" w="971">
                      <a:moveTo>
                        <a:pt x="485" y="0"/>
                      </a:moveTo>
                      <a:cubicBezTo>
                        <a:pt x="298" y="0"/>
                        <a:pt x="127" y="73"/>
                        <a:pt x="0" y="192"/>
                      </a:cubicBezTo>
                      <a:cubicBezTo>
                        <a:pt x="485" y="677"/>
                        <a:pt x="485" y="677"/>
                        <a:pt x="485" y="677"/>
                      </a:cubicBezTo>
                      <a:cubicBezTo>
                        <a:pt x="971" y="192"/>
                        <a:pt x="971" y="192"/>
                        <a:pt x="971" y="192"/>
                      </a:cubicBezTo>
                      <a:cubicBezTo>
                        <a:pt x="844" y="73"/>
                        <a:pt x="673" y="0"/>
                        <a:pt x="485" y="0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97375" lIns="194750" spcFirstLastPara="1" rIns="194750" wrap="square" tIns="973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559" name="Google Shape;4559;p130"/>
                <p:cNvSpPr/>
                <p:nvPr/>
              </p:nvSpPr>
              <p:spPr>
                <a:xfrm>
                  <a:off x="4568825" y="1868488"/>
                  <a:ext cx="1016000" cy="1014413"/>
                </a:xfrm>
                <a:custGeom>
                  <a:rect b="b" l="l" r="r" t="t"/>
                  <a:pathLst>
                    <a:path extrusionOk="0" h="639" w="640">
                      <a:moveTo>
                        <a:pt x="640" y="0"/>
                      </a:moveTo>
                      <a:lnTo>
                        <a:pt x="0" y="538"/>
                      </a:lnTo>
                      <a:lnTo>
                        <a:pt x="0" y="639"/>
                      </a:lnTo>
                      <a:lnTo>
                        <a:pt x="640" y="0"/>
                      </a:lnTo>
                    </a:path>
                  </a:pathLst>
                </a:custGeom>
                <a:solidFill>
                  <a:schemeClr val="dk1">
                    <a:alpha val="40000"/>
                  </a:schemeClr>
                </a:solidFill>
                <a:ln>
                  <a:noFill/>
                </a:ln>
              </p:spPr>
              <p:txBody>
                <a:bodyPr anchorCtr="0" anchor="t" bIns="97375" lIns="194750" spcFirstLastPara="1" rIns="194750" wrap="square" tIns="97375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36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4560" name="Google Shape;4560;p130"/>
              <p:cNvSpPr/>
              <p:nvPr/>
            </p:nvSpPr>
            <p:spPr>
              <a:xfrm>
                <a:off x="7564261" y="6423057"/>
                <a:ext cx="4338375" cy="3026382"/>
              </a:xfrm>
              <a:custGeom>
                <a:rect b="b" l="l" r="r" t="t"/>
                <a:pathLst>
                  <a:path extrusionOk="0" h="678" w="971">
                    <a:moveTo>
                      <a:pt x="485" y="0"/>
                    </a:moveTo>
                    <a:cubicBezTo>
                      <a:pt x="0" y="486"/>
                      <a:pt x="0" y="486"/>
                      <a:pt x="0" y="486"/>
                    </a:cubicBezTo>
                    <a:cubicBezTo>
                      <a:pt x="127" y="605"/>
                      <a:pt x="298" y="678"/>
                      <a:pt x="485" y="678"/>
                    </a:cubicBezTo>
                    <a:cubicBezTo>
                      <a:pt x="673" y="678"/>
                      <a:pt x="844" y="605"/>
                      <a:pt x="971" y="486"/>
                    </a:cubicBezTo>
                    <a:cubicBezTo>
                      <a:pt x="485" y="0"/>
                      <a:pt x="485" y="0"/>
                      <a:pt x="485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1" name="Google Shape;4561;p130"/>
              <p:cNvSpPr/>
              <p:nvPr/>
            </p:nvSpPr>
            <p:spPr>
              <a:xfrm>
                <a:off x="6553213" y="4120303"/>
                <a:ext cx="3022998" cy="4334993"/>
              </a:xfrm>
              <a:custGeom>
                <a:rect b="b" l="l" r="r" t="t"/>
                <a:pathLst>
                  <a:path extrusionOk="0" h="971" w="677">
                    <a:moveTo>
                      <a:pt x="192" y="0"/>
                    </a:moveTo>
                    <a:cubicBezTo>
                      <a:pt x="73" y="127"/>
                      <a:pt x="0" y="298"/>
                      <a:pt x="0" y="485"/>
                    </a:cubicBezTo>
                    <a:cubicBezTo>
                      <a:pt x="0" y="673"/>
                      <a:pt x="73" y="844"/>
                      <a:pt x="192" y="971"/>
                    </a:cubicBezTo>
                    <a:cubicBezTo>
                      <a:pt x="677" y="485"/>
                      <a:pt x="677" y="485"/>
                      <a:pt x="677" y="485"/>
                    </a:cubicBezTo>
                    <a:cubicBezTo>
                      <a:pt x="192" y="0"/>
                      <a:pt x="192" y="0"/>
                      <a:pt x="192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2" name="Google Shape;4562;p130"/>
              <p:cNvSpPr/>
              <p:nvPr/>
            </p:nvSpPr>
            <p:spPr>
              <a:xfrm>
                <a:off x="9873778" y="4120302"/>
                <a:ext cx="3022998" cy="4334994"/>
              </a:xfrm>
              <a:custGeom>
                <a:rect b="b" l="l" r="r" t="t"/>
                <a:pathLst>
                  <a:path extrusionOk="0" h="971" w="677">
                    <a:moveTo>
                      <a:pt x="485" y="0"/>
                    </a:moveTo>
                    <a:cubicBezTo>
                      <a:pt x="0" y="485"/>
                      <a:pt x="0" y="485"/>
                      <a:pt x="0" y="485"/>
                    </a:cubicBezTo>
                    <a:cubicBezTo>
                      <a:pt x="485" y="971"/>
                      <a:pt x="485" y="971"/>
                      <a:pt x="485" y="971"/>
                    </a:cubicBezTo>
                    <a:cubicBezTo>
                      <a:pt x="604" y="844"/>
                      <a:pt x="677" y="673"/>
                      <a:pt x="677" y="485"/>
                    </a:cubicBezTo>
                    <a:cubicBezTo>
                      <a:pt x="677" y="298"/>
                      <a:pt x="604" y="127"/>
                      <a:pt x="48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97375" lIns="194750" spcFirstLastPara="1" rIns="194750" wrap="square" tIns="9737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563" name="Google Shape;4563;p130"/>
            <p:cNvSpPr/>
            <p:nvPr/>
          </p:nvSpPr>
          <p:spPr>
            <a:xfrm>
              <a:off x="8881753" y="3692386"/>
              <a:ext cx="1492625" cy="14444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/>
            </a:p>
          </p:txBody>
        </p:sp>
        <p:sp>
          <p:nvSpPr>
            <p:cNvPr id="4564" name="Google Shape;4564;p130"/>
            <p:cNvSpPr/>
            <p:nvPr/>
          </p:nvSpPr>
          <p:spPr>
            <a:xfrm>
              <a:off x="10762697" y="5506037"/>
              <a:ext cx="1492625" cy="14444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/>
            </a:p>
          </p:txBody>
        </p:sp>
        <p:sp>
          <p:nvSpPr>
            <p:cNvPr id="4565" name="Google Shape;4565;p130"/>
            <p:cNvSpPr/>
            <p:nvPr/>
          </p:nvSpPr>
          <p:spPr>
            <a:xfrm>
              <a:off x="8881753" y="7472809"/>
              <a:ext cx="1492625" cy="14444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/>
            </a:p>
          </p:txBody>
        </p:sp>
        <p:sp>
          <p:nvSpPr>
            <p:cNvPr id="4566" name="Google Shape;4566;p130"/>
            <p:cNvSpPr/>
            <p:nvPr/>
          </p:nvSpPr>
          <p:spPr>
            <a:xfrm>
              <a:off x="6934537" y="5506037"/>
              <a:ext cx="1492625" cy="14444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/>
            </a:p>
          </p:txBody>
        </p:sp>
      </p:grpSp>
      <p:sp>
        <p:nvSpPr>
          <p:cNvPr id="4567" name="Google Shape;4567;p130"/>
          <p:cNvSpPr txBox="1"/>
          <p:nvPr/>
        </p:nvSpPr>
        <p:spPr>
          <a:xfrm>
            <a:off x="4330554" y="941325"/>
            <a:ext cx="3072630" cy="807319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568" name="Google Shape;4568;p130"/>
          <p:cNvSpPr txBox="1"/>
          <p:nvPr/>
        </p:nvSpPr>
        <p:spPr>
          <a:xfrm>
            <a:off x="8088303" y="3188892"/>
            <a:ext cx="3072630" cy="807319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569" name="Google Shape;4569;p130"/>
          <p:cNvSpPr txBox="1"/>
          <p:nvPr/>
        </p:nvSpPr>
        <p:spPr>
          <a:xfrm>
            <a:off x="862666" y="3188892"/>
            <a:ext cx="3072630" cy="807319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1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570" name="Google Shape;4570;p130"/>
          <p:cNvSpPr txBox="1"/>
          <p:nvPr/>
        </p:nvSpPr>
        <p:spPr>
          <a:xfrm>
            <a:off x="4474202" y="5591630"/>
            <a:ext cx="3072630" cy="807319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1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4" name="Shape 4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5" name="Google Shape;4575;p13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576" name="Google Shape;4576;p131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577" name="Google Shape;4577;p131"/>
          <p:cNvGrpSpPr/>
          <p:nvPr/>
        </p:nvGrpSpPr>
        <p:grpSpPr>
          <a:xfrm>
            <a:off x="3356976" y="1157469"/>
            <a:ext cx="5478048" cy="5369463"/>
            <a:chOff x="3126000" y="755754"/>
            <a:chExt cx="5940000" cy="5822259"/>
          </a:xfrm>
        </p:grpSpPr>
        <p:sp>
          <p:nvSpPr>
            <p:cNvPr id="4578" name="Google Shape;4578;p131"/>
            <p:cNvSpPr/>
            <p:nvPr/>
          </p:nvSpPr>
          <p:spPr>
            <a:xfrm>
              <a:off x="5045079" y="755754"/>
              <a:ext cx="3185264" cy="3083111"/>
            </a:xfrm>
            <a:custGeom>
              <a:rect b="b" l="l" r="r" t="t"/>
              <a:pathLst>
                <a:path extrusionOk="0" h="1992" w="2058">
                  <a:moveTo>
                    <a:pt x="1684" y="1206"/>
                  </a:moveTo>
                  <a:lnTo>
                    <a:pt x="1684" y="1206"/>
                  </a:lnTo>
                  <a:lnTo>
                    <a:pt x="1684" y="1208"/>
                  </a:lnTo>
                  <a:lnTo>
                    <a:pt x="1684" y="1208"/>
                  </a:lnTo>
                  <a:lnTo>
                    <a:pt x="1652" y="1170"/>
                  </a:lnTo>
                  <a:lnTo>
                    <a:pt x="1620" y="1136"/>
                  </a:lnTo>
                  <a:lnTo>
                    <a:pt x="1586" y="1102"/>
                  </a:lnTo>
                  <a:lnTo>
                    <a:pt x="1550" y="1072"/>
                  </a:lnTo>
                  <a:lnTo>
                    <a:pt x="1512" y="1042"/>
                  </a:lnTo>
                  <a:lnTo>
                    <a:pt x="1472" y="1014"/>
                  </a:lnTo>
                  <a:lnTo>
                    <a:pt x="1432" y="990"/>
                  </a:lnTo>
                  <a:lnTo>
                    <a:pt x="1388" y="968"/>
                  </a:lnTo>
                  <a:lnTo>
                    <a:pt x="1344" y="946"/>
                  </a:lnTo>
                  <a:lnTo>
                    <a:pt x="1300" y="930"/>
                  </a:lnTo>
                  <a:lnTo>
                    <a:pt x="1252" y="914"/>
                  </a:lnTo>
                  <a:lnTo>
                    <a:pt x="1206" y="900"/>
                  </a:lnTo>
                  <a:lnTo>
                    <a:pt x="1156" y="890"/>
                  </a:lnTo>
                  <a:lnTo>
                    <a:pt x="1108" y="884"/>
                  </a:lnTo>
                  <a:lnTo>
                    <a:pt x="1056" y="880"/>
                  </a:lnTo>
                  <a:lnTo>
                    <a:pt x="1006" y="878"/>
                  </a:lnTo>
                  <a:lnTo>
                    <a:pt x="1006" y="878"/>
                  </a:lnTo>
                  <a:lnTo>
                    <a:pt x="962" y="878"/>
                  </a:lnTo>
                  <a:lnTo>
                    <a:pt x="918" y="882"/>
                  </a:lnTo>
                  <a:lnTo>
                    <a:pt x="874" y="888"/>
                  </a:lnTo>
                  <a:lnTo>
                    <a:pt x="832" y="896"/>
                  </a:lnTo>
                  <a:lnTo>
                    <a:pt x="790" y="904"/>
                  </a:lnTo>
                  <a:lnTo>
                    <a:pt x="750" y="916"/>
                  </a:lnTo>
                  <a:lnTo>
                    <a:pt x="710" y="930"/>
                  </a:lnTo>
                  <a:lnTo>
                    <a:pt x="670" y="946"/>
                  </a:lnTo>
                  <a:lnTo>
                    <a:pt x="632" y="962"/>
                  </a:lnTo>
                  <a:lnTo>
                    <a:pt x="596" y="982"/>
                  </a:lnTo>
                  <a:lnTo>
                    <a:pt x="560" y="1002"/>
                  </a:lnTo>
                  <a:lnTo>
                    <a:pt x="524" y="1024"/>
                  </a:lnTo>
                  <a:lnTo>
                    <a:pt x="490" y="1048"/>
                  </a:lnTo>
                  <a:lnTo>
                    <a:pt x="458" y="1074"/>
                  </a:lnTo>
                  <a:lnTo>
                    <a:pt x="426" y="1102"/>
                  </a:lnTo>
                  <a:lnTo>
                    <a:pt x="396" y="1130"/>
                  </a:lnTo>
                  <a:lnTo>
                    <a:pt x="368" y="1160"/>
                  </a:lnTo>
                  <a:lnTo>
                    <a:pt x="342" y="1190"/>
                  </a:lnTo>
                  <a:lnTo>
                    <a:pt x="316" y="1224"/>
                  </a:lnTo>
                  <a:lnTo>
                    <a:pt x="292" y="1258"/>
                  </a:lnTo>
                  <a:lnTo>
                    <a:pt x="270" y="1292"/>
                  </a:lnTo>
                  <a:lnTo>
                    <a:pt x="248" y="1328"/>
                  </a:lnTo>
                  <a:lnTo>
                    <a:pt x="230" y="1366"/>
                  </a:lnTo>
                  <a:lnTo>
                    <a:pt x="212" y="1404"/>
                  </a:lnTo>
                  <a:lnTo>
                    <a:pt x="196" y="1442"/>
                  </a:lnTo>
                  <a:lnTo>
                    <a:pt x="184" y="1482"/>
                  </a:lnTo>
                  <a:lnTo>
                    <a:pt x="172" y="1524"/>
                  </a:lnTo>
                  <a:lnTo>
                    <a:pt x="162" y="1566"/>
                  </a:lnTo>
                  <a:lnTo>
                    <a:pt x="154" y="1608"/>
                  </a:lnTo>
                  <a:lnTo>
                    <a:pt x="148" y="1650"/>
                  </a:lnTo>
                  <a:lnTo>
                    <a:pt x="146" y="1694"/>
                  </a:lnTo>
                  <a:lnTo>
                    <a:pt x="144" y="1738"/>
                  </a:lnTo>
                  <a:lnTo>
                    <a:pt x="144" y="1738"/>
                  </a:lnTo>
                  <a:lnTo>
                    <a:pt x="146" y="1772"/>
                  </a:lnTo>
                  <a:lnTo>
                    <a:pt x="146" y="1804"/>
                  </a:lnTo>
                  <a:lnTo>
                    <a:pt x="150" y="1836"/>
                  </a:lnTo>
                  <a:lnTo>
                    <a:pt x="154" y="1868"/>
                  </a:lnTo>
                  <a:lnTo>
                    <a:pt x="166" y="1932"/>
                  </a:lnTo>
                  <a:lnTo>
                    <a:pt x="182" y="1992"/>
                  </a:lnTo>
                  <a:lnTo>
                    <a:pt x="182" y="1992"/>
                  </a:lnTo>
                  <a:lnTo>
                    <a:pt x="162" y="1964"/>
                  </a:lnTo>
                  <a:lnTo>
                    <a:pt x="142" y="1936"/>
                  </a:lnTo>
                  <a:lnTo>
                    <a:pt x="124" y="1906"/>
                  </a:lnTo>
                  <a:lnTo>
                    <a:pt x="106" y="1876"/>
                  </a:lnTo>
                  <a:lnTo>
                    <a:pt x="90" y="1844"/>
                  </a:lnTo>
                  <a:lnTo>
                    <a:pt x="74" y="1814"/>
                  </a:lnTo>
                  <a:lnTo>
                    <a:pt x="60" y="1780"/>
                  </a:lnTo>
                  <a:lnTo>
                    <a:pt x="48" y="1748"/>
                  </a:lnTo>
                  <a:lnTo>
                    <a:pt x="36" y="1714"/>
                  </a:lnTo>
                  <a:lnTo>
                    <a:pt x="28" y="1680"/>
                  </a:lnTo>
                  <a:lnTo>
                    <a:pt x="18" y="1644"/>
                  </a:lnTo>
                  <a:lnTo>
                    <a:pt x="12" y="1608"/>
                  </a:lnTo>
                  <a:lnTo>
                    <a:pt x="6" y="1572"/>
                  </a:lnTo>
                  <a:lnTo>
                    <a:pt x="2" y="1536"/>
                  </a:lnTo>
                  <a:lnTo>
                    <a:pt x="0" y="1498"/>
                  </a:lnTo>
                  <a:lnTo>
                    <a:pt x="0" y="1462"/>
                  </a:lnTo>
                  <a:lnTo>
                    <a:pt x="0" y="1462"/>
                  </a:lnTo>
                  <a:lnTo>
                    <a:pt x="0" y="1420"/>
                  </a:lnTo>
                  <a:lnTo>
                    <a:pt x="4" y="1378"/>
                  </a:lnTo>
                  <a:lnTo>
                    <a:pt x="8" y="1336"/>
                  </a:lnTo>
                  <a:lnTo>
                    <a:pt x="16" y="1296"/>
                  </a:lnTo>
                  <a:lnTo>
                    <a:pt x="24" y="1256"/>
                  </a:lnTo>
                  <a:lnTo>
                    <a:pt x="34" y="1216"/>
                  </a:lnTo>
                  <a:lnTo>
                    <a:pt x="48" y="1178"/>
                  </a:lnTo>
                  <a:lnTo>
                    <a:pt x="62" y="1140"/>
                  </a:lnTo>
                  <a:lnTo>
                    <a:pt x="78" y="1104"/>
                  </a:lnTo>
                  <a:lnTo>
                    <a:pt x="94" y="1068"/>
                  </a:lnTo>
                  <a:lnTo>
                    <a:pt x="114" y="1032"/>
                  </a:lnTo>
                  <a:lnTo>
                    <a:pt x="134" y="998"/>
                  </a:lnTo>
                  <a:lnTo>
                    <a:pt x="156" y="966"/>
                  </a:lnTo>
                  <a:lnTo>
                    <a:pt x="180" y="934"/>
                  </a:lnTo>
                  <a:lnTo>
                    <a:pt x="206" y="902"/>
                  </a:lnTo>
                  <a:lnTo>
                    <a:pt x="232" y="874"/>
                  </a:lnTo>
                  <a:lnTo>
                    <a:pt x="260" y="846"/>
                  </a:lnTo>
                  <a:lnTo>
                    <a:pt x="288" y="818"/>
                  </a:lnTo>
                  <a:lnTo>
                    <a:pt x="318" y="792"/>
                  </a:lnTo>
                  <a:lnTo>
                    <a:pt x="350" y="768"/>
                  </a:lnTo>
                  <a:lnTo>
                    <a:pt x="382" y="746"/>
                  </a:lnTo>
                  <a:lnTo>
                    <a:pt x="416" y="724"/>
                  </a:lnTo>
                  <a:lnTo>
                    <a:pt x="450" y="704"/>
                  </a:lnTo>
                  <a:lnTo>
                    <a:pt x="486" y="686"/>
                  </a:lnTo>
                  <a:lnTo>
                    <a:pt x="522" y="670"/>
                  </a:lnTo>
                  <a:lnTo>
                    <a:pt x="558" y="654"/>
                  </a:lnTo>
                  <a:lnTo>
                    <a:pt x="596" y="642"/>
                  </a:lnTo>
                  <a:lnTo>
                    <a:pt x="636" y="630"/>
                  </a:lnTo>
                  <a:lnTo>
                    <a:pt x="676" y="620"/>
                  </a:lnTo>
                  <a:lnTo>
                    <a:pt x="716" y="612"/>
                  </a:lnTo>
                  <a:lnTo>
                    <a:pt x="756" y="606"/>
                  </a:lnTo>
                  <a:lnTo>
                    <a:pt x="798" y="602"/>
                  </a:lnTo>
                  <a:lnTo>
                    <a:pt x="798" y="602"/>
                  </a:lnTo>
                  <a:lnTo>
                    <a:pt x="800" y="572"/>
                  </a:lnTo>
                  <a:lnTo>
                    <a:pt x="804" y="540"/>
                  </a:lnTo>
                  <a:lnTo>
                    <a:pt x="810" y="510"/>
                  </a:lnTo>
                  <a:lnTo>
                    <a:pt x="816" y="480"/>
                  </a:lnTo>
                  <a:lnTo>
                    <a:pt x="824" y="452"/>
                  </a:lnTo>
                  <a:lnTo>
                    <a:pt x="832" y="422"/>
                  </a:lnTo>
                  <a:lnTo>
                    <a:pt x="844" y="394"/>
                  </a:lnTo>
                  <a:lnTo>
                    <a:pt x="856" y="368"/>
                  </a:lnTo>
                  <a:lnTo>
                    <a:pt x="868" y="340"/>
                  </a:lnTo>
                  <a:lnTo>
                    <a:pt x="882" y="314"/>
                  </a:lnTo>
                  <a:lnTo>
                    <a:pt x="898" y="290"/>
                  </a:lnTo>
                  <a:lnTo>
                    <a:pt x="914" y="264"/>
                  </a:lnTo>
                  <a:lnTo>
                    <a:pt x="932" y="242"/>
                  </a:lnTo>
                  <a:lnTo>
                    <a:pt x="952" y="218"/>
                  </a:lnTo>
                  <a:lnTo>
                    <a:pt x="970" y="196"/>
                  </a:lnTo>
                  <a:lnTo>
                    <a:pt x="992" y="176"/>
                  </a:lnTo>
                  <a:lnTo>
                    <a:pt x="1014" y="156"/>
                  </a:lnTo>
                  <a:lnTo>
                    <a:pt x="1036" y="136"/>
                  </a:lnTo>
                  <a:lnTo>
                    <a:pt x="1060" y="120"/>
                  </a:lnTo>
                  <a:lnTo>
                    <a:pt x="1084" y="102"/>
                  </a:lnTo>
                  <a:lnTo>
                    <a:pt x="1108" y="86"/>
                  </a:lnTo>
                  <a:lnTo>
                    <a:pt x="1134" y="72"/>
                  </a:lnTo>
                  <a:lnTo>
                    <a:pt x="1162" y="60"/>
                  </a:lnTo>
                  <a:lnTo>
                    <a:pt x="1188" y="48"/>
                  </a:lnTo>
                  <a:lnTo>
                    <a:pt x="1216" y="36"/>
                  </a:lnTo>
                  <a:lnTo>
                    <a:pt x="1246" y="26"/>
                  </a:lnTo>
                  <a:lnTo>
                    <a:pt x="1274" y="18"/>
                  </a:lnTo>
                  <a:lnTo>
                    <a:pt x="1304" y="12"/>
                  </a:lnTo>
                  <a:lnTo>
                    <a:pt x="1334" y="6"/>
                  </a:lnTo>
                  <a:lnTo>
                    <a:pt x="1366" y="4"/>
                  </a:lnTo>
                  <a:lnTo>
                    <a:pt x="1396" y="0"/>
                  </a:lnTo>
                  <a:lnTo>
                    <a:pt x="1428" y="0"/>
                  </a:lnTo>
                  <a:lnTo>
                    <a:pt x="1428" y="0"/>
                  </a:lnTo>
                  <a:lnTo>
                    <a:pt x="1460" y="0"/>
                  </a:lnTo>
                  <a:lnTo>
                    <a:pt x="1492" y="4"/>
                  </a:lnTo>
                  <a:lnTo>
                    <a:pt x="1524" y="8"/>
                  </a:lnTo>
                  <a:lnTo>
                    <a:pt x="1554" y="12"/>
                  </a:lnTo>
                  <a:lnTo>
                    <a:pt x="1586" y="20"/>
                  </a:lnTo>
                  <a:lnTo>
                    <a:pt x="1616" y="28"/>
                  </a:lnTo>
                  <a:lnTo>
                    <a:pt x="1644" y="38"/>
                  </a:lnTo>
                  <a:lnTo>
                    <a:pt x="1674" y="50"/>
                  </a:lnTo>
                  <a:lnTo>
                    <a:pt x="1702" y="62"/>
                  </a:lnTo>
                  <a:lnTo>
                    <a:pt x="1728" y="76"/>
                  </a:lnTo>
                  <a:lnTo>
                    <a:pt x="1754" y="92"/>
                  </a:lnTo>
                  <a:lnTo>
                    <a:pt x="1780" y="108"/>
                  </a:lnTo>
                  <a:lnTo>
                    <a:pt x="1804" y="126"/>
                  </a:lnTo>
                  <a:lnTo>
                    <a:pt x="1828" y="144"/>
                  </a:lnTo>
                  <a:lnTo>
                    <a:pt x="1852" y="164"/>
                  </a:lnTo>
                  <a:lnTo>
                    <a:pt x="1874" y="184"/>
                  </a:lnTo>
                  <a:lnTo>
                    <a:pt x="1894" y="206"/>
                  </a:lnTo>
                  <a:lnTo>
                    <a:pt x="1914" y="230"/>
                  </a:lnTo>
                  <a:lnTo>
                    <a:pt x="1932" y="254"/>
                  </a:lnTo>
                  <a:lnTo>
                    <a:pt x="1950" y="278"/>
                  </a:lnTo>
                  <a:lnTo>
                    <a:pt x="1966" y="304"/>
                  </a:lnTo>
                  <a:lnTo>
                    <a:pt x="1982" y="330"/>
                  </a:lnTo>
                  <a:lnTo>
                    <a:pt x="1996" y="356"/>
                  </a:lnTo>
                  <a:lnTo>
                    <a:pt x="2008" y="384"/>
                  </a:lnTo>
                  <a:lnTo>
                    <a:pt x="2020" y="414"/>
                  </a:lnTo>
                  <a:lnTo>
                    <a:pt x="2030" y="442"/>
                  </a:lnTo>
                  <a:lnTo>
                    <a:pt x="2038" y="472"/>
                  </a:lnTo>
                  <a:lnTo>
                    <a:pt x="2046" y="504"/>
                  </a:lnTo>
                  <a:lnTo>
                    <a:pt x="2050" y="534"/>
                  </a:lnTo>
                  <a:lnTo>
                    <a:pt x="2054" y="566"/>
                  </a:lnTo>
                  <a:lnTo>
                    <a:pt x="2058" y="598"/>
                  </a:lnTo>
                  <a:lnTo>
                    <a:pt x="2058" y="630"/>
                  </a:lnTo>
                  <a:lnTo>
                    <a:pt x="2058" y="630"/>
                  </a:lnTo>
                  <a:lnTo>
                    <a:pt x="2056" y="678"/>
                  </a:lnTo>
                  <a:lnTo>
                    <a:pt x="2050" y="724"/>
                  </a:lnTo>
                  <a:lnTo>
                    <a:pt x="2042" y="770"/>
                  </a:lnTo>
                  <a:lnTo>
                    <a:pt x="2030" y="814"/>
                  </a:lnTo>
                  <a:lnTo>
                    <a:pt x="2016" y="858"/>
                  </a:lnTo>
                  <a:lnTo>
                    <a:pt x="1998" y="900"/>
                  </a:lnTo>
                  <a:lnTo>
                    <a:pt x="1976" y="940"/>
                  </a:lnTo>
                  <a:lnTo>
                    <a:pt x="1954" y="978"/>
                  </a:lnTo>
                  <a:lnTo>
                    <a:pt x="1928" y="1014"/>
                  </a:lnTo>
                  <a:lnTo>
                    <a:pt x="1898" y="1048"/>
                  </a:lnTo>
                  <a:lnTo>
                    <a:pt x="1868" y="1082"/>
                  </a:lnTo>
                  <a:lnTo>
                    <a:pt x="1834" y="1112"/>
                  </a:lnTo>
                  <a:lnTo>
                    <a:pt x="1800" y="1138"/>
                  </a:lnTo>
                  <a:lnTo>
                    <a:pt x="1762" y="1164"/>
                  </a:lnTo>
                  <a:lnTo>
                    <a:pt x="1724" y="1186"/>
                  </a:lnTo>
                  <a:lnTo>
                    <a:pt x="1684" y="1206"/>
                  </a:lnTo>
                  <a:lnTo>
                    <a:pt x="1684" y="120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9" name="Google Shape;4579;p131"/>
            <p:cNvSpPr/>
            <p:nvPr/>
          </p:nvSpPr>
          <p:spPr>
            <a:xfrm>
              <a:off x="5490703" y="2217990"/>
              <a:ext cx="3575297" cy="2748798"/>
            </a:xfrm>
            <a:custGeom>
              <a:rect b="b" l="l" r="r" t="t"/>
              <a:pathLst>
                <a:path extrusionOk="0" h="1776" w="2310">
                  <a:moveTo>
                    <a:pt x="1874" y="1744"/>
                  </a:moveTo>
                  <a:lnTo>
                    <a:pt x="1874" y="1744"/>
                  </a:lnTo>
                  <a:lnTo>
                    <a:pt x="1828" y="1758"/>
                  </a:lnTo>
                  <a:lnTo>
                    <a:pt x="1782" y="1766"/>
                  </a:lnTo>
                  <a:lnTo>
                    <a:pt x="1736" y="1772"/>
                  </a:lnTo>
                  <a:lnTo>
                    <a:pt x="1690" y="1776"/>
                  </a:lnTo>
                  <a:lnTo>
                    <a:pt x="1644" y="1774"/>
                  </a:lnTo>
                  <a:lnTo>
                    <a:pt x="1600" y="1770"/>
                  </a:lnTo>
                  <a:lnTo>
                    <a:pt x="1556" y="1762"/>
                  </a:lnTo>
                  <a:lnTo>
                    <a:pt x="1512" y="1752"/>
                  </a:lnTo>
                  <a:lnTo>
                    <a:pt x="1468" y="1738"/>
                  </a:lnTo>
                  <a:lnTo>
                    <a:pt x="1428" y="1722"/>
                  </a:lnTo>
                  <a:lnTo>
                    <a:pt x="1388" y="1702"/>
                  </a:lnTo>
                  <a:lnTo>
                    <a:pt x="1348" y="1680"/>
                  </a:lnTo>
                  <a:lnTo>
                    <a:pt x="1312" y="1656"/>
                  </a:lnTo>
                  <a:lnTo>
                    <a:pt x="1276" y="1628"/>
                  </a:lnTo>
                  <a:lnTo>
                    <a:pt x="1242" y="1598"/>
                  </a:lnTo>
                  <a:lnTo>
                    <a:pt x="1210" y="1566"/>
                  </a:lnTo>
                  <a:lnTo>
                    <a:pt x="1210" y="1566"/>
                  </a:lnTo>
                  <a:lnTo>
                    <a:pt x="1210" y="1566"/>
                  </a:lnTo>
                  <a:lnTo>
                    <a:pt x="1210" y="1566"/>
                  </a:lnTo>
                  <a:lnTo>
                    <a:pt x="1236" y="1526"/>
                  </a:lnTo>
                  <a:lnTo>
                    <a:pt x="1258" y="1484"/>
                  </a:lnTo>
                  <a:lnTo>
                    <a:pt x="1280" y="1442"/>
                  </a:lnTo>
                  <a:lnTo>
                    <a:pt x="1298" y="1396"/>
                  </a:lnTo>
                  <a:lnTo>
                    <a:pt x="1314" y="1352"/>
                  </a:lnTo>
                  <a:lnTo>
                    <a:pt x="1328" y="1306"/>
                  </a:lnTo>
                  <a:lnTo>
                    <a:pt x="1338" y="1260"/>
                  </a:lnTo>
                  <a:lnTo>
                    <a:pt x="1348" y="1212"/>
                  </a:lnTo>
                  <a:lnTo>
                    <a:pt x="1354" y="1164"/>
                  </a:lnTo>
                  <a:lnTo>
                    <a:pt x="1356" y="1116"/>
                  </a:lnTo>
                  <a:lnTo>
                    <a:pt x="1356" y="1066"/>
                  </a:lnTo>
                  <a:lnTo>
                    <a:pt x="1354" y="1016"/>
                  </a:lnTo>
                  <a:lnTo>
                    <a:pt x="1348" y="968"/>
                  </a:lnTo>
                  <a:lnTo>
                    <a:pt x="1340" y="918"/>
                  </a:lnTo>
                  <a:lnTo>
                    <a:pt x="1328" y="868"/>
                  </a:lnTo>
                  <a:lnTo>
                    <a:pt x="1314" y="820"/>
                  </a:lnTo>
                  <a:lnTo>
                    <a:pt x="1314" y="820"/>
                  </a:lnTo>
                  <a:lnTo>
                    <a:pt x="1300" y="778"/>
                  </a:lnTo>
                  <a:lnTo>
                    <a:pt x="1282" y="738"/>
                  </a:lnTo>
                  <a:lnTo>
                    <a:pt x="1264" y="698"/>
                  </a:lnTo>
                  <a:lnTo>
                    <a:pt x="1244" y="660"/>
                  </a:lnTo>
                  <a:lnTo>
                    <a:pt x="1222" y="624"/>
                  </a:lnTo>
                  <a:lnTo>
                    <a:pt x="1198" y="588"/>
                  </a:lnTo>
                  <a:lnTo>
                    <a:pt x="1174" y="554"/>
                  </a:lnTo>
                  <a:lnTo>
                    <a:pt x="1146" y="522"/>
                  </a:lnTo>
                  <a:lnTo>
                    <a:pt x="1118" y="490"/>
                  </a:lnTo>
                  <a:lnTo>
                    <a:pt x="1088" y="462"/>
                  </a:lnTo>
                  <a:lnTo>
                    <a:pt x="1058" y="434"/>
                  </a:lnTo>
                  <a:lnTo>
                    <a:pt x="1026" y="408"/>
                  </a:lnTo>
                  <a:lnTo>
                    <a:pt x="992" y="382"/>
                  </a:lnTo>
                  <a:lnTo>
                    <a:pt x="958" y="360"/>
                  </a:lnTo>
                  <a:lnTo>
                    <a:pt x="922" y="338"/>
                  </a:lnTo>
                  <a:lnTo>
                    <a:pt x="886" y="318"/>
                  </a:lnTo>
                  <a:lnTo>
                    <a:pt x="850" y="300"/>
                  </a:lnTo>
                  <a:lnTo>
                    <a:pt x="812" y="284"/>
                  </a:lnTo>
                  <a:lnTo>
                    <a:pt x="772" y="270"/>
                  </a:lnTo>
                  <a:lnTo>
                    <a:pt x="732" y="258"/>
                  </a:lnTo>
                  <a:lnTo>
                    <a:pt x="692" y="248"/>
                  </a:lnTo>
                  <a:lnTo>
                    <a:pt x="652" y="238"/>
                  </a:lnTo>
                  <a:lnTo>
                    <a:pt x="610" y="232"/>
                  </a:lnTo>
                  <a:lnTo>
                    <a:pt x="570" y="228"/>
                  </a:lnTo>
                  <a:lnTo>
                    <a:pt x="528" y="224"/>
                  </a:lnTo>
                  <a:lnTo>
                    <a:pt x="484" y="224"/>
                  </a:lnTo>
                  <a:lnTo>
                    <a:pt x="442" y="226"/>
                  </a:lnTo>
                  <a:lnTo>
                    <a:pt x="400" y="230"/>
                  </a:lnTo>
                  <a:lnTo>
                    <a:pt x="358" y="236"/>
                  </a:lnTo>
                  <a:lnTo>
                    <a:pt x="314" y="244"/>
                  </a:lnTo>
                  <a:lnTo>
                    <a:pt x="272" y="254"/>
                  </a:lnTo>
                  <a:lnTo>
                    <a:pt x="230" y="266"/>
                  </a:lnTo>
                  <a:lnTo>
                    <a:pt x="230" y="266"/>
                  </a:lnTo>
                  <a:lnTo>
                    <a:pt x="198" y="278"/>
                  </a:lnTo>
                  <a:lnTo>
                    <a:pt x="168" y="290"/>
                  </a:lnTo>
                  <a:lnTo>
                    <a:pt x="138" y="302"/>
                  </a:lnTo>
                  <a:lnTo>
                    <a:pt x="108" y="316"/>
                  </a:lnTo>
                  <a:lnTo>
                    <a:pt x="52" y="346"/>
                  </a:lnTo>
                  <a:lnTo>
                    <a:pt x="0" y="382"/>
                  </a:lnTo>
                  <a:lnTo>
                    <a:pt x="0" y="382"/>
                  </a:lnTo>
                  <a:lnTo>
                    <a:pt x="20" y="352"/>
                  </a:lnTo>
                  <a:lnTo>
                    <a:pt x="40" y="324"/>
                  </a:lnTo>
                  <a:lnTo>
                    <a:pt x="64" y="298"/>
                  </a:lnTo>
                  <a:lnTo>
                    <a:pt x="86" y="272"/>
                  </a:lnTo>
                  <a:lnTo>
                    <a:pt x="112" y="246"/>
                  </a:lnTo>
                  <a:lnTo>
                    <a:pt x="136" y="222"/>
                  </a:lnTo>
                  <a:lnTo>
                    <a:pt x="164" y="200"/>
                  </a:lnTo>
                  <a:lnTo>
                    <a:pt x="192" y="178"/>
                  </a:lnTo>
                  <a:lnTo>
                    <a:pt x="220" y="156"/>
                  </a:lnTo>
                  <a:lnTo>
                    <a:pt x="250" y="136"/>
                  </a:lnTo>
                  <a:lnTo>
                    <a:pt x="280" y="118"/>
                  </a:lnTo>
                  <a:lnTo>
                    <a:pt x="312" y="100"/>
                  </a:lnTo>
                  <a:lnTo>
                    <a:pt x="344" y="84"/>
                  </a:lnTo>
                  <a:lnTo>
                    <a:pt x="378" y="68"/>
                  </a:lnTo>
                  <a:lnTo>
                    <a:pt x="412" y="56"/>
                  </a:lnTo>
                  <a:lnTo>
                    <a:pt x="448" y="42"/>
                  </a:lnTo>
                  <a:lnTo>
                    <a:pt x="448" y="42"/>
                  </a:lnTo>
                  <a:lnTo>
                    <a:pt x="488" y="30"/>
                  </a:lnTo>
                  <a:lnTo>
                    <a:pt x="530" y="20"/>
                  </a:lnTo>
                  <a:lnTo>
                    <a:pt x="570" y="12"/>
                  </a:lnTo>
                  <a:lnTo>
                    <a:pt x="612" y="6"/>
                  </a:lnTo>
                  <a:lnTo>
                    <a:pt x="652" y="2"/>
                  </a:lnTo>
                  <a:lnTo>
                    <a:pt x="692" y="0"/>
                  </a:lnTo>
                  <a:lnTo>
                    <a:pt x="734" y="0"/>
                  </a:lnTo>
                  <a:lnTo>
                    <a:pt x="774" y="2"/>
                  </a:lnTo>
                  <a:lnTo>
                    <a:pt x="814" y="6"/>
                  </a:lnTo>
                  <a:lnTo>
                    <a:pt x="852" y="12"/>
                  </a:lnTo>
                  <a:lnTo>
                    <a:pt x="892" y="20"/>
                  </a:lnTo>
                  <a:lnTo>
                    <a:pt x="930" y="28"/>
                  </a:lnTo>
                  <a:lnTo>
                    <a:pt x="968" y="40"/>
                  </a:lnTo>
                  <a:lnTo>
                    <a:pt x="1006" y="52"/>
                  </a:lnTo>
                  <a:lnTo>
                    <a:pt x="1044" y="66"/>
                  </a:lnTo>
                  <a:lnTo>
                    <a:pt x="1080" y="82"/>
                  </a:lnTo>
                  <a:lnTo>
                    <a:pt x="1114" y="100"/>
                  </a:lnTo>
                  <a:lnTo>
                    <a:pt x="1150" y="118"/>
                  </a:lnTo>
                  <a:lnTo>
                    <a:pt x="1182" y="140"/>
                  </a:lnTo>
                  <a:lnTo>
                    <a:pt x="1216" y="162"/>
                  </a:lnTo>
                  <a:lnTo>
                    <a:pt x="1248" y="186"/>
                  </a:lnTo>
                  <a:lnTo>
                    <a:pt x="1278" y="210"/>
                  </a:lnTo>
                  <a:lnTo>
                    <a:pt x="1308" y="238"/>
                  </a:lnTo>
                  <a:lnTo>
                    <a:pt x="1336" y="266"/>
                  </a:lnTo>
                  <a:lnTo>
                    <a:pt x="1362" y="296"/>
                  </a:lnTo>
                  <a:lnTo>
                    <a:pt x="1388" y="326"/>
                  </a:lnTo>
                  <a:lnTo>
                    <a:pt x="1412" y="358"/>
                  </a:lnTo>
                  <a:lnTo>
                    <a:pt x="1436" y="392"/>
                  </a:lnTo>
                  <a:lnTo>
                    <a:pt x="1458" y="426"/>
                  </a:lnTo>
                  <a:lnTo>
                    <a:pt x="1476" y="462"/>
                  </a:lnTo>
                  <a:lnTo>
                    <a:pt x="1496" y="500"/>
                  </a:lnTo>
                  <a:lnTo>
                    <a:pt x="1512" y="538"/>
                  </a:lnTo>
                  <a:lnTo>
                    <a:pt x="1512" y="538"/>
                  </a:lnTo>
                  <a:lnTo>
                    <a:pt x="1542" y="530"/>
                  </a:lnTo>
                  <a:lnTo>
                    <a:pt x="1572" y="524"/>
                  </a:lnTo>
                  <a:lnTo>
                    <a:pt x="1604" y="520"/>
                  </a:lnTo>
                  <a:lnTo>
                    <a:pt x="1634" y="516"/>
                  </a:lnTo>
                  <a:lnTo>
                    <a:pt x="1664" y="514"/>
                  </a:lnTo>
                  <a:lnTo>
                    <a:pt x="1694" y="514"/>
                  </a:lnTo>
                  <a:lnTo>
                    <a:pt x="1724" y="516"/>
                  </a:lnTo>
                  <a:lnTo>
                    <a:pt x="1754" y="520"/>
                  </a:lnTo>
                  <a:lnTo>
                    <a:pt x="1782" y="524"/>
                  </a:lnTo>
                  <a:lnTo>
                    <a:pt x="1812" y="528"/>
                  </a:lnTo>
                  <a:lnTo>
                    <a:pt x="1840" y="536"/>
                  </a:lnTo>
                  <a:lnTo>
                    <a:pt x="1870" y="544"/>
                  </a:lnTo>
                  <a:lnTo>
                    <a:pt x="1898" y="554"/>
                  </a:lnTo>
                  <a:lnTo>
                    <a:pt x="1924" y="564"/>
                  </a:lnTo>
                  <a:lnTo>
                    <a:pt x="1952" y="576"/>
                  </a:lnTo>
                  <a:lnTo>
                    <a:pt x="1978" y="590"/>
                  </a:lnTo>
                  <a:lnTo>
                    <a:pt x="2004" y="604"/>
                  </a:lnTo>
                  <a:lnTo>
                    <a:pt x="2028" y="620"/>
                  </a:lnTo>
                  <a:lnTo>
                    <a:pt x="2052" y="636"/>
                  </a:lnTo>
                  <a:lnTo>
                    <a:pt x="2076" y="654"/>
                  </a:lnTo>
                  <a:lnTo>
                    <a:pt x="2098" y="674"/>
                  </a:lnTo>
                  <a:lnTo>
                    <a:pt x="2120" y="694"/>
                  </a:lnTo>
                  <a:lnTo>
                    <a:pt x="2142" y="716"/>
                  </a:lnTo>
                  <a:lnTo>
                    <a:pt x="2160" y="738"/>
                  </a:lnTo>
                  <a:lnTo>
                    <a:pt x="2180" y="760"/>
                  </a:lnTo>
                  <a:lnTo>
                    <a:pt x="2198" y="784"/>
                  </a:lnTo>
                  <a:lnTo>
                    <a:pt x="2214" y="810"/>
                  </a:lnTo>
                  <a:lnTo>
                    <a:pt x="2230" y="836"/>
                  </a:lnTo>
                  <a:lnTo>
                    <a:pt x="2244" y="864"/>
                  </a:lnTo>
                  <a:lnTo>
                    <a:pt x="2258" y="892"/>
                  </a:lnTo>
                  <a:lnTo>
                    <a:pt x="2270" y="920"/>
                  </a:lnTo>
                  <a:lnTo>
                    <a:pt x="2280" y="950"/>
                  </a:lnTo>
                  <a:lnTo>
                    <a:pt x="2280" y="950"/>
                  </a:lnTo>
                  <a:lnTo>
                    <a:pt x="2288" y="982"/>
                  </a:lnTo>
                  <a:lnTo>
                    <a:pt x="2296" y="1012"/>
                  </a:lnTo>
                  <a:lnTo>
                    <a:pt x="2302" y="1044"/>
                  </a:lnTo>
                  <a:lnTo>
                    <a:pt x="2306" y="1076"/>
                  </a:lnTo>
                  <a:lnTo>
                    <a:pt x="2310" y="1106"/>
                  </a:lnTo>
                  <a:lnTo>
                    <a:pt x="2310" y="1138"/>
                  </a:lnTo>
                  <a:lnTo>
                    <a:pt x="2310" y="1168"/>
                  </a:lnTo>
                  <a:lnTo>
                    <a:pt x="2308" y="1198"/>
                  </a:lnTo>
                  <a:lnTo>
                    <a:pt x="2304" y="1230"/>
                  </a:lnTo>
                  <a:lnTo>
                    <a:pt x="2300" y="1260"/>
                  </a:lnTo>
                  <a:lnTo>
                    <a:pt x="2294" y="1290"/>
                  </a:lnTo>
                  <a:lnTo>
                    <a:pt x="2286" y="1318"/>
                  </a:lnTo>
                  <a:lnTo>
                    <a:pt x="2276" y="1348"/>
                  </a:lnTo>
                  <a:lnTo>
                    <a:pt x="2266" y="1376"/>
                  </a:lnTo>
                  <a:lnTo>
                    <a:pt x="2254" y="1404"/>
                  </a:lnTo>
                  <a:lnTo>
                    <a:pt x="2242" y="1432"/>
                  </a:lnTo>
                  <a:lnTo>
                    <a:pt x="2228" y="1458"/>
                  </a:lnTo>
                  <a:lnTo>
                    <a:pt x="2212" y="1484"/>
                  </a:lnTo>
                  <a:lnTo>
                    <a:pt x="2194" y="1508"/>
                  </a:lnTo>
                  <a:lnTo>
                    <a:pt x="2176" y="1534"/>
                  </a:lnTo>
                  <a:lnTo>
                    <a:pt x="2158" y="1556"/>
                  </a:lnTo>
                  <a:lnTo>
                    <a:pt x="2136" y="1580"/>
                  </a:lnTo>
                  <a:lnTo>
                    <a:pt x="2116" y="1600"/>
                  </a:lnTo>
                  <a:lnTo>
                    <a:pt x="2092" y="1622"/>
                  </a:lnTo>
                  <a:lnTo>
                    <a:pt x="2070" y="1642"/>
                  </a:lnTo>
                  <a:lnTo>
                    <a:pt x="2044" y="1660"/>
                  </a:lnTo>
                  <a:lnTo>
                    <a:pt x="2018" y="1676"/>
                  </a:lnTo>
                  <a:lnTo>
                    <a:pt x="1992" y="1692"/>
                  </a:lnTo>
                  <a:lnTo>
                    <a:pt x="1964" y="1708"/>
                  </a:lnTo>
                  <a:lnTo>
                    <a:pt x="1936" y="1722"/>
                  </a:lnTo>
                  <a:lnTo>
                    <a:pt x="1906" y="1734"/>
                  </a:lnTo>
                  <a:lnTo>
                    <a:pt x="1874" y="1744"/>
                  </a:lnTo>
                  <a:lnTo>
                    <a:pt x="1874" y="174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0" name="Google Shape;4580;p131"/>
            <p:cNvSpPr/>
            <p:nvPr/>
          </p:nvSpPr>
          <p:spPr>
            <a:xfrm rot="-225744">
              <a:off x="5137168" y="2727074"/>
              <a:ext cx="2392817" cy="3776501"/>
            </a:xfrm>
            <a:custGeom>
              <a:rect b="b" l="l" r="r" t="t"/>
              <a:pathLst>
                <a:path extrusionOk="0" h="2440" w="1546">
                  <a:moveTo>
                    <a:pt x="1184" y="1508"/>
                  </a:moveTo>
                  <a:lnTo>
                    <a:pt x="1184" y="1508"/>
                  </a:lnTo>
                  <a:lnTo>
                    <a:pt x="1198" y="1536"/>
                  </a:lnTo>
                  <a:lnTo>
                    <a:pt x="1210" y="1564"/>
                  </a:lnTo>
                  <a:lnTo>
                    <a:pt x="1222" y="1592"/>
                  </a:lnTo>
                  <a:lnTo>
                    <a:pt x="1232" y="1622"/>
                  </a:lnTo>
                  <a:lnTo>
                    <a:pt x="1240" y="1650"/>
                  </a:lnTo>
                  <a:lnTo>
                    <a:pt x="1246" y="1680"/>
                  </a:lnTo>
                  <a:lnTo>
                    <a:pt x="1252" y="1710"/>
                  </a:lnTo>
                  <a:lnTo>
                    <a:pt x="1256" y="1738"/>
                  </a:lnTo>
                  <a:lnTo>
                    <a:pt x="1260" y="1768"/>
                  </a:lnTo>
                  <a:lnTo>
                    <a:pt x="1260" y="1798"/>
                  </a:lnTo>
                  <a:lnTo>
                    <a:pt x="1260" y="1828"/>
                  </a:lnTo>
                  <a:lnTo>
                    <a:pt x="1258" y="1858"/>
                  </a:lnTo>
                  <a:lnTo>
                    <a:pt x="1256" y="1886"/>
                  </a:lnTo>
                  <a:lnTo>
                    <a:pt x="1252" y="1916"/>
                  </a:lnTo>
                  <a:lnTo>
                    <a:pt x="1246" y="1944"/>
                  </a:lnTo>
                  <a:lnTo>
                    <a:pt x="1240" y="1974"/>
                  </a:lnTo>
                  <a:lnTo>
                    <a:pt x="1230" y="2002"/>
                  </a:lnTo>
                  <a:lnTo>
                    <a:pt x="1222" y="2030"/>
                  </a:lnTo>
                  <a:lnTo>
                    <a:pt x="1210" y="2056"/>
                  </a:lnTo>
                  <a:lnTo>
                    <a:pt x="1198" y="2084"/>
                  </a:lnTo>
                  <a:lnTo>
                    <a:pt x="1184" y="2110"/>
                  </a:lnTo>
                  <a:lnTo>
                    <a:pt x="1170" y="2136"/>
                  </a:lnTo>
                  <a:lnTo>
                    <a:pt x="1154" y="2160"/>
                  </a:lnTo>
                  <a:lnTo>
                    <a:pt x="1136" y="2186"/>
                  </a:lnTo>
                  <a:lnTo>
                    <a:pt x="1118" y="2208"/>
                  </a:lnTo>
                  <a:lnTo>
                    <a:pt x="1098" y="2232"/>
                  </a:lnTo>
                  <a:lnTo>
                    <a:pt x="1078" y="2254"/>
                  </a:lnTo>
                  <a:lnTo>
                    <a:pt x="1056" y="2274"/>
                  </a:lnTo>
                  <a:lnTo>
                    <a:pt x="1034" y="2296"/>
                  </a:lnTo>
                  <a:lnTo>
                    <a:pt x="1008" y="2314"/>
                  </a:lnTo>
                  <a:lnTo>
                    <a:pt x="984" y="2332"/>
                  </a:lnTo>
                  <a:lnTo>
                    <a:pt x="956" y="2350"/>
                  </a:lnTo>
                  <a:lnTo>
                    <a:pt x="956" y="2350"/>
                  </a:lnTo>
                  <a:lnTo>
                    <a:pt x="928" y="2366"/>
                  </a:lnTo>
                  <a:lnTo>
                    <a:pt x="900" y="2380"/>
                  </a:lnTo>
                  <a:lnTo>
                    <a:pt x="870" y="2392"/>
                  </a:lnTo>
                  <a:lnTo>
                    <a:pt x="842" y="2404"/>
                  </a:lnTo>
                  <a:lnTo>
                    <a:pt x="812" y="2414"/>
                  </a:lnTo>
                  <a:lnTo>
                    <a:pt x="782" y="2422"/>
                  </a:lnTo>
                  <a:lnTo>
                    <a:pt x="752" y="2428"/>
                  </a:lnTo>
                  <a:lnTo>
                    <a:pt x="722" y="2434"/>
                  </a:lnTo>
                  <a:lnTo>
                    <a:pt x="690" y="2438"/>
                  </a:lnTo>
                  <a:lnTo>
                    <a:pt x="660" y="2440"/>
                  </a:lnTo>
                  <a:lnTo>
                    <a:pt x="630" y="2440"/>
                  </a:lnTo>
                  <a:lnTo>
                    <a:pt x="600" y="2440"/>
                  </a:lnTo>
                  <a:lnTo>
                    <a:pt x="570" y="2438"/>
                  </a:lnTo>
                  <a:lnTo>
                    <a:pt x="540" y="2434"/>
                  </a:lnTo>
                  <a:lnTo>
                    <a:pt x="510" y="2428"/>
                  </a:lnTo>
                  <a:lnTo>
                    <a:pt x="480" y="2422"/>
                  </a:lnTo>
                  <a:lnTo>
                    <a:pt x="450" y="2414"/>
                  </a:lnTo>
                  <a:lnTo>
                    <a:pt x="422" y="2404"/>
                  </a:lnTo>
                  <a:lnTo>
                    <a:pt x="394" y="2394"/>
                  </a:lnTo>
                  <a:lnTo>
                    <a:pt x="366" y="2382"/>
                  </a:lnTo>
                  <a:lnTo>
                    <a:pt x="338" y="2368"/>
                  </a:lnTo>
                  <a:lnTo>
                    <a:pt x="312" y="2354"/>
                  </a:lnTo>
                  <a:lnTo>
                    <a:pt x="286" y="2338"/>
                  </a:lnTo>
                  <a:lnTo>
                    <a:pt x="260" y="2320"/>
                  </a:lnTo>
                  <a:lnTo>
                    <a:pt x="236" y="2302"/>
                  </a:lnTo>
                  <a:lnTo>
                    <a:pt x="212" y="2282"/>
                  </a:lnTo>
                  <a:lnTo>
                    <a:pt x="190" y="2260"/>
                  </a:lnTo>
                  <a:lnTo>
                    <a:pt x="168" y="2238"/>
                  </a:lnTo>
                  <a:lnTo>
                    <a:pt x="148" y="2214"/>
                  </a:lnTo>
                  <a:lnTo>
                    <a:pt x="128" y="2190"/>
                  </a:lnTo>
                  <a:lnTo>
                    <a:pt x="108" y="2164"/>
                  </a:lnTo>
                  <a:lnTo>
                    <a:pt x="92" y="2136"/>
                  </a:lnTo>
                  <a:lnTo>
                    <a:pt x="92" y="2136"/>
                  </a:lnTo>
                  <a:lnTo>
                    <a:pt x="68" y="2094"/>
                  </a:lnTo>
                  <a:lnTo>
                    <a:pt x="48" y="2052"/>
                  </a:lnTo>
                  <a:lnTo>
                    <a:pt x="32" y="2008"/>
                  </a:lnTo>
                  <a:lnTo>
                    <a:pt x="20" y="1964"/>
                  </a:lnTo>
                  <a:lnTo>
                    <a:pt x="10" y="1920"/>
                  </a:lnTo>
                  <a:lnTo>
                    <a:pt x="4" y="1874"/>
                  </a:lnTo>
                  <a:lnTo>
                    <a:pt x="0" y="1830"/>
                  </a:lnTo>
                  <a:lnTo>
                    <a:pt x="0" y="1784"/>
                  </a:lnTo>
                  <a:lnTo>
                    <a:pt x="4" y="1740"/>
                  </a:lnTo>
                  <a:lnTo>
                    <a:pt x="10" y="1696"/>
                  </a:lnTo>
                  <a:lnTo>
                    <a:pt x="20" y="1652"/>
                  </a:lnTo>
                  <a:lnTo>
                    <a:pt x="34" y="1610"/>
                  </a:lnTo>
                  <a:lnTo>
                    <a:pt x="48" y="1568"/>
                  </a:lnTo>
                  <a:lnTo>
                    <a:pt x="68" y="1526"/>
                  </a:lnTo>
                  <a:lnTo>
                    <a:pt x="90" y="1488"/>
                  </a:lnTo>
                  <a:lnTo>
                    <a:pt x="114" y="1450"/>
                  </a:lnTo>
                  <a:lnTo>
                    <a:pt x="114" y="1450"/>
                  </a:lnTo>
                  <a:lnTo>
                    <a:pt x="112" y="1448"/>
                  </a:lnTo>
                  <a:lnTo>
                    <a:pt x="112" y="1448"/>
                  </a:lnTo>
                  <a:lnTo>
                    <a:pt x="158" y="1464"/>
                  </a:lnTo>
                  <a:lnTo>
                    <a:pt x="204" y="1478"/>
                  </a:lnTo>
                  <a:lnTo>
                    <a:pt x="250" y="1488"/>
                  </a:lnTo>
                  <a:lnTo>
                    <a:pt x="298" y="1496"/>
                  </a:lnTo>
                  <a:lnTo>
                    <a:pt x="346" y="1502"/>
                  </a:lnTo>
                  <a:lnTo>
                    <a:pt x="394" y="1504"/>
                  </a:lnTo>
                  <a:lnTo>
                    <a:pt x="442" y="1504"/>
                  </a:lnTo>
                  <a:lnTo>
                    <a:pt x="490" y="1502"/>
                  </a:lnTo>
                  <a:lnTo>
                    <a:pt x="538" y="1496"/>
                  </a:lnTo>
                  <a:lnTo>
                    <a:pt x="586" y="1488"/>
                  </a:lnTo>
                  <a:lnTo>
                    <a:pt x="634" y="1478"/>
                  </a:lnTo>
                  <a:lnTo>
                    <a:pt x="680" y="1464"/>
                  </a:lnTo>
                  <a:lnTo>
                    <a:pt x="728" y="1446"/>
                  </a:lnTo>
                  <a:lnTo>
                    <a:pt x="774" y="1428"/>
                  </a:lnTo>
                  <a:lnTo>
                    <a:pt x="818" y="1406"/>
                  </a:lnTo>
                  <a:lnTo>
                    <a:pt x="864" y="1380"/>
                  </a:lnTo>
                  <a:lnTo>
                    <a:pt x="864" y="1380"/>
                  </a:lnTo>
                  <a:lnTo>
                    <a:pt x="900" y="1356"/>
                  </a:lnTo>
                  <a:lnTo>
                    <a:pt x="936" y="1330"/>
                  </a:lnTo>
                  <a:lnTo>
                    <a:pt x="970" y="1304"/>
                  </a:lnTo>
                  <a:lnTo>
                    <a:pt x="1002" y="1276"/>
                  </a:lnTo>
                  <a:lnTo>
                    <a:pt x="1034" y="1246"/>
                  </a:lnTo>
                  <a:lnTo>
                    <a:pt x="1062" y="1214"/>
                  </a:lnTo>
                  <a:lnTo>
                    <a:pt x="1090" y="1182"/>
                  </a:lnTo>
                  <a:lnTo>
                    <a:pt x="1116" y="1148"/>
                  </a:lnTo>
                  <a:lnTo>
                    <a:pt x="1138" y="1114"/>
                  </a:lnTo>
                  <a:lnTo>
                    <a:pt x="1160" y="1078"/>
                  </a:lnTo>
                  <a:lnTo>
                    <a:pt x="1182" y="1042"/>
                  </a:lnTo>
                  <a:lnTo>
                    <a:pt x="1200" y="1004"/>
                  </a:lnTo>
                  <a:lnTo>
                    <a:pt x="1216" y="966"/>
                  </a:lnTo>
                  <a:lnTo>
                    <a:pt x="1230" y="928"/>
                  </a:lnTo>
                  <a:lnTo>
                    <a:pt x="1244" y="888"/>
                  </a:lnTo>
                  <a:lnTo>
                    <a:pt x="1254" y="848"/>
                  </a:lnTo>
                  <a:lnTo>
                    <a:pt x="1262" y="808"/>
                  </a:lnTo>
                  <a:lnTo>
                    <a:pt x="1270" y="768"/>
                  </a:lnTo>
                  <a:lnTo>
                    <a:pt x="1274" y="726"/>
                  </a:lnTo>
                  <a:lnTo>
                    <a:pt x="1278" y="686"/>
                  </a:lnTo>
                  <a:lnTo>
                    <a:pt x="1278" y="644"/>
                  </a:lnTo>
                  <a:lnTo>
                    <a:pt x="1278" y="602"/>
                  </a:lnTo>
                  <a:lnTo>
                    <a:pt x="1276" y="560"/>
                  </a:lnTo>
                  <a:lnTo>
                    <a:pt x="1270" y="520"/>
                  </a:lnTo>
                  <a:lnTo>
                    <a:pt x="1264" y="478"/>
                  </a:lnTo>
                  <a:lnTo>
                    <a:pt x="1254" y="436"/>
                  </a:lnTo>
                  <a:lnTo>
                    <a:pt x="1242" y="396"/>
                  </a:lnTo>
                  <a:lnTo>
                    <a:pt x="1230" y="354"/>
                  </a:lnTo>
                  <a:lnTo>
                    <a:pt x="1214" y="314"/>
                  </a:lnTo>
                  <a:lnTo>
                    <a:pt x="1196" y="276"/>
                  </a:lnTo>
                  <a:lnTo>
                    <a:pt x="1176" y="236"/>
                  </a:lnTo>
                  <a:lnTo>
                    <a:pt x="1154" y="198"/>
                  </a:lnTo>
                  <a:lnTo>
                    <a:pt x="1154" y="198"/>
                  </a:lnTo>
                  <a:lnTo>
                    <a:pt x="1136" y="170"/>
                  </a:lnTo>
                  <a:lnTo>
                    <a:pt x="1118" y="142"/>
                  </a:lnTo>
                  <a:lnTo>
                    <a:pt x="1100" y="116"/>
                  </a:lnTo>
                  <a:lnTo>
                    <a:pt x="1078" y="92"/>
                  </a:lnTo>
                  <a:lnTo>
                    <a:pt x="1036" y="44"/>
                  </a:lnTo>
                  <a:lnTo>
                    <a:pt x="990" y="0"/>
                  </a:lnTo>
                  <a:lnTo>
                    <a:pt x="990" y="0"/>
                  </a:lnTo>
                  <a:lnTo>
                    <a:pt x="1022" y="12"/>
                  </a:lnTo>
                  <a:lnTo>
                    <a:pt x="1054" y="28"/>
                  </a:lnTo>
                  <a:lnTo>
                    <a:pt x="1086" y="42"/>
                  </a:lnTo>
                  <a:lnTo>
                    <a:pt x="1116" y="60"/>
                  </a:lnTo>
                  <a:lnTo>
                    <a:pt x="1146" y="78"/>
                  </a:lnTo>
                  <a:lnTo>
                    <a:pt x="1176" y="98"/>
                  </a:lnTo>
                  <a:lnTo>
                    <a:pt x="1204" y="118"/>
                  </a:lnTo>
                  <a:lnTo>
                    <a:pt x="1232" y="140"/>
                  </a:lnTo>
                  <a:lnTo>
                    <a:pt x="1260" y="164"/>
                  </a:lnTo>
                  <a:lnTo>
                    <a:pt x="1286" y="188"/>
                  </a:lnTo>
                  <a:lnTo>
                    <a:pt x="1312" y="214"/>
                  </a:lnTo>
                  <a:lnTo>
                    <a:pt x="1336" y="240"/>
                  </a:lnTo>
                  <a:lnTo>
                    <a:pt x="1358" y="268"/>
                  </a:lnTo>
                  <a:lnTo>
                    <a:pt x="1380" y="298"/>
                  </a:lnTo>
                  <a:lnTo>
                    <a:pt x="1402" y="328"/>
                  </a:lnTo>
                  <a:lnTo>
                    <a:pt x="1422" y="360"/>
                  </a:lnTo>
                  <a:lnTo>
                    <a:pt x="1422" y="360"/>
                  </a:lnTo>
                  <a:lnTo>
                    <a:pt x="1444" y="396"/>
                  </a:lnTo>
                  <a:lnTo>
                    <a:pt x="1462" y="434"/>
                  </a:lnTo>
                  <a:lnTo>
                    <a:pt x="1480" y="472"/>
                  </a:lnTo>
                  <a:lnTo>
                    <a:pt x="1494" y="510"/>
                  </a:lnTo>
                  <a:lnTo>
                    <a:pt x="1508" y="548"/>
                  </a:lnTo>
                  <a:lnTo>
                    <a:pt x="1518" y="588"/>
                  </a:lnTo>
                  <a:lnTo>
                    <a:pt x="1528" y="628"/>
                  </a:lnTo>
                  <a:lnTo>
                    <a:pt x="1536" y="666"/>
                  </a:lnTo>
                  <a:lnTo>
                    <a:pt x="1542" y="706"/>
                  </a:lnTo>
                  <a:lnTo>
                    <a:pt x="1544" y="746"/>
                  </a:lnTo>
                  <a:lnTo>
                    <a:pt x="1546" y="786"/>
                  </a:lnTo>
                  <a:lnTo>
                    <a:pt x="1546" y="826"/>
                  </a:lnTo>
                  <a:lnTo>
                    <a:pt x="1544" y="866"/>
                  </a:lnTo>
                  <a:lnTo>
                    <a:pt x="1540" y="904"/>
                  </a:lnTo>
                  <a:lnTo>
                    <a:pt x="1536" y="944"/>
                  </a:lnTo>
                  <a:lnTo>
                    <a:pt x="1528" y="982"/>
                  </a:lnTo>
                  <a:lnTo>
                    <a:pt x="1520" y="1022"/>
                  </a:lnTo>
                  <a:lnTo>
                    <a:pt x="1508" y="1060"/>
                  </a:lnTo>
                  <a:lnTo>
                    <a:pt x="1496" y="1096"/>
                  </a:lnTo>
                  <a:lnTo>
                    <a:pt x="1482" y="1134"/>
                  </a:lnTo>
                  <a:lnTo>
                    <a:pt x="1466" y="1170"/>
                  </a:lnTo>
                  <a:lnTo>
                    <a:pt x="1448" y="1206"/>
                  </a:lnTo>
                  <a:lnTo>
                    <a:pt x="1428" y="1240"/>
                  </a:lnTo>
                  <a:lnTo>
                    <a:pt x="1408" y="1274"/>
                  </a:lnTo>
                  <a:lnTo>
                    <a:pt x="1386" y="1308"/>
                  </a:lnTo>
                  <a:lnTo>
                    <a:pt x="1362" y="1340"/>
                  </a:lnTo>
                  <a:lnTo>
                    <a:pt x="1336" y="1370"/>
                  </a:lnTo>
                  <a:lnTo>
                    <a:pt x="1308" y="1400"/>
                  </a:lnTo>
                  <a:lnTo>
                    <a:pt x="1280" y="1430"/>
                  </a:lnTo>
                  <a:lnTo>
                    <a:pt x="1248" y="1456"/>
                  </a:lnTo>
                  <a:lnTo>
                    <a:pt x="1216" y="1482"/>
                  </a:lnTo>
                  <a:lnTo>
                    <a:pt x="1184" y="1508"/>
                  </a:lnTo>
                  <a:lnTo>
                    <a:pt x="1184" y="150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1" name="Google Shape;4581;p131"/>
            <p:cNvSpPr/>
            <p:nvPr/>
          </p:nvSpPr>
          <p:spPr>
            <a:xfrm>
              <a:off x="3268132" y="3327339"/>
              <a:ext cx="3739358" cy="1950161"/>
            </a:xfrm>
            <a:custGeom>
              <a:rect b="b" l="l" r="r" t="t"/>
              <a:pathLst>
                <a:path extrusionOk="0" h="1260" w="2416">
                  <a:moveTo>
                    <a:pt x="2282" y="690"/>
                  </a:moveTo>
                  <a:lnTo>
                    <a:pt x="2282" y="690"/>
                  </a:lnTo>
                  <a:lnTo>
                    <a:pt x="2258" y="726"/>
                  </a:lnTo>
                  <a:lnTo>
                    <a:pt x="2234" y="758"/>
                  </a:lnTo>
                  <a:lnTo>
                    <a:pt x="2208" y="792"/>
                  </a:lnTo>
                  <a:lnTo>
                    <a:pt x="2180" y="822"/>
                  </a:lnTo>
                  <a:lnTo>
                    <a:pt x="2152" y="850"/>
                  </a:lnTo>
                  <a:lnTo>
                    <a:pt x="2122" y="878"/>
                  </a:lnTo>
                  <a:lnTo>
                    <a:pt x="2090" y="904"/>
                  </a:lnTo>
                  <a:lnTo>
                    <a:pt x="2058" y="928"/>
                  </a:lnTo>
                  <a:lnTo>
                    <a:pt x="2026" y="952"/>
                  </a:lnTo>
                  <a:lnTo>
                    <a:pt x="1992" y="972"/>
                  </a:lnTo>
                  <a:lnTo>
                    <a:pt x="1956" y="992"/>
                  </a:lnTo>
                  <a:lnTo>
                    <a:pt x="1920" y="1010"/>
                  </a:lnTo>
                  <a:lnTo>
                    <a:pt x="1884" y="1026"/>
                  </a:lnTo>
                  <a:lnTo>
                    <a:pt x="1848" y="1040"/>
                  </a:lnTo>
                  <a:lnTo>
                    <a:pt x="1810" y="1052"/>
                  </a:lnTo>
                  <a:lnTo>
                    <a:pt x="1772" y="1064"/>
                  </a:lnTo>
                  <a:lnTo>
                    <a:pt x="1734" y="1072"/>
                  </a:lnTo>
                  <a:lnTo>
                    <a:pt x="1696" y="1080"/>
                  </a:lnTo>
                  <a:lnTo>
                    <a:pt x="1656" y="1086"/>
                  </a:lnTo>
                  <a:lnTo>
                    <a:pt x="1616" y="1090"/>
                  </a:lnTo>
                  <a:lnTo>
                    <a:pt x="1576" y="1092"/>
                  </a:lnTo>
                  <a:lnTo>
                    <a:pt x="1538" y="1092"/>
                  </a:lnTo>
                  <a:lnTo>
                    <a:pt x="1498" y="1090"/>
                  </a:lnTo>
                  <a:lnTo>
                    <a:pt x="1458" y="1086"/>
                  </a:lnTo>
                  <a:lnTo>
                    <a:pt x="1418" y="1080"/>
                  </a:lnTo>
                  <a:lnTo>
                    <a:pt x="1378" y="1074"/>
                  </a:lnTo>
                  <a:lnTo>
                    <a:pt x="1340" y="1064"/>
                  </a:lnTo>
                  <a:lnTo>
                    <a:pt x="1300" y="1054"/>
                  </a:lnTo>
                  <a:lnTo>
                    <a:pt x="1262" y="1040"/>
                  </a:lnTo>
                  <a:lnTo>
                    <a:pt x="1224" y="1026"/>
                  </a:lnTo>
                  <a:lnTo>
                    <a:pt x="1186" y="1008"/>
                  </a:lnTo>
                  <a:lnTo>
                    <a:pt x="1148" y="990"/>
                  </a:lnTo>
                  <a:lnTo>
                    <a:pt x="1148" y="990"/>
                  </a:lnTo>
                  <a:lnTo>
                    <a:pt x="1130" y="1014"/>
                  </a:lnTo>
                  <a:lnTo>
                    <a:pt x="1110" y="1038"/>
                  </a:lnTo>
                  <a:lnTo>
                    <a:pt x="1090" y="1062"/>
                  </a:lnTo>
                  <a:lnTo>
                    <a:pt x="1068" y="1084"/>
                  </a:lnTo>
                  <a:lnTo>
                    <a:pt x="1046" y="1104"/>
                  </a:lnTo>
                  <a:lnTo>
                    <a:pt x="1022" y="1124"/>
                  </a:lnTo>
                  <a:lnTo>
                    <a:pt x="1000" y="1142"/>
                  </a:lnTo>
                  <a:lnTo>
                    <a:pt x="974" y="1158"/>
                  </a:lnTo>
                  <a:lnTo>
                    <a:pt x="950" y="1174"/>
                  </a:lnTo>
                  <a:lnTo>
                    <a:pt x="924" y="1188"/>
                  </a:lnTo>
                  <a:lnTo>
                    <a:pt x="896" y="1202"/>
                  </a:lnTo>
                  <a:lnTo>
                    <a:pt x="870" y="1214"/>
                  </a:lnTo>
                  <a:lnTo>
                    <a:pt x="842" y="1224"/>
                  </a:lnTo>
                  <a:lnTo>
                    <a:pt x="814" y="1234"/>
                  </a:lnTo>
                  <a:lnTo>
                    <a:pt x="786" y="1242"/>
                  </a:lnTo>
                  <a:lnTo>
                    <a:pt x="756" y="1248"/>
                  </a:lnTo>
                  <a:lnTo>
                    <a:pt x="728" y="1252"/>
                  </a:lnTo>
                  <a:lnTo>
                    <a:pt x="698" y="1256"/>
                  </a:lnTo>
                  <a:lnTo>
                    <a:pt x="670" y="1260"/>
                  </a:lnTo>
                  <a:lnTo>
                    <a:pt x="640" y="1260"/>
                  </a:lnTo>
                  <a:lnTo>
                    <a:pt x="610" y="1260"/>
                  </a:lnTo>
                  <a:lnTo>
                    <a:pt x="580" y="1258"/>
                  </a:lnTo>
                  <a:lnTo>
                    <a:pt x="552" y="1256"/>
                  </a:lnTo>
                  <a:lnTo>
                    <a:pt x="522" y="1252"/>
                  </a:lnTo>
                  <a:lnTo>
                    <a:pt x="492" y="1246"/>
                  </a:lnTo>
                  <a:lnTo>
                    <a:pt x="464" y="1238"/>
                  </a:lnTo>
                  <a:lnTo>
                    <a:pt x="434" y="1230"/>
                  </a:lnTo>
                  <a:lnTo>
                    <a:pt x="406" y="1218"/>
                  </a:lnTo>
                  <a:lnTo>
                    <a:pt x="376" y="1208"/>
                  </a:lnTo>
                  <a:lnTo>
                    <a:pt x="348" y="1194"/>
                  </a:lnTo>
                  <a:lnTo>
                    <a:pt x="322" y="1180"/>
                  </a:lnTo>
                  <a:lnTo>
                    <a:pt x="294" y="1164"/>
                  </a:lnTo>
                  <a:lnTo>
                    <a:pt x="294" y="1164"/>
                  </a:lnTo>
                  <a:lnTo>
                    <a:pt x="268" y="1146"/>
                  </a:lnTo>
                  <a:lnTo>
                    <a:pt x="242" y="1126"/>
                  </a:lnTo>
                  <a:lnTo>
                    <a:pt x="216" y="1106"/>
                  </a:lnTo>
                  <a:lnTo>
                    <a:pt x="194" y="1084"/>
                  </a:lnTo>
                  <a:lnTo>
                    <a:pt x="172" y="1062"/>
                  </a:lnTo>
                  <a:lnTo>
                    <a:pt x="150" y="1040"/>
                  </a:lnTo>
                  <a:lnTo>
                    <a:pt x="132" y="1016"/>
                  </a:lnTo>
                  <a:lnTo>
                    <a:pt x="114" y="990"/>
                  </a:lnTo>
                  <a:lnTo>
                    <a:pt x="96" y="964"/>
                  </a:lnTo>
                  <a:lnTo>
                    <a:pt x="80" y="938"/>
                  </a:lnTo>
                  <a:lnTo>
                    <a:pt x="66" y="912"/>
                  </a:lnTo>
                  <a:lnTo>
                    <a:pt x="54" y="884"/>
                  </a:lnTo>
                  <a:lnTo>
                    <a:pt x="42" y="856"/>
                  </a:lnTo>
                  <a:lnTo>
                    <a:pt x="32" y="828"/>
                  </a:lnTo>
                  <a:lnTo>
                    <a:pt x="24" y="798"/>
                  </a:lnTo>
                  <a:lnTo>
                    <a:pt x="16" y="770"/>
                  </a:lnTo>
                  <a:lnTo>
                    <a:pt x="10" y="740"/>
                  </a:lnTo>
                  <a:lnTo>
                    <a:pt x="6" y="710"/>
                  </a:lnTo>
                  <a:lnTo>
                    <a:pt x="2" y="680"/>
                  </a:lnTo>
                  <a:lnTo>
                    <a:pt x="0" y="650"/>
                  </a:lnTo>
                  <a:lnTo>
                    <a:pt x="0" y="618"/>
                  </a:lnTo>
                  <a:lnTo>
                    <a:pt x="2" y="588"/>
                  </a:lnTo>
                  <a:lnTo>
                    <a:pt x="4" y="558"/>
                  </a:lnTo>
                  <a:lnTo>
                    <a:pt x="8" y="528"/>
                  </a:lnTo>
                  <a:lnTo>
                    <a:pt x="14" y="498"/>
                  </a:lnTo>
                  <a:lnTo>
                    <a:pt x="22" y="468"/>
                  </a:lnTo>
                  <a:lnTo>
                    <a:pt x="30" y="438"/>
                  </a:lnTo>
                  <a:lnTo>
                    <a:pt x="40" y="408"/>
                  </a:lnTo>
                  <a:lnTo>
                    <a:pt x="52" y="378"/>
                  </a:lnTo>
                  <a:lnTo>
                    <a:pt x="66" y="350"/>
                  </a:lnTo>
                  <a:lnTo>
                    <a:pt x="82" y="322"/>
                  </a:lnTo>
                  <a:lnTo>
                    <a:pt x="98" y="294"/>
                  </a:lnTo>
                  <a:lnTo>
                    <a:pt x="98" y="294"/>
                  </a:lnTo>
                  <a:lnTo>
                    <a:pt x="124" y="254"/>
                  </a:lnTo>
                  <a:lnTo>
                    <a:pt x="154" y="218"/>
                  </a:lnTo>
                  <a:lnTo>
                    <a:pt x="186" y="184"/>
                  </a:lnTo>
                  <a:lnTo>
                    <a:pt x="220" y="152"/>
                  </a:lnTo>
                  <a:lnTo>
                    <a:pt x="256" y="124"/>
                  </a:lnTo>
                  <a:lnTo>
                    <a:pt x="292" y="98"/>
                  </a:lnTo>
                  <a:lnTo>
                    <a:pt x="332" y="76"/>
                  </a:lnTo>
                  <a:lnTo>
                    <a:pt x="372" y="56"/>
                  </a:lnTo>
                  <a:lnTo>
                    <a:pt x="414" y="38"/>
                  </a:lnTo>
                  <a:lnTo>
                    <a:pt x="456" y="24"/>
                  </a:lnTo>
                  <a:lnTo>
                    <a:pt x="500" y="14"/>
                  </a:lnTo>
                  <a:lnTo>
                    <a:pt x="544" y="6"/>
                  </a:lnTo>
                  <a:lnTo>
                    <a:pt x="588" y="2"/>
                  </a:lnTo>
                  <a:lnTo>
                    <a:pt x="632" y="0"/>
                  </a:lnTo>
                  <a:lnTo>
                    <a:pt x="678" y="2"/>
                  </a:lnTo>
                  <a:lnTo>
                    <a:pt x="722" y="6"/>
                  </a:lnTo>
                  <a:lnTo>
                    <a:pt x="722" y="6"/>
                  </a:lnTo>
                  <a:lnTo>
                    <a:pt x="722" y="6"/>
                  </a:lnTo>
                  <a:lnTo>
                    <a:pt x="722" y="6"/>
                  </a:lnTo>
                  <a:lnTo>
                    <a:pt x="730" y="54"/>
                  </a:lnTo>
                  <a:lnTo>
                    <a:pt x="738" y="100"/>
                  </a:lnTo>
                  <a:lnTo>
                    <a:pt x="750" y="146"/>
                  </a:lnTo>
                  <a:lnTo>
                    <a:pt x="764" y="192"/>
                  </a:lnTo>
                  <a:lnTo>
                    <a:pt x="780" y="238"/>
                  </a:lnTo>
                  <a:lnTo>
                    <a:pt x="798" y="282"/>
                  </a:lnTo>
                  <a:lnTo>
                    <a:pt x="820" y="324"/>
                  </a:lnTo>
                  <a:lnTo>
                    <a:pt x="844" y="366"/>
                  </a:lnTo>
                  <a:lnTo>
                    <a:pt x="870" y="406"/>
                  </a:lnTo>
                  <a:lnTo>
                    <a:pt x="898" y="446"/>
                  </a:lnTo>
                  <a:lnTo>
                    <a:pt x="930" y="484"/>
                  </a:lnTo>
                  <a:lnTo>
                    <a:pt x="964" y="520"/>
                  </a:lnTo>
                  <a:lnTo>
                    <a:pt x="1000" y="554"/>
                  </a:lnTo>
                  <a:lnTo>
                    <a:pt x="1038" y="588"/>
                  </a:lnTo>
                  <a:lnTo>
                    <a:pt x="1078" y="618"/>
                  </a:lnTo>
                  <a:lnTo>
                    <a:pt x="1120" y="646"/>
                  </a:lnTo>
                  <a:lnTo>
                    <a:pt x="1120" y="646"/>
                  </a:lnTo>
                  <a:lnTo>
                    <a:pt x="1158" y="670"/>
                  </a:lnTo>
                  <a:lnTo>
                    <a:pt x="1196" y="690"/>
                  </a:lnTo>
                  <a:lnTo>
                    <a:pt x="1236" y="708"/>
                  </a:lnTo>
                  <a:lnTo>
                    <a:pt x="1276" y="724"/>
                  </a:lnTo>
                  <a:lnTo>
                    <a:pt x="1316" y="738"/>
                  </a:lnTo>
                  <a:lnTo>
                    <a:pt x="1358" y="750"/>
                  </a:lnTo>
                  <a:lnTo>
                    <a:pt x="1398" y="760"/>
                  </a:lnTo>
                  <a:lnTo>
                    <a:pt x="1440" y="768"/>
                  </a:lnTo>
                  <a:lnTo>
                    <a:pt x="1480" y="774"/>
                  </a:lnTo>
                  <a:lnTo>
                    <a:pt x="1522" y="778"/>
                  </a:lnTo>
                  <a:lnTo>
                    <a:pt x="1564" y="780"/>
                  </a:lnTo>
                  <a:lnTo>
                    <a:pt x="1606" y="780"/>
                  </a:lnTo>
                  <a:lnTo>
                    <a:pt x="1646" y="776"/>
                  </a:lnTo>
                  <a:lnTo>
                    <a:pt x="1688" y="772"/>
                  </a:lnTo>
                  <a:lnTo>
                    <a:pt x="1728" y="766"/>
                  </a:lnTo>
                  <a:lnTo>
                    <a:pt x="1770" y="758"/>
                  </a:lnTo>
                  <a:lnTo>
                    <a:pt x="1810" y="748"/>
                  </a:lnTo>
                  <a:lnTo>
                    <a:pt x="1848" y="736"/>
                  </a:lnTo>
                  <a:lnTo>
                    <a:pt x="1888" y="722"/>
                  </a:lnTo>
                  <a:lnTo>
                    <a:pt x="1926" y="706"/>
                  </a:lnTo>
                  <a:lnTo>
                    <a:pt x="1964" y="690"/>
                  </a:lnTo>
                  <a:lnTo>
                    <a:pt x="2000" y="670"/>
                  </a:lnTo>
                  <a:lnTo>
                    <a:pt x="2036" y="648"/>
                  </a:lnTo>
                  <a:lnTo>
                    <a:pt x="2072" y="626"/>
                  </a:lnTo>
                  <a:lnTo>
                    <a:pt x="2106" y="600"/>
                  </a:lnTo>
                  <a:lnTo>
                    <a:pt x="2138" y="574"/>
                  </a:lnTo>
                  <a:lnTo>
                    <a:pt x="2170" y="546"/>
                  </a:lnTo>
                  <a:lnTo>
                    <a:pt x="2200" y="516"/>
                  </a:lnTo>
                  <a:lnTo>
                    <a:pt x="2230" y="484"/>
                  </a:lnTo>
                  <a:lnTo>
                    <a:pt x="2256" y="450"/>
                  </a:lnTo>
                  <a:lnTo>
                    <a:pt x="2284" y="414"/>
                  </a:lnTo>
                  <a:lnTo>
                    <a:pt x="2308" y="378"/>
                  </a:lnTo>
                  <a:lnTo>
                    <a:pt x="2308" y="378"/>
                  </a:lnTo>
                  <a:lnTo>
                    <a:pt x="2324" y="350"/>
                  </a:lnTo>
                  <a:lnTo>
                    <a:pt x="2340" y="322"/>
                  </a:lnTo>
                  <a:lnTo>
                    <a:pt x="2356" y="292"/>
                  </a:lnTo>
                  <a:lnTo>
                    <a:pt x="2368" y="262"/>
                  </a:lnTo>
                  <a:lnTo>
                    <a:pt x="2392" y="204"/>
                  </a:lnTo>
                  <a:lnTo>
                    <a:pt x="2412" y="144"/>
                  </a:lnTo>
                  <a:lnTo>
                    <a:pt x="2412" y="144"/>
                  </a:lnTo>
                  <a:lnTo>
                    <a:pt x="2414" y="178"/>
                  </a:lnTo>
                  <a:lnTo>
                    <a:pt x="2416" y="212"/>
                  </a:lnTo>
                  <a:lnTo>
                    <a:pt x="2416" y="248"/>
                  </a:lnTo>
                  <a:lnTo>
                    <a:pt x="2414" y="282"/>
                  </a:lnTo>
                  <a:lnTo>
                    <a:pt x="2412" y="318"/>
                  </a:lnTo>
                  <a:lnTo>
                    <a:pt x="2406" y="352"/>
                  </a:lnTo>
                  <a:lnTo>
                    <a:pt x="2402" y="388"/>
                  </a:lnTo>
                  <a:lnTo>
                    <a:pt x="2394" y="422"/>
                  </a:lnTo>
                  <a:lnTo>
                    <a:pt x="2386" y="456"/>
                  </a:lnTo>
                  <a:lnTo>
                    <a:pt x="2376" y="492"/>
                  </a:lnTo>
                  <a:lnTo>
                    <a:pt x="2364" y="526"/>
                  </a:lnTo>
                  <a:lnTo>
                    <a:pt x="2350" y="560"/>
                  </a:lnTo>
                  <a:lnTo>
                    <a:pt x="2336" y="592"/>
                  </a:lnTo>
                  <a:lnTo>
                    <a:pt x="2320" y="626"/>
                  </a:lnTo>
                  <a:lnTo>
                    <a:pt x="2302" y="658"/>
                  </a:lnTo>
                  <a:lnTo>
                    <a:pt x="2282" y="690"/>
                  </a:lnTo>
                  <a:lnTo>
                    <a:pt x="2282" y="69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2" name="Google Shape;4582;p131"/>
            <p:cNvSpPr/>
            <p:nvPr/>
          </p:nvSpPr>
          <p:spPr>
            <a:xfrm>
              <a:off x="3758898" y="989982"/>
              <a:ext cx="2615694" cy="3445284"/>
            </a:xfrm>
            <a:custGeom>
              <a:rect b="b" l="l" r="r" t="t"/>
              <a:pathLst>
                <a:path extrusionOk="0" h="2226" w="1690">
                  <a:moveTo>
                    <a:pt x="1132" y="2206"/>
                  </a:moveTo>
                  <a:lnTo>
                    <a:pt x="1132" y="2206"/>
                  </a:lnTo>
                  <a:lnTo>
                    <a:pt x="1090" y="2196"/>
                  </a:lnTo>
                  <a:lnTo>
                    <a:pt x="1050" y="2184"/>
                  </a:lnTo>
                  <a:lnTo>
                    <a:pt x="1010" y="2170"/>
                  </a:lnTo>
                  <a:lnTo>
                    <a:pt x="972" y="2154"/>
                  </a:lnTo>
                  <a:lnTo>
                    <a:pt x="936" y="2136"/>
                  </a:lnTo>
                  <a:lnTo>
                    <a:pt x="900" y="2118"/>
                  </a:lnTo>
                  <a:lnTo>
                    <a:pt x="864" y="2098"/>
                  </a:lnTo>
                  <a:lnTo>
                    <a:pt x="830" y="2076"/>
                  </a:lnTo>
                  <a:lnTo>
                    <a:pt x="798" y="2052"/>
                  </a:lnTo>
                  <a:lnTo>
                    <a:pt x="768" y="2026"/>
                  </a:lnTo>
                  <a:lnTo>
                    <a:pt x="738" y="2000"/>
                  </a:lnTo>
                  <a:lnTo>
                    <a:pt x="708" y="1974"/>
                  </a:lnTo>
                  <a:lnTo>
                    <a:pt x="682" y="1944"/>
                  </a:lnTo>
                  <a:lnTo>
                    <a:pt x="656" y="1914"/>
                  </a:lnTo>
                  <a:lnTo>
                    <a:pt x="630" y="1884"/>
                  </a:lnTo>
                  <a:lnTo>
                    <a:pt x="608" y="1852"/>
                  </a:lnTo>
                  <a:lnTo>
                    <a:pt x="586" y="1818"/>
                  </a:lnTo>
                  <a:lnTo>
                    <a:pt x="566" y="1784"/>
                  </a:lnTo>
                  <a:lnTo>
                    <a:pt x="548" y="1750"/>
                  </a:lnTo>
                  <a:lnTo>
                    <a:pt x="530" y="1714"/>
                  </a:lnTo>
                  <a:lnTo>
                    <a:pt x="516" y="1676"/>
                  </a:lnTo>
                  <a:lnTo>
                    <a:pt x="502" y="1640"/>
                  </a:lnTo>
                  <a:lnTo>
                    <a:pt x="490" y="1602"/>
                  </a:lnTo>
                  <a:lnTo>
                    <a:pt x="480" y="1564"/>
                  </a:lnTo>
                  <a:lnTo>
                    <a:pt x="472" y="1524"/>
                  </a:lnTo>
                  <a:lnTo>
                    <a:pt x="466" y="1484"/>
                  </a:lnTo>
                  <a:lnTo>
                    <a:pt x="460" y="1444"/>
                  </a:lnTo>
                  <a:lnTo>
                    <a:pt x="458" y="1404"/>
                  </a:lnTo>
                  <a:lnTo>
                    <a:pt x="456" y="1362"/>
                  </a:lnTo>
                  <a:lnTo>
                    <a:pt x="458" y="1322"/>
                  </a:lnTo>
                  <a:lnTo>
                    <a:pt x="462" y="1280"/>
                  </a:lnTo>
                  <a:lnTo>
                    <a:pt x="466" y="1240"/>
                  </a:lnTo>
                  <a:lnTo>
                    <a:pt x="466" y="1240"/>
                  </a:lnTo>
                  <a:lnTo>
                    <a:pt x="436" y="1230"/>
                  </a:lnTo>
                  <a:lnTo>
                    <a:pt x="406" y="1220"/>
                  </a:lnTo>
                  <a:lnTo>
                    <a:pt x="378" y="1208"/>
                  </a:lnTo>
                  <a:lnTo>
                    <a:pt x="350" y="1196"/>
                  </a:lnTo>
                  <a:lnTo>
                    <a:pt x="324" y="1182"/>
                  </a:lnTo>
                  <a:lnTo>
                    <a:pt x="298" y="1166"/>
                  </a:lnTo>
                  <a:lnTo>
                    <a:pt x="272" y="1150"/>
                  </a:lnTo>
                  <a:lnTo>
                    <a:pt x="248" y="1132"/>
                  </a:lnTo>
                  <a:lnTo>
                    <a:pt x="226" y="1114"/>
                  </a:lnTo>
                  <a:lnTo>
                    <a:pt x="202" y="1094"/>
                  </a:lnTo>
                  <a:lnTo>
                    <a:pt x="182" y="1074"/>
                  </a:lnTo>
                  <a:lnTo>
                    <a:pt x="162" y="1052"/>
                  </a:lnTo>
                  <a:lnTo>
                    <a:pt x="142" y="1030"/>
                  </a:lnTo>
                  <a:lnTo>
                    <a:pt x="124" y="1006"/>
                  </a:lnTo>
                  <a:lnTo>
                    <a:pt x="106" y="982"/>
                  </a:lnTo>
                  <a:lnTo>
                    <a:pt x="92" y="958"/>
                  </a:lnTo>
                  <a:lnTo>
                    <a:pt x="76" y="932"/>
                  </a:lnTo>
                  <a:lnTo>
                    <a:pt x="62" y="906"/>
                  </a:lnTo>
                  <a:lnTo>
                    <a:pt x="50" y="880"/>
                  </a:lnTo>
                  <a:lnTo>
                    <a:pt x="40" y="852"/>
                  </a:lnTo>
                  <a:lnTo>
                    <a:pt x="30" y="824"/>
                  </a:lnTo>
                  <a:lnTo>
                    <a:pt x="22" y="796"/>
                  </a:lnTo>
                  <a:lnTo>
                    <a:pt x="14" y="768"/>
                  </a:lnTo>
                  <a:lnTo>
                    <a:pt x="8" y="738"/>
                  </a:lnTo>
                  <a:lnTo>
                    <a:pt x="4" y="708"/>
                  </a:lnTo>
                  <a:lnTo>
                    <a:pt x="0" y="678"/>
                  </a:lnTo>
                  <a:lnTo>
                    <a:pt x="0" y="648"/>
                  </a:lnTo>
                  <a:lnTo>
                    <a:pt x="0" y="618"/>
                  </a:lnTo>
                  <a:lnTo>
                    <a:pt x="0" y="586"/>
                  </a:lnTo>
                  <a:lnTo>
                    <a:pt x="4" y="556"/>
                  </a:lnTo>
                  <a:lnTo>
                    <a:pt x="8" y="526"/>
                  </a:lnTo>
                  <a:lnTo>
                    <a:pt x="14" y="494"/>
                  </a:lnTo>
                  <a:lnTo>
                    <a:pt x="14" y="494"/>
                  </a:lnTo>
                  <a:lnTo>
                    <a:pt x="22" y="462"/>
                  </a:lnTo>
                  <a:lnTo>
                    <a:pt x="32" y="432"/>
                  </a:lnTo>
                  <a:lnTo>
                    <a:pt x="42" y="402"/>
                  </a:lnTo>
                  <a:lnTo>
                    <a:pt x="54" y="372"/>
                  </a:lnTo>
                  <a:lnTo>
                    <a:pt x="68" y="344"/>
                  </a:lnTo>
                  <a:lnTo>
                    <a:pt x="82" y="318"/>
                  </a:lnTo>
                  <a:lnTo>
                    <a:pt x="98" y="290"/>
                  </a:lnTo>
                  <a:lnTo>
                    <a:pt x="116" y="266"/>
                  </a:lnTo>
                  <a:lnTo>
                    <a:pt x="134" y="240"/>
                  </a:lnTo>
                  <a:lnTo>
                    <a:pt x="154" y="218"/>
                  </a:lnTo>
                  <a:lnTo>
                    <a:pt x="174" y="194"/>
                  </a:lnTo>
                  <a:lnTo>
                    <a:pt x="196" y="174"/>
                  </a:lnTo>
                  <a:lnTo>
                    <a:pt x="218" y="154"/>
                  </a:lnTo>
                  <a:lnTo>
                    <a:pt x="242" y="134"/>
                  </a:lnTo>
                  <a:lnTo>
                    <a:pt x="266" y="116"/>
                  </a:lnTo>
                  <a:lnTo>
                    <a:pt x="290" y="100"/>
                  </a:lnTo>
                  <a:lnTo>
                    <a:pt x="316" y="84"/>
                  </a:lnTo>
                  <a:lnTo>
                    <a:pt x="344" y="70"/>
                  </a:lnTo>
                  <a:lnTo>
                    <a:pt x="370" y="56"/>
                  </a:lnTo>
                  <a:lnTo>
                    <a:pt x="398" y="44"/>
                  </a:lnTo>
                  <a:lnTo>
                    <a:pt x="428" y="34"/>
                  </a:lnTo>
                  <a:lnTo>
                    <a:pt x="456" y="24"/>
                  </a:lnTo>
                  <a:lnTo>
                    <a:pt x="486" y="16"/>
                  </a:lnTo>
                  <a:lnTo>
                    <a:pt x="516" y="10"/>
                  </a:lnTo>
                  <a:lnTo>
                    <a:pt x="546" y="6"/>
                  </a:lnTo>
                  <a:lnTo>
                    <a:pt x="576" y="2"/>
                  </a:lnTo>
                  <a:lnTo>
                    <a:pt x="608" y="0"/>
                  </a:lnTo>
                  <a:lnTo>
                    <a:pt x="640" y="0"/>
                  </a:lnTo>
                  <a:lnTo>
                    <a:pt x="670" y="2"/>
                  </a:lnTo>
                  <a:lnTo>
                    <a:pt x="702" y="4"/>
                  </a:lnTo>
                  <a:lnTo>
                    <a:pt x="734" y="10"/>
                  </a:lnTo>
                  <a:lnTo>
                    <a:pt x="766" y="16"/>
                  </a:lnTo>
                  <a:lnTo>
                    <a:pt x="766" y="16"/>
                  </a:lnTo>
                  <a:lnTo>
                    <a:pt x="812" y="28"/>
                  </a:lnTo>
                  <a:lnTo>
                    <a:pt x="856" y="42"/>
                  </a:lnTo>
                  <a:lnTo>
                    <a:pt x="900" y="62"/>
                  </a:lnTo>
                  <a:lnTo>
                    <a:pt x="940" y="82"/>
                  </a:lnTo>
                  <a:lnTo>
                    <a:pt x="980" y="106"/>
                  </a:lnTo>
                  <a:lnTo>
                    <a:pt x="1016" y="132"/>
                  </a:lnTo>
                  <a:lnTo>
                    <a:pt x="1050" y="162"/>
                  </a:lnTo>
                  <a:lnTo>
                    <a:pt x="1082" y="192"/>
                  </a:lnTo>
                  <a:lnTo>
                    <a:pt x="1112" y="226"/>
                  </a:lnTo>
                  <a:lnTo>
                    <a:pt x="1140" y="262"/>
                  </a:lnTo>
                  <a:lnTo>
                    <a:pt x="1164" y="298"/>
                  </a:lnTo>
                  <a:lnTo>
                    <a:pt x="1188" y="338"/>
                  </a:lnTo>
                  <a:lnTo>
                    <a:pt x="1206" y="378"/>
                  </a:lnTo>
                  <a:lnTo>
                    <a:pt x="1224" y="420"/>
                  </a:lnTo>
                  <a:lnTo>
                    <a:pt x="1236" y="462"/>
                  </a:lnTo>
                  <a:lnTo>
                    <a:pt x="1248" y="506"/>
                  </a:lnTo>
                  <a:lnTo>
                    <a:pt x="1248" y="506"/>
                  </a:lnTo>
                  <a:lnTo>
                    <a:pt x="1248" y="506"/>
                  </a:lnTo>
                  <a:lnTo>
                    <a:pt x="1248" y="506"/>
                  </a:lnTo>
                  <a:lnTo>
                    <a:pt x="1206" y="528"/>
                  </a:lnTo>
                  <a:lnTo>
                    <a:pt x="1164" y="552"/>
                  </a:lnTo>
                  <a:lnTo>
                    <a:pt x="1124" y="578"/>
                  </a:lnTo>
                  <a:lnTo>
                    <a:pt x="1086" y="608"/>
                  </a:lnTo>
                  <a:lnTo>
                    <a:pt x="1050" y="638"/>
                  </a:lnTo>
                  <a:lnTo>
                    <a:pt x="1014" y="670"/>
                  </a:lnTo>
                  <a:lnTo>
                    <a:pt x="982" y="706"/>
                  </a:lnTo>
                  <a:lnTo>
                    <a:pt x="950" y="742"/>
                  </a:lnTo>
                  <a:lnTo>
                    <a:pt x="920" y="780"/>
                  </a:lnTo>
                  <a:lnTo>
                    <a:pt x="894" y="820"/>
                  </a:lnTo>
                  <a:lnTo>
                    <a:pt x="868" y="862"/>
                  </a:lnTo>
                  <a:lnTo>
                    <a:pt x="846" y="906"/>
                  </a:lnTo>
                  <a:lnTo>
                    <a:pt x="826" y="952"/>
                  </a:lnTo>
                  <a:lnTo>
                    <a:pt x="808" y="998"/>
                  </a:lnTo>
                  <a:lnTo>
                    <a:pt x="792" y="1046"/>
                  </a:lnTo>
                  <a:lnTo>
                    <a:pt x="780" y="1096"/>
                  </a:lnTo>
                  <a:lnTo>
                    <a:pt x="780" y="1096"/>
                  </a:lnTo>
                  <a:lnTo>
                    <a:pt x="770" y="1140"/>
                  </a:lnTo>
                  <a:lnTo>
                    <a:pt x="764" y="1184"/>
                  </a:lnTo>
                  <a:lnTo>
                    <a:pt x="760" y="1226"/>
                  </a:lnTo>
                  <a:lnTo>
                    <a:pt x="758" y="1270"/>
                  </a:lnTo>
                  <a:lnTo>
                    <a:pt x="760" y="1312"/>
                  </a:lnTo>
                  <a:lnTo>
                    <a:pt x="762" y="1354"/>
                  </a:lnTo>
                  <a:lnTo>
                    <a:pt x="766" y="1396"/>
                  </a:lnTo>
                  <a:lnTo>
                    <a:pt x="772" y="1438"/>
                  </a:lnTo>
                  <a:lnTo>
                    <a:pt x="782" y="1480"/>
                  </a:lnTo>
                  <a:lnTo>
                    <a:pt x="792" y="1520"/>
                  </a:lnTo>
                  <a:lnTo>
                    <a:pt x="804" y="1560"/>
                  </a:lnTo>
                  <a:lnTo>
                    <a:pt x="818" y="1598"/>
                  </a:lnTo>
                  <a:lnTo>
                    <a:pt x="834" y="1636"/>
                  </a:lnTo>
                  <a:lnTo>
                    <a:pt x="852" y="1674"/>
                  </a:lnTo>
                  <a:lnTo>
                    <a:pt x="872" y="1710"/>
                  </a:lnTo>
                  <a:lnTo>
                    <a:pt x="894" y="1746"/>
                  </a:lnTo>
                  <a:lnTo>
                    <a:pt x="916" y="1780"/>
                  </a:lnTo>
                  <a:lnTo>
                    <a:pt x="942" y="1814"/>
                  </a:lnTo>
                  <a:lnTo>
                    <a:pt x="968" y="1846"/>
                  </a:lnTo>
                  <a:lnTo>
                    <a:pt x="996" y="1876"/>
                  </a:lnTo>
                  <a:lnTo>
                    <a:pt x="1024" y="1906"/>
                  </a:lnTo>
                  <a:lnTo>
                    <a:pt x="1056" y="1934"/>
                  </a:lnTo>
                  <a:lnTo>
                    <a:pt x="1088" y="1960"/>
                  </a:lnTo>
                  <a:lnTo>
                    <a:pt x="1120" y="1986"/>
                  </a:lnTo>
                  <a:lnTo>
                    <a:pt x="1156" y="2008"/>
                  </a:lnTo>
                  <a:lnTo>
                    <a:pt x="1192" y="2030"/>
                  </a:lnTo>
                  <a:lnTo>
                    <a:pt x="1230" y="2050"/>
                  </a:lnTo>
                  <a:lnTo>
                    <a:pt x="1268" y="2070"/>
                  </a:lnTo>
                  <a:lnTo>
                    <a:pt x="1308" y="2086"/>
                  </a:lnTo>
                  <a:lnTo>
                    <a:pt x="1348" y="2100"/>
                  </a:lnTo>
                  <a:lnTo>
                    <a:pt x="1390" y="2114"/>
                  </a:lnTo>
                  <a:lnTo>
                    <a:pt x="1434" y="2124"/>
                  </a:lnTo>
                  <a:lnTo>
                    <a:pt x="1434" y="2124"/>
                  </a:lnTo>
                  <a:lnTo>
                    <a:pt x="1466" y="2130"/>
                  </a:lnTo>
                  <a:lnTo>
                    <a:pt x="1498" y="2136"/>
                  </a:lnTo>
                  <a:lnTo>
                    <a:pt x="1530" y="2140"/>
                  </a:lnTo>
                  <a:lnTo>
                    <a:pt x="1562" y="2142"/>
                  </a:lnTo>
                  <a:lnTo>
                    <a:pt x="1626" y="2144"/>
                  </a:lnTo>
                  <a:lnTo>
                    <a:pt x="1690" y="2142"/>
                  </a:lnTo>
                  <a:lnTo>
                    <a:pt x="1690" y="2142"/>
                  </a:lnTo>
                  <a:lnTo>
                    <a:pt x="1658" y="2156"/>
                  </a:lnTo>
                  <a:lnTo>
                    <a:pt x="1626" y="2170"/>
                  </a:lnTo>
                  <a:lnTo>
                    <a:pt x="1592" y="2182"/>
                  </a:lnTo>
                  <a:lnTo>
                    <a:pt x="1560" y="2192"/>
                  </a:lnTo>
                  <a:lnTo>
                    <a:pt x="1526" y="2200"/>
                  </a:lnTo>
                  <a:lnTo>
                    <a:pt x="1490" y="2208"/>
                  </a:lnTo>
                  <a:lnTo>
                    <a:pt x="1456" y="2214"/>
                  </a:lnTo>
                  <a:lnTo>
                    <a:pt x="1422" y="2220"/>
                  </a:lnTo>
                  <a:lnTo>
                    <a:pt x="1386" y="2224"/>
                  </a:lnTo>
                  <a:lnTo>
                    <a:pt x="1350" y="2226"/>
                  </a:lnTo>
                  <a:lnTo>
                    <a:pt x="1314" y="2226"/>
                  </a:lnTo>
                  <a:lnTo>
                    <a:pt x="1278" y="2226"/>
                  </a:lnTo>
                  <a:lnTo>
                    <a:pt x="1242" y="2222"/>
                  </a:lnTo>
                  <a:lnTo>
                    <a:pt x="1204" y="2218"/>
                  </a:lnTo>
                  <a:lnTo>
                    <a:pt x="1168" y="2212"/>
                  </a:lnTo>
                  <a:lnTo>
                    <a:pt x="1132" y="2206"/>
                  </a:lnTo>
                  <a:lnTo>
                    <a:pt x="1132" y="220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3" name="Google Shape;4583;p131"/>
            <p:cNvSpPr txBox="1"/>
            <p:nvPr/>
          </p:nvSpPr>
          <p:spPr>
            <a:xfrm>
              <a:off x="3852448" y="1374315"/>
              <a:ext cx="1793481" cy="9480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1175" lIns="102375" spcFirstLastPara="1" rIns="102375" wrap="square" tIns="511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4" name="Google Shape;4584;p131"/>
            <p:cNvSpPr txBox="1"/>
            <p:nvPr/>
          </p:nvSpPr>
          <p:spPr>
            <a:xfrm>
              <a:off x="6333577" y="1307423"/>
              <a:ext cx="1953160" cy="56738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1175" lIns="102375" spcFirstLastPara="1" rIns="102375" wrap="square" tIns="511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5" name="Google Shape;4585;p131"/>
            <p:cNvSpPr txBox="1"/>
            <p:nvPr/>
          </p:nvSpPr>
          <p:spPr>
            <a:xfrm>
              <a:off x="7475911" y="3698769"/>
              <a:ext cx="1590089" cy="96656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1175" lIns="102375" spcFirstLastPara="1" rIns="102375" wrap="square" tIns="511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6" name="Google Shape;4586;p131"/>
            <p:cNvSpPr txBox="1"/>
            <p:nvPr/>
          </p:nvSpPr>
          <p:spPr>
            <a:xfrm>
              <a:off x="5352437" y="5402604"/>
              <a:ext cx="1655053" cy="9480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1175" lIns="102375" spcFirstLastPara="1" rIns="102375" wrap="square" tIns="511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7" name="Google Shape;4587;p131"/>
            <p:cNvSpPr txBox="1"/>
            <p:nvPr/>
          </p:nvSpPr>
          <p:spPr>
            <a:xfrm>
              <a:off x="3126000" y="4073093"/>
              <a:ext cx="2111479" cy="474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1175" lIns="102375" spcFirstLastPara="1" rIns="102375" wrap="square" tIns="511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8" name="Google Shape;4588;p131"/>
            <p:cNvSpPr txBox="1"/>
            <p:nvPr/>
          </p:nvSpPr>
          <p:spPr>
            <a:xfrm>
              <a:off x="5303516" y="3125090"/>
              <a:ext cx="1655053" cy="9480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1175" lIns="102375" spcFirstLastPara="1" rIns="102375" wrap="square" tIns="5117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000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1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2" name="Shape 4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3" name="Google Shape;4593;p13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594" name="Google Shape;4594;p13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95" name="Google Shape;4595;p132"/>
          <p:cNvGrpSpPr/>
          <p:nvPr/>
        </p:nvGrpSpPr>
        <p:grpSpPr>
          <a:xfrm>
            <a:off x="3737856" y="1461667"/>
            <a:ext cx="4438496" cy="4273716"/>
            <a:chOff x="3876752" y="2028826"/>
            <a:chExt cx="4438496" cy="4273716"/>
          </a:xfrm>
        </p:grpSpPr>
        <p:sp>
          <p:nvSpPr>
            <p:cNvPr id="4596" name="Google Shape;4596;p132"/>
            <p:cNvSpPr/>
            <p:nvPr/>
          </p:nvSpPr>
          <p:spPr>
            <a:xfrm>
              <a:off x="4390747" y="4722764"/>
              <a:ext cx="2347748" cy="1579778"/>
            </a:xfrm>
            <a:custGeom>
              <a:rect b="b" l="l" r="r" t="t"/>
              <a:pathLst>
                <a:path extrusionOk="0" h="510" w="758">
                  <a:moveTo>
                    <a:pt x="550" y="94"/>
                  </a:moveTo>
                  <a:cubicBezTo>
                    <a:pt x="550" y="94"/>
                    <a:pt x="550" y="94"/>
                    <a:pt x="550" y="94"/>
                  </a:cubicBezTo>
                  <a:cubicBezTo>
                    <a:pt x="468" y="94"/>
                    <a:pt x="394" y="57"/>
                    <a:pt x="344" y="0"/>
                  </a:cubicBezTo>
                  <a:cubicBezTo>
                    <a:pt x="355" y="38"/>
                    <a:pt x="355" y="78"/>
                    <a:pt x="345" y="117"/>
                  </a:cubicBezTo>
                  <a:cubicBezTo>
                    <a:pt x="330" y="174"/>
                    <a:pt x="294" y="222"/>
                    <a:pt x="243" y="251"/>
                  </a:cubicBezTo>
                  <a:cubicBezTo>
                    <a:pt x="209" y="271"/>
                    <a:pt x="171" y="281"/>
                    <a:pt x="133" y="281"/>
                  </a:cubicBezTo>
                  <a:cubicBezTo>
                    <a:pt x="84" y="281"/>
                    <a:pt x="38" y="265"/>
                    <a:pt x="0" y="236"/>
                  </a:cubicBezTo>
                  <a:cubicBezTo>
                    <a:pt x="126" y="402"/>
                    <a:pt x="324" y="509"/>
                    <a:pt x="547" y="510"/>
                  </a:cubicBezTo>
                  <a:cubicBezTo>
                    <a:pt x="550" y="510"/>
                    <a:pt x="550" y="510"/>
                    <a:pt x="550" y="510"/>
                  </a:cubicBezTo>
                  <a:cubicBezTo>
                    <a:pt x="665" y="510"/>
                    <a:pt x="758" y="417"/>
                    <a:pt x="758" y="302"/>
                  </a:cubicBezTo>
                  <a:cubicBezTo>
                    <a:pt x="758" y="187"/>
                    <a:pt x="665" y="94"/>
                    <a:pt x="550" y="9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73025" lIns="146075" spcFirstLastPara="1" rIns="146075" wrap="square" tIns="73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7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7" name="Google Shape;4597;p132"/>
            <p:cNvSpPr/>
            <p:nvPr/>
          </p:nvSpPr>
          <p:spPr>
            <a:xfrm>
              <a:off x="6652324" y="2681902"/>
              <a:ext cx="1662924" cy="2303907"/>
            </a:xfrm>
            <a:custGeom>
              <a:rect b="b" l="l" r="r" t="t"/>
              <a:pathLst>
                <a:path extrusionOk="0" h="744" w="537">
                  <a:moveTo>
                    <a:pt x="57" y="342"/>
                  </a:moveTo>
                  <a:cubicBezTo>
                    <a:pt x="98" y="413"/>
                    <a:pt x="104" y="494"/>
                    <a:pt x="80" y="566"/>
                  </a:cubicBezTo>
                  <a:cubicBezTo>
                    <a:pt x="121" y="523"/>
                    <a:pt x="178" y="498"/>
                    <a:pt x="239" y="498"/>
                  </a:cubicBezTo>
                  <a:cubicBezTo>
                    <a:pt x="277" y="498"/>
                    <a:pt x="315" y="508"/>
                    <a:pt x="348" y="527"/>
                  </a:cubicBezTo>
                  <a:cubicBezTo>
                    <a:pt x="399" y="556"/>
                    <a:pt x="435" y="604"/>
                    <a:pt x="451" y="660"/>
                  </a:cubicBezTo>
                  <a:cubicBezTo>
                    <a:pt x="458" y="688"/>
                    <a:pt x="460" y="717"/>
                    <a:pt x="457" y="744"/>
                  </a:cubicBezTo>
                  <a:cubicBezTo>
                    <a:pt x="537" y="553"/>
                    <a:pt x="530" y="329"/>
                    <a:pt x="419" y="136"/>
                  </a:cubicBezTo>
                  <a:cubicBezTo>
                    <a:pt x="417" y="133"/>
                    <a:pt x="417" y="133"/>
                    <a:pt x="417" y="133"/>
                  </a:cubicBezTo>
                  <a:cubicBezTo>
                    <a:pt x="359" y="34"/>
                    <a:pt x="232" y="0"/>
                    <a:pt x="133" y="58"/>
                  </a:cubicBezTo>
                  <a:cubicBezTo>
                    <a:pt x="34" y="115"/>
                    <a:pt x="0" y="242"/>
                    <a:pt x="57" y="341"/>
                  </a:cubicBezTo>
                  <a:cubicBezTo>
                    <a:pt x="57" y="342"/>
                    <a:pt x="57" y="342"/>
                    <a:pt x="57" y="34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73025" lIns="146075" spcFirstLastPara="1" rIns="146075" wrap="square" tIns="73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8" name="Google Shape;4598;p132"/>
            <p:cNvSpPr/>
            <p:nvPr/>
          </p:nvSpPr>
          <p:spPr>
            <a:xfrm>
              <a:off x="3876752" y="3348583"/>
              <a:ext cx="1662924" cy="2300883"/>
            </a:xfrm>
            <a:custGeom>
              <a:rect b="b" l="l" r="r" t="t"/>
              <a:pathLst>
                <a:path extrusionOk="0" h="743" w="537">
                  <a:moveTo>
                    <a:pt x="479" y="401"/>
                  </a:moveTo>
                  <a:cubicBezTo>
                    <a:pt x="438" y="329"/>
                    <a:pt x="432" y="246"/>
                    <a:pt x="458" y="173"/>
                  </a:cubicBezTo>
                  <a:cubicBezTo>
                    <a:pt x="417" y="217"/>
                    <a:pt x="359" y="243"/>
                    <a:pt x="297" y="243"/>
                  </a:cubicBezTo>
                  <a:cubicBezTo>
                    <a:pt x="259" y="243"/>
                    <a:pt x="221" y="233"/>
                    <a:pt x="188" y="214"/>
                  </a:cubicBezTo>
                  <a:cubicBezTo>
                    <a:pt x="110" y="169"/>
                    <a:pt x="70" y="84"/>
                    <a:pt x="79" y="0"/>
                  </a:cubicBezTo>
                  <a:cubicBezTo>
                    <a:pt x="0" y="191"/>
                    <a:pt x="7" y="415"/>
                    <a:pt x="118" y="607"/>
                  </a:cubicBezTo>
                  <a:cubicBezTo>
                    <a:pt x="120" y="610"/>
                    <a:pt x="120" y="610"/>
                    <a:pt x="120" y="610"/>
                  </a:cubicBezTo>
                  <a:cubicBezTo>
                    <a:pt x="177" y="709"/>
                    <a:pt x="305" y="743"/>
                    <a:pt x="404" y="685"/>
                  </a:cubicBezTo>
                  <a:cubicBezTo>
                    <a:pt x="503" y="628"/>
                    <a:pt x="537" y="501"/>
                    <a:pt x="479" y="402"/>
                  </a:cubicBezTo>
                  <a:cubicBezTo>
                    <a:pt x="479" y="401"/>
                    <a:pt x="479" y="401"/>
                    <a:pt x="479" y="40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73025" lIns="146075" spcFirstLastPara="1" rIns="146075" wrap="square" tIns="73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9" name="Google Shape;4599;p132"/>
            <p:cNvSpPr/>
            <p:nvPr/>
          </p:nvSpPr>
          <p:spPr>
            <a:xfrm>
              <a:off x="6265317" y="4172486"/>
              <a:ext cx="1860964" cy="2114938"/>
            </a:xfrm>
            <a:custGeom>
              <a:rect b="b" l="l" r="r" t="t"/>
              <a:pathLst>
                <a:path extrusionOk="0" h="683" w="601">
                  <a:moveTo>
                    <a:pt x="467" y="57"/>
                  </a:moveTo>
                  <a:cubicBezTo>
                    <a:pt x="367" y="0"/>
                    <a:pt x="240" y="35"/>
                    <a:pt x="183" y="134"/>
                  </a:cubicBezTo>
                  <a:cubicBezTo>
                    <a:pt x="183" y="134"/>
                    <a:pt x="183" y="134"/>
                    <a:pt x="183" y="134"/>
                  </a:cubicBezTo>
                  <a:cubicBezTo>
                    <a:pt x="142" y="205"/>
                    <a:pt x="74" y="251"/>
                    <a:pt x="0" y="266"/>
                  </a:cubicBezTo>
                  <a:cubicBezTo>
                    <a:pt x="94" y="291"/>
                    <a:pt x="164" y="377"/>
                    <a:pt x="164" y="479"/>
                  </a:cubicBezTo>
                  <a:cubicBezTo>
                    <a:pt x="164" y="571"/>
                    <a:pt x="107" y="651"/>
                    <a:pt x="26" y="683"/>
                  </a:cubicBezTo>
                  <a:cubicBezTo>
                    <a:pt x="234" y="658"/>
                    <a:pt x="429" y="539"/>
                    <a:pt x="542" y="343"/>
                  </a:cubicBezTo>
                  <a:cubicBezTo>
                    <a:pt x="544" y="340"/>
                    <a:pt x="544" y="340"/>
                    <a:pt x="544" y="340"/>
                  </a:cubicBezTo>
                  <a:cubicBezTo>
                    <a:pt x="601" y="241"/>
                    <a:pt x="566" y="114"/>
                    <a:pt x="467" y="5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73025" lIns="146075" spcFirstLastPara="1" rIns="146075" wrap="square" tIns="73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0" name="Google Shape;4600;p132"/>
            <p:cNvSpPr/>
            <p:nvPr/>
          </p:nvSpPr>
          <p:spPr>
            <a:xfrm>
              <a:off x="5453507" y="2028826"/>
              <a:ext cx="2344724" cy="1576754"/>
            </a:xfrm>
            <a:custGeom>
              <a:rect b="b" l="l" r="r" t="t"/>
              <a:pathLst>
                <a:path extrusionOk="0" h="509" w="757">
                  <a:moveTo>
                    <a:pt x="412" y="392"/>
                  </a:moveTo>
                  <a:cubicBezTo>
                    <a:pt x="427" y="335"/>
                    <a:pt x="463" y="287"/>
                    <a:pt x="514" y="258"/>
                  </a:cubicBezTo>
                  <a:cubicBezTo>
                    <a:pt x="547" y="239"/>
                    <a:pt x="585" y="228"/>
                    <a:pt x="624" y="228"/>
                  </a:cubicBezTo>
                  <a:cubicBezTo>
                    <a:pt x="673" y="228"/>
                    <a:pt x="719" y="244"/>
                    <a:pt x="757" y="273"/>
                  </a:cubicBezTo>
                  <a:cubicBezTo>
                    <a:pt x="632" y="108"/>
                    <a:pt x="434" y="1"/>
                    <a:pt x="211" y="0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93" y="0"/>
                    <a:pt x="0" y="93"/>
                    <a:pt x="0" y="208"/>
                  </a:cubicBezTo>
                  <a:cubicBezTo>
                    <a:pt x="0" y="323"/>
                    <a:pt x="93" y="416"/>
                    <a:pt x="207" y="416"/>
                  </a:cubicBezTo>
                  <a:cubicBezTo>
                    <a:pt x="208" y="416"/>
                    <a:pt x="208" y="416"/>
                    <a:pt x="208" y="416"/>
                  </a:cubicBezTo>
                  <a:cubicBezTo>
                    <a:pt x="290" y="416"/>
                    <a:pt x="363" y="452"/>
                    <a:pt x="413" y="509"/>
                  </a:cubicBezTo>
                  <a:cubicBezTo>
                    <a:pt x="402" y="471"/>
                    <a:pt x="401" y="431"/>
                    <a:pt x="412" y="39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73025" lIns="146075" spcFirstLastPara="1" rIns="146075" wrap="square" tIns="73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1" name="Google Shape;4601;p132"/>
            <p:cNvSpPr/>
            <p:nvPr/>
          </p:nvSpPr>
          <p:spPr>
            <a:xfrm>
              <a:off x="4065721" y="2043943"/>
              <a:ext cx="1863988" cy="2111914"/>
            </a:xfrm>
            <a:custGeom>
              <a:rect b="b" l="l" r="r" t="t"/>
              <a:pathLst>
                <a:path extrusionOk="0" h="682" w="602">
                  <a:moveTo>
                    <a:pt x="435" y="203"/>
                  </a:moveTo>
                  <a:cubicBezTo>
                    <a:pt x="435" y="112"/>
                    <a:pt x="491" y="34"/>
                    <a:pt x="570" y="0"/>
                  </a:cubicBezTo>
                  <a:cubicBezTo>
                    <a:pt x="364" y="26"/>
                    <a:pt x="171" y="145"/>
                    <a:pt x="59" y="338"/>
                  </a:cubicBezTo>
                  <a:cubicBezTo>
                    <a:pt x="57" y="342"/>
                    <a:pt x="57" y="342"/>
                    <a:pt x="57" y="342"/>
                  </a:cubicBezTo>
                  <a:cubicBezTo>
                    <a:pt x="0" y="441"/>
                    <a:pt x="35" y="568"/>
                    <a:pt x="134" y="625"/>
                  </a:cubicBezTo>
                  <a:cubicBezTo>
                    <a:pt x="233" y="682"/>
                    <a:pt x="360" y="648"/>
                    <a:pt x="418" y="548"/>
                  </a:cubicBezTo>
                  <a:cubicBezTo>
                    <a:pt x="418" y="548"/>
                    <a:pt x="418" y="548"/>
                    <a:pt x="418" y="548"/>
                  </a:cubicBezTo>
                  <a:cubicBezTo>
                    <a:pt x="459" y="477"/>
                    <a:pt x="527" y="431"/>
                    <a:pt x="602" y="416"/>
                  </a:cubicBezTo>
                  <a:cubicBezTo>
                    <a:pt x="506" y="393"/>
                    <a:pt x="435" y="306"/>
                    <a:pt x="435" y="2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73025" lIns="146075" spcFirstLastPara="1" rIns="146075" wrap="square" tIns="730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76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02" name="Google Shape;4602;p132"/>
          <p:cNvSpPr txBox="1"/>
          <p:nvPr/>
        </p:nvSpPr>
        <p:spPr>
          <a:xfrm>
            <a:off x="7735674" y="1488592"/>
            <a:ext cx="2997798" cy="75717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03" name="Google Shape;4603;p132"/>
          <p:cNvSpPr txBox="1"/>
          <p:nvPr/>
        </p:nvSpPr>
        <p:spPr>
          <a:xfrm>
            <a:off x="717434" y="3215814"/>
            <a:ext cx="2908435" cy="75717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04" name="Google Shape;4604;p132"/>
          <p:cNvSpPr txBox="1"/>
          <p:nvPr/>
        </p:nvSpPr>
        <p:spPr>
          <a:xfrm>
            <a:off x="7712927" y="5086953"/>
            <a:ext cx="2997798" cy="75717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05" name="Google Shape;4605;p132"/>
          <p:cNvSpPr txBox="1"/>
          <p:nvPr/>
        </p:nvSpPr>
        <p:spPr>
          <a:xfrm>
            <a:off x="1630283" y="5086953"/>
            <a:ext cx="2786410" cy="75717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06" name="Google Shape;4606;p132"/>
          <p:cNvSpPr txBox="1"/>
          <p:nvPr/>
        </p:nvSpPr>
        <p:spPr>
          <a:xfrm>
            <a:off x="1179644" y="1488592"/>
            <a:ext cx="2786410" cy="75717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07" name="Google Shape;4607;p132"/>
          <p:cNvSpPr txBox="1"/>
          <p:nvPr/>
        </p:nvSpPr>
        <p:spPr>
          <a:xfrm>
            <a:off x="8247884" y="3120633"/>
            <a:ext cx="2997798" cy="757177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08" name="Google Shape;4608;p132"/>
          <p:cNvSpPr/>
          <p:nvPr/>
        </p:nvSpPr>
        <p:spPr>
          <a:xfrm>
            <a:off x="4483075" y="2297407"/>
            <a:ext cx="635000" cy="6350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9" name="Google Shape;4609;p132"/>
          <p:cNvSpPr/>
          <p:nvPr/>
        </p:nvSpPr>
        <p:spPr>
          <a:xfrm>
            <a:off x="5790813" y="1797243"/>
            <a:ext cx="635000" cy="6350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0" name="Google Shape;4610;p132"/>
          <p:cNvSpPr/>
          <p:nvPr/>
        </p:nvSpPr>
        <p:spPr>
          <a:xfrm>
            <a:off x="7079352" y="2614907"/>
            <a:ext cx="635000" cy="6350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1" name="Google Shape;4611;p132"/>
          <p:cNvSpPr/>
          <p:nvPr/>
        </p:nvSpPr>
        <p:spPr>
          <a:xfrm>
            <a:off x="6761852" y="4175953"/>
            <a:ext cx="635000" cy="6350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2" name="Google Shape;4612;p132"/>
          <p:cNvSpPr/>
          <p:nvPr/>
        </p:nvSpPr>
        <p:spPr>
          <a:xfrm>
            <a:off x="5394469" y="4689965"/>
            <a:ext cx="635000" cy="6350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3" name="Google Shape;4613;p132"/>
          <p:cNvSpPr/>
          <p:nvPr/>
        </p:nvSpPr>
        <p:spPr>
          <a:xfrm>
            <a:off x="4257010" y="3872198"/>
            <a:ext cx="635000" cy="63500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7" name="Shape 4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8" name="Google Shape;4618;p13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619" name="Google Shape;4619;p13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0" name="Google Shape;4620;p133"/>
          <p:cNvSpPr/>
          <p:nvPr/>
        </p:nvSpPr>
        <p:spPr>
          <a:xfrm>
            <a:off x="4045122" y="1411330"/>
            <a:ext cx="3010736" cy="1682695"/>
          </a:xfrm>
          <a:custGeom>
            <a:rect b="b" l="l" r="r" t="t"/>
            <a:pathLst>
              <a:path extrusionOk="0" h="21600" w="21077">
                <a:moveTo>
                  <a:pt x="5358" y="0"/>
                </a:moveTo>
                <a:cubicBezTo>
                  <a:pt x="3987" y="0"/>
                  <a:pt x="2615" y="961"/>
                  <a:pt x="1569" y="2879"/>
                </a:cubicBezTo>
                <a:cubicBezTo>
                  <a:pt x="-523" y="6715"/>
                  <a:pt x="-523" y="12932"/>
                  <a:pt x="1569" y="16768"/>
                </a:cubicBezTo>
                <a:cubicBezTo>
                  <a:pt x="2343" y="18188"/>
                  <a:pt x="3297" y="19081"/>
                  <a:pt x="4295" y="19450"/>
                </a:cubicBezTo>
                <a:cubicBezTo>
                  <a:pt x="4722" y="17509"/>
                  <a:pt x="5374" y="15769"/>
                  <a:pt x="6186" y="14298"/>
                </a:cubicBezTo>
                <a:cubicBezTo>
                  <a:pt x="9651" y="8018"/>
                  <a:pt x="15222" y="7992"/>
                  <a:pt x="18667" y="14298"/>
                </a:cubicBezTo>
                <a:cubicBezTo>
                  <a:pt x="19232" y="15331"/>
                  <a:pt x="19692" y="16479"/>
                  <a:pt x="20069" y="17690"/>
                </a:cubicBezTo>
                <a:lnTo>
                  <a:pt x="18925" y="17659"/>
                </a:lnTo>
                <a:lnTo>
                  <a:pt x="21077" y="21600"/>
                </a:lnTo>
                <a:lnTo>
                  <a:pt x="21027" y="16027"/>
                </a:lnTo>
                <a:lnTo>
                  <a:pt x="20273" y="17497"/>
                </a:lnTo>
                <a:cubicBezTo>
                  <a:pt x="19857" y="15913"/>
                  <a:pt x="19307" y="14418"/>
                  <a:pt x="18590" y="13104"/>
                </a:cubicBezTo>
                <a:cubicBezTo>
                  <a:pt x="16867" y="9944"/>
                  <a:pt x="14610" y="8364"/>
                  <a:pt x="12351" y="8364"/>
                </a:cubicBezTo>
                <a:cubicBezTo>
                  <a:pt x="11788" y="8364"/>
                  <a:pt x="11226" y="8462"/>
                  <a:pt x="10671" y="8658"/>
                </a:cubicBezTo>
                <a:cubicBezTo>
                  <a:pt x="10534" y="6546"/>
                  <a:pt x="10030" y="4500"/>
                  <a:pt x="9146" y="2879"/>
                </a:cubicBezTo>
                <a:cubicBezTo>
                  <a:pt x="8100" y="961"/>
                  <a:pt x="6729" y="0"/>
                  <a:pt x="535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1" name="Google Shape;4621;p133"/>
          <p:cNvSpPr/>
          <p:nvPr/>
        </p:nvSpPr>
        <p:spPr>
          <a:xfrm>
            <a:off x="6395522" y="1410316"/>
            <a:ext cx="1681968" cy="3011035"/>
          </a:xfrm>
          <a:custGeom>
            <a:rect b="b" l="l" r="r" t="t"/>
            <a:pathLst>
              <a:path extrusionOk="0" h="21076" w="21599">
                <a:moveTo>
                  <a:pt x="21599" y="5355"/>
                </a:moveTo>
                <a:cubicBezTo>
                  <a:pt x="21598" y="3984"/>
                  <a:pt x="20636" y="2613"/>
                  <a:pt x="18717" y="1567"/>
                </a:cubicBezTo>
                <a:cubicBezTo>
                  <a:pt x="14878" y="-524"/>
                  <a:pt x="8659" y="-523"/>
                  <a:pt x="4822" y="1570"/>
                </a:cubicBezTo>
                <a:cubicBezTo>
                  <a:pt x="3403" y="2344"/>
                  <a:pt x="2510" y="3298"/>
                  <a:pt x="2141" y="4296"/>
                </a:cubicBezTo>
                <a:cubicBezTo>
                  <a:pt x="4083" y="4722"/>
                  <a:pt x="5824" y="5374"/>
                  <a:pt x="7296" y="6185"/>
                </a:cubicBezTo>
                <a:cubicBezTo>
                  <a:pt x="13581" y="9649"/>
                  <a:pt x="13610" y="15219"/>
                  <a:pt x="7304" y="18665"/>
                </a:cubicBezTo>
                <a:cubicBezTo>
                  <a:pt x="6270" y="19230"/>
                  <a:pt x="5122" y="19690"/>
                  <a:pt x="3911" y="20068"/>
                </a:cubicBezTo>
                <a:lnTo>
                  <a:pt x="3941" y="18924"/>
                </a:lnTo>
                <a:lnTo>
                  <a:pt x="0" y="21076"/>
                </a:lnTo>
                <a:lnTo>
                  <a:pt x="5576" y="21025"/>
                </a:lnTo>
                <a:lnTo>
                  <a:pt x="4104" y="20271"/>
                </a:lnTo>
                <a:cubicBezTo>
                  <a:pt x="5689" y="19856"/>
                  <a:pt x="7183" y="19305"/>
                  <a:pt x="8498" y="18588"/>
                </a:cubicBezTo>
                <a:cubicBezTo>
                  <a:pt x="11658" y="16864"/>
                  <a:pt x="13237" y="14607"/>
                  <a:pt x="13236" y="12349"/>
                </a:cubicBezTo>
                <a:cubicBezTo>
                  <a:pt x="13235" y="11786"/>
                  <a:pt x="13137" y="11224"/>
                  <a:pt x="12940" y="10669"/>
                </a:cubicBezTo>
                <a:cubicBezTo>
                  <a:pt x="15053" y="10532"/>
                  <a:pt x="17101" y="10028"/>
                  <a:pt x="18721" y="9144"/>
                </a:cubicBezTo>
                <a:cubicBezTo>
                  <a:pt x="20640" y="8097"/>
                  <a:pt x="21600" y="6726"/>
                  <a:pt x="21599" y="53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2" name="Google Shape;4622;p133"/>
          <p:cNvSpPr/>
          <p:nvPr/>
        </p:nvSpPr>
        <p:spPr>
          <a:xfrm>
            <a:off x="5067481" y="3763974"/>
            <a:ext cx="3010735" cy="1682695"/>
          </a:xfrm>
          <a:custGeom>
            <a:rect b="b" l="l" r="r" t="t"/>
            <a:pathLst>
              <a:path extrusionOk="0" h="21600" w="21077">
                <a:moveTo>
                  <a:pt x="15719" y="21600"/>
                </a:moveTo>
                <a:cubicBezTo>
                  <a:pt x="17090" y="21600"/>
                  <a:pt x="18462" y="20639"/>
                  <a:pt x="19508" y="18721"/>
                </a:cubicBezTo>
                <a:cubicBezTo>
                  <a:pt x="21600" y="14885"/>
                  <a:pt x="21600" y="8668"/>
                  <a:pt x="19508" y="4832"/>
                </a:cubicBezTo>
                <a:cubicBezTo>
                  <a:pt x="18734" y="3412"/>
                  <a:pt x="17780" y="2519"/>
                  <a:pt x="16782" y="2150"/>
                </a:cubicBezTo>
                <a:cubicBezTo>
                  <a:pt x="16355" y="4091"/>
                  <a:pt x="15703" y="5831"/>
                  <a:pt x="14891" y="7302"/>
                </a:cubicBezTo>
                <a:cubicBezTo>
                  <a:pt x="11426" y="13582"/>
                  <a:pt x="5855" y="13608"/>
                  <a:pt x="2410" y="7302"/>
                </a:cubicBezTo>
                <a:cubicBezTo>
                  <a:pt x="1845" y="6269"/>
                  <a:pt x="1385" y="5121"/>
                  <a:pt x="1008" y="3910"/>
                </a:cubicBezTo>
                <a:lnTo>
                  <a:pt x="2152" y="3941"/>
                </a:lnTo>
                <a:lnTo>
                  <a:pt x="0" y="0"/>
                </a:lnTo>
                <a:lnTo>
                  <a:pt x="50" y="5573"/>
                </a:lnTo>
                <a:lnTo>
                  <a:pt x="804" y="4103"/>
                </a:lnTo>
                <a:cubicBezTo>
                  <a:pt x="1220" y="5687"/>
                  <a:pt x="1770" y="7182"/>
                  <a:pt x="2487" y="8496"/>
                </a:cubicBezTo>
                <a:cubicBezTo>
                  <a:pt x="4210" y="11656"/>
                  <a:pt x="6467" y="13236"/>
                  <a:pt x="8726" y="13236"/>
                </a:cubicBezTo>
                <a:cubicBezTo>
                  <a:pt x="9289" y="13236"/>
                  <a:pt x="9851" y="13138"/>
                  <a:pt x="10406" y="12942"/>
                </a:cubicBezTo>
                <a:cubicBezTo>
                  <a:pt x="10543" y="15054"/>
                  <a:pt x="11047" y="17100"/>
                  <a:pt x="11931" y="18721"/>
                </a:cubicBezTo>
                <a:cubicBezTo>
                  <a:pt x="12977" y="20639"/>
                  <a:pt x="14348" y="21600"/>
                  <a:pt x="15719" y="216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3" name="Google Shape;4623;p133"/>
          <p:cNvSpPr/>
          <p:nvPr/>
        </p:nvSpPr>
        <p:spPr>
          <a:xfrm>
            <a:off x="4045847" y="2436650"/>
            <a:ext cx="1681968" cy="3011034"/>
          </a:xfrm>
          <a:custGeom>
            <a:rect b="b" l="l" r="r" t="t"/>
            <a:pathLst>
              <a:path extrusionOk="0" h="21076" w="21599">
                <a:moveTo>
                  <a:pt x="0" y="15721"/>
                </a:moveTo>
                <a:cubicBezTo>
                  <a:pt x="1" y="17092"/>
                  <a:pt x="963" y="18463"/>
                  <a:pt x="2882" y="19509"/>
                </a:cubicBezTo>
                <a:cubicBezTo>
                  <a:pt x="6721" y="21600"/>
                  <a:pt x="12940" y="21599"/>
                  <a:pt x="16777" y="19506"/>
                </a:cubicBezTo>
                <a:cubicBezTo>
                  <a:pt x="18196" y="18732"/>
                  <a:pt x="19089" y="17778"/>
                  <a:pt x="19458" y="16780"/>
                </a:cubicBezTo>
                <a:cubicBezTo>
                  <a:pt x="17516" y="16354"/>
                  <a:pt x="15775" y="15702"/>
                  <a:pt x="14303" y="14891"/>
                </a:cubicBezTo>
                <a:cubicBezTo>
                  <a:pt x="8018" y="11427"/>
                  <a:pt x="7989" y="5857"/>
                  <a:pt x="14295" y="2411"/>
                </a:cubicBezTo>
                <a:cubicBezTo>
                  <a:pt x="15329" y="1846"/>
                  <a:pt x="16477" y="1386"/>
                  <a:pt x="17688" y="1008"/>
                </a:cubicBezTo>
                <a:lnTo>
                  <a:pt x="17658" y="2152"/>
                </a:lnTo>
                <a:lnTo>
                  <a:pt x="21599" y="0"/>
                </a:lnTo>
                <a:lnTo>
                  <a:pt x="16023" y="51"/>
                </a:lnTo>
                <a:lnTo>
                  <a:pt x="17495" y="805"/>
                </a:lnTo>
                <a:cubicBezTo>
                  <a:pt x="15910" y="1220"/>
                  <a:pt x="14416" y="1771"/>
                  <a:pt x="13101" y="2488"/>
                </a:cubicBezTo>
                <a:cubicBezTo>
                  <a:pt x="9941" y="4212"/>
                  <a:pt x="8362" y="6469"/>
                  <a:pt x="8363" y="8727"/>
                </a:cubicBezTo>
                <a:cubicBezTo>
                  <a:pt x="8364" y="9290"/>
                  <a:pt x="8462" y="9852"/>
                  <a:pt x="8659" y="10407"/>
                </a:cubicBezTo>
                <a:cubicBezTo>
                  <a:pt x="6546" y="10544"/>
                  <a:pt x="4498" y="11048"/>
                  <a:pt x="2878" y="11932"/>
                </a:cubicBezTo>
                <a:cubicBezTo>
                  <a:pt x="959" y="12979"/>
                  <a:pt x="-1" y="14350"/>
                  <a:pt x="0" y="1572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4" name="Google Shape;4624;p133"/>
          <p:cNvSpPr txBox="1"/>
          <p:nvPr/>
        </p:nvSpPr>
        <p:spPr>
          <a:xfrm>
            <a:off x="4970151" y="3281270"/>
            <a:ext cx="2182159" cy="4336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5" name="Google Shape;4625;p133"/>
          <p:cNvSpPr txBox="1"/>
          <p:nvPr/>
        </p:nvSpPr>
        <p:spPr>
          <a:xfrm>
            <a:off x="8307178" y="1742548"/>
            <a:ext cx="2733999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26" name="Google Shape;4626;p133"/>
          <p:cNvSpPr txBox="1"/>
          <p:nvPr/>
        </p:nvSpPr>
        <p:spPr>
          <a:xfrm>
            <a:off x="1163017" y="1742548"/>
            <a:ext cx="2588480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27" name="Google Shape;4627;p133"/>
          <p:cNvSpPr txBox="1"/>
          <p:nvPr/>
        </p:nvSpPr>
        <p:spPr>
          <a:xfrm>
            <a:off x="1129545" y="4329258"/>
            <a:ext cx="2588480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28" name="Google Shape;4628;p133"/>
          <p:cNvSpPr txBox="1"/>
          <p:nvPr/>
        </p:nvSpPr>
        <p:spPr>
          <a:xfrm>
            <a:off x="8328456" y="4329258"/>
            <a:ext cx="2733999" cy="7709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29" name="Google Shape;4629;p133"/>
          <p:cNvSpPr/>
          <p:nvPr/>
        </p:nvSpPr>
        <p:spPr>
          <a:xfrm>
            <a:off x="4514199" y="1875460"/>
            <a:ext cx="324682" cy="324682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0" name="Google Shape;4630;p133"/>
          <p:cNvSpPr/>
          <p:nvPr/>
        </p:nvSpPr>
        <p:spPr>
          <a:xfrm>
            <a:off x="7202480" y="1871622"/>
            <a:ext cx="324682" cy="324682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1" name="Google Shape;4631;p133"/>
          <p:cNvSpPr/>
          <p:nvPr/>
        </p:nvSpPr>
        <p:spPr>
          <a:xfrm>
            <a:off x="4514199" y="4607278"/>
            <a:ext cx="324682" cy="324682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2" name="Google Shape;4632;p133"/>
          <p:cNvSpPr/>
          <p:nvPr/>
        </p:nvSpPr>
        <p:spPr>
          <a:xfrm>
            <a:off x="7202480" y="4607278"/>
            <a:ext cx="324682" cy="324682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36" name="Shape 4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7" name="Google Shape;4637;p13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638" name="Google Shape;4638;p13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9" name="Google Shape;4639;p134"/>
          <p:cNvSpPr txBox="1"/>
          <p:nvPr/>
        </p:nvSpPr>
        <p:spPr>
          <a:xfrm>
            <a:off x="8580335" y="3688466"/>
            <a:ext cx="2245419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40" name="Google Shape;4640;p134"/>
          <p:cNvSpPr txBox="1"/>
          <p:nvPr/>
        </p:nvSpPr>
        <p:spPr>
          <a:xfrm>
            <a:off x="7926007" y="1794863"/>
            <a:ext cx="2245419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41" name="Google Shape;4641;p134"/>
          <p:cNvSpPr txBox="1"/>
          <p:nvPr/>
        </p:nvSpPr>
        <p:spPr>
          <a:xfrm>
            <a:off x="2364049" y="1812988"/>
            <a:ext cx="2003026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42" name="Google Shape;4642;p134"/>
          <p:cNvSpPr txBox="1"/>
          <p:nvPr/>
        </p:nvSpPr>
        <p:spPr>
          <a:xfrm>
            <a:off x="1659351" y="3706590"/>
            <a:ext cx="2003026" cy="93491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4643" name="Google Shape;4643;p134"/>
          <p:cNvSpPr/>
          <p:nvPr/>
        </p:nvSpPr>
        <p:spPr>
          <a:xfrm flipH="1" rot="2364690">
            <a:off x="3780371" y="1982705"/>
            <a:ext cx="4660642" cy="4660639"/>
          </a:xfrm>
          <a:prstGeom prst="blockArc">
            <a:avLst>
              <a:gd fmla="val 15011212" name="adj1"/>
              <a:gd fmla="val 18376964" name="adj2"/>
              <a:gd fmla="val 21530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4" name="Google Shape;4644;p134"/>
          <p:cNvSpPr/>
          <p:nvPr/>
        </p:nvSpPr>
        <p:spPr>
          <a:xfrm rot="-2364690">
            <a:off x="3786877" y="1982705"/>
            <a:ext cx="4660642" cy="4660639"/>
          </a:xfrm>
          <a:prstGeom prst="blockArc">
            <a:avLst>
              <a:gd fmla="val 15011212" name="adj1"/>
              <a:gd fmla="val 18376964" name="adj2"/>
              <a:gd fmla="val 21530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5" name="Google Shape;4645;p134"/>
          <p:cNvSpPr/>
          <p:nvPr/>
        </p:nvSpPr>
        <p:spPr>
          <a:xfrm flipH="1" rot="6037468">
            <a:off x="3780373" y="1982704"/>
            <a:ext cx="4660639" cy="4660642"/>
          </a:xfrm>
          <a:prstGeom prst="blockArc">
            <a:avLst>
              <a:gd fmla="val 15011212" name="adj1"/>
              <a:gd fmla="val 18376964" name="adj2"/>
              <a:gd fmla="val 21530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6" name="Google Shape;4646;p134"/>
          <p:cNvSpPr/>
          <p:nvPr/>
        </p:nvSpPr>
        <p:spPr>
          <a:xfrm rot="-6037468">
            <a:off x="3786881" y="1982704"/>
            <a:ext cx="4660639" cy="4660642"/>
          </a:xfrm>
          <a:prstGeom prst="blockArc">
            <a:avLst>
              <a:gd fmla="val 15011212" name="adj1"/>
              <a:gd fmla="val 18376964" name="adj2"/>
              <a:gd fmla="val 21530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7" name="Google Shape;4647;p134"/>
          <p:cNvSpPr/>
          <p:nvPr/>
        </p:nvSpPr>
        <p:spPr>
          <a:xfrm flipH="1" rot="10800000">
            <a:off x="5091026" y="3342192"/>
            <a:ext cx="2045840" cy="2054668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8" name="Google Shape;4648;p134"/>
          <p:cNvSpPr txBox="1"/>
          <p:nvPr/>
        </p:nvSpPr>
        <p:spPr>
          <a:xfrm>
            <a:off x="4703114" y="4163169"/>
            <a:ext cx="2820728" cy="1192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4649" name="Google Shape;4649;p134"/>
          <p:cNvSpPr/>
          <p:nvPr/>
        </p:nvSpPr>
        <p:spPr>
          <a:xfrm>
            <a:off x="4134190" y="4210724"/>
            <a:ext cx="534360" cy="53436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0" name="Google Shape;4650;p134"/>
          <p:cNvSpPr/>
          <p:nvPr/>
        </p:nvSpPr>
        <p:spPr>
          <a:xfrm>
            <a:off x="4868111" y="2536711"/>
            <a:ext cx="534360" cy="53436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1" name="Google Shape;4651;p134"/>
          <p:cNvSpPr/>
          <p:nvPr/>
        </p:nvSpPr>
        <p:spPr>
          <a:xfrm>
            <a:off x="6755610" y="2554123"/>
            <a:ext cx="534360" cy="53436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2" name="Google Shape;4652;p134"/>
          <p:cNvSpPr/>
          <p:nvPr/>
        </p:nvSpPr>
        <p:spPr>
          <a:xfrm>
            <a:off x="7628818" y="4089024"/>
            <a:ext cx="534360" cy="534360"/>
          </a:xfrm>
          <a:prstGeom prst="star4">
            <a:avLst>
              <a:gd fmla="val 125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6" name="Shape 4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7" name="Google Shape;4657;p13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658" name="Google Shape;4658;p135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659" name="Google Shape;4659;p135"/>
          <p:cNvGrpSpPr/>
          <p:nvPr/>
        </p:nvGrpSpPr>
        <p:grpSpPr>
          <a:xfrm>
            <a:off x="3917818" y="1590822"/>
            <a:ext cx="4187259" cy="4187259"/>
            <a:chOff x="3001778" y="1230630"/>
            <a:chExt cx="3140444" cy="3140444"/>
          </a:xfrm>
        </p:grpSpPr>
        <p:grpSp>
          <p:nvGrpSpPr>
            <p:cNvPr id="4660" name="Google Shape;4660;p135"/>
            <p:cNvGrpSpPr/>
            <p:nvPr/>
          </p:nvGrpSpPr>
          <p:grpSpPr>
            <a:xfrm>
              <a:off x="3001778" y="1230630"/>
              <a:ext cx="3140444" cy="3140444"/>
              <a:chOff x="17496931" y="2026624"/>
              <a:chExt cx="4187258" cy="4187258"/>
            </a:xfrm>
          </p:grpSpPr>
          <p:sp>
            <p:nvSpPr>
              <p:cNvPr id="4661" name="Google Shape;4661;p135"/>
              <p:cNvSpPr/>
              <p:nvPr/>
            </p:nvSpPr>
            <p:spPr>
              <a:xfrm>
                <a:off x="18719236" y="2026624"/>
                <a:ext cx="1739923" cy="1027542"/>
              </a:xfrm>
              <a:custGeom>
                <a:rect b="b" l="l" r="r" t="t"/>
                <a:pathLst>
                  <a:path extrusionOk="0" h="479" w="811">
                    <a:moveTo>
                      <a:pt x="623" y="479"/>
                    </a:moveTo>
                    <a:cubicBezTo>
                      <a:pt x="811" y="89"/>
                      <a:pt x="811" y="89"/>
                      <a:pt x="811" y="89"/>
                    </a:cubicBezTo>
                    <a:cubicBezTo>
                      <a:pt x="688" y="32"/>
                      <a:pt x="550" y="0"/>
                      <a:pt x="406" y="0"/>
                    </a:cubicBezTo>
                    <a:cubicBezTo>
                      <a:pt x="261" y="0"/>
                      <a:pt x="124" y="32"/>
                      <a:pt x="0" y="89"/>
                    </a:cubicBezTo>
                    <a:cubicBezTo>
                      <a:pt x="0" y="89"/>
                      <a:pt x="83" y="261"/>
                      <a:pt x="189" y="479"/>
                    </a:cubicBezTo>
                    <a:cubicBezTo>
                      <a:pt x="255" y="450"/>
                      <a:pt x="329" y="434"/>
                      <a:pt x="406" y="434"/>
                    </a:cubicBezTo>
                    <a:cubicBezTo>
                      <a:pt x="483" y="434"/>
                      <a:pt x="557" y="450"/>
                      <a:pt x="623" y="47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2" name="Google Shape;4662;p135"/>
              <p:cNvSpPr/>
              <p:nvPr/>
            </p:nvSpPr>
            <p:spPr>
              <a:xfrm>
                <a:off x="17980949" y="4879800"/>
                <a:ext cx="1566476" cy="1334082"/>
              </a:xfrm>
              <a:custGeom>
                <a:rect b="b" l="l" r="r" t="t"/>
                <a:pathLst>
                  <a:path extrusionOk="0" h="622" w="730">
                    <a:moveTo>
                      <a:pt x="339" y="0"/>
                    </a:moveTo>
                    <a:cubicBezTo>
                      <a:pt x="0" y="270"/>
                      <a:pt x="0" y="270"/>
                      <a:pt x="0" y="270"/>
                    </a:cubicBezTo>
                    <a:cubicBezTo>
                      <a:pt x="175" y="480"/>
                      <a:pt x="437" y="616"/>
                      <a:pt x="730" y="622"/>
                    </a:cubicBezTo>
                    <a:cubicBezTo>
                      <a:pt x="730" y="622"/>
                      <a:pt x="730" y="430"/>
                      <a:pt x="730" y="188"/>
                    </a:cubicBezTo>
                    <a:cubicBezTo>
                      <a:pt x="574" y="182"/>
                      <a:pt x="434" y="110"/>
                      <a:pt x="3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3" name="Google Shape;4663;p135"/>
              <p:cNvSpPr/>
              <p:nvPr/>
            </p:nvSpPr>
            <p:spPr>
              <a:xfrm>
                <a:off x="17558682" y="2254262"/>
                <a:ext cx="1489287" cy="1565347"/>
              </a:xfrm>
              <a:custGeom>
                <a:rect b="b" l="l" r="r" t="t"/>
                <a:pathLst>
                  <a:path extrusionOk="0" h="730" w="694">
                    <a:moveTo>
                      <a:pt x="694" y="391"/>
                    </a:moveTo>
                    <a:cubicBezTo>
                      <a:pt x="505" y="0"/>
                      <a:pt x="505" y="0"/>
                      <a:pt x="505" y="0"/>
                    </a:cubicBezTo>
                    <a:cubicBezTo>
                      <a:pt x="257" y="127"/>
                      <a:pt x="69" y="357"/>
                      <a:pt x="0" y="634"/>
                    </a:cubicBezTo>
                    <a:cubicBezTo>
                      <a:pt x="0" y="634"/>
                      <a:pt x="187" y="676"/>
                      <a:pt x="423" y="730"/>
                    </a:cubicBezTo>
                    <a:cubicBezTo>
                      <a:pt x="462" y="583"/>
                      <a:pt x="562" y="460"/>
                      <a:pt x="694" y="3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4" name="Google Shape;4664;p135"/>
              <p:cNvSpPr/>
              <p:nvPr/>
            </p:nvSpPr>
            <p:spPr>
              <a:xfrm>
                <a:off x="20133151" y="2254262"/>
                <a:ext cx="1489287" cy="1565347"/>
              </a:xfrm>
              <a:custGeom>
                <a:rect b="b" l="l" r="r" t="t"/>
                <a:pathLst>
                  <a:path extrusionOk="0" h="730" w="694">
                    <a:moveTo>
                      <a:pt x="271" y="730"/>
                    </a:moveTo>
                    <a:cubicBezTo>
                      <a:pt x="694" y="634"/>
                      <a:pt x="694" y="634"/>
                      <a:pt x="694" y="634"/>
                    </a:cubicBezTo>
                    <a:cubicBezTo>
                      <a:pt x="624" y="357"/>
                      <a:pt x="437" y="127"/>
                      <a:pt x="188" y="0"/>
                    </a:cubicBezTo>
                    <a:cubicBezTo>
                      <a:pt x="188" y="0"/>
                      <a:pt x="105" y="172"/>
                      <a:pt x="0" y="391"/>
                    </a:cubicBezTo>
                    <a:cubicBezTo>
                      <a:pt x="132" y="460"/>
                      <a:pt x="232" y="583"/>
                      <a:pt x="271" y="73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5" name="Google Shape;4665;p135"/>
              <p:cNvSpPr/>
              <p:nvPr/>
            </p:nvSpPr>
            <p:spPr>
              <a:xfrm>
                <a:off x="20525451" y="3697174"/>
                <a:ext cx="1158738" cy="1695037"/>
              </a:xfrm>
              <a:custGeom>
                <a:rect b="b" l="l" r="r" t="t"/>
                <a:pathLst>
                  <a:path extrusionOk="0" h="790" w="540">
                    <a:moveTo>
                      <a:pt x="0" y="519"/>
                    </a:moveTo>
                    <a:cubicBezTo>
                      <a:pt x="339" y="790"/>
                      <a:pt x="339" y="790"/>
                      <a:pt x="339" y="790"/>
                    </a:cubicBezTo>
                    <a:cubicBezTo>
                      <a:pt x="465" y="625"/>
                      <a:pt x="540" y="420"/>
                      <a:pt x="540" y="197"/>
                    </a:cubicBezTo>
                    <a:cubicBezTo>
                      <a:pt x="540" y="129"/>
                      <a:pt x="533" y="63"/>
                      <a:pt x="519" y="0"/>
                    </a:cubicBezTo>
                    <a:cubicBezTo>
                      <a:pt x="519" y="0"/>
                      <a:pt x="333" y="42"/>
                      <a:pt x="97" y="96"/>
                    </a:cubicBezTo>
                    <a:cubicBezTo>
                      <a:pt x="103" y="129"/>
                      <a:pt x="106" y="163"/>
                      <a:pt x="106" y="197"/>
                    </a:cubicBezTo>
                    <a:cubicBezTo>
                      <a:pt x="106" y="318"/>
                      <a:pt x="67" y="429"/>
                      <a:pt x="0" y="51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6" name="Google Shape;4666;p135"/>
              <p:cNvSpPr/>
              <p:nvPr/>
            </p:nvSpPr>
            <p:spPr>
              <a:xfrm>
                <a:off x="19633695" y="4879800"/>
                <a:ext cx="1565568" cy="1334082"/>
              </a:xfrm>
              <a:custGeom>
                <a:rect b="b" l="l" r="r" t="t"/>
                <a:pathLst>
                  <a:path extrusionOk="0" h="622" w="730">
                    <a:moveTo>
                      <a:pt x="0" y="188"/>
                    </a:moveTo>
                    <a:cubicBezTo>
                      <a:pt x="0" y="622"/>
                      <a:pt x="0" y="622"/>
                      <a:pt x="0" y="622"/>
                    </a:cubicBezTo>
                    <a:cubicBezTo>
                      <a:pt x="293" y="616"/>
                      <a:pt x="555" y="480"/>
                      <a:pt x="730" y="270"/>
                    </a:cubicBezTo>
                    <a:cubicBezTo>
                      <a:pt x="730" y="270"/>
                      <a:pt x="580" y="151"/>
                      <a:pt x="391" y="0"/>
                    </a:cubicBezTo>
                    <a:cubicBezTo>
                      <a:pt x="296" y="110"/>
                      <a:pt x="156" y="182"/>
                      <a:pt x="0" y="18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7" name="Google Shape;4667;p135"/>
              <p:cNvSpPr/>
              <p:nvPr/>
            </p:nvSpPr>
            <p:spPr>
              <a:xfrm>
                <a:off x="17496931" y="3697174"/>
                <a:ext cx="1157830" cy="1695037"/>
              </a:xfrm>
              <a:custGeom>
                <a:rect b="b" l="l" r="r" t="t"/>
                <a:pathLst>
                  <a:path extrusionOk="0" h="790" w="540">
                    <a:moveTo>
                      <a:pt x="443" y="96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7" y="63"/>
                      <a:pt x="0" y="129"/>
                      <a:pt x="0" y="197"/>
                    </a:cubicBezTo>
                    <a:cubicBezTo>
                      <a:pt x="0" y="420"/>
                      <a:pt x="75" y="625"/>
                      <a:pt x="201" y="790"/>
                    </a:cubicBezTo>
                    <a:cubicBezTo>
                      <a:pt x="201" y="790"/>
                      <a:pt x="351" y="670"/>
                      <a:pt x="540" y="519"/>
                    </a:cubicBezTo>
                    <a:cubicBezTo>
                      <a:pt x="473" y="429"/>
                      <a:pt x="434" y="318"/>
                      <a:pt x="434" y="197"/>
                    </a:cubicBezTo>
                    <a:cubicBezTo>
                      <a:pt x="434" y="163"/>
                      <a:pt x="437" y="129"/>
                      <a:pt x="443" y="9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8" name="Google Shape;4668;p135"/>
              <p:cNvSpPr/>
              <p:nvPr/>
            </p:nvSpPr>
            <p:spPr>
              <a:xfrm>
                <a:off x="19125158" y="2957126"/>
                <a:ext cx="930805" cy="661146"/>
              </a:xfrm>
              <a:custGeom>
                <a:rect b="b" l="l" r="r" t="t"/>
                <a:pathLst>
                  <a:path extrusionOk="0" h="308" w="434">
                    <a:moveTo>
                      <a:pt x="420" y="75"/>
                    </a:moveTo>
                    <a:cubicBezTo>
                      <a:pt x="434" y="45"/>
                      <a:pt x="434" y="45"/>
                      <a:pt x="434" y="45"/>
                    </a:cubicBezTo>
                    <a:cubicBezTo>
                      <a:pt x="368" y="16"/>
                      <a:pt x="294" y="0"/>
                      <a:pt x="217" y="0"/>
                    </a:cubicBezTo>
                    <a:cubicBezTo>
                      <a:pt x="140" y="0"/>
                      <a:pt x="66" y="16"/>
                      <a:pt x="0" y="45"/>
                    </a:cubicBezTo>
                    <a:cubicBezTo>
                      <a:pt x="4" y="55"/>
                      <a:pt x="9" y="65"/>
                      <a:pt x="14" y="75"/>
                    </a:cubicBezTo>
                    <a:cubicBezTo>
                      <a:pt x="126" y="308"/>
                      <a:pt x="308" y="308"/>
                      <a:pt x="420" y="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9" name="Google Shape;4669;p135"/>
              <p:cNvSpPr/>
              <p:nvPr/>
            </p:nvSpPr>
            <p:spPr>
              <a:xfrm>
                <a:off x="18708339" y="4488916"/>
                <a:ext cx="839086" cy="793557"/>
              </a:xfrm>
              <a:custGeom>
                <a:rect b="b" l="l" r="r" t="t"/>
                <a:pathLst>
                  <a:path extrusionOk="0" h="370" w="391">
                    <a:moveTo>
                      <a:pt x="26" y="161"/>
                    </a:moveTo>
                    <a:cubicBezTo>
                      <a:pt x="0" y="182"/>
                      <a:pt x="0" y="182"/>
                      <a:pt x="0" y="182"/>
                    </a:cubicBezTo>
                    <a:cubicBezTo>
                      <a:pt x="95" y="292"/>
                      <a:pt x="235" y="364"/>
                      <a:pt x="391" y="370"/>
                    </a:cubicBezTo>
                    <a:cubicBezTo>
                      <a:pt x="391" y="359"/>
                      <a:pt x="391" y="348"/>
                      <a:pt x="391" y="337"/>
                    </a:cubicBezTo>
                    <a:cubicBezTo>
                      <a:pt x="391" y="79"/>
                      <a:pt x="228" y="0"/>
                      <a:pt x="26" y="16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0" name="Google Shape;4670;p135"/>
              <p:cNvSpPr/>
              <p:nvPr/>
            </p:nvSpPr>
            <p:spPr>
              <a:xfrm>
                <a:off x="18465876" y="3092257"/>
                <a:ext cx="851800" cy="867017"/>
              </a:xfrm>
              <a:custGeom>
                <a:rect b="b" l="l" r="r" t="t"/>
                <a:pathLst>
                  <a:path extrusionOk="0" h="404" w="397">
                    <a:moveTo>
                      <a:pt x="285" y="30"/>
                    </a:moveTo>
                    <a:cubicBezTo>
                      <a:pt x="271" y="0"/>
                      <a:pt x="271" y="0"/>
                      <a:pt x="271" y="0"/>
                    </a:cubicBezTo>
                    <a:cubicBezTo>
                      <a:pt x="139" y="69"/>
                      <a:pt x="39" y="192"/>
                      <a:pt x="0" y="339"/>
                    </a:cubicBezTo>
                    <a:cubicBezTo>
                      <a:pt x="11" y="342"/>
                      <a:pt x="22" y="344"/>
                      <a:pt x="33" y="346"/>
                    </a:cubicBezTo>
                    <a:cubicBezTo>
                      <a:pt x="284" y="404"/>
                      <a:pt x="397" y="262"/>
                      <a:pt x="285" y="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1" name="Google Shape;4671;p135"/>
              <p:cNvSpPr/>
              <p:nvPr/>
            </p:nvSpPr>
            <p:spPr>
              <a:xfrm>
                <a:off x="19862536" y="3092257"/>
                <a:ext cx="851800" cy="867017"/>
              </a:xfrm>
              <a:custGeom>
                <a:rect b="b" l="l" r="r" t="t"/>
                <a:pathLst>
                  <a:path extrusionOk="0" h="404" w="397">
                    <a:moveTo>
                      <a:pt x="364" y="346"/>
                    </a:moveTo>
                    <a:cubicBezTo>
                      <a:pt x="397" y="339"/>
                      <a:pt x="397" y="339"/>
                      <a:pt x="397" y="339"/>
                    </a:cubicBezTo>
                    <a:cubicBezTo>
                      <a:pt x="358" y="192"/>
                      <a:pt x="258" y="69"/>
                      <a:pt x="126" y="0"/>
                    </a:cubicBezTo>
                    <a:cubicBezTo>
                      <a:pt x="121" y="10"/>
                      <a:pt x="117" y="20"/>
                      <a:pt x="112" y="30"/>
                    </a:cubicBezTo>
                    <a:cubicBezTo>
                      <a:pt x="0" y="262"/>
                      <a:pt x="113" y="404"/>
                      <a:pt x="364" y="3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2" name="Google Shape;4672;p135"/>
              <p:cNvSpPr/>
              <p:nvPr/>
            </p:nvSpPr>
            <p:spPr>
              <a:xfrm>
                <a:off x="20036892" y="3903045"/>
                <a:ext cx="716493" cy="907829"/>
              </a:xfrm>
              <a:custGeom>
                <a:rect b="b" l="l" r="r" t="t"/>
                <a:pathLst>
                  <a:path extrusionOk="0" h="423" w="334">
                    <a:moveTo>
                      <a:pt x="202" y="403"/>
                    </a:moveTo>
                    <a:cubicBezTo>
                      <a:pt x="228" y="423"/>
                      <a:pt x="228" y="423"/>
                      <a:pt x="228" y="423"/>
                    </a:cubicBezTo>
                    <a:cubicBezTo>
                      <a:pt x="295" y="333"/>
                      <a:pt x="334" y="222"/>
                      <a:pt x="334" y="101"/>
                    </a:cubicBezTo>
                    <a:cubicBezTo>
                      <a:pt x="334" y="67"/>
                      <a:pt x="331" y="33"/>
                      <a:pt x="325" y="0"/>
                    </a:cubicBezTo>
                    <a:cubicBezTo>
                      <a:pt x="314" y="3"/>
                      <a:pt x="303" y="5"/>
                      <a:pt x="292" y="7"/>
                    </a:cubicBezTo>
                    <a:cubicBezTo>
                      <a:pt x="41" y="65"/>
                      <a:pt x="0" y="242"/>
                      <a:pt x="202" y="40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3" name="Google Shape;4673;p135"/>
              <p:cNvSpPr/>
              <p:nvPr/>
            </p:nvSpPr>
            <p:spPr>
              <a:xfrm>
                <a:off x="19633695" y="4488916"/>
                <a:ext cx="838178" cy="793557"/>
              </a:xfrm>
              <a:custGeom>
                <a:rect b="b" l="l" r="r" t="t"/>
                <a:pathLst>
                  <a:path extrusionOk="0" h="370" w="391">
                    <a:moveTo>
                      <a:pt x="0" y="337"/>
                    </a:moveTo>
                    <a:cubicBezTo>
                      <a:pt x="0" y="370"/>
                      <a:pt x="0" y="370"/>
                      <a:pt x="0" y="370"/>
                    </a:cubicBezTo>
                    <a:cubicBezTo>
                      <a:pt x="156" y="364"/>
                      <a:pt x="296" y="292"/>
                      <a:pt x="391" y="182"/>
                    </a:cubicBezTo>
                    <a:cubicBezTo>
                      <a:pt x="382" y="175"/>
                      <a:pt x="374" y="168"/>
                      <a:pt x="365" y="161"/>
                    </a:cubicBezTo>
                    <a:cubicBezTo>
                      <a:pt x="163" y="0"/>
                      <a:pt x="0" y="79"/>
                      <a:pt x="0" y="3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4" name="Google Shape;4674;p135"/>
              <p:cNvSpPr/>
              <p:nvPr/>
            </p:nvSpPr>
            <p:spPr>
              <a:xfrm>
                <a:off x="18427735" y="3903045"/>
                <a:ext cx="716493" cy="907829"/>
              </a:xfrm>
              <a:custGeom>
                <a:rect b="b" l="l" r="r" t="t"/>
                <a:pathLst>
                  <a:path extrusionOk="0" h="423" w="334">
                    <a:moveTo>
                      <a:pt x="42" y="7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3" y="33"/>
                      <a:pt x="0" y="67"/>
                      <a:pt x="0" y="101"/>
                    </a:cubicBezTo>
                    <a:cubicBezTo>
                      <a:pt x="0" y="222"/>
                      <a:pt x="39" y="333"/>
                      <a:pt x="106" y="423"/>
                    </a:cubicBezTo>
                    <a:cubicBezTo>
                      <a:pt x="115" y="416"/>
                      <a:pt x="123" y="410"/>
                      <a:pt x="132" y="403"/>
                    </a:cubicBezTo>
                    <a:cubicBezTo>
                      <a:pt x="334" y="242"/>
                      <a:pt x="293" y="65"/>
                      <a:pt x="42" y="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675" name="Google Shape;4675;p135"/>
            <p:cNvGrpSpPr/>
            <p:nvPr/>
          </p:nvGrpSpPr>
          <p:grpSpPr>
            <a:xfrm>
              <a:off x="3699881" y="1928847"/>
              <a:ext cx="1744238" cy="1744010"/>
              <a:chOff x="3852281" y="2080907"/>
              <a:chExt cx="1744238" cy="1744010"/>
            </a:xfrm>
          </p:grpSpPr>
          <p:sp>
            <p:nvSpPr>
              <p:cNvPr id="4676" name="Google Shape;4676;p135"/>
              <p:cNvSpPr/>
              <p:nvPr/>
            </p:nvSpPr>
            <p:spPr>
              <a:xfrm>
                <a:off x="4375348" y="2080907"/>
                <a:ext cx="698104" cy="495860"/>
              </a:xfrm>
              <a:custGeom>
                <a:rect b="b" l="l" r="r" t="t"/>
                <a:pathLst>
                  <a:path extrusionOk="0" h="308" w="434">
                    <a:moveTo>
                      <a:pt x="420" y="75"/>
                    </a:moveTo>
                    <a:cubicBezTo>
                      <a:pt x="434" y="45"/>
                      <a:pt x="434" y="45"/>
                      <a:pt x="434" y="45"/>
                    </a:cubicBezTo>
                    <a:cubicBezTo>
                      <a:pt x="368" y="16"/>
                      <a:pt x="294" y="0"/>
                      <a:pt x="217" y="0"/>
                    </a:cubicBezTo>
                    <a:cubicBezTo>
                      <a:pt x="140" y="0"/>
                      <a:pt x="66" y="16"/>
                      <a:pt x="0" y="45"/>
                    </a:cubicBezTo>
                    <a:cubicBezTo>
                      <a:pt x="4" y="55"/>
                      <a:pt x="9" y="65"/>
                      <a:pt x="14" y="75"/>
                    </a:cubicBezTo>
                    <a:cubicBezTo>
                      <a:pt x="126" y="308"/>
                      <a:pt x="308" y="308"/>
                      <a:pt x="420" y="75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7" name="Google Shape;4677;p135"/>
              <p:cNvSpPr/>
              <p:nvPr/>
            </p:nvSpPr>
            <p:spPr>
              <a:xfrm>
                <a:off x="4062734" y="3229749"/>
                <a:ext cx="629315" cy="595168"/>
              </a:xfrm>
              <a:custGeom>
                <a:rect b="b" l="l" r="r" t="t"/>
                <a:pathLst>
                  <a:path extrusionOk="0" h="370" w="391">
                    <a:moveTo>
                      <a:pt x="26" y="161"/>
                    </a:moveTo>
                    <a:cubicBezTo>
                      <a:pt x="0" y="182"/>
                      <a:pt x="0" y="182"/>
                      <a:pt x="0" y="182"/>
                    </a:cubicBezTo>
                    <a:cubicBezTo>
                      <a:pt x="95" y="292"/>
                      <a:pt x="235" y="364"/>
                      <a:pt x="391" y="370"/>
                    </a:cubicBezTo>
                    <a:cubicBezTo>
                      <a:pt x="391" y="359"/>
                      <a:pt x="391" y="348"/>
                      <a:pt x="391" y="337"/>
                    </a:cubicBezTo>
                    <a:cubicBezTo>
                      <a:pt x="391" y="79"/>
                      <a:pt x="228" y="0"/>
                      <a:pt x="26" y="161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8" name="Google Shape;4678;p135"/>
              <p:cNvSpPr/>
              <p:nvPr/>
            </p:nvSpPr>
            <p:spPr>
              <a:xfrm>
                <a:off x="3880887" y="2182255"/>
                <a:ext cx="638850" cy="650263"/>
              </a:xfrm>
              <a:custGeom>
                <a:rect b="b" l="l" r="r" t="t"/>
                <a:pathLst>
                  <a:path extrusionOk="0" h="404" w="397">
                    <a:moveTo>
                      <a:pt x="285" y="30"/>
                    </a:moveTo>
                    <a:cubicBezTo>
                      <a:pt x="271" y="0"/>
                      <a:pt x="271" y="0"/>
                      <a:pt x="271" y="0"/>
                    </a:cubicBezTo>
                    <a:cubicBezTo>
                      <a:pt x="139" y="69"/>
                      <a:pt x="39" y="192"/>
                      <a:pt x="0" y="339"/>
                    </a:cubicBezTo>
                    <a:cubicBezTo>
                      <a:pt x="11" y="342"/>
                      <a:pt x="22" y="344"/>
                      <a:pt x="33" y="346"/>
                    </a:cubicBezTo>
                    <a:cubicBezTo>
                      <a:pt x="284" y="404"/>
                      <a:pt x="397" y="262"/>
                      <a:pt x="285" y="30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9" name="Google Shape;4679;p135"/>
              <p:cNvSpPr/>
              <p:nvPr/>
            </p:nvSpPr>
            <p:spPr>
              <a:xfrm>
                <a:off x="4928382" y="2182255"/>
                <a:ext cx="638850" cy="650263"/>
              </a:xfrm>
              <a:custGeom>
                <a:rect b="b" l="l" r="r" t="t"/>
                <a:pathLst>
                  <a:path extrusionOk="0" h="404" w="397">
                    <a:moveTo>
                      <a:pt x="364" y="346"/>
                    </a:moveTo>
                    <a:cubicBezTo>
                      <a:pt x="397" y="339"/>
                      <a:pt x="397" y="339"/>
                      <a:pt x="397" y="339"/>
                    </a:cubicBezTo>
                    <a:cubicBezTo>
                      <a:pt x="358" y="192"/>
                      <a:pt x="258" y="69"/>
                      <a:pt x="126" y="0"/>
                    </a:cubicBezTo>
                    <a:cubicBezTo>
                      <a:pt x="121" y="10"/>
                      <a:pt x="117" y="20"/>
                      <a:pt x="112" y="30"/>
                    </a:cubicBezTo>
                    <a:cubicBezTo>
                      <a:pt x="0" y="262"/>
                      <a:pt x="113" y="404"/>
                      <a:pt x="364" y="346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0" name="Google Shape;4680;p135"/>
              <p:cNvSpPr/>
              <p:nvPr/>
            </p:nvSpPr>
            <p:spPr>
              <a:xfrm>
                <a:off x="5059149" y="2790346"/>
                <a:ext cx="537370" cy="680872"/>
              </a:xfrm>
              <a:custGeom>
                <a:rect b="b" l="l" r="r" t="t"/>
                <a:pathLst>
                  <a:path extrusionOk="0" h="423" w="334">
                    <a:moveTo>
                      <a:pt x="202" y="403"/>
                    </a:moveTo>
                    <a:cubicBezTo>
                      <a:pt x="228" y="423"/>
                      <a:pt x="228" y="423"/>
                      <a:pt x="228" y="423"/>
                    </a:cubicBezTo>
                    <a:cubicBezTo>
                      <a:pt x="295" y="333"/>
                      <a:pt x="334" y="222"/>
                      <a:pt x="334" y="101"/>
                    </a:cubicBezTo>
                    <a:cubicBezTo>
                      <a:pt x="334" y="67"/>
                      <a:pt x="331" y="33"/>
                      <a:pt x="325" y="0"/>
                    </a:cubicBezTo>
                    <a:cubicBezTo>
                      <a:pt x="314" y="3"/>
                      <a:pt x="303" y="5"/>
                      <a:pt x="292" y="7"/>
                    </a:cubicBezTo>
                    <a:cubicBezTo>
                      <a:pt x="41" y="65"/>
                      <a:pt x="0" y="242"/>
                      <a:pt x="202" y="403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1" name="Google Shape;4681;p135"/>
              <p:cNvSpPr/>
              <p:nvPr/>
            </p:nvSpPr>
            <p:spPr>
              <a:xfrm>
                <a:off x="4756751" y="3229749"/>
                <a:ext cx="628634" cy="595168"/>
              </a:xfrm>
              <a:custGeom>
                <a:rect b="b" l="l" r="r" t="t"/>
                <a:pathLst>
                  <a:path extrusionOk="0" h="370" w="391">
                    <a:moveTo>
                      <a:pt x="0" y="337"/>
                    </a:moveTo>
                    <a:cubicBezTo>
                      <a:pt x="0" y="370"/>
                      <a:pt x="0" y="370"/>
                      <a:pt x="0" y="370"/>
                    </a:cubicBezTo>
                    <a:cubicBezTo>
                      <a:pt x="156" y="364"/>
                      <a:pt x="296" y="292"/>
                      <a:pt x="391" y="182"/>
                    </a:cubicBezTo>
                    <a:cubicBezTo>
                      <a:pt x="382" y="175"/>
                      <a:pt x="374" y="168"/>
                      <a:pt x="365" y="161"/>
                    </a:cubicBezTo>
                    <a:cubicBezTo>
                      <a:pt x="163" y="0"/>
                      <a:pt x="0" y="79"/>
                      <a:pt x="0" y="337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2" name="Google Shape;4682;p135"/>
              <p:cNvSpPr/>
              <p:nvPr/>
            </p:nvSpPr>
            <p:spPr>
              <a:xfrm>
                <a:off x="3852281" y="2790346"/>
                <a:ext cx="537370" cy="680872"/>
              </a:xfrm>
              <a:custGeom>
                <a:rect b="b" l="l" r="r" t="t"/>
                <a:pathLst>
                  <a:path extrusionOk="0" h="423" w="334">
                    <a:moveTo>
                      <a:pt x="42" y="7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3" y="33"/>
                      <a:pt x="0" y="67"/>
                      <a:pt x="0" y="101"/>
                    </a:cubicBezTo>
                    <a:cubicBezTo>
                      <a:pt x="0" y="222"/>
                      <a:pt x="39" y="333"/>
                      <a:pt x="106" y="423"/>
                    </a:cubicBezTo>
                    <a:cubicBezTo>
                      <a:pt x="115" y="416"/>
                      <a:pt x="123" y="410"/>
                      <a:pt x="132" y="403"/>
                    </a:cubicBezTo>
                    <a:cubicBezTo>
                      <a:pt x="334" y="242"/>
                      <a:pt x="293" y="65"/>
                      <a:pt x="42" y="7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683" name="Google Shape;4683;p135"/>
          <p:cNvSpPr/>
          <p:nvPr/>
        </p:nvSpPr>
        <p:spPr>
          <a:xfrm>
            <a:off x="433014" y="1565302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684" name="Google Shape;4684;p135"/>
          <p:cNvSpPr/>
          <p:nvPr/>
        </p:nvSpPr>
        <p:spPr>
          <a:xfrm>
            <a:off x="433014" y="3263746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685" name="Google Shape;4685;p135"/>
          <p:cNvSpPr/>
          <p:nvPr/>
        </p:nvSpPr>
        <p:spPr>
          <a:xfrm>
            <a:off x="433014" y="4962191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686" name="Google Shape;4686;p135"/>
          <p:cNvSpPr/>
          <p:nvPr/>
        </p:nvSpPr>
        <p:spPr>
          <a:xfrm>
            <a:off x="8585958" y="1565302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687" name="Google Shape;4687;p135"/>
          <p:cNvSpPr/>
          <p:nvPr/>
        </p:nvSpPr>
        <p:spPr>
          <a:xfrm>
            <a:off x="8585958" y="2697598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688" name="Google Shape;4688;p135"/>
          <p:cNvSpPr/>
          <p:nvPr/>
        </p:nvSpPr>
        <p:spPr>
          <a:xfrm>
            <a:off x="8585958" y="3831593"/>
            <a:ext cx="3003923" cy="88915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sp>
        <p:nvSpPr>
          <p:cNvPr id="4689" name="Google Shape;4689;p135"/>
          <p:cNvSpPr/>
          <p:nvPr/>
        </p:nvSpPr>
        <p:spPr>
          <a:xfrm>
            <a:off x="8585958" y="4963890"/>
            <a:ext cx="3003923" cy="88915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grpSp>
        <p:nvGrpSpPr>
          <p:cNvPr id="4690" name="Google Shape;4690;p135"/>
          <p:cNvGrpSpPr/>
          <p:nvPr/>
        </p:nvGrpSpPr>
        <p:grpSpPr>
          <a:xfrm>
            <a:off x="5009943" y="4900565"/>
            <a:ext cx="531221" cy="531936"/>
            <a:chOff x="2897188" y="4360862"/>
            <a:chExt cx="1173162" cy="1174751"/>
          </a:xfrm>
        </p:grpSpPr>
        <p:sp>
          <p:nvSpPr>
            <p:cNvPr id="4691" name="Google Shape;4691;p135"/>
            <p:cNvSpPr/>
            <p:nvPr/>
          </p:nvSpPr>
          <p:spPr>
            <a:xfrm>
              <a:off x="3152775" y="4635500"/>
              <a:ext cx="625475" cy="625475"/>
            </a:xfrm>
            <a:custGeom>
              <a:rect b="b" l="l" r="r" t="t"/>
              <a:pathLst>
                <a:path extrusionOk="0" h="1024" w="1024">
                  <a:moveTo>
                    <a:pt x="512" y="1024"/>
                  </a:moveTo>
                  <a:cubicBezTo>
                    <a:pt x="795" y="1024"/>
                    <a:pt x="1024" y="794"/>
                    <a:pt x="1024" y="512"/>
                  </a:cubicBezTo>
                  <a:cubicBezTo>
                    <a:pt x="1024" y="229"/>
                    <a:pt x="795" y="0"/>
                    <a:pt x="512" y="0"/>
                  </a:cubicBezTo>
                  <a:cubicBezTo>
                    <a:pt x="229" y="0"/>
                    <a:pt x="0" y="229"/>
                    <a:pt x="0" y="512"/>
                  </a:cubicBezTo>
                  <a:cubicBezTo>
                    <a:pt x="0" y="794"/>
                    <a:pt x="229" y="1023"/>
                    <a:pt x="512" y="1024"/>
                  </a:cubicBezTo>
                  <a:moveTo>
                    <a:pt x="958" y="480"/>
                  </a:moveTo>
                  <a:cubicBezTo>
                    <a:pt x="775" y="480"/>
                    <a:pt x="775" y="480"/>
                    <a:pt x="775" y="480"/>
                  </a:cubicBezTo>
                  <a:cubicBezTo>
                    <a:pt x="773" y="415"/>
                    <a:pt x="765" y="351"/>
                    <a:pt x="750" y="288"/>
                  </a:cubicBezTo>
                  <a:cubicBezTo>
                    <a:pt x="899" y="288"/>
                    <a:pt x="899" y="288"/>
                    <a:pt x="899" y="288"/>
                  </a:cubicBezTo>
                  <a:cubicBezTo>
                    <a:pt x="933" y="346"/>
                    <a:pt x="954" y="412"/>
                    <a:pt x="958" y="480"/>
                  </a:cubicBezTo>
                  <a:moveTo>
                    <a:pt x="480" y="800"/>
                  </a:moveTo>
                  <a:cubicBezTo>
                    <a:pt x="480" y="953"/>
                    <a:pt x="480" y="953"/>
                    <a:pt x="480" y="953"/>
                  </a:cubicBezTo>
                  <a:cubicBezTo>
                    <a:pt x="435" y="935"/>
                    <a:pt x="392" y="881"/>
                    <a:pt x="360" y="800"/>
                  </a:cubicBezTo>
                  <a:lnTo>
                    <a:pt x="480" y="800"/>
                  </a:lnTo>
                  <a:close/>
                  <a:moveTo>
                    <a:pt x="339" y="736"/>
                  </a:moveTo>
                  <a:cubicBezTo>
                    <a:pt x="323" y="673"/>
                    <a:pt x="314" y="608"/>
                    <a:pt x="313" y="544"/>
                  </a:cubicBezTo>
                  <a:cubicBezTo>
                    <a:pt x="480" y="544"/>
                    <a:pt x="480" y="544"/>
                    <a:pt x="480" y="544"/>
                  </a:cubicBezTo>
                  <a:cubicBezTo>
                    <a:pt x="480" y="736"/>
                    <a:pt x="480" y="736"/>
                    <a:pt x="480" y="736"/>
                  </a:cubicBezTo>
                  <a:lnTo>
                    <a:pt x="339" y="736"/>
                  </a:lnTo>
                  <a:close/>
                  <a:moveTo>
                    <a:pt x="544" y="953"/>
                  </a:moveTo>
                  <a:cubicBezTo>
                    <a:pt x="544" y="800"/>
                    <a:pt x="544" y="800"/>
                    <a:pt x="544" y="800"/>
                  </a:cubicBezTo>
                  <a:cubicBezTo>
                    <a:pt x="664" y="800"/>
                    <a:pt x="664" y="800"/>
                    <a:pt x="664" y="800"/>
                  </a:cubicBezTo>
                  <a:cubicBezTo>
                    <a:pt x="632" y="881"/>
                    <a:pt x="589" y="935"/>
                    <a:pt x="544" y="953"/>
                  </a:cubicBezTo>
                  <a:moveTo>
                    <a:pt x="544" y="736"/>
                  </a:moveTo>
                  <a:cubicBezTo>
                    <a:pt x="544" y="544"/>
                    <a:pt x="544" y="544"/>
                    <a:pt x="544" y="544"/>
                  </a:cubicBezTo>
                  <a:cubicBezTo>
                    <a:pt x="711" y="544"/>
                    <a:pt x="711" y="544"/>
                    <a:pt x="711" y="544"/>
                  </a:cubicBezTo>
                  <a:cubicBezTo>
                    <a:pt x="710" y="608"/>
                    <a:pt x="701" y="673"/>
                    <a:pt x="685" y="736"/>
                  </a:cubicBezTo>
                  <a:lnTo>
                    <a:pt x="544" y="736"/>
                  </a:lnTo>
                  <a:close/>
                  <a:moveTo>
                    <a:pt x="775" y="544"/>
                  </a:moveTo>
                  <a:cubicBezTo>
                    <a:pt x="958" y="544"/>
                    <a:pt x="958" y="544"/>
                    <a:pt x="958" y="544"/>
                  </a:cubicBezTo>
                  <a:cubicBezTo>
                    <a:pt x="954" y="611"/>
                    <a:pt x="933" y="677"/>
                    <a:pt x="899" y="736"/>
                  </a:cubicBezTo>
                  <a:cubicBezTo>
                    <a:pt x="750" y="736"/>
                    <a:pt x="750" y="736"/>
                    <a:pt x="750" y="736"/>
                  </a:cubicBezTo>
                  <a:cubicBezTo>
                    <a:pt x="765" y="673"/>
                    <a:pt x="773" y="608"/>
                    <a:pt x="775" y="544"/>
                  </a:cubicBezTo>
                  <a:moveTo>
                    <a:pt x="711" y="480"/>
                  </a:moveTo>
                  <a:cubicBezTo>
                    <a:pt x="544" y="480"/>
                    <a:pt x="544" y="480"/>
                    <a:pt x="544" y="480"/>
                  </a:cubicBezTo>
                  <a:cubicBezTo>
                    <a:pt x="544" y="288"/>
                    <a:pt x="544" y="288"/>
                    <a:pt x="544" y="288"/>
                  </a:cubicBezTo>
                  <a:cubicBezTo>
                    <a:pt x="685" y="288"/>
                    <a:pt x="685" y="288"/>
                    <a:pt x="685" y="288"/>
                  </a:cubicBezTo>
                  <a:cubicBezTo>
                    <a:pt x="701" y="350"/>
                    <a:pt x="710" y="415"/>
                    <a:pt x="711" y="480"/>
                  </a:cubicBezTo>
                  <a:moveTo>
                    <a:pt x="544" y="224"/>
                  </a:moveTo>
                  <a:cubicBezTo>
                    <a:pt x="544" y="70"/>
                    <a:pt x="544" y="70"/>
                    <a:pt x="544" y="70"/>
                  </a:cubicBezTo>
                  <a:cubicBezTo>
                    <a:pt x="589" y="88"/>
                    <a:pt x="632" y="142"/>
                    <a:pt x="664" y="224"/>
                  </a:cubicBezTo>
                  <a:lnTo>
                    <a:pt x="544" y="224"/>
                  </a:lnTo>
                  <a:close/>
                  <a:moveTo>
                    <a:pt x="480" y="70"/>
                  </a:moveTo>
                  <a:cubicBezTo>
                    <a:pt x="480" y="224"/>
                    <a:pt x="480" y="224"/>
                    <a:pt x="480" y="224"/>
                  </a:cubicBezTo>
                  <a:cubicBezTo>
                    <a:pt x="360" y="224"/>
                    <a:pt x="360" y="224"/>
                    <a:pt x="360" y="224"/>
                  </a:cubicBezTo>
                  <a:cubicBezTo>
                    <a:pt x="392" y="142"/>
                    <a:pt x="435" y="88"/>
                    <a:pt x="480" y="70"/>
                  </a:cubicBezTo>
                  <a:moveTo>
                    <a:pt x="480" y="288"/>
                  </a:moveTo>
                  <a:cubicBezTo>
                    <a:pt x="480" y="480"/>
                    <a:pt x="480" y="480"/>
                    <a:pt x="480" y="480"/>
                  </a:cubicBezTo>
                  <a:cubicBezTo>
                    <a:pt x="313" y="480"/>
                    <a:pt x="313" y="480"/>
                    <a:pt x="313" y="480"/>
                  </a:cubicBezTo>
                  <a:cubicBezTo>
                    <a:pt x="314" y="415"/>
                    <a:pt x="323" y="350"/>
                    <a:pt x="339" y="288"/>
                  </a:cubicBezTo>
                  <a:lnTo>
                    <a:pt x="480" y="288"/>
                  </a:lnTo>
                  <a:close/>
                  <a:moveTo>
                    <a:pt x="249" y="480"/>
                  </a:moveTo>
                  <a:cubicBezTo>
                    <a:pt x="66" y="480"/>
                    <a:pt x="66" y="480"/>
                    <a:pt x="66" y="480"/>
                  </a:cubicBezTo>
                  <a:cubicBezTo>
                    <a:pt x="70" y="412"/>
                    <a:pt x="91" y="346"/>
                    <a:pt x="125" y="288"/>
                  </a:cubicBezTo>
                  <a:cubicBezTo>
                    <a:pt x="274" y="288"/>
                    <a:pt x="274" y="288"/>
                    <a:pt x="274" y="288"/>
                  </a:cubicBezTo>
                  <a:cubicBezTo>
                    <a:pt x="259" y="351"/>
                    <a:pt x="251" y="415"/>
                    <a:pt x="249" y="480"/>
                  </a:cubicBezTo>
                  <a:moveTo>
                    <a:pt x="249" y="544"/>
                  </a:moveTo>
                  <a:cubicBezTo>
                    <a:pt x="251" y="608"/>
                    <a:pt x="259" y="673"/>
                    <a:pt x="274" y="736"/>
                  </a:cubicBezTo>
                  <a:cubicBezTo>
                    <a:pt x="125" y="736"/>
                    <a:pt x="125" y="736"/>
                    <a:pt x="125" y="736"/>
                  </a:cubicBezTo>
                  <a:cubicBezTo>
                    <a:pt x="91" y="677"/>
                    <a:pt x="70" y="611"/>
                    <a:pt x="66" y="544"/>
                  </a:cubicBezTo>
                  <a:lnTo>
                    <a:pt x="249" y="544"/>
                  </a:lnTo>
                  <a:close/>
                  <a:moveTo>
                    <a:pt x="169" y="800"/>
                  </a:moveTo>
                  <a:cubicBezTo>
                    <a:pt x="293" y="800"/>
                    <a:pt x="293" y="800"/>
                    <a:pt x="293" y="800"/>
                  </a:cubicBezTo>
                  <a:cubicBezTo>
                    <a:pt x="308" y="847"/>
                    <a:pt x="331" y="892"/>
                    <a:pt x="360" y="933"/>
                  </a:cubicBezTo>
                  <a:cubicBezTo>
                    <a:pt x="286" y="906"/>
                    <a:pt x="220" y="860"/>
                    <a:pt x="169" y="800"/>
                  </a:cubicBezTo>
                  <a:moveTo>
                    <a:pt x="664" y="933"/>
                  </a:moveTo>
                  <a:cubicBezTo>
                    <a:pt x="693" y="892"/>
                    <a:pt x="716" y="847"/>
                    <a:pt x="731" y="800"/>
                  </a:cubicBezTo>
                  <a:cubicBezTo>
                    <a:pt x="855" y="800"/>
                    <a:pt x="855" y="800"/>
                    <a:pt x="855" y="800"/>
                  </a:cubicBezTo>
                  <a:cubicBezTo>
                    <a:pt x="804" y="860"/>
                    <a:pt x="738" y="906"/>
                    <a:pt x="664" y="933"/>
                  </a:cubicBezTo>
                  <a:moveTo>
                    <a:pt x="855" y="224"/>
                  </a:moveTo>
                  <a:cubicBezTo>
                    <a:pt x="731" y="224"/>
                    <a:pt x="731" y="224"/>
                    <a:pt x="731" y="224"/>
                  </a:cubicBezTo>
                  <a:cubicBezTo>
                    <a:pt x="716" y="176"/>
                    <a:pt x="693" y="131"/>
                    <a:pt x="664" y="91"/>
                  </a:cubicBezTo>
                  <a:cubicBezTo>
                    <a:pt x="738" y="117"/>
                    <a:pt x="804" y="163"/>
                    <a:pt x="855" y="224"/>
                  </a:cubicBezTo>
                  <a:moveTo>
                    <a:pt x="360" y="91"/>
                  </a:moveTo>
                  <a:cubicBezTo>
                    <a:pt x="331" y="131"/>
                    <a:pt x="308" y="176"/>
                    <a:pt x="293" y="224"/>
                  </a:cubicBezTo>
                  <a:cubicBezTo>
                    <a:pt x="169" y="224"/>
                    <a:pt x="169" y="224"/>
                    <a:pt x="169" y="224"/>
                  </a:cubicBezTo>
                  <a:cubicBezTo>
                    <a:pt x="220" y="163"/>
                    <a:pt x="286" y="117"/>
                    <a:pt x="360" y="9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2" name="Google Shape;4692;p135"/>
            <p:cNvSpPr/>
            <p:nvPr/>
          </p:nvSpPr>
          <p:spPr>
            <a:xfrm>
              <a:off x="3190875" y="5280025"/>
              <a:ext cx="590550" cy="255588"/>
            </a:xfrm>
            <a:custGeom>
              <a:rect b="b" l="l" r="r" t="t"/>
              <a:pathLst>
                <a:path extrusionOk="0" h="416" w="966">
                  <a:moveTo>
                    <a:pt x="32" y="320"/>
                  </a:moveTo>
                  <a:cubicBezTo>
                    <a:pt x="160" y="320"/>
                    <a:pt x="160" y="320"/>
                    <a:pt x="160" y="320"/>
                  </a:cubicBezTo>
                  <a:cubicBezTo>
                    <a:pt x="178" y="320"/>
                    <a:pt x="192" y="305"/>
                    <a:pt x="192" y="288"/>
                  </a:cubicBezTo>
                  <a:cubicBezTo>
                    <a:pt x="192" y="288"/>
                    <a:pt x="192" y="288"/>
                    <a:pt x="192" y="288"/>
                  </a:cubicBezTo>
                  <a:cubicBezTo>
                    <a:pt x="216" y="288"/>
                    <a:pt x="216" y="288"/>
                    <a:pt x="216" y="288"/>
                  </a:cubicBezTo>
                  <a:cubicBezTo>
                    <a:pt x="463" y="412"/>
                    <a:pt x="463" y="412"/>
                    <a:pt x="463" y="412"/>
                  </a:cubicBezTo>
                  <a:cubicBezTo>
                    <a:pt x="468" y="414"/>
                    <a:pt x="473" y="416"/>
                    <a:pt x="478" y="416"/>
                  </a:cubicBezTo>
                  <a:cubicBezTo>
                    <a:pt x="484" y="416"/>
                    <a:pt x="489" y="414"/>
                    <a:pt x="494" y="411"/>
                  </a:cubicBezTo>
                  <a:cubicBezTo>
                    <a:pt x="926" y="144"/>
                    <a:pt x="926" y="144"/>
                    <a:pt x="926" y="144"/>
                  </a:cubicBezTo>
                  <a:cubicBezTo>
                    <a:pt x="953" y="130"/>
                    <a:pt x="966" y="100"/>
                    <a:pt x="958" y="71"/>
                  </a:cubicBezTo>
                  <a:cubicBezTo>
                    <a:pt x="950" y="41"/>
                    <a:pt x="922" y="20"/>
                    <a:pt x="891" y="22"/>
                  </a:cubicBezTo>
                  <a:cubicBezTo>
                    <a:pt x="890" y="22"/>
                    <a:pt x="890" y="22"/>
                    <a:pt x="890" y="22"/>
                  </a:cubicBezTo>
                  <a:cubicBezTo>
                    <a:pt x="414" y="64"/>
                    <a:pt x="414" y="64"/>
                    <a:pt x="414" y="64"/>
                  </a:cubicBezTo>
                  <a:cubicBezTo>
                    <a:pt x="368" y="36"/>
                    <a:pt x="368" y="36"/>
                    <a:pt x="368" y="36"/>
                  </a:cubicBezTo>
                  <a:cubicBezTo>
                    <a:pt x="364" y="33"/>
                    <a:pt x="358" y="32"/>
                    <a:pt x="352" y="32"/>
                  </a:cubicBezTo>
                  <a:cubicBezTo>
                    <a:pt x="192" y="32"/>
                    <a:pt x="192" y="32"/>
                    <a:pt x="192" y="32"/>
                  </a:cubicBezTo>
                  <a:cubicBezTo>
                    <a:pt x="192" y="14"/>
                    <a:pt x="178" y="0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05"/>
                    <a:pt x="14" y="320"/>
                    <a:pt x="32" y="320"/>
                  </a:cubicBezTo>
                  <a:close/>
                  <a:moveTo>
                    <a:pt x="343" y="96"/>
                  </a:moveTo>
                  <a:cubicBezTo>
                    <a:pt x="445" y="157"/>
                    <a:pt x="445" y="157"/>
                    <a:pt x="445" y="157"/>
                  </a:cubicBezTo>
                  <a:cubicBezTo>
                    <a:pt x="456" y="164"/>
                    <a:pt x="460" y="179"/>
                    <a:pt x="453" y="190"/>
                  </a:cubicBezTo>
                  <a:cubicBezTo>
                    <a:pt x="453" y="190"/>
                    <a:pt x="453" y="191"/>
                    <a:pt x="453" y="191"/>
                  </a:cubicBezTo>
                  <a:cubicBezTo>
                    <a:pt x="445" y="202"/>
                    <a:pt x="430" y="205"/>
                    <a:pt x="419" y="198"/>
                  </a:cubicBezTo>
                  <a:cubicBezTo>
                    <a:pt x="370" y="165"/>
                    <a:pt x="370" y="165"/>
                    <a:pt x="370" y="165"/>
                  </a:cubicBezTo>
                  <a:cubicBezTo>
                    <a:pt x="334" y="218"/>
                    <a:pt x="334" y="218"/>
                    <a:pt x="334" y="218"/>
                  </a:cubicBezTo>
                  <a:cubicBezTo>
                    <a:pt x="383" y="251"/>
                    <a:pt x="383" y="251"/>
                    <a:pt x="383" y="251"/>
                  </a:cubicBezTo>
                  <a:cubicBezTo>
                    <a:pt x="398" y="261"/>
                    <a:pt x="415" y="266"/>
                    <a:pt x="432" y="266"/>
                  </a:cubicBezTo>
                  <a:cubicBezTo>
                    <a:pt x="438" y="266"/>
                    <a:pt x="444" y="265"/>
                    <a:pt x="450" y="264"/>
                  </a:cubicBezTo>
                  <a:cubicBezTo>
                    <a:pt x="473" y="260"/>
                    <a:pt x="493" y="246"/>
                    <a:pt x="506" y="226"/>
                  </a:cubicBezTo>
                  <a:cubicBezTo>
                    <a:pt x="519" y="206"/>
                    <a:pt x="524" y="182"/>
                    <a:pt x="519" y="158"/>
                  </a:cubicBezTo>
                  <a:cubicBezTo>
                    <a:pt x="515" y="144"/>
                    <a:pt x="509" y="131"/>
                    <a:pt x="499" y="120"/>
                  </a:cubicBezTo>
                  <a:cubicBezTo>
                    <a:pt x="895" y="86"/>
                    <a:pt x="895" y="86"/>
                    <a:pt x="895" y="86"/>
                  </a:cubicBezTo>
                  <a:cubicBezTo>
                    <a:pt x="894" y="89"/>
                    <a:pt x="894" y="89"/>
                    <a:pt x="894" y="89"/>
                  </a:cubicBezTo>
                  <a:cubicBezTo>
                    <a:pt x="476" y="347"/>
                    <a:pt x="476" y="347"/>
                    <a:pt x="476" y="347"/>
                  </a:cubicBezTo>
                  <a:cubicBezTo>
                    <a:pt x="238" y="227"/>
                    <a:pt x="238" y="227"/>
                    <a:pt x="238" y="227"/>
                  </a:cubicBezTo>
                  <a:cubicBezTo>
                    <a:pt x="234" y="225"/>
                    <a:pt x="229" y="224"/>
                    <a:pt x="224" y="224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2" y="96"/>
                    <a:pt x="192" y="96"/>
                    <a:pt x="192" y="96"/>
                  </a:cubicBezTo>
                  <a:lnTo>
                    <a:pt x="343" y="96"/>
                  </a:lnTo>
                  <a:close/>
                  <a:moveTo>
                    <a:pt x="64" y="64"/>
                  </a:moveTo>
                  <a:cubicBezTo>
                    <a:pt x="128" y="64"/>
                    <a:pt x="128" y="64"/>
                    <a:pt x="128" y="64"/>
                  </a:cubicBezTo>
                  <a:cubicBezTo>
                    <a:pt x="128" y="256"/>
                    <a:pt x="128" y="256"/>
                    <a:pt x="128" y="256"/>
                  </a:cubicBezTo>
                  <a:cubicBezTo>
                    <a:pt x="64" y="256"/>
                    <a:pt x="64" y="256"/>
                    <a:pt x="64" y="256"/>
                  </a:cubicBezTo>
                  <a:lnTo>
                    <a:pt x="64" y="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3" name="Google Shape;4693;p135"/>
            <p:cNvSpPr/>
            <p:nvPr/>
          </p:nvSpPr>
          <p:spPr>
            <a:xfrm>
              <a:off x="3187700" y="4360862"/>
              <a:ext cx="590550" cy="255588"/>
            </a:xfrm>
            <a:custGeom>
              <a:rect b="b" l="l" r="r" t="t"/>
              <a:pathLst>
                <a:path extrusionOk="0" h="418" w="966">
                  <a:moveTo>
                    <a:pt x="774" y="130"/>
                  </a:moveTo>
                  <a:cubicBezTo>
                    <a:pt x="750" y="130"/>
                    <a:pt x="750" y="130"/>
                    <a:pt x="750" y="130"/>
                  </a:cubicBezTo>
                  <a:cubicBezTo>
                    <a:pt x="503" y="5"/>
                    <a:pt x="503" y="5"/>
                    <a:pt x="503" y="5"/>
                  </a:cubicBezTo>
                  <a:cubicBezTo>
                    <a:pt x="493" y="0"/>
                    <a:pt x="481" y="0"/>
                    <a:pt x="472" y="6"/>
                  </a:cubicBezTo>
                  <a:cubicBezTo>
                    <a:pt x="40" y="273"/>
                    <a:pt x="40" y="273"/>
                    <a:pt x="40" y="273"/>
                  </a:cubicBezTo>
                  <a:cubicBezTo>
                    <a:pt x="13" y="287"/>
                    <a:pt x="0" y="317"/>
                    <a:pt x="8" y="346"/>
                  </a:cubicBezTo>
                  <a:cubicBezTo>
                    <a:pt x="16" y="376"/>
                    <a:pt x="44" y="397"/>
                    <a:pt x="75" y="395"/>
                  </a:cubicBezTo>
                  <a:cubicBezTo>
                    <a:pt x="76" y="395"/>
                    <a:pt x="76" y="395"/>
                    <a:pt x="76" y="395"/>
                  </a:cubicBezTo>
                  <a:cubicBezTo>
                    <a:pt x="552" y="354"/>
                    <a:pt x="552" y="354"/>
                    <a:pt x="552" y="354"/>
                  </a:cubicBezTo>
                  <a:cubicBezTo>
                    <a:pt x="598" y="381"/>
                    <a:pt x="598" y="381"/>
                    <a:pt x="598" y="381"/>
                  </a:cubicBezTo>
                  <a:cubicBezTo>
                    <a:pt x="603" y="384"/>
                    <a:pt x="608" y="386"/>
                    <a:pt x="614" y="386"/>
                  </a:cubicBezTo>
                  <a:cubicBezTo>
                    <a:pt x="774" y="386"/>
                    <a:pt x="774" y="386"/>
                    <a:pt x="774" y="386"/>
                  </a:cubicBezTo>
                  <a:cubicBezTo>
                    <a:pt x="774" y="403"/>
                    <a:pt x="788" y="418"/>
                    <a:pt x="806" y="418"/>
                  </a:cubicBezTo>
                  <a:cubicBezTo>
                    <a:pt x="806" y="418"/>
                    <a:pt x="806" y="418"/>
                    <a:pt x="806" y="418"/>
                  </a:cubicBezTo>
                  <a:cubicBezTo>
                    <a:pt x="934" y="418"/>
                    <a:pt x="934" y="418"/>
                    <a:pt x="934" y="418"/>
                  </a:cubicBezTo>
                  <a:cubicBezTo>
                    <a:pt x="952" y="418"/>
                    <a:pt x="966" y="403"/>
                    <a:pt x="966" y="386"/>
                  </a:cubicBezTo>
                  <a:cubicBezTo>
                    <a:pt x="966" y="386"/>
                    <a:pt x="966" y="386"/>
                    <a:pt x="966" y="386"/>
                  </a:cubicBezTo>
                  <a:cubicBezTo>
                    <a:pt x="966" y="130"/>
                    <a:pt x="966" y="130"/>
                    <a:pt x="966" y="130"/>
                  </a:cubicBezTo>
                  <a:cubicBezTo>
                    <a:pt x="966" y="112"/>
                    <a:pt x="952" y="98"/>
                    <a:pt x="934" y="98"/>
                  </a:cubicBezTo>
                  <a:cubicBezTo>
                    <a:pt x="934" y="98"/>
                    <a:pt x="934" y="98"/>
                    <a:pt x="934" y="98"/>
                  </a:cubicBezTo>
                  <a:cubicBezTo>
                    <a:pt x="806" y="98"/>
                    <a:pt x="806" y="98"/>
                    <a:pt x="806" y="98"/>
                  </a:cubicBezTo>
                  <a:cubicBezTo>
                    <a:pt x="788" y="98"/>
                    <a:pt x="774" y="112"/>
                    <a:pt x="774" y="130"/>
                  </a:cubicBezTo>
                  <a:close/>
                  <a:moveTo>
                    <a:pt x="623" y="322"/>
                  </a:moveTo>
                  <a:cubicBezTo>
                    <a:pt x="521" y="260"/>
                    <a:pt x="521" y="260"/>
                    <a:pt x="521" y="260"/>
                  </a:cubicBezTo>
                  <a:cubicBezTo>
                    <a:pt x="510" y="254"/>
                    <a:pt x="506" y="239"/>
                    <a:pt x="513" y="227"/>
                  </a:cubicBezTo>
                  <a:cubicBezTo>
                    <a:pt x="513" y="227"/>
                    <a:pt x="513" y="226"/>
                    <a:pt x="513" y="226"/>
                  </a:cubicBezTo>
                  <a:cubicBezTo>
                    <a:pt x="521" y="215"/>
                    <a:pt x="536" y="212"/>
                    <a:pt x="547" y="219"/>
                  </a:cubicBezTo>
                  <a:cubicBezTo>
                    <a:pt x="596" y="252"/>
                    <a:pt x="596" y="252"/>
                    <a:pt x="596" y="252"/>
                  </a:cubicBezTo>
                  <a:cubicBezTo>
                    <a:pt x="632" y="199"/>
                    <a:pt x="632" y="199"/>
                    <a:pt x="632" y="199"/>
                  </a:cubicBezTo>
                  <a:cubicBezTo>
                    <a:pt x="583" y="166"/>
                    <a:pt x="583" y="166"/>
                    <a:pt x="583" y="166"/>
                  </a:cubicBezTo>
                  <a:cubicBezTo>
                    <a:pt x="542" y="139"/>
                    <a:pt x="487" y="150"/>
                    <a:pt x="460" y="191"/>
                  </a:cubicBezTo>
                  <a:cubicBezTo>
                    <a:pt x="447" y="211"/>
                    <a:pt x="442" y="236"/>
                    <a:pt x="447" y="259"/>
                  </a:cubicBezTo>
                  <a:cubicBezTo>
                    <a:pt x="451" y="273"/>
                    <a:pt x="457" y="286"/>
                    <a:pt x="467" y="297"/>
                  </a:cubicBezTo>
                  <a:cubicBezTo>
                    <a:pt x="71" y="331"/>
                    <a:pt x="71" y="331"/>
                    <a:pt x="71" y="331"/>
                  </a:cubicBezTo>
                  <a:cubicBezTo>
                    <a:pt x="72" y="328"/>
                    <a:pt x="72" y="328"/>
                    <a:pt x="72" y="328"/>
                  </a:cubicBezTo>
                  <a:cubicBezTo>
                    <a:pt x="490" y="70"/>
                    <a:pt x="490" y="70"/>
                    <a:pt x="490" y="70"/>
                  </a:cubicBezTo>
                  <a:cubicBezTo>
                    <a:pt x="728" y="190"/>
                    <a:pt x="728" y="190"/>
                    <a:pt x="728" y="190"/>
                  </a:cubicBezTo>
                  <a:cubicBezTo>
                    <a:pt x="732" y="192"/>
                    <a:pt x="737" y="194"/>
                    <a:pt x="742" y="194"/>
                  </a:cubicBezTo>
                  <a:cubicBezTo>
                    <a:pt x="774" y="194"/>
                    <a:pt x="774" y="194"/>
                    <a:pt x="774" y="194"/>
                  </a:cubicBezTo>
                  <a:cubicBezTo>
                    <a:pt x="774" y="322"/>
                    <a:pt x="774" y="322"/>
                    <a:pt x="774" y="322"/>
                  </a:cubicBezTo>
                  <a:lnTo>
                    <a:pt x="623" y="322"/>
                  </a:lnTo>
                  <a:close/>
                  <a:moveTo>
                    <a:pt x="838" y="162"/>
                  </a:moveTo>
                  <a:cubicBezTo>
                    <a:pt x="902" y="162"/>
                    <a:pt x="902" y="162"/>
                    <a:pt x="902" y="162"/>
                  </a:cubicBezTo>
                  <a:cubicBezTo>
                    <a:pt x="902" y="354"/>
                    <a:pt x="902" y="354"/>
                    <a:pt x="902" y="354"/>
                  </a:cubicBezTo>
                  <a:cubicBezTo>
                    <a:pt x="838" y="354"/>
                    <a:pt x="838" y="354"/>
                    <a:pt x="838" y="354"/>
                  </a:cubicBezTo>
                  <a:lnTo>
                    <a:pt x="838" y="1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4" name="Google Shape;4694;p135"/>
            <p:cNvSpPr/>
            <p:nvPr/>
          </p:nvSpPr>
          <p:spPr>
            <a:xfrm>
              <a:off x="2936875" y="4362450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5" name="Google Shape;4695;p135"/>
            <p:cNvSpPr/>
            <p:nvPr/>
          </p:nvSpPr>
          <p:spPr>
            <a:xfrm>
              <a:off x="2936875" y="4440238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6" name="Google Shape;4696;p135"/>
            <p:cNvSpPr/>
            <p:nvPr/>
          </p:nvSpPr>
          <p:spPr>
            <a:xfrm>
              <a:off x="2976563" y="4400550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7" name="Google Shape;4697;p135"/>
            <p:cNvSpPr/>
            <p:nvPr/>
          </p:nvSpPr>
          <p:spPr>
            <a:xfrm>
              <a:off x="2897188" y="4400550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8" name="Google Shape;4698;p135"/>
            <p:cNvSpPr/>
            <p:nvPr/>
          </p:nvSpPr>
          <p:spPr>
            <a:xfrm>
              <a:off x="3992563" y="4362450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9" name="Google Shape;4699;p135"/>
            <p:cNvSpPr/>
            <p:nvPr/>
          </p:nvSpPr>
          <p:spPr>
            <a:xfrm>
              <a:off x="3992563" y="4440238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0" name="Google Shape;4700;p135"/>
            <p:cNvSpPr/>
            <p:nvPr/>
          </p:nvSpPr>
          <p:spPr>
            <a:xfrm>
              <a:off x="4032250" y="4400550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1" name="Google Shape;4701;p135"/>
            <p:cNvSpPr/>
            <p:nvPr/>
          </p:nvSpPr>
          <p:spPr>
            <a:xfrm>
              <a:off x="3954463" y="4400550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2" name="Google Shape;4702;p135"/>
            <p:cNvSpPr/>
            <p:nvPr/>
          </p:nvSpPr>
          <p:spPr>
            <a:xfrm>
              <a:off x="3992563" y="5418138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3" name="Google Shape;4703;p135"/>
            <p:cNvSpPr/>
            <p:nvPr/>
          </p:nvSpPr>
          <p:spPr>
            <a:xfrm>
              <a:off x="3992563" y="5495925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4" name="Google Shape;4704;p135"/>
            <p:cNvSpPr/>
            <p:nvPr/>
          </p:nvSpPr>
          <p:spPr>
            <a:xfrm>
              <a:off x="4032250" y="54562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5" name="Google Shape;4705;p135"/>
            <p:cNvSpPr/>
            <p:nvPr/>
          </p:nvSpPr>
          <p:spPr>
            <a:xfrm>
              <a:off x="3954463" y="54562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6" name="Google Shape;4706;p135"/>
            <p:cNvSpPr/>
            <p:nvPr/>
          </p:nvSpPr>
          <p:spPr>
            <a:xfrm>
              <a:off x="2936875" y="5418138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7" name="Google Shape;4707;p135"/>
            <p:cNvSpPr/>
            <p:nvPr/>
          </p:nvSpPr>
          <p:spPr>
            <a:xfrm>
              <a:off x="2936875" y="5495925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8" name="Google Shape;4708;p135"/>
            <p:cNvSpPr/>
            <p:nvPr/>
          </p:nvSpPr>
          <p:spPr>
            <a:xfrm>
              <a:off x="2976563" y="54562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9" name="Google Shape;4709;p135"/>
            <p:cNvSpPr/>
            <p:nvPr/>
          </p:nvSpPr>
          <p:spPr>
            <a:xfrm>
              <a:off x="2897188" y="5456238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0" name="Google Shape;4710;p135"/>
            <p:cNvSpPr/>
            <p:nvPr/>
          </p:nvSpPr>
          <p:spPr>
            <a:xfrm>
              <a:off x="3773488" y="4632325"/>
              <a:ext cx="204787" cy="642938"/>
            </a:xfrm>
            <a:custGeom>
              <a:rect b="b" l="l" r="r" t="t"/>
              <a:pathLst>
                <a:path extrusionOk="0" h="1052" w="335">
                  <a:moveTo>
                    <a:pt x="14" y="43"/>
                  </a:moveTo>
                  <a:cubicBezTo>
                    <a:pt x="265" y="318"/>
                    <a:pt x="258" y="740"/>
                    <a:pt x="0" y="1007"/>
                  </a:cubicBezTo>
                  <a:cubicBezTo>
                    <a:pt x="46" y="1052"/>
                    <a:pt x="46" y="1052"/>
                    <a:pt x="46" y="1052"/>
                  </a:cubicBezTo>
                  <a:cubicBezTo>
                    <a:pt x="328" y="760"/>
                    <a:pt x="335" y="300"/>
                    <a:pt x="62" y="0"/>
                  </a:cubicBezTo>
                  <a:lnTo>
                    <a:pt x="14" y="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1" name="Google Shape;4711;p135"/>
            <p:cNvSpPr/>
            <p:nvPr/>
          </p:nvSpPr>
          <p:spPr>
            <a:xfrm>
              <a:off x="2951163" y="4621213"/>
              <a:ext cx="204787" cy="654050"/>
            </a:xfrm>
            <a:custGeom>
              <a:rect b="b" l="l" r="r" t="t"/>
              <a:pathLst>
                <a:path extrusionOk="0" h="1069" w="334">
                  <a:moveTo>
                    <a:pt x="334" y="45"/>
                  </a:moveTo>
                  <a:cubicBezTo>
                    <a:pt x="288" y="0"/>
                    <a:pt x="288" y="0"/>
                    <a:pt x="288" y="0"/>
                  </a:cubicBezTo>
                  <a:cubicBezTo>
                    <a:pt x="0" y="298"/>
                    <a:pt x="0" y="771"/>
                    <a:pt x="288" y="1069"/>
                  </a:cubicBezTo>
                  <a:cubicBezTo>
                    <a:pt x="334" y="1024"/>
                    <a:pt x="334" y="1024"/>
                    <a:pt x="334" y="1024"/>
                  </a:cubicBezTo>
                  <a:cubicBezTo>
                    <a:pt x="70" y="751"/>
                    <a:pt x="70" y="318"/>
                    <a:pt x="334" y="4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12" name="Google Shape;4712;p135"/>
          <p:cNvGrpSpPr/>
          <p:nvPr/>
        </p:nvGrpSpPr>
        <p:grpSpPr>
          <a:xfrm>
            <a:off x="5716383" y="1828228"/>
            <a:ext cx="487064" cy="472181"/>
            <a:chOff x="10982325" y="6362701"/>
            <a:chExt cx="779463" cy="755649"/>
          </a:xfrm>
        </p:grpSpPr>
        <p:sp>
          <p:nvSpPr>
            <p:cNvPr id="4713" name="Google Shape;4713;p135"/>
            <p:cNvSpPr/>
            <p:nvPr/>
          </p:nvSpPr>
          <p:spPr>
            <a:xfrm>
              <a:off x="11296650" y="6653213"/>
              <a:ext cx="465138" cy="465137"/>
            </a:xfrm>
            <a:custGeom>
              <a:rect b="b" l="l" r="r" t="t"/>
              <a:pathLst>
                <a:path extrusionOk="0" h="1229" w="1230">
                  <a:moveTo>
                    <a:pt x="579" y="2"/>
                  </a:moveTo>
                  <a:cubicBezTo>
                    <a:pt x="261" y="2"/>
                    <a:pt x="3" y="260"/>
                    <a:pt x="3" y="578"/>
                  </a:cubicBezTo>
                  <a:cubicBezTo>
                    <a:pt x="3" y="647"/>
                    <a:pt x="16" y="716"/>
                    <a:pt x="40" y="781"/>
                  </a:cubicBezTo>
                  <a:cubicBezTo>
                    <a:pt x="100" y="758"/>
                    <a:pt x="100" y="758"/>
                    <a:pt x="100" y="758"/>
                  </a:cubicBezTo>
                  <a:cubicBezTo>
                    <a:pt x="0" y="494"/>
                    <a:pt x="134" y="199"/>
                    <a:pt x="398" y="99"/>
                  </a:cubicBezTo>
                  <a:cubicBezTo>
                    <a:pt x="663" y="0"/>
                    <a:pt x="958" y="133"/>
                    <a:pt x="1057" y="398"/>
                  </a:cubicBezTo>
                  <a:cubicBezTo>
                    <a:pt x="1157" y="662"/>
                    <a:pt x="1023" y="957"/>
                    <a:pt x="759" y="1057"/>
                  </a:cubicBezTo>
                  <a:cubicBezTo>
                    <a:pt x="643" y="1101"/>
                    <a:pt x="515" y="1101"/>
                    <a:pt x="398" y="1057"/>
                  </a:cubicBezTo>
                  <a:cubicBezTo>
                    <a:pt x="376" y="1117"/>
                    <a:pt x="376" y="1117"/>
                    <a:pt x="376" y="1117"/>
                  </a:cubicBezTo>
                  <a:cubicBezTo>
                    <a:pt x="674" y="1229"/>
                    <a:pt x="1006" y="1078"/>
                    <a:pt x="1118" y="780"/>
                  </a:cubicBezTo>
                  <a:cubicBezTo>
                    <a:pt x="1230" y="483"/>
                    <a:pt x="1079" y="151"/>
                    <a:pt x="782" y="38"/>
                  </a:cubicBezTo>
                  <a:cubicBezTo>
                    <a:pt x="717" y="14"/>
                    <a:pt x="648" y="2"/>
                    <a:pt x="579" y="2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4" name="Google Shape;4714;p135"/>
            <p:cNvSpPr/>
            <p:nvPr/>
          </p:nvSpPr>
          <p:spPr>
            <a:xfrm>
              <a:off x="11401425" y="6748463"/>
              <a:ext cx="238125" cy="247650"/>
            </a:xfrm>
            <a:custGeom>
              <a:rect b="b" l="l" r="r" t="t"/>
              <a:pathLst>
                <a:path extrusionOk="0" h="657" w="630">
                  <a:moveTo>
                    <a:pt x="301" y="553"/>
                  </a:moveTo>
                  <a:cubicBezTo>
                    <a:pt x="262" y="553"/>
                    <a:pt x="223" y="542"/>
                    <a:pt x="189" y="523"/>
                  </a:cubicBezTo>
                  <a:cubicBezTo>
                    <a:pt x="157" y="578"/>
                    <a:pt x="157" y="578"/>
                    <a:pt x="157" y="578"/>
                  </a:cubicBezTo>
                  <a:cubicBezTo>
                    <a:pt x="295" y="657"/>
                    <a:pt x="471" y="610"/>
                    <a:pt x="550" y="472"/>
                  </a:cubicBezTo>
                  <a:cubicBezTo>
                    <a:pt x="630" y="335"/>
                    <a:pt x="583" y="159"/>
                    <a:pt x="445" y="79"/>
                  </a:cubicBezTo>
                  <a:cubicBezTo>
                    <a:pt x="307" y="0"/>
                    <a:pt x="131" y="47"/>
                    <a:pt x="52" y="185"/>
                  </a:cubicBezTo>
                  <a:cubicBezTo>
                    <a:pt x="0" y="274"/>
                    <a:pt x="0" y="383"/>
                    <a:pt x="52" y="472"/>
                  </a:cubicBezTo>
                  <a:cubicBezTo>
                    <a:pt x="107" y="440"/>
                    <a:pt x="107" y="440"/>
                    <a:pt x="107" y="440"/>
                  </a:cubicBezTo>
                  <a:cubicBezTo>
                    <a:pt x="45" y="333"/>
                    <a:pt x="82" y="196"/>
                    <a:pt x="189" y="134"/>
                  </a:cubicBezTo>
                  <a:cubicBezTo>
                    <a:pt x="296" y="73"/>
                    <a:pt x="433" y="110"/>
                    <a:pt x="495" y="217"/>
                  </a:cubicBezTo>
                  <a:cubicBezTo>
                    <a:pt x="557" y="324"/>
                    <a:pt x="520" y="461"/>
                    <a:pt x="413" y="523"/>
                  </a:cubicBezTo>
                  <a:cubicBezTo>
                    <a:pt x="379" y="542"/>
                    <a:pt x="340" y="553"/>
                    <a:pt x="301" y="55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5" name="Google Shape;4715;p135"/>
            <p:cNvSpPr/>
            <p:nvPr/>
          </p:nvSpPr>
          <p:spPr>
            <a:xfrm>
              <a:off x="11342688" y="6680200"/>
              <a:ext cx="365125" cy="384175"/>
            </a:xfrm>
            <a:custGeom>
              <a:rect b="b" l="l" r="r" t="t"/>
              <a:pathLst>
                <a:path extrusionOk="0" h="1016" w="967">
                  <a:moveTo>
                    <a:pt x="287" y="921"/>
                  </a:moveTo>
                  <a:cubicBezTo>
                    <a:pt x="515" y="1016"/>
                    <a:pt x="777" y="908"/>
                    <a:pt x="872" y="680"/>
                  </a:cubicBezTo>
                  <a:cubicBezTo>
                    <a:pt x="967" y="451"/>
                    <a:pt x="859" y="190"/>
                    <a:pt x="630" y="95"/>
                  </a:cubicBezTo>
                  <a:cubicBezTo>
                    <a:pt x="402" y="0"/>
                    <a:pt x="140" y="108"/>
                    <a:pt x="45" y="336"/>
                  </a:cubicBezTo>
                  <a:cubicBezTo>
                    <a:pt x="0" y="446"/>
                    <a:pt x="0" y="570"/>
                    <a:pt x="46" y="680"/>
                  </a:cubicBezTo>
                  <a:cubicBezTo>
                    <a:pt x="105" y="656"/>
                    <a:pt x="105" y="656"/>
                    <a:pt x="105" y="656"/>
                  </a:cubicBezTo>
                  <a:cubicBezTo>
                    <a:pt x="23" y="460"/>
                    <a:pt x="116" y="236"/>
                    <a:pt x="311" y="154"/>
                  </a:cubicBezTo>
                  <a:cubicBezTo>
                    <a:pt x="507" y="73"/>
                    <a:pt x="731" y="165"/>
                    <a:pt x="813" y="361"/>
                  </a:cubicBezTo>
                  <a:cubicBezTo>
                    <a:pt x="894" y="556"/>
                    <a:pt x="802" y="781"/>
                    <a:pt x="606" y="862"/>
                  </a:cubicBezTo>
                  <a:cubicBezTo>
                    <a:pt x="512" y="902"/>
                    <a:pt x="406" y="902"/>
                    <a:pt x="311" y="862"/>
                  </a:cubicBezTo>
                  <a:lnTo>
                    <a:pt x="287" y="9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6" name="Google Shape;4716;p135"/>
            <p:cNvSpPr/>
            <p:nvPr/>
          </p:nvSpPr>
          <p:spPr>
            <a:xfrm>
              <a:off x="10982325" y="6362701"/>
              <a:ext cx="582613" cy="752474"/>
            </a:xfrm>
            <a:custGeom>
              <a:rect b="b" l="l" r="r" t="t"/>
              <a:pathLst>
                <a:path extrusionOk="0" h="1987" w="1538">
                  <a:moveTo>
                    <a:pt x="610" y="1795"/>
                  </a:moveTo>
                  <a:cubicBezTo>
                    <a:pt x="162" y="1795"/>
                    <a:pt x="162" y="1795"/>
                    <a:pt x="162" y="1795"/>
                  </a:cubicBezTo>
                  <a:cubicBezTo>
                    <a:pt x="109" y="1795"/>
                    <a:pt x="66" y="1838"/>
                    <a:pt x="66" y="1891"/>
                  </a:cubicBezTo>
                  <a:cubicBezTo>
                    <a:pt x="66" y="1944"/>
                    <a:pt x="109" y="1987"/>
                    <a:pt x="162" y="1987"/>
                  </a:cubicBezTo>
                  <a:cubicBezTo>
                    <a:pt x="552" y="1987"/>
                    <a:pt x="552" y="1987"/>
                    <a:pt x="552" y="1987"/>
                  </a:cubicBezTo>
                  <a:cubicBezTo>
                    <a:pt x="666" y="1986"/>
                    <a:pt x="779" y="1959"/>
                    <a:pt x="880" y="1905"/>
                  </a:cubicBezTo>
                  <a:cubicBezTo>
                    <a:pt x="900" y="1965"/>
                    <a:pt x="900" y="1965"/>
                    <a:pt x="900" y="1965"/>
                  </a:cubicBezTo>
                  <a:cubicBezTo>
                    <a:pt x="904" y="1978"/>
                    <a:pt x="916" y="1987"/>
                    <a:pt x="930" y="1987"/>
                  </a:cubicBezTo>
                  <a:cubicBezTo>
                    <a:pt x="937" y="1987"/>
                    <a:pt x="943" y="1984"/>
                    <a:pt x="949" y="1981"/>
                  </a:cubicBezTo>
                  <a:cubicBezTo>
                    <a:pt x="1173" y="1821"/>
                    <a:pt x="1173" y="1821"/>
                    <a:pt x="1173" y="1821"/>
                  </a:cubicBezTo>
                  <a:cubicBezTo>
                    <a:pt x="1183" y="1813"/>
                    <a:pt x="1188" y="1801"/>
                    <a:pt x="1186" y="1788"/>
                  </a:cubicBezTo>
                  <a:cubicBezTo>
                    <a:pt x="1157" y="1645"/>
                    <a:pt x="1157" y="1645"/>
                    <a:pt x="1157" y="1645"/>
                  </a:cubicBezTo>
                  <a:cubicBezTo>
                    <a:pt x="1346" y="1456"/>
                    <a:pt x="1346" y="1456"/>
                    <a:pt x="1346" y="1456"/>
                  </a:cubicBezTo>
                  <a:cubicBezTo>
                    <a:pt x="1365" y="1468"/>
                    <a:pt x="1387" y="1474"/>
                    <a:pt x="1410" y="1475"/>
                  </a:cubicBezTo>
                  <a:cubicBezTo>
                    <a:pt x="1481" y="1475"/>
                    <a:pt x="1538" y="1417"/>
                    <a:pt x="1538" y="1347"/>
                  </a:cubicBezTo>
                  <a:cubicBezTo>
                    <a:pt x="1538" y="1276"/>
                    <a:pt x="1481" y="1219"/>
                    <a:pt x="1410" y="1219"/>
                  </a:cubicBezTo>
                  <a:cubicBezTo>
                    <a:pt x="1339" y="1219"/>
                    <a:pt x="1282" y="1276"/>
                    <a:pt x="1282" y="1347"/>
                  </a:cubicBezTo>
                  <a:cubicBezTo>
                    <a:pt x="1282" y="1369"/>
                    <a:pt x="1289" y="1392"/>
                    <a:pt x="1300" y="1411"/>
                  </a:cubicBezTo>
                  <a:cubicBezTo>
                    <a:pt x="1111" y="1600"/>
                    <a:pt x="1111" y="1600"/>
                    <a:pt x="1111" y="1600"/>
                  </a:cubicBezTo>
                  <a:cubicBezTo>
                    <a:pt x="969" y="1571"/>
                    <a:pt x="969" y="1571"/>
                    <a:pt x="969" y="1571"/>
                  </a:cubicBezTo>
                  <a:cubicBezTo>
                    <a:pt x="956" y="1569"/>
                    <a:pt x="944" y="1574"/>
                    <a:pt x="936" y="1584"/>
                  </a:cubicBezTo>
                  <a:cubicBezTo>
                    <a:pt x="776" y="1808"/>
                    <a:pt x="776" y="1808"/>
                    <a:pt x="776" y="1808"/>
                  </a:cubicBezTo>
                  <a:cubicBezTo>
                    <a:pt x="766" y="1822"/>
                    <a:pt x="769" y="1842"/>
                    <a:pt x="784" y="1853"/>
                  </a:cubicBezTo>
                  <a:cubicBezTo>
                    <a:pt x="786" y="1855"/>
                    <a:pt x="789" y="1856"/>
                    <a:pt x="792" y="1857"/>
                  </a:cubicBezTo>
                  <a:cubicBezTo>
                    <a:pt x="817" y="1865"/>
                    <a:pt x="817" y="1865"/>
                    <a:pt x="817" y="1865"/>
                  </a:cubicBezTo>
                  <a:cubicBezTo>
                    <a:pt x="733" y="1903"/>
                    <a:pt x="643" y="1922"/>
                    <a:pt x="552" y="1923"/>
                  </a:cubicBezTo>
                  <a:cubicBezTo>
                    <a:pt x="162" y="1923"/>
                    <a:pt x="162" y="1923"/>
                    <a:pt x="162" y="1923"/>
                  </a:cubicBezTo>
                  <a:cubicBezTo>
                    <a:pt x="144" y="1923"/>
                    <a:pt x="130" y="1908"/>
                    <a:pt x="130" y="1891"/>
                  </a:cubicBezTo>
                  <a:cubicBezTo>
                    <a:pt x="130" y="1873"/>
                    <a:pt x="144" y="1859"/>
                    <a:pt x="162" y="1859"/>
                  </a:cubicBezTo>
                  <a:cubicBezTo>
                    <a:pt x="610" y="1859"/>
                    <a:pt x="610" y="1859"/>
                    <a:pt x="610" y="1859"/>
                  </a:cubicBezTo>
                  <a:cubicBezTo>
                    <a:pt x="663" y="1859"/>
                    <a:pt x="706" y="1816"/>
                    <a:pt x="706" y="1763"/>
                  </a:cubicBezTo>
                  <a:cubicBezTo>
                    <a:pt x="706" y="1710"/>
                    <a:pt x="663" y="1667"/>
                    <a:pt x="610" y="1667"/>
                  </a:cubicBezTo>
                  <a:cubicBezTo>
                    <a:pt x="162" y="1667"/>
                    <a:pt x="162" y="1667"/>
                    <a:pt x="162" y="1667"/>
                  </a:cubicBezTo>
                  <a:cubicBezTo>
                    <a:pt x="144" y="1667"/>
                    <a:pt x="130" y="1652"/>
                    <a:pt x="130" y="1635"/>
                  </a:cubicBezTo>
                  <a:cubicBezTo>
                    <a:pt x="130" y="1617"/>
                    <a:pt x="144" y="1603"/>
                    <a:pt x="162" y="1603"/>
                  </a:cubicBezTo>
                  <a:cubicBezTo>
                    <a:pt x="386" y="1603"/>
                    <a:pt x="386" y="1603"/>
                    <a:pt x="386" y="1603"/>
                  </a:cubicBezTo>
                  <a:cubicBezTo>
                    <a:pt x="482" y="1602"/>
                    <a:pt x="563" y="1532"/>
                    <a:pt x="576" y="1437"/>
                  </a:cubicBezTo>
                  <a:cubicBezTo>
                    <a:pt x="615" y="1425"/>
                    <a:pt x="642" y="1388"/>
                    <a:pt x="642" y="1347"/>
                  </a:cubicBezTo>
                  <a:cubicBezTo>
                    <a:pt x="642" y="1315"/>
                    <a:pt x="642" y="1315"/>
                    <a:pt x="642" y="1315"/>
                  </a:cubicBezTo>
                  <a:cubicBezTo>
                    <a:pt x="695" y="1315"/>
                    <a:pt x="738" y="1272"/>
                    <a:pt x="738" y="1219"/>
                  </a:cubicBezTo>
                  <a:cubicBezTo>
                    <a:pt x="738" y="986"/>
                    <a:pt x="738" y="986"/>
                    <a:pt x="738" y="986"/>
                  </a:cubicBezTo>
                  <a:cubicBezTo>
                    <a:pt x="981" y="880"/>
                    <a:pt x="1092" y="597"/>
                    <a:pt x="986" y="354"/>
                  </a:cubicBezTo>
                  <a:cubicBezTo>
                    <a:pt x="880" y="111"/>
                    <a:pt x="597" y="0"/>
                    <a:pt x="354" y="106"/>
                  </a:cubicBezTo>
                  <a:cubicBezTo>
                    <a:pt x="111" y="212"/>
                    <a:pt x="0" y="495"/>
                    <a:pt x="106" y="738"/>
                  </a:cubicBezTo>
                  <a:cubicBezTo>
                    <a:pt x="155" y="849"/>
                    <a:pt x="243" y="938"/>
                    <a:pt x="354" y="986"/>
                  </a:cubicBezTo>
                  <a:cubicBezTo>
                    <a:pt x="354" y="1219"/>
                    <a:pt x="354" y="1219"/>
                    <a:pt x="354" y="1219"/>
                  </a:cubicBezTo>
                  <a:cubicBezTo>
                    <a:pt x="354" y="1272"/>
                    <a:pt x="397" y="1315"/>
                    <a:pt x="450" y="1315"/>
                  </a:cubicBezTo>
                  <a:cubicBezTo>
                    <a:pt x="450" y="1347"/>
                    <a:pt x="450" y="1347"/>
                    <a:pt x="450" y="1347"/>
                  </a:cubicBezTo>
                  <a:cubicBezTo>
                    <a:pt x="450" y="1386"/>
                    <a:pt x="475" y="1422"/>
                    <a:pt x="512" y="1436"/>
                  </a:cubicBezTo>
                  <a:cubicBezTo>
                    <a:pt x="499" y="1496"/>
                    <a:pt x="447" y="1538"/>
                    <a:pt x="386" y="1539"/>
                  </a:cubicBezTo>
                  <a:cubicBezTo>
                    <a:pt x="162" y="1539"/>
                    <a:pt x="162" y="1539"/>
                    <a:pt x="162" y="1539"/>
                  </a:cubicBezTo>
                  <a:cubicBezTo>
                    <a:pt x="109" y="1539"/>
                    <a:pt x="66" y="1582"/>
                    <a:pt x="66" y="1635"/>
                  </a:cubicBezTo>
                  <a:cubicBezTo>
                    <a:pt x="66" y="1688"/>
                    <a:pt x="109" y="1731"/>
                    <a:pt x="162" y="1731"/>
                  </a:cubicBezTo>
                  <a:cubicBezTo>
                    <a:pt x="610" y="1731"/>
                    <a:pt x="610" y="1731"/>
                    <a:pt x="610" y="1731"/>
                  </a:cubicBezTo>
                  <a:cubicBezTo>
                    <a:pt x="628" y="1731"/>
                    <a:pt x="642" y="1745"/>
                    <a:pt x="642" y="1763"/>
                  </a:cubicBezTo>
                  <a:cubicBezTo>
                    <a:pt x="642" y="1780"/>
                    <a:pt x="628" y="1795"/>
                    <a:pt x="610" y="1795"/>
                  </a:cubicBezTo>
                  <a:moveTo>
                    <a:pt x="1119" y="1781"/>
                  </a:moveTo>
                  <a:cubicBezTo>
                    <a:pt x="947" y="1903"/>
                    <a:pt x="947" y="1903"/>
                    <a:pt x="947" y="1903"/>
                  </a:cubicBezTo>
                  <a:cubicBezTo>
                    <a:pt x="935" y="1867"/>
                    <a:pt x="935" y="1867"/>
                    <a:pt x="935" y="1867"/>
                  </a:cubicBezTo>
                  <a:cubicBezTo>
                    <a:pt x="1102" y="1700"/>
                    <a:pt x="1102" y="1700"/>
                    <a:pt x="1102" y="1700"/>
                  </a:cubicBezTo>
                  <a:lnTo>
                    <a:pt x="1119" y="1781"/>
                  </a:lnTo>
                  <a:close/>
                  <a:moveTo>
                    <a:pt x="1346" y="1347"/>
                  </a:moveTo>
                  <a:cubicBezTo>
                    <a:pt x="1346" y="1311"/>
                    <a:pt x="1375" y="1283"/>
                    <a:pt x="1410" y="1283"/>
                  </a:cubicBezTo>
                  <a:cubicBezTo>
                    <a:pt x="1445" y="1283"/>
                    <a:pt x="1474" y="1311"/>
                    <a:pt x="1474" y="1347"/>
                  </a:cubicBezTo>
                  <a:cubicBezTo>
                    <a:pt x="1474" y="1382"/>
                    <a:pt x="1445" y="1411"/>
                    <a:pt x="1410" y="1411"/>
                  </a:cubicBezTo>
                  <a:cubicBezTo>
                    <a:pt x="1405" y="1410"/>
                    <a:pt x="1399" y="1410"/>
                    <a:pt x="1394" y="1408"/>
                  </a:cubicBezTo>
                  <a:cubicBezTo>
                    <a:pt x="1433" y="1369"/>
                    <a:pt x="1433" y="1369"/>
                    <a:pt x="1433" y="1369"/>
                  </a:cubicBezTo>
                  <a:cubicBezTo>
                    <a:pt x="1387" y="1324"/>
                    <a:pt x="1387" y="1324"/>
                    <a:pt x="1387" y="1324"/>
                  </a:cubicBezTo>
                  <a:cubicBezTo>
                    <a:pt x="1349" y="1363"/>
                    <a:pt x="1349" y="1363"/>
                    <a:pt x="1349" y="1363"/>
                  </a:cubicBezTo>
                  <a:cubicBezTo>
                    <a:pt x="1347" y="1358"/>
                    <a:pt x="1346" y="1352"/>
                    <a:pt x="1346" y="1347"/>
                  </a:cubicBezTo>
                  <a:moveTo>
                    <a:pt x="976" y="1638"/>
                  </a:moveTo>
                  <a:cubicBezTo>
                    <a:pt x="1057" y="1654"/>
                    <a:pt x="1057" y="1654"/>
                    <a:pt x="1057" y="1654"/>
                  </a:cubicBezTo>
                  <a:cubicBezTo>
                    <a:pt x="889" y="1822"/>
                    <a:pt x="889" y="1822"/>
                    <a:pt x="889" y="1822"/>
                  </a:cubicBezTo>
                  <a:cubicBezTo>
                    <a:pt x="853" y="1810"/>
                    <a:pt x="853" y="1810"/>
                    <a:pt x="853" y="1810"/>
                  </a:cubicBezTo>
                  <a:lnTo>
                    <a:pt x="976" y="1638"/>
                  </a:lnTo>
                  <a:close/>
                  <a:moveTo>
                    <a:pt x="418" y="1123"/>
                  </a:moveTo>
                  <a:cubicBezTo>
                    <a:pt x="674" y="1123"/>
                    <a:pt x="674" y="1123"/>
                    <a:pt x="674" y="1123"/>
                  </a:cubicBezTo>
                  <a:cubicBezTo>
                    <a:pt x="674" y="1155"/>
                    <a:pt x="674" y="1155"/>
                    <a:pt x="674" y="1155"/>
                  </a:cubicBezTo>
                  <a:cubicBezTo>
                    <a:pt x="418" y="1155"/>
                    <a:pt x="418" y="1155"/>
                    <a:pt x="418" y="1155"/>
                  </a:cubicBezTo>
                  <a:lnTo>
                    <a:pt x="418" y="1123"/>
                  </a:lnTo>
                  <a:close/>
                  <a:moveTo>
                    <a:pt x="130" y="547"/>
                  </a:moveTo>
                  <a:cubicBezTo>
                    <a:pt x="130" y="317"/>
                    <a:pt x="316" y="130"/>
                    <a:pt x="546" y="130"/>
                  </a:cubicBezTo>
                  <a:cubicBezTo>
                    <a:pt x="775" y="130"/>
                    <a:pt x="962" y="316"/>
                    <a:pt x="962" y="546"/>
                  </a:cubicBezTo>
                  <a:cubicBezTo>
                    <a:pt x="962" y="750"/>
                    <a:pt x="815" y="924"/>
                    <a:pt x="613" y="957"/>
                  </a:cubicBezTo>
                  <a:cubicBezTo>
                    <a:pt x="631" y="739"/>
                    <a:pt x="631" y="739"/>
                    <a:pt x="631" y="739"/>
                  </a:cubicBezTo>
                  <a:cubicBezTo>
                    <a:pt x="706" y="739"/>
                    <a:pt x="706" y="739"/>
                    <a:pt x="706" y="739"/>
                  </a:cubicBezTo>
                  <a:cubicBezTo>
                    <a:pt x="777" y="739"/>
                    <a:pt x="834" y="681"/>
                    <a:pt x="834" y="611"/>
                  </a:cubicBezTo>
                  <a:cubicBezTo>
                    <a:pt x="834" y="540"/>
                    <a:pt x="777" y="483"/>
                    <a:pt x="706" y="483"/>
                  </a:cubicBezTo>
                  <a:cubicBezTo>
                    <a:pt x="636" y="483"/>
                    <a:pt x="580" y="538"/>
                    <a:pt x="578" y="608"/>
                  </a:cubicBezTo>
                  <a:cubicBezTo>
                    <a:pt x="573" y="675"/>
                    <a:pt x="573" y="675"/>
                    <a:pt x="573" y="675"/>
                  </a:cubicBezTo>
                  <a:cubicBezTo>
                    <a:pt x="519" y="675"/>
                    <a:pt x="519" y="675"/>
                    <a:pt x="519" y="675"/>
                  </a:cubicBezTo>
                  <a:cubicBezTo>
                    <a:pt x="514" y="611"/>
                    <a:pt x="514" y="611"/>
                    <a:pt x="514" y="611"/>
                  </a:cubicBezTo>
                  <a:cubicBezTo>
                    <a:pt x="514" y="540"/>
                    <a:pt x="457" y="483"/>
                    <a:pt x="386" y="483"/>
                  </a:cubicBezTo>
                  <a:cubicBezTo>
                    <a:pt x="315" y="483"/>
                    <a:pt x="258" y="540"/>
                    <a:pt x="258" y="611"/>
                  </a:cubicBezTo>
                  <a:cubicBezTo>
                    <a:pt x="258" y="681"/>
                    <a:pt x="315" y="739"/>
                    <a:pt x="386" y="739"/>
                  </a:cubicBezTo>
                  <a:cubicBezTo>
                    <a:pt x="461" y="739"/>
                    <a:pt x="461" y="739"/>
                    <a:pt x="461" y="739"/>
                  </a:cubicBezTo>
                  <a:cubicBezTo>
                    <a:pt x="479" y="957"/>
                    <a:pt x="479" y="957"/>
                    <a:pt x="479" y="957"/>
                  </a:cubicBezTo>
                  <a:cubicBezTo>
                    <a:pt x="278" y="924"/>
                    <a:pt x="130" y="750"/>
                    <a:pt x="130" y="547"/>
                  </a:cubicBezTo>
                  <a:moveTo>
                    <a:pt x="544" y="963"/>
                  </a:moveTo>
                  <a:cubicBezTo>
                    <a:pt x="525" y="739"/>
                    <a:pt x="525" y="739"/>
                    <a:pt x="525" y="739"/>
                  </a:cubicBezTo>
                  <a:cubicBezTo>
                    <a:pt x="567" y="739"/>
                    <a:pt x="567" y="739"/>
                    <a:pt x="567" y="739"/>
                  </a:cubicBezTo>
                  <a:cubicBezTo>
                    <a:pt x="549" y="963"/>
                    <a:pt x="549" y="963"/>
                    <a:pt x="549" y="963"/>
                  </a:cubicBezTo>
                  <a:cubicBezTo>
                    <a:pt x="546" y="963"/>
                    <a:pt x="546" y="963"/>
                    <a:pt x="546" y="963"/>
                  </a:cubicBezTo>
                  <a:lnTo>
                    <a:pt x="544" y="963"/>
                  </a:lnTo>
                  <a:close/>
                  <a:moveTo>
                    <a:pt x="637" y="675"/>
                  </a:moveTo>
                  <a:cubicBezTo>
                    <a:pt x="642" y="611"/>
                    <a:pt x="642" y="611"/>
                    <a:pt x="642" y="611"/>
                  </a:cubicBezTo>
                  <a:cubicBezTo>
                    <a:pt x="642" y="575"/>
                    <a:pt x="671" y="547"/>
                    <a:pt x="706" y="547"/>
                  </a:cubicBezTo>
                  <a:cubicBezTo>
                    <a:pt x="741" y="547"/>
                    <a:pt x="770" y="575"/>
                    <a:pt x="770" y="611"/>
                  </a:cubicBezTo>
                  <a:cubicBezTo>
                    <a:pt x="770" y="646"/>
                    <a:pt x="741" y="675"/>
                    <a:pt x="706" y="675"/>
                  </a:cubicBezTo>
                  <a:lnTo>
                    <a:pt x="637" y="675"/>
                  </a:lnTo>
                  <a:close/>
                  <a:moveTo>
                    <a:pt x="455" y="675"/>
                  </a:moveTo>
                  <a:cubicBezTo>
                    <a:pt x="386" y="675"/>
                    <a:pt x="386" y="675"/>
                    <a:pt x="386" y="675"/>
                  </a:cubicBezTo>
                  <a:cubicBezTo>
                    <a:pt x="351" y="675"/>
                    <a:pt x="322" y="646"/>
                    <a:pt x="322" y="611"/>
                  </a:cubicBezTo>
                  <a:cubicBezTo>
                    <a:pt x="322" y="575"/>
                    <a:pt x="351" y="547"/>
                    <a:pt x="386" y="547"/>
                  </a:cubicBezTo>
                  <a:cubicBezTo>
                    <a:pt x="422" y="547"/>
                    <a:pt x="451" y="576"/>
                    <a:pt x="450" y="612"/>
                  </a:cubicBezTo>
                  <a:cubicBezTo>
                    <a:pt x="450" y="613"/>
                    <a:pt x="450" y="613"/>
                    <a:pt x="450" y="613"/>
                  </a:cubicBezTo>
                  <a:lnTo>
                    <a:pt x="455" y="675"/>
                  </a:lnTo>
                  <a:close/>
                  <a:moveTo>
                    <a:pt x="546" y="1027"/>
                  </a:moveTo>
                  <a:cubicBezTo>
                    <a:pt x="589" y="1026"/>
                    <a:pt x="632" y="1020"/>
                    <a:pt x="674" y="1009"/>
                  </a:cubicBezTo>
                  <a:cubicBezTo>
                    <a:pt x="674" y="1059"/>
                    <a:pt x="674" y="1059"/>
                    <a:pt x="674" y="1059"/>
                  </a:cubicBezTo>
                  <a:cubicBezTo>
                    <a:pt x="418" y="1059"/>
                    <a:pt x="418" y="1059"/>
                    <a:pt x="418" y="1059"/>
                  </a:cubicBezTo>
                  <a:cubicBezTo>
                    <a:pt x="418" y="1009"/>
                    <a:pt x="418" y="1009"/>
                    <a:pt x="418" y="1009"/>
                  </a:cubicBezTo>
                  <a:cubicBezTo>
                    <a:pt x="460" y="1020"/>
                    <a:pt x="503" y="1026"/>
                    <a:pt x="546" y="1027"/>
                  </a:cubicBezTo>
                  <a:moveTo>
                    <a:pt x="418" y="1219"/>
                  </a:moveTo>
                  <a:cubicBezTo>
                    <a:pt x="674" y="1219"/>
                    <a:pt x="674" y="1219"/>
                    <a:pt x="674" y="1219"/>
                  </a:cubicBezTo>
                  <a:cubicBezTo>
                    <a:pt x="674" y="1236"/>
                    <a:pt x="660" y="1251"/>
                    <a:pt x="642" y="1251"/>
                  </a:cubicBezTo>
                  <a:cubicBezTo>
                    <a:pt x="450" y="1251"/>
                    <a:pt x="450" y="1251"/>
                    <a:pt x="450" y="1251"/>
                  </a:cubicBezTo>
                  <a:cubicBezTo>
                    <a:pt x="432" y="1251"/>
                    <a:pt x="418" y="1236"/>
                    <a:pt x="418" y="1219"/>
                  </a:cubicBezTo>
                  <a:moveTo>
                    <a:pt x="578" y="1315"/>
                  </a:moveTo>
                  <a:cubicBezTo>
                    <a:pt x="578" y="1347"/>
                    <a:pt x="578" y="1347"/>
                    <a:pt x="578" y="1347"/>
                  </a:cubicBezTo>
                  <a:cubicBezTo>
                    <a:pt x="578" y="1364"/>
                    <a:pt x="564" y="1379"/>
                    <a:pt x="546" y="1379"/>
                  </a:cubicBezTo>
                  <a:cubicBezTo>
                    <a:pt x="528" y="1379"/>
                    <a:pt x="514" y="1364"/>
                    <a:pt x="514" y="1347"/>
                  </a:cubicBezTo>
                  <a:cubicBezTo>
                    <a:pt x="514" y="1315"/>
                    <a:pt x="514" y="1315"/>
                    <a:pt x="514" y="1315"/>
                  </a:cubicBezTo>
                  <a:lnTo>
                    <a:pt x="578" y="131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7" name="Google Shape;4717;p135"/>
            <p:cNvSpPr/>
            <p:nvPr/>
          </p:nvSpPr>
          <p:spPr>
            <a:xfrm>
              <a:off x="11387138" y="6403975"/>
              <a:ext cx="279400" cy="227012"/>
            </a:xfrm>
            <a:custGeom>
              <a:rect b="b" l="l" r="r" t="t"/>
              <a:pathLst>
                <a:path extrusionOk="0" h="597" w="739">
                  <a:moveTo>
                    <a:pt x="119" y="517"/>
                  </a:moveTo>
                  <a:cubicBezTo>
                    <a:pt x="127" y="524"/>
                    <a:pt x="138" y="526"/>
                    <a:pt x="149" y="524"/>
                  </a:cubicBezTo>
                  <a:cubicBezTo>
                    <a:pt x="337" y="474"/>
                    <a:pt x="538" y="500"/>
                    <a:pt x="707" y="597"/>
                  </a:cubicBezTo>
                  <a:cubicBezTo>
                    <a:pt x="739" y="542"/>
                    <a:pt x="739" y="542"/>
                    <a:pt x="739" y="542"/>
                  </a:cubicBezTo>
                  <a:cubicBezTo>
                    <a:pt x="569" y="444"/>
                    <a:pt x="369" y="412"/>
                    <a:pt x="177" y="451"/>
                  </a:cubicBezTo>
                  <a:cubicBezTo>
                    <a:pt x="178" y="434"/>
                    <a:pt x="179" y="418"/>
                    <a:pt x="179" y="403"/>
                  </a:cubicBezTo>
                  <a:cubicBezTo>
                    <a:pt x="179" y="259"/>
                    <a:pt x="135" y="118"/>
                    <a:pt x="53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3" y="168"/>
                    <a:pt x="132" y="330"/>
                    <a:pt x="109" y="488"/>
                  </a:cubicBezTo>
                  <a:cubicBezTo>
                    <a:pt x="107" y="499"/>
                    <a:pt x="111" y="510"/>
                    <a:pt x="119" y="517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8" name="Google Shape;4718;p135"/>
            <p:cNvSpPr/>
            <p:nvPr/>
          </p:nvSpPr>
          <p:spPr>
            <a:xfrm>
              <a:off x="11699875" y="6645275"/>
              <a:ext cx="42863" cy="42862"/>
            </a:xfrm>
            <a:custGeom>
              <a:rect b="b" l="l" r="r" t="t"/>
              <a:pathLst>
                <a:path extrusionOk="0" h="113" w="113">
                  <a:moveTo>
                    <a:pt x="42" y="0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23" y="68"/>
                    <a:pt x="45" y="90"/>
                    <a:pt x="65" y="113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91" y="45"/>
                    <a:pt x="67" y="22"/>
                    <a:pt x="4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19" name="Google Shape;4719;p135"/>
          <p:cNvGrpSpPr/>
          <p:nvPr/>
        </p:nvGrpSpPr>
        <p:grpSpPr>
          <a:xfrm>
            <a:off x="7024510" y="2416812"/>
            <a:ext cx="453901" cy="462264"/>
            <a:chOff x="9164638" y="5856288"/>
            <a:chExt cx="1292226" cy="1316037"/>
          </a:xfrm>
        </p:grpSpPr>
        <p:sp>
          <p:nvSpPr>
            <p:cNvPr id="4720" name="Google Shape;4720;p135"/>
            <p:cNvSpPr/>
            <p:nvPr/>
          </p:nvSpPr>
          <p:spPr>
            <a:xfrm>
              <a:off x="9725026" y="6311900"/>
              <a:ext cx="731838" cy="731837"/>
            </a:xfrm>
            <a:custGeom>
              <a:rect b="b" l="l" r="r" t="t"/>
              <a:pathLst>
                <a:path extrusionOk="0" h="1088" w="1088">
                  <a:moveTo>
                    <a:pt x="960" y="0"/>
                  </a:moveTo>
                  <a:cubicBezTo>
                    <a:pt x="544" y="0"/>
                    <a:pt x="544" y="0"/>
                    <a:pt x="544" y="0"/>
                  </a:cubicBezTo>
                  <a:cubicBezTo>
                    <a:pt x="526" y="0"/>
                    <a:pt x="512" y="14"/>
                    <a:pt x="512" y="32"/>
                  </a:cubicBezTo>
                  <a:cubicBezTo>
                    <a:pt x="512" y="160"/>
                    <a:pt x="512" y="160"/>
                    <a:pt x="512" y="160"/>
                  </a:cubicBezTo>
                  <a:cubicBezTo>
                    <a:pt x="512" y="177"/>
                    <a:pt x="526" y="192"/>
                    <a:pt x="544" y="192"/>
                  </a:cubicBezTo>
                  <a:cubicBezTo>
                    <a:pt x="640" y="192"/>
                    <a:pt x="640" y="192"/>
                    <a:pt x="640" y="192"/>
                  </a:cubicBezTo>
                  <a:cubicBezTo>
                    <a:pt x="675" y="192"/>
                    <a:pt x="704" y="220"/>
                    <a:pt x="704" y="256"/>
                  </a:cubicBezTo>
                  <a:cubicBezTo>
                    <a:pt x="704" y="291"/>
                    <a:pt x="675" y="320"/>
                    <a:pt x="640" y="320"/>
                  </a:cubicBezTo>
                  <a:cubicBezTo>
                    <a:pt x="544" y="320"/>
                    <a:pt x="544" y="320"/>
                    <a:pt x="544" y="320"/>
                  </a:cubicBezTo>
                  <a:cubicBezTo>
                    <a:pt x="526" y="320"/>
                    <a:pt x="512" y="334"/>
                    <a:pt x="512" y="352"/>
                  </a:cubicBezTo>
                  <a:cubicBezTo>
                    <a:pt x="512" y="512"/>
                    <a:pt x="512" y="512"/>
                    <a:pt x="512" y="512"/>
                  </a:cubicBezTo>
                  <a:cubicBezTo>
                    <a:pt x="32" y="512"/>
                    <a:pt x="32" y="512"/>
                    <a:pt x="32" y="512"/>
                  </a:cubicBezTo>
                  <a:cubicBezTo>
                    <a:pt x="14" y="512"/>
                    <a:pt x="0" y="526"/>
                    <a:pt x="0" y="544"/>
                  </a:cubicBezTo>
                  <a:cubicBezTo>
                    <a:pt x="0" y="960"/>
                    <a:pt x="0" y="960"/>
                    <a:pt x="0" y="960"/>
                  </a:cubicBezTo>
                  <a:cubicBezTo>
                    <a:pt x="0" y="1030"/>
                    <a:pt x="57" y="1088"/>
                    <a:pt x="128" y="1088"/>
                  </a:cubicBezTo>
                  <a:cubicBezTo>
                    <a:pt x="960" y="1088"/>
                    <a:pt x="960" y="1088"/>
                    <a:pt x="960" y="1088"/>
                  </a:cubicBezTo>
                  <a:cubicBezTo>
                    <a:pt x="1030" y="1088"/>
                    <a:pt x="1088" y="1030"/>
                    <a:pt x="1088" y="960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1088" y="57"/>
                    <a:pt x="1030" y="0"/>
                    <a:pt x="960" y="0"/>
                  </a:cubicBezTo>
                  <a:moveTo>
                    <a:pt x="640" y="384"/>
                  </a:moveTo>
                  <a:cubicBezTo>
                    <a:pt x="710" y="384"/>
                    <a:pt x="768" y="326"/>
                    <a:pt x="768" y="256"/>
                  </a:cubicBezTo>
                  <a:cubicBezTo>
                    <a:pt x="768" y="185"/>
                    <a:pt x="710" y="128"/>
                    <a:pt x="640" y="128"/>
                  </a:cubicBezTo>
                  <a:cubicBezTo>
                    <a:pt x="576" y="128"/>
                    <a:pt x="576" y="128"/>
                    <a:pt x="576" y="128"/>
                  </a:cubicBezTo>
                  <a:cubicBezTo>
                    <a:pt x="576" y="64"/>
                    <a:pt x="576" y="64"/>
                    <a:pt x="576" y="64"/>
                  </a:cubicBezTo>
                  <a:cubicBezTo>
                    <a:pt x="960" y="64"/>
                    <a:pt x="960" y="64"/>
                    <a:pt x="960" y="64"/>
                  </a:cubicBezTo>
                  <a:cubicBezTo>
                    <a:pt x="995" y="64"/>
                    <a:pt x="1024" y="92"/>
                    <a:pt x="1024" y="128"/>
                  </a:cubicBezTo>
                  <a:cubicBezTo>
                    <a:pt x="1024" y="512"/>
                    <a:pt x="1024" y="512"/>
                    <a:pt x="1024" y="512"/>
                  </a:cubicBezTo>
                  <a:cubicBezTo>
                    <a:pt x="896" y="512"/>
                    <a:pt x="896" y="512"/>
                    <a:pt x="896" y="512"/>
                  </a:cubicBezTo>
                  <a:cubicBezTo>
                    <a:pt x="878" y="512"/>
                    <a:pt x="864" y="526"/>
                    <a:pt x="864" y="544"/>
                  </a:cubicBezTo>
                  <a:cubicBezTo>
                    <a:pt x="864" y="640"/>
                    <a:pt x="864" y="640"/>
                    <a:pt x="864" y="640"/>
                  </a:cubicBezTo>
                  <a:cubicBezTo>
                    <a:pt x="864" y="675"/>
                    <a:pt x="835" y="704"/>
                    <a:pt x="800" y="704"/>
                  </a:cubicBezTo>
                  <a:cubicBezTo>
                    <a:pt x="764" y="704"/>
                    <a:pt x="736" y="675"/>
                    <a:pt x="736" y="640"/>
                  </a:cubicBezTo>
                  <a:cubicBezTo>
                    <a:pt x="736" y="544"/>
                    <a:pt x="736" y="544"/>
                    <a:pt x="736" y="544"/>
                  </a:cubicBezTo>
                  <a:cubicBezTo>
                    <a:pt x="736" y="526"/>
                    <a:pt x="721" y="512"/>
                    <a:pt x="704" y="512"/>
                  </a:cubicBezTo>
                  <a:cubicBezTo>
                    <a:pt x="576" y="512"/>
                    <a:pt x="576" y="512"/>
                    <a:pt x="576" y="512"/>
                  </a:cubicBezTo>
                  <a:cubicBezTo>
                    <a:pt x="576" y="384"/>
                    <a:pt x="576" y="384"/>
                    <a:pt x="576" y="384"/>
                  </a:cubicBezTo>
                  <a:lnTo>
                    <a:pt x="640" y="384"/>
                  </a:lnTo>
                  <a:close/>
                  <a:moveTo>
                    <a:pt x="512" y="1024"/>
                  </a:moveTo>
                  <a:cubicBezTo>
                    <a:pt x="128" y="1024"/>
                    <a:pt x="128" y="1024"/>
                    <a:pt x="128" y="1024"/>
                  </a:cubicBezTo>
                  <a:cubicBezTo>
                    <a:pt x="92" y="1024"/>
                    <a:pt x="64" y="995"/>
                    <a:pt x="64" y="960"/>
                  </a:cubicBezTo>
                  <a:cubicBezTo>
                    <a:pt x="64" y="576"/>
                    <a:pt x="64" y="576"/>
                    <a:pt x="64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640"/>
                    <a:pt x="512" y="640"/>
                    <a:pt x="512" y="640"/>
                  </a:cubicBezTo>
                  <a:cubicBezTo>
                    <a:pt x="448" y="640"/>
                    <a:pt x="448" y="640"/>
                    <a:pt x="448" y="640"/>
                  </a:cubicBezTo>
                  <a:cubicBezTo>
                    <a:pt x="377" y="640"/>
                    <a:pt x="320" y="697"/>
                    <a:pt x="320" y="768"/>
                  </a:cubicBezTo>
                  <a:cubicBezTo>
                    <a:pt x="320" y="838"/>
                    <a:pt x="377" y="896"/>
                    <a:pt x="448" y="896"/>
                  </a:cubicBezTo>
                  <a:cubicBezTo>
                    <a:pt x="512" y="896"/>
                    <a:pt x="512" y="896"/>
                    <a:pt x="512" y="896"/>
                  </a:cubicBezTo>
                  <a:lnTo>
                    <a:pt x="512" y="1024"/>
                  </a:lnTo>
                  <a:close/>
                  <a:moveTo>
                    <a:pt x="1024" y="960"/>
                  </a:moveTo>
                  <a:cubicBezTo>
                    <a:pt x="1024" y="995"/>
                    <a:pt x="995" y="1024"/>
                    <a:pt x="960" y="1024"/>
                  </a:cubicBezTo>
                  <a:cubicBezTo>
                    <a:pt x="576" y="1024"/>
                    <a:pt x="576" y="1024"/>
                    <a:pt x="576" y="1024"/>
                  </a:cubicBezTo>
                  <a:cubicBezTo>
                    <a:pt x="576" y="864"/>
                    <a:pt x="576" y="864"/>
                    <a:pt x="576" y="864"/>
                  </a:cubicBezTo>
                  <a:cubicBezTo>
                    <a:pt x="576" y="846"/>
                    <a:pt x="561" y="832"/>
                    <a:pt x="544" y="832"/>
                  </a:cubicBezTo>
                  <a:cubicBezTo>
                    <a:pt x="448" y="832"/>
                    <a:pt x="448" y="832"/>
                    <a:pt x="448" y="832"/>
                  </a:cubicBezTo>
                  <a:cubicBezTo>
                    <a:pt x="412" y="832"/>
                    <a:pt x="384" y="803"/>
                    <a:pt x="384" y="768"/>
                  </a:cubicBezTo>
                  <a:cubicBezTo>
                    <a:pt x="384" y="732"/>
                    <a:pt x="412" y="704"/>
                    <a:pt x="448" y="704"/>
                  </a:cubicBezTo>
                  <a:cubicBezTo>
                    <a:pt x="544" y="704"/>
                    <a:pt x="544" y="704"/>
                    <a:pt x="544" y="704"/>
                  </a:cubicBezTo>
                  <a:cubicBezTo>
                    <a:pt x="561" y="704"/>
                    <a:pt x="576" y="689"/>
                    <a:pt x="576" y="672"/>
                  </a:cubicBezTo>
                  <a:cubicBezTo>
                    <a:pt x="576" y="576"/>
                    <a:pt x="576" y="576"/>
                    <a:pt x="576" y="576"/>
                  </a:cubicBezTo>
                  <a:cubicBezTo>
                    <a:pt x="672" y="576"/>
                    <a:pt x="672" y="576"/>
                    <a:pt x="672" y="576"/>
                  </a:cubicBezTo>
                  <a:cubicBezTo>
                    <a:pt x="672" y="640"/>
                    <a:pt x="672" y="640"/>
                    <a:pt x="672" y="640"/>
                  </a:cubicBezTo>
                  <a:cubicBezTo>
                    <a:pt x="672" y="710"/>
                    <a:pt x="729" y="768"/>
                    <a:pt x="800" y="768"/>
                  </a:cubicBezTo>
                  <a:cubicBezTo>
                    <a:pt x="870" y="768"/>
                    <a:pt x="928" y="710"/>
                    <a:pt x="928" y="640"/>
                  </a:cubicBezTo>
                  <a:cubicBezTo>
                    <a:pt x="928" y="576"/>
                    <a:pt x="928" y="576"/>
                    <a:pt x="928" y="576"/>
                  </a:cubicBezTo>
                  <a:cubicBezTo>
                    <a:pt x="1024" y="576"/>
                    <a:pt x="1024" y="576"/>
                    <a:pt x="1024" y="576"/>
                  </a:cubicBezTo>
                  <a:lnTo>
                    <a:pt x="1024" y="96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1" name="Google Shape;4721;p135"/>
            <p:cNvSpPr/>
            <p:nvPr/>
          </p:nvSpPr>
          <p:spPr>
            <a:xfrm>
              <a:off x="9164638" y="5856288"/>
              <a:ext cx="1033463" cy="1316037"/>
            </a:xfrm>
            <a:custGeom>
              <a:rect b="b" l="l" r="r" t="t"/>
              <a:pathLst>
                <a:path extrusionOk="0" h="1957" w="1541">
                  <a:moveTo>
                    <a:pt x="37" y="1957"/>
                  </a:moveTo>
                  <a:cubicBezTo>
                    <a:pt x="389" y="1957"/>
                    <a:pt x="389" y="1957"/>
                    <a:pt x="389" y="1957"/>
                  </a:cubicBezTo>
                  <a:cubicBezTo>
                    <a:pt x="406" y="1957"/>
                    <a:pt x="421" y="1942"/>
                    <a:pt x="421" y="1925"/>
                  </a:cubicBezTo>
                  <a:cubicBezTo>
                    <a:pt x="421" y="1865"/>
                    <a:pt x="388" y="1811"/>
                    <a:pt x="335" y="1783"/>
                  </a:cubicBezTo>
                  <a:cubicBezTo>
                    <a:pt x="350" y="1753"/>
                    <a:pt x="350" y="1753"/>
                    <a:pt x="350" y="1753"/>
                  </a:cubicBezTo>
                  <a:cubicBezTo>
                    <a:pt x="397" y="1660"/>
                    <a:pt x="412" y="1554"/>
                    <a:pt x="393" y="1452"/>
                  </a:cubicBezTo>
                  <a:cubicBezTo>
                    <a:pt x="370" y="1321"/>
                    <a:pt x="370" y="1321"/>
                    <a:pt x="370" y="1321"/>
                  </a:cubicBezTo>
                  <a:cubicBezTo>
                    <a:pt x="367" y="1304"/>
                    <a:pt x="378" y="1288"/>
                    <a:pt x="395" y="1285"/>
                  </a:cubicBezTo>
                  <a:cubicBezTo>
                    <a:pt x="396" y="1285"/>
                    <a:pt x="398" y="1285"/>
                    <a:pt x="400" y="1285"/>
                  </a:cubicBezTo>
                  <a:cubicBezTo>
                    <a:pt x="415" y="1285"/>
                    <a:pt x="428" y="1295"/>
                    <a:pt x="431" y="1310"/>
                  </a:cubicBezTo>
                  <a:cubicBezTo>
                    <a:pt x="474" y="1549"/>
                    <a:pt x="474" y="1549"/>
                    <a:pt x="474" y="1549"/>
                  </a:cubicBezTo>
                  <a:cubicBezTo>
                    <a:pt x="481" y="1588"/>
                    <a:pt x="485" y="1627"/>
                    <a:pt x="485" y="1667"/>
                  </a:cubicBezTo>
                  <a:cubicBezTo>
                    <a:pt x="485" y="1925"/>
                    <a:pt x="485" y="1925"/>
                    <a:pt x="485" y="1925"/>
                  </a:cubicBezTo>
                  <a:cubicBezTo>
                    <a:pt x="485" y="1942"/>
                    <a:pt x="499" y="1957"/>
                    <a:pt x="517" y="1957"/>
                  </a:cubicBezTo>
                  <a:cubicBezTo>
                    <a:pt x="869" y="1957"/>
                    <a:pt x="869" y="1957"/>
                    <a:pt x="869" y="1957"/>
                  </a:cubicBezTo>
                  <a:cubicBezTo>
                    <a:pt x="886" y="1957"/>
                    <a:pt x="901" y="1942"/>
                    <a:pt x="901" y="1925"/>
                  </a:cubicBezTo>
                  <a:cubicBezTo>
                    <a:pt x="901" y="1918"/>
                    <a:pt x="900" y="1912"/>
                    <a:pt x="900" y="1906"/>
                  </a:cubicBezTo>
                  <a:cubicBezTo>
                    <a:pt x="894" y="1858"/>
                    <a:pt x="864" y="1816"/>
                    <a:pt x="821" y="1795"/>
                  </a:cubicBezTo>
                  <a:cubicBezTo>
                    <a:pt x="785" y="1776"/>
                    <a:pt x="744" y="1773"/>
                    <a:pt x="705" y="1784"/>
                  </a:cubicBezTo>
                  <a:cubicBezTo>
                    <a:pt x="727" y="1678"/>
                    <a:pt x="727" y="1678"/>
                    <a:pt x="727" y="1678"/>
                  </a:cubicBezTo>
                  <a:cubicBezTo>
                    <a:pt x="736" y="1631"/>
                    <a:pt x="741" y="1584"/>
                    <a:pt x="741" y="1536"/>
                  </a:cubicBezTo>
                  <a:cubicBezTo>
                    <a:pt x="741" y="1250"/>
                    <a:pt x="741" y="1250"/>
                    <a:pt x="741" y="1250"/>
                  </a:cubicBezTo>
                  <a:cubicBezTo>
                    <a:pt x="703" y="821"/>
                    <a:pt x="703" y="821"/>
                    <a:pt x="703" y="821"/>
                  </a:cubicBezTo>
                  <a:cubicBezTo>
                    <a:pt x="925" y="715"/>
                    <a:pt x="925" y="715"/>
                    <a:pt x="925" y="715"/>
                  </a:cubicBezTo>
                  <a:cubicBezTo>
                    <a:pt x="966" y="697"/>
                    <a:pt x="994" y="657"/>
                    <a:pt x="996" y="613"/>
                  </a:cubicBezTo>
                  <a:cubicBezTo>
                    <a:pt x="1317" y="613"/>
                    <a:pt x="1317" y="613"/>
                    <a:pt x="1317" y="613"/>
                  </a:cubicBezTo>
                  <a:cubicBezTo>
                    <a:pt x="1334" y="613"/>
                    <a:pt x="1349" y="598"/>
                    <a:pt x="1349" y="581"/>
                  </a:cubicBezTo>
                  <a:cubicBezTo>
                    <a:pt x="1349" y="421"/>
                    <a:pt x="1349" y="421"/>
                    <a:pt x="1349" y="421"/>
                  </a:cubicBezTo>
                  <a:cubicBezTo>
                    <a:pt x="1413" y="421"/>
                    <a:pt x="1413" y="421"/>
                    <a:pt x="1413" y="421"/>
                  </a:cubicBezTo>
                  <a:cubicBezTo>
                    <a:pt x="1483" y="421"/>
                    <a:pt x="1541" y="363"/>
                    <a:pt x="1541" y="293"/>
                  </a:cubicBezTo>
                  <a:cubicBezTo>
                    <a:pt x="1541" y="222"/>
                    <a:pt x="1483" y="165"/>
                    <a:pt x="1413" y="165"/>
                  </a:cubicBezTo>
                  <a:cubicBezTo>
                    <a:pt x="1349" y="165"/>
                    <a:pt x="1349" y="165"/>
                    <a:pt x="1349" y="165"/>
                  </a:cubicBezTo>
                  <a:cubicBezTo>
                    <a:pt x="1349" y="69"/>
                    <a:pt x="1349" y="69"/>
                    <a:pt x="1349" y="69"/>
                  </a:cubicBezTo>
                  <a:cubicBezTo>
                    <a:pt x="1349" y="51"/>
                    <a:pt x="1334" y="37"/>
                    <a:pt x="1317" y="37"/>
                  </a:cubicBezTo>
                  <a:cubicBezTo>
                    <a:pt x="901" y="37"/>
                    <a:pt x="901" y="37"/>
                    <a:pt x="901" y="37"/>
                  </a:cubicBezTo>
                  <a:cubicBezTo>
                    <a:pt x="830" y="37"/>
                    <a:pt x="773" y="94"/>
                    <a:pt x="773" y="165"/>
                  </a:cubicBezTo>
                  <a:cubicBezTo>
                    <a:pt x="773" y="523"/>
                    <a:pt x="773" y="523"/>
                    <a:pt x="773" y="523"/>
                  </a:cubicBezTo>
                  <a:cubicBezTo>
                    <a:pt x="640" y="587"/>
                    <a:pt x="640" y="587"/>
                    <a:pt x="640" y="587"/>
                  </a:cubicBezTo>
                  <a:cubicBezTo>
                    <a:pt x="620" y="561"/>
                    <a:pt x="596" y="538"/>
                    <a:pt x="567" y="521"/>
                  </a:cubicBezTo>
                  <a:cubicBezTo>
                    <a:pt x="694" y="458"/>
                    <a:pt x="745" y="304"/>
                    <a:pt x="682" y="178"/>
                  </a:cubicBezTo>
                  <a:cubicBezTo>
                    <a:pt x="618" y="51"/>
                    <a:pt x="464" y="0"/>
                    <a:pt x="338" y="64"/>
                  </a:cubicBezTo>
                  <a:cubicBezTo>
                    <a:pt x="212" y="127"/>
                    <a:pt x="161" y="281"/>
                    <a:pt x="224" y="407"/>
                  </a:cubicBezTo>
                  <a:cubicBezTo>
                    <a:pt x="246" y="451"/>
                    <a:pt x="280" y="487"/>
                    <a:pt x="321" y="512"/>
                  </a:cubicBezTo>
                  <a:cubicBezTo>
                    <a:pt x="254" y="545"/>
                    <a:pt x="205" y="605"/>
                    <a:pt x="186" y="677"/>
                  </a:cubicBezTo>
                  <a:cubicBezTo>
                    <a:pt x="58" y="1078"/>
                    <a:pt x="58" y="1078"/>
                    <a:pt x="58" y="1078"/>
                  </a:cubicBezTo>
                  <a:cubicBezTo>
                    <a:pt x="22" y="1192"/>
                    <a:pt x="30" y="1315"/>
                    <a:pt x="79" y="1423"/>
                  </a:cubicBezTo>
                  <a:cubicBezTo>
                    <a:pt x="131" y="1537"/>
                    <a:pt x="129" y="1669"/>
                    <a:pt x="72" y="1782"/>
                  </a:cubicBezTo>
                  <a:cubicBezTo>
                    <a:pt x="8" y="1910"/>
                    <a:pt x="8" y="1910"/>
                    <a:pt x="8" y="1910"/>
                  </a:cubicBezTo>
                  <a:cubicBezTo>
                    <a:pt x="0" y="1926"/>
                    <a:pt x="7" y="1945"/>
                    <a:pt x="22" y="1953"/>
                  </a:cubicBezTo>
                  <a:cubicBezTo>
                    <a:pt x="27" y="1955"/>
                    <a:pt x="32" y="1957"/>
                    <a:pt x="37" y="1957"/>
                  </a:cubicBezTo>
                  <a:moveTo>
                    <a:pt x="899" y="657"/>
                  </a:moveTo>
                  <a:cubicBezTo>
                    <a:pt x="898" y="657"/>
                    <a:pt x="898" y="657"/>
                    <a:pt x="898" y="657"/>
                  </a:cubicBezTo>
                  <a:cubicBezTo>
                    <a:pt x="467" y="863"/>
                    <a:pt x="467" y="863"/>
                    <a:pt x="467" y="863"/>
                  </a:cubicBezTo>
                  <a:cubicBezTo>
                    <a:pt x="440" y="876"/>
                    <a:pt x="407" y="865"/>
                    <a:pt x="394" y="837"/>
                  </a:cubicBezTo>
                  <a:cubicBezTo>
                    <a:pt x="390" y="830"/>
                    <a:pt x="389" y="822"/>
                    <a:pt x="389" y="814"/>
                  </a:cubicBezTo>
                  <a:cubicBezTo>
                    <a:pt x="389" y="793"/>
                    <a:pt x="401" y="774"/>
                    <a:pt x="420" y="764"/>
                  </a:cubicBezTo>
                  <a:cubicBezTo>
                    <a:pt x="854" y="554"/>
                    <a:pt x="854" y="554"/>
                    <a:pt x="854" y="554"/>
                  </a:cubicBezTo>
                  <a:cubicBezTo>
                    <a:pt x="872" y="547"/>
                    <a:pt x="892" y="548"/>
                    <a:pt x="907" y="559"/>
                  </a:cubicBezTo>
                  <a:cubicBezTo>
                    <a:pt x="923" y="569"/>
                    <a:pt x="933" y="587"/>
                    <a:pt x="933" y="606"/>
                  </a:cubicBezTo>
                  <a:cubicBezTo>
                    <a:pt x="933" y="628"/>
                    <a:pt x="919" y="648"/>
                    <a:pt x="899" y="657"/>
                  </a:cubicBezTo>
                  <a:moveTo>
                    <a:pt x="901" y="101"/>
                  </a:moveTo>
                  <a:cubicBezTo>
                    <a:pt x="1285" y="101"/>
                    <a:pt x="1285" y="101"/>
                    <a:pt x="1285" y="101"/>
                  </a:cubicBezTo>
                  <a:cubicBezTo>
                    <a:pt x="1285" y="197"/>
                    <a:pt x="1285" y="197"/>
                    <a:pt x="1285" y="197"/>
                  </a:cubicBezTo>
                  <a:cubicBezTo>
                    <a:pt x="1285" y="214"/>
                    <a:pt x="1299" y="229"/>
                    <a:pt x="1317" y="229"/>
                  </a:cubicBezTo>
                  <a:cubicBezTo>
                    <a:pt x="1413" y="229"/>
                    <a:pt x="1413" y="229"/>
                    <a:pt x="1413" y="229"/>
                  </a:cubicBezTo>
                  <a:cubicBezTo>
                    <a:pt x="1448" y="229"/>
                    <a:pt x="1477" y="257"/>
                    <a:pt x="1477" y="293"/>
                  </a:cubicBezTo>
                  <a:cubicBezTo>
                    <a:pt x="1477" y="328"/>
                    <a:pt x="1448" y="357"/>
                    <a:pt x="1413" y="357"/>
                  </a:cubicBezTo>
                  <a:cubicBezTo>
                    <a:pt x="1317" y="357"/>
                    <a:pt x="1317" y="357"/>
                    <a:pt x="1317" y="357"/>
                  </a:cubicBezTo>
                  <a:cubicBezTo>
                    <a:pt x="1299" y="357"/>
                    <a:pt x="1285" y="371"/>
                    <a:pt x="1285" y="389"/>
                  </a:cubicBezTo>
                  <a:cubicBezTo>
                    <a:pt x="1285" y="549"/>
                    <a:pt x="1285" y="549"/>
                    <a:pt x="1285" y="549"/>
                  </a:cubicBezTo>
                  <a:cubicBezTo>
                    <a:pt x="982" y="549"/>
                    <a:pt x="982" y="549"/>
                    <a:pt x="982" y="549"/>
                  </a:cubicBezTo>
                  <a:cubicBezTo>
                    <a:pt x="954" y="497"/>
                    <a:pt x="892" y="473"/>
                    <a:pt x="837" y="493"/>
                  </a:cubicBezTo>
                  <a:cubicBezTo>
                    <a:pt x="837" y="165"/>
                    <a:pt x="837" y="165"/>
                    <a:pt x="837" y="165"/>
                  </a:cubicBezTo>
                  <a:cubicBezTo>
                    <a:pt x="837" y="129"/>
                    <a:pt x="865" y="101"/>
                    <a:pt x="901" y="101"/>
                  </a:cubicBezTo>
                  <a:moveTo>
                    <a:pt x="261" y="293"/>
                  </a:moveTo>
                  <a:cubicBezTo>
                    <a:pt x="261" y="187"/>
                    <a:pt x="347" y="101"/>
                    <a:pt x="453" y="101"/>
                  </a:cubicBezTo>
                  <a:cubicBezTo>
                    <a:pt x="559" y="101"/>
                    <a:pt x="645" y="187"/>
                    <a:pt x="645" y="293"/>
                  </a:cubicBezTo>
                  <a:cubicBezTo>
                    <a:pt x="645" y="399"/>
                    <a:pt x="559" y="485"/>
                    <a:pt x="453" y="485"/>
                  </a:cubicBezTo>
                  <a:cubicBezTo>
                    <a:pt x="347" y="484"/>
                    <a:pt x="261" y="399"/>
                    <a:pt x="261" y="293"/>
                  </a:cubicBezTo>
                  <a:moveTo>
                    <a:pt x="129" y="1810"/>
                  </a:moveTo>
                  <a:cubicBezTo>
                    <a:pt x="195" y="1681"/>
                    <a:pt x="197" y="1528"/>
                    <a:pt x="137" y="1396"/>
                  </a:cubicBezTo>
                  <a:cubicBezTo>
                    <a:pt x="94" y="1303"/>
                    <a:pt x="88" y="1196"/>
                    <a:pt x="119" y="1098"/>
                  </a:cubicBezTo>
                  <a:cubicBezTo>
                    <a:pt x="247" y="695"/>
                    <a:pt x="247" y="695"/>
                    <a:pt x="247" y="695"/>
                  </a:cubicBezTo>
                  <a:cubicBezTo>
                    <a:pt x="274" y="595"/>
                    <a:pt x="373" y="533"/>
                    <a:pt x="474" y="552"/>
                  </a:cubicBezTo>
                  <a:cubicBezTo>
                    <a:pt x="516" y="561"/>
                    <a:pt x="553" y="583"/>
                    <a:pt x="581" y="615"/>
                  </a:cubicBezTo>
                  <a:cubicBezTo>
                    <a:pt x="392" y="707"/>
                    <a:pt x="392" y="707"/>
                    <a:pt x="392" y="707"/>
                  </a:cubicBezTo>
                  <a:cubicBezTo>
                    <a:pt x="351" y="727"/>
                    <a:pt x="325" y="768"/>
                    <a:pt x="325" y="814"/>
                  </a:cubicBezTo>
                  <a:cubicBezTo>
                    <a:pt x="324" y="879"/>
                    <a:pt x="377" y="932"/>
                    <a:pt x="443" y="933"/>
                  </a:cubicBezTo>
                  <a:cubicBezTo>
                    <a:pt x="461" y="933"/>
                    <a:pt x="478" y="929"/>
                    <a:pt x="495" y="921"/>
                  </a:cubicBezTo>
                  <a:cubicBezTo>
                    <a:pt x="642" y="851"/>
                    <a:pt x="642" y="851"/>
                    <a:pt x="642" y="851"/>
                  </a:cubicBezTo>
                  <a:cubicBezTo>
                    <a:pt x="677" y="1253"/>
                    <a:pt x="677" y="1253"/>
                    <a:pt x="677" y="1253"/>
                  </a:cubicBezTo>
                  <a:cubicBezTo>
                    <a:pt x="677" y="1536"/>
                    <a:pt x="677" y="1536"/>
                    <a:pt x="677" y="1536"/>
                  </a:cubicBezTo>
                  <a:cubicBezTo>
                    <a:pt x="677" y="1580"/>
                    <a:pt x="672" y="1623"/>
                    <a:pt x="664" y="1665"/>
                  </a:cubicBezTo>
                  <a:cubicBezTo>
                    <a:pt x="630" y="1836"/>
                    <a:pt x="630" y="1836"/>
                    <a:pt x="630" y="1836"/>
                  </a:cubicBezTo>
                  <a:cubicBezTo>
                    <a:pt x="626" y="1853"/>
                    <a:pt x="637" y="1870"/>
                    <a:pt x="655" y="1873"/>
                  </a:cubicBezTo>
                  <a:cubicBezTo>
                    <a:pt x="662" y="1875"/>
                    <a:pt x="670" y="1874"/>
                    <a:pt x="677" y="1870"/>
                  </a:cubicBezTo>
                  <a:cubicBezTo>
                    <a:pt x="705" y="1854"/>
                    <a:pt x="705" y="1854"/>
                    <a:pt x="705" y="1854"/>
                  </a:cubicBezTo>
                  <a:cubicBezTo>
                    <a:pt x="732" y="1838"/>
                    <a:pt x="764" y="1838"/>
                    <a:pt x="792" y="1852"/>
                  </a:cubicBezTo>
                  <a:cubicBezTo>
                    <a:pt x="809" y="1860"/>
                    <a:pt x="823" y="1875"/>
                    <a:pt x="831" y="1893"/>
                  </a:cubicBezTo>
                  <a:cubicBezTo>
                    <a:pt x="549" y="1893"/>
                    <a:pt x="549" y="1893"/>
                    <a:pt x="549" y="1893"/>
                  </a:cubicBezTo>
                  <a:cubicBezTo>
                    <a:pt x="549" y="1667"/>
                    <a:pt x="549" y="1667"/>
                    <a:pt x="549" y="1667"/>
                  </a:cubicBezTo>
                  <a:cubicBezTo>
                    <a:pt x="549" y="1623"/>
                    <a:pt x="545" y="1580"/>
                    <a:pt x="537" y="1538"/>
                  </a:cubicBezTo>
                  <a:cubicBezTo>
                    <a:pt x="494" y="1299"/>
                    <a:pt x="494" y="1299"/>
                    <a:pt x="494" y="1299"/>
                  </a:cubicBezTo>
                  <a:cubicBezTo>
                    <a:pt x="485" y="1247"/>
                    <a:pt x="435" y="1212"/>
                    <a:pt x="384" y="1221"/>
                  </a:cubicBezTo>
                  <a:cubicBezTo>
                    <a:pt x="332" y="1230"/>
                    <a:pt x="297" y="1279"/>
                    <a:pt x="306" y="1331"/>
                  </a:cubicBezTo>
                  <a:cubicBezTo>
                    <a:pt x="306" y="1331"/>
                    <a:pt x="307" y="1332"/>
                    <a:pt x="307" y="1333"/>
                  </a:cubicBezTo>
                  <a:cubicBezTo>
                    <a:pt x="330" y="1463"/>
                    <a:pt x="330" y="1463"/>
                    <a:pt x="330" y="1463"/>
                  </a:cubicBezTo>
                  <a:cubicBezTo>
                    <a:pt x="346" y="1552"/>
                    <a:pt x="333" y="1643"/>
                    <a:pt x="293" y="1724"/>
                  </a:cubicBezTo>
                  <a:cubicBezTo>
                    <a:pt x="262" y="1786"/>
                    <a:pt x="262" y="1786"/>
                    <a:pt x="262" y="1786"/>
                  </a:cubicBezTo>
                  <a:cubicBezTo>
                    <a:pt x="254" y="1802"/>
                    <a:pt x="260" y="1821"/>
                    <a:pt x="276" y="1829"/>
                  </a:cubicBezTo>
                  <a:cubicBezTo>
                    <a:pt x="278" y="1830"/>
                    <a:pt x="281" y="1831"/>
                    <a:pt x="283" y="1832"/>
                  </a:cubicBezTo>
                  <a:cubicBezTo>
                    <a:pt x="315" y="1839"/>
                    <a:pt x="340" y="1862"/>
                    <a:pt x="351" y="1893"/>
                  </a:cubicBezTo>
                  <a:cubicBezTo>
                    <a:pt x="88" y="1893"/>
                    <a:pt x="88" y="1893"/>
                    <a:pt x="88" y="1893"/>
                  </a:cubicBezTo>
                  <a:lnTo>
                    <a:pt x="129" y="18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2" name="Google Shape;4722;p135"/>
            <p:cNvSpPr/>
            <p:nvPr/>
          </p:nvSpPr>
          <p:spPr>
            <a:xfrm>
              <a:off x="9731376" y="6397625"/>
              <a:ext cx="331788" cy="239712"/>
            </a:xfrm>
            <a:custGeom>
              <a:rect b="b" l="l" r="r" t="t"/>
              <a:pathLst>
                <a:path extrusionOk="0" h="355" w="493">
                  <a:moveTo>
                    <a:pt x="151" y="178"/>
                  </a:moveTo>
                  <a:cubicBezTo>
                    <a:pt x="45" y="73"/>
                    <a:pt x="45" y="73"/>
                    <a:pt x="45" y="73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224" y="342"/>
                    <a:pt x="224" y="342"/>
                    <a:pt x="224" y="342"/>
                  </a:cubicBezTo>
                  <a:cubicBezTo>
                    <a:pt x="237" y="355"/>
                    <a:pt x="257" y="355"/>
                    <a:pt x="269" y="342"/>
                  </a:cubicBezTo>
                  <a:cubicBezTo>
                    <a:pt x="493" y="118"/>
                    <a:pt x="493" y="118"/>
                    <a:pt x="493" y="118"/>
                  </a:cubicBezTo>
                  <a:cubicBezTo>
                    <a:pt x="448" y="73"/>
                    <a:pt x="448" y="73"/>
                    <a:pt x="448" y="73"/>
                  </a:cubicBezTo>
                  <a:cubicBezTo>
                    <a:pt x="343" y="178"/>
                    <a:pt x="343" y="178"/>
                    <a:pt x="343" y="178"/>
                  </a:cubicBezTo>
                  <a:cubicBezTo>
                    <a:pt x="343" y="0"/>
                    <a:pt x="343" y="0"/>
                    <a:pt x="343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79" y="242"/>
                    <a:pt x="279" y="242"/>
                    <a:pt x="279" y="242"/>
                  </a:cubicBezTo>
                  <a:cubicBezTo>
                    <a:pt x="247" y="274"/>
                    <a:pt x="247" y="274"/>
                    <a:pt x="247" y="274"/>
                  </a:cubicBezTo>
                  <a:cubicBezTo>
                    <a:pt x="215" y="242"/>
                    <a:pt x="215" y="242"/>
                    <a:pt x="215" y="242"/>
                  </a:cubicBezTo>
                  <a:cubicBezTo>
                    <a:pt x="215" y="128"/>
                    <a:pt x="215" y="128"/>
                    <a:pt x="215" y="128"/>
                  </a:cubicBezTo>
                  <a:cubicBezTo>
                    <a:pt x="151" y="128"/>
                    <a:pt x="151" y="128"/>
                    <a:pt x="151" y="128"/>
                  </a:cubicBezTo>
                  <a:lnTo>
                    <a:pt x="151" y="1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3" name="Google Shape;4723;p135"/>
            <p:cNvSpPr/>
            <p:nvPr/>
          </p:nvSpPr>
          <p:spPr>
            <a:xfrm>
              <a:off x="9832976" y="6397625"/>
              <a:ext cx="42863" cy="4286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4" name="Google Shape;4724;p135"/>
            <p:cNvSpPr/>
            <p:nvPr/>
          </p:nvSpPr>
          <p:spPr>
            <a:xfrm>
              <a:off x="9832976" y="6311900"/>
              <a:ext cx="42863" cy="4286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5" name="Google Shape;4725;p135"/>
            <p:cNvSpPr/>
            <p:nvPr/>
          </p:nvSpPr>
          <p:spPr>
            <a:xfrm>
              <a:off x="9918701" y="6311900"/>
              <a:ext cx="42863" cy="4286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26" name="Google Shape;4726;p135"/>
          <p:cNvGrpSpPr/>
          <p:nvPr/>
        </p:nvGrpSpPr>
        <p:grpSpPr>
          <a:xfrm>
            <a:off x="4194611" y="3899564"/>
            <a:ext cx="411523" cy="431037"/>
            <a:chOff x="836613" y="6088063"/>
            <a:chExt cx="1171575" cy="1227138"/>
          </a:xfrm>
        </p:grpSpPr>
        <p:sp>
          <p:nvSpPr>
            <p:cNvPr id="4727" name="Google Shape;4727;p135"/>
            <p:cNvSpPr/>
            <p:nvPr/>
          </p:nvSpPr>
          <p:spPr>
            <a:xfrm>
              <a:off x="871538" y="6088063"/>
              <a:ext cx="1095375" cy="1227138"/>
            </a:xfrm>
            <a:custGeom>
              <a:rect b="b" l="l" r="r" t="t"/>
              <a:pathLst>
                <a:path extrusionOk="0" h="2008" w="1795">
                  <a:moveTo>
                    <a:pt x="446" y="82"/>
                  </a:moveTo>
                  <a:cubicBezTo>
                    <a:pt x="389" y="111"/>
                    <a:pt x="389" y="111"/>
                    <a:pt x="389" y="111"/>
                  </a:cubicBezTo>
                  <a:cubicBezTo>
                    <a:pt x="470" y="273"/>
                    <a:pt x="470" y="273"/>
                    <a:pt x="470" y="273"/>
                  </a:cubicBezTo>
                  <a:cubicBezTo>
                    <a:pt x="389" y="308"/>
                    <a:pt x="313" y="355"/>
                    <a:pt x="245" y="411"/>
                  </a:cubicBezTo>
                  <a:cubicBezTo>
                    <a:pt x="90" y="295"/>
                    <a:pt x="90" y="295"/>
                    <a:pt x="90" y="295"/>
                  </a:cubicBezTo>
                  <a:cubicBezTo>
                    <a:pt x="52" y="346"/>
                    <a:pt x="52" y="346"/>
                    <a:pt x="52" y="346"/>
                  </a:cubicBezTo>
                  <a:cubicBezTo>
                    <a:pt x="196" y="454"/>
                    <a:pt x="196" y="454"/>
                    <a:pt x="196" y="454"/>
                  </a:cubicBezTo>
                  <a:cubicBezTo>
                    <a:pt x="123" y="523"/>
                    <a:pt x="59" y="602"/>
                    <a:pt x="6" y="687"/>
                  </a:cubicBezTo>
                  <a:cubicBezTo>
                    <a:pt x="0" y="698"/>
                    <a:pt x="0" y="711"/>
                    <a:pt x="6" y="721"/>
                  </a:cubicBezTo>
                  <a:cubicBezTo>
                    <a:pt x="84" y="848"/>
                    <a:pt x="188" y="956"/>
                    <a:pt x="310" y="1040"/>
                  </a:cubicBezTo>
                  <a:cubicBezTo>
                    <a:pt x="177" y="1367"/>
                    <a:pt x="334" y="1740"/>
                    <a:pt x="661" y="1874"/>
                  </a:cubicBezTo>
                  <a:cubicBezTo>
                    <a:pt x="988" y="2008"/>
                    <a:pt x="1362" y="1850"/>
                    <a:pt x="1496" y="1523"/>
                  </a:cubicBezTo>
                  <a:cubicBezTo>
                    <a:pt x="1559" y="1368"/>
                    <a:pt x="1559" y="1195"/>
                    <a:pt x="1496" y="1040"/>
                  </a:cubicBezTo>
                  <a:cubicBezTo>
                    <a:pt x="1519" y="1023"/>
                    <a:pt x="1542" y="1006"/>
                    <a:pt x="1564" y="987"/>
                  </a:cubicBezTo>
                  <a:cubicBezTo>
                    <a:pt x="1652" y="910"/>
                    <a:pt x="1727" y="821"/>
                    <a:pt x="1788" y="721"/>
                  </a:cubicBezTo>
                  <a:cubicBezTo>
                    <a:pt x="1795" y="711"/>
                    <a:pt x="1795" y="698"/>
                    <a:pt x="1788" y="687"/>
                  </a:cubicBezTo>
                  <a:cubicBezTo>
                    <a:pt x="1739" y="608"/>
                    <a:pt x="1679" y="535"/>
                    <a:pt x="1611" y="471"/>
                  </a:cubicBezTo>
                  <a:cubicBezTo>
                    <a:pt x="1756" y="345"/>
                    <a:pt x="1756" y="345"/>
                    <a:pt x="1756" y="345"/>
                  </a:cubicBezTo>
                  <a:cubicBezTo>
                    <a:pt x="1714" y="296"/>
                    <a:pt x="1714" y="296"/>
                    <a:pt x="1714" y="296"/>
                  </a:cubicBezTo>
                  <a:cubicBezTo>
                    <a:pt x="1563" y="428"/>
                    <a:pt x="1563" y="428"/>
                    <a:pt x="1563" y="428"/>
                  </a:cubicBezTo>
                  <a:cubicBezTo>
                    <a:pt x="1490" y="368"/>
                    <a:pt x="1408" y="318"/>
                    <a:pt x="1321" y="280"/>
                  </a:cubicBezTo>
                  <a:cubicBezTo>
                    <a:pt x="1406" y="111"/>
                    <a:pt x="1406" y="111"/>
                    <a:pt x="1406" y="111"/>
                  </a:cubicBezTo>
                  <a:cubicBezTo>
                    <a:pt x="1349" y="82"/>
                    <a:pt x="1349" y="82"/>
                    <a:pt x="1349" y="82"/>
                  </a:cubicBezTo>
                  <a:cubicBezTo>
                    <a:pt x="1261" y="257"/>
                    <a:pt x="1261" y="257"/>
                    <a:pt x="1261" y="257"/>
                  </a:cubicBezTo>
                  <a:cubicBezTo>
                    <a:pt x="1156" y="220"/>
                    <a:pt x="1046" y="198"/>
                    <a:pt x="935" y="194"/>
                  </a:cubicBezTo>
                  <a:cubicBezTo>
                    <a:pt x="935" y="0"/>
                    <a:pt x="935" y="0"/>
                    <a:pt x="935" y="0"/>
                  </a:cubicBezTo>
                  <a:cubicBezTo>
                    <a:pt x="871" y="0"/>
                    <a:pt x="871" y="0"/>
                    <a:pt x="871" y="0"/>
                  </a:cubicBezTo>
                  <a:cubicBezTo>
                    <a:pt x="871" y="193"/>
                    <a:pt x="871" y="193"/>
                    <a:pt x="871" y="193"/>
                  </a:cubicBezTo>
                  <a:cubicBezTo>
                    <a:pt x="755" y="193"/>
                    <a:pt x="640" y="212"/>
                    <a:pt x="530" y="250"/>
                  </a:cubicBezTo>
                  <a:lnTo>
                    <a:pt x="446" y="82"/>
                  </a:lnTo>
                  <a:close/>
                  <a:moveTo>
                    <a:pt x="716" y="736"/>
                  </a:moveTo>
                  <a:cubicBezTo>
                    <a:pt x="679" y="780"/>
                    <a:pt x="648" y="829"/>
                    <a:pt x="626" y="881"/>
                  </a:cubicBezTo>
                  <a:cubicBezTo>
                    <a:pt x="585" y="877"/>
                    <a:pt x="545" y="871"/>
                    <a:pt x="506" y="864"/>
                  </a:cubicBezTo>
                  <a:cubicBezTo>
                    <a:pt x="566" y="807"/>
                    <a:pt x="638" y="763"/>
                    <a:pt x="716" y="736"/>
                  </a:cubicBezTo>
                  <a:moveTo>
                    <a:pt x="552" y="1312"/>
                  </a:moveTo>
                  <a:cubicBezTo>
                    <a:pt x="554" y="1416"/>
                    <a:pt x="571" y="1519"/>
                    <a:pt x="603" y="1618"/>
                  </a:cubicBezTo>
                  <a:cubicBezTo>
                    <a:pt x="551" y="1624"/>
                    <a:pt x="502" y="1632"/>
                    <a:pt x="455" y="1641"/>
                  </a:cubicBezTo>
                  <a:cubicBezTo>
                    <a:pt x="379" y="1548"/>
                    <a:pt x="335" y="1433"/>
                    <a:pt x="329" y="1312"/>
                  </a:cubicBezTo>
                  <a:lnTo>
                    <a:pt x="552" y="1312"/>
                  </a:lnTo>
                  <a:close/>
                  <a:moveTo>
                    <a:pt x="871" y="1852"/>
                  </a:moveTo>
                  <a:cubicBezTo>
                    <a:pt x="803" y="1836"/>
                    <a:pt x="741" y="1770"/>
                    <a:pt x="695" y="1673"/>
                  </a:cubicBezTo>
                  <a:cubicBezTo>
                    <a:pt x="752" y="1668"/>
                    <a:pt x="811" y="1666"/>
                    <a:pt x="871" y="1665"/>
                  </a:cubicBezTo>
                  <a:lnTo>
                    <a:pt x="871" y="1852"/>
                  </a:lnTo>
                  <a:close/>
                  <a:moveTo>
                    <a:pt x="935" y="1665"/>
                  </a:moveTo>
                  <a:cubicBezTo>
                    <a:pt x="995" y="1666"/>
                    <a:pt x="1054" y="1668"/>
                    <a:pt x="1111" y="1673"/>
                  </a:cubicBezTo>
                  <a:cubicBezTo>
                    <a:pt x="1065" y="1770"/>
                    <a:pt x="1003" y="1836"/>
                    <a:pt x="935" y="1852"/>
                  </a:cubicBezTo>
                  <a:lnTo>
                    <a:pt x="935" y="1665"/>
                  </a:lnTo>
                  <a:close/>
                  <a:moveTo>
                    <a:pt x="935" y="1601"/>
                  </a:moveTo>
                  <a:cubicBezTo>
                    <a:pt x="935" y="1312"/>
                    <a:pt x="935" y="1312"/>
                    <a:pt x="935" y="1312"/>
                  </a:cubicBezTo>
                  <a:cubicBezTo>
                    <a:pt x="1190" y="1312"/>
                    <a:pt x="1190" y="1312"/>
                    <a:pt x="1190" y="1312"/>
                  </a:cubicBezTo>
                  <a:cubicBezTo>
                    <a:pt x="1188" y="1414"/>
                    <a:pt x="1170" y="1515"/>
                    <a:pt x="1137" y="1611"/>
                  </a:cubicBezTo>
                  <a:cubicBezTo>
                    <a:pt x="1072" y="1605"/>
                    <a:pt x="1004" y="1602"/>
                    <a:pt x="935" y="1601"/>
                  </a:cubicBezTo>
                  <a:moveTo>
                    <a:pt x="935" y="1248"/>
                  </a:moveTo>
                  <a:cubicBezTo>
                    <a:pt x="935" y="960"/>
                    <a:pt x="935" y="960"/>
                    <a:pt x="935" y="960"/>
                  </a:cubicBezTo>
                  <a:cubicBezTo>
                    <a:pt x="1004" y="959"/>
                    <a:pt x="1072" y="956"/>
                    <a:pt x="1137" y="950"/>
                  </a:cubicBezTo>
                  <a:cubicBezTo>
                    <a:pt x="1170" y="1046"/>
                    <a:pt x="1188" y="1147"/>
                    <a:pt x="1190" y="1248"/>
                  </a:cubicBezTo>
                  <a:lnTo>
                    <a:pt x="935" y="1248"/>
                  </a:lnTo>
                  <a:close/>
                  <a:moveTo>
                    <a:pt x="935" y="896"/>
                  </a:moveTo>
                  <a:cubicBezTo>
                    <a:pt x="935" y="708"/>
                    <a:pt x="935" y="708"/>
                    <a:pt x="935" y="708"/>
                  </a:cubicBezTo>
                  <a:cubicBezTo>
                    <a:pt x="1003" y="724"/>
                    <a:pt x="1065" y="791"/>
                    <a:pt x="1111" y="888"/>
                  </a:cubicBezTo>
                  <a:cubicBezTo>
                    <a:pt x="1054" y="893"/>
                    <a:pt x="995" y="895"/>
                    <a:pt x="935" y="896"/>
                  </a:cubicBezTo>
                  <a:moveTo>
                    <a:pt x="871" y="708"/>
                  </a:moveTo>
                  <a:cubicBezTo>
                    <a:pt x="871" y="896"/>
                    <a:pt x="871" y="896"/>
                    <a:pt x="871" y="896"/>
                  </a:cubicBezTo>
                  <a:cubicBezTo>
                    <a:pt x="811" y="895"/>
                    <a:pt x="752" y="893"/>
                    <a:pt x="695" y="888"/>
                  </a:cubicBezTo>
                  <a:cubicBezTo>
                    <a:pt x="741" y="791"/>
                    <a:pt x="803" y="724"/>
                    <a:pt x="871" y="708"/>
                  </a:cubicBezTo>
                  <a:moveTo>
                    <a:pt x="871" y="960"/>
                  </a:moveTo>
                  <a:cubicBezTo>
                    <a:pt x="871" y="1248"/>
                    <a:pt x="871" y="1248"/>
                    <a:pt x="871" y="1248"/>
                  </a:cubicBezTo>
                  <a:cubicBezTo>
                    <a:pt x="616" y="1248"/>
                    <a:pt x="616" y="1248"/>
                    <a:pt x="616" y="1248"/>
                  </a:cubicBezTo>
                  <a:cubicBezTo>
                    <a:pt x="618" y="1147"/>
                    <a:pt x="636" y="1046"/>
                    <a:pt x="669" y="950"/>
                  </a:cubicBezTo>
                  <a:cubicBezTo>
                    <a:pt x="734" y="956"/>
                    <a:pt x="802" y="959"/>
                    <a:pt x="871" y="960"/>
                  </a:cubicBezTo>
                  <a:moveTo>
                    <a:pt x="871" y="1312"/>
                  </a:moveTo>
                  <a:cubicBezTo>
                    <a:pt x="871" y="1601"/>
                    <a:pt x="871" y="1601"/>
                    <a:pt x="871" y="1601"/>
                  </a:cubicBezTo>
                  <a:cubicBezTo>
                    <a:pt x="802" y="1602"/>
                    <a:pt x="734" y="1605"/>
                    <a:pt x="669" y="1611"/>
                  </a:cubicBezTo>
                  <a:cubicBezTo>
                    <a:pt x="636" y="1515"/>
                    <a:pt x="618" y="1414"/>
                    <a:pt x="616" y="1312"/>
                  </a:cubicBezTo>
                  <a:lnTo>
                    <a:pt x="871" y="1312"/>
                  </a:lnTo>
                  <a:close/>
                  <a:moveTo>
                    <a:pt x="626" y="1680"/>
                  </a:moveTo>
                  <a:cubicBezTo>
                    <a:pt x="648" y="1732"/>
                    <a:pt x="679" y="1781"/>
                    <a:pt x="716" y="1825"/>
                  </a:cubicBezTo>
                  <a:cubicBezTo>
                    <a:pt x="638" y="1798"/>
                    <a:pt x="566" y="1754"/>
                    <a:pt x="506" y="1697"/>
                  </a:cubicBezTo>
                  <a:cubicBezTo>
                    <a:pt x="545" y="1690"/>
                    <a:pt x="585" y="1684"/>
                    <a:pt x="626" y="1680"/>
                  </a:cubicBezTo>
                  <a:moveTo>
                    <a:pt x="1180" y="1680"/>
                  </a:moveTo>
                  <a:cubicBezTo>
                    <a:pt x="1221" y="1684"/>
                    <a:pt x="1261" y="1690"/>
                    <a:pt x="1300" y="1697"/>
                  </a:cubicBezTo>
                  <a:cubicBezTo>
                    <a:pt x="1240" y="1754"/>
                    <a:pt x="1168" y="1798"/>
                    <a:pt x="1090" y="1825"/>
                  </a:cubicBezTo>
                  <a:cubicBezTo>
                    <a:pt x="1127" y="1781"/>
                    <a:pt x="1158" y="1732"/>
                    <a:pt x="1180" y="1680"/>
                  </a:cubicBezTo>
                  <a:moveTo>
                    <a:pt x="1203" y="1618"/>
                  </a:moveTo>
                  <a:cubicBezTo>
                    <a:pt x="1235" y="1519"/>
                    <a:pt x="1252" y="1416"/>
                    <a:pt x="1254" y="1312"/>
                  </a:cubicBezTo>
                  <a:cubicBezTo>
                    <a:pt x="1477" y="1312"/>
                    <a:pt x="1477" y="1312"/>
                    <a:pt x="1477" y="1312"/>
                  </a:cubicBezTo>
                  <a:cubicBezTo>
                    <a:pt x="1471" y="1433"/>
                    <a:pt x="1427" y="1548"/>
                    <a:pt x="1351" y="1641"/>
                  </a:cubicBezTo>
                  <a:cubicBezTo>
                    <a:pt x="1304" y="1632"/>
                    <a:pt x="1255" y="1624"/>
                    <a:pt x="1203" y="1618"/>
                  </a:cubicBezTo>
                  <a:moveTo>
                    <a:pt x="1254" y="1248"/>
                  </a:moveTo>
                  <a:cubicBezTo>
                    <a:pt x="1252" y="1145"/>
                    <a:pt x="1235" y="1042"/>
                    <a:pt x="1203" y="943"/>
                  </a:cubicBezTo>
                  <a:cubicBezTo>
                    <a:pt x="1255" y="937"/>
                    <a:pt x="1304" y="929"/>
                    <a:pt x="1351" y="920"/>
                  </a:cubicBezTo>
                  <a:cubicBezTo>
                    <a:pt x="1427" y="1013"/>
                    <a:pt x="1471" y="1128"/>
                    <a:pt x="1477" y="1248"/>
                  </a:cubicBezTo>
                  <a:lnTo>
                    <a:pt x="1254" y="1248"/>
                  </a:lnTo>
                  <a:close/>
                  <a:moveTo>
                    <a:pt x="1300" y="864"/>
                  </a:moveTo>
                  <a:cubicBezTo>
                    <a:pt x="1261" y="871"/>
                    <a:pt x="1221" y="877"/>
                    <a:pt x="1180" y="881"/>
                  </a:cubicBezTo>
                  <a:cubicBezTo>
                    <a:pt x="1158" y="829"/>
                    <a:pt x="1127" y="780"/>
                    <a:pt x="1090" y="736"/>
                  </a:cubicBezTo>
                  <a:cubicBezTo>
                    <a:pt x="1168" y="763"/>
                    <a:pt x="1240" y="807"/>
                    <a:pt x="1300" y="864"/>
                  </a:cubicBezTo>
                  <a:moveTo>
                    <a:pt x="455" y="920"/>
                  </a:moveTo>
                  <a:cubicBezTo>
                    <a:pt x="502" y="929"/>
                    <a:pt x="551" y="937"/>
                    <a:pt x="603" y="943"/>
                  </a:cubicBezTo>
                  <a:cubicBezTo>
                    <a:pt x="571" y="1042"/>
                    <a:pt x="554" y="1145"/>
                    <a:pt x="552" y="1248"/>
                  </a:cubicBezTo>
                  <a:cubicBezTo>
                    <a:pt x="329" y="1248"/>
                    <a:pt x="329" y="1248"/>
                    <a:pt x="329" y="1248"/>
                  </a:cubicBezTo>
                  <a:cubicBezTo>
                    <a:pt x="335" y="1128"/>
                    <a:pt x="379" y="1013"/>
                    <a:pt x="455" y="920"/>
                  </a:cubicBezTo>
                  <a:moveTo>
                    <a:pt x="1723" y="704"/>
                  </a:moveTo>
                  <a:cubicBezTo>
                    <a:pt x="1668" y="792"/>
                    <a:pt x="1600" y="870"/>
                    <a:pt x="1522" y="938"/>
                  </a:cubicBezTo>
                  <a:cubicBezTo>
                    <a:pt x="1505" y="953"/>
                    <a:pt x="1487" y="967"/>
                    <a:pt x="1468" y="981"/>
                  </a:cubicBezTo>
                  <a:cubicBezTo>
                    <a:pt x="1436" y="921"/>
                    <a:pt x="1396" y="867"/>
                    <a:pt x="1347" y="821"/>
                  </a:cubicBezTo>
                  <a:cubicBezTo>
                    <a:pt x="1350" y="803"/>
                    <a:pt x="1351" y="786"/>
                    <a:pt x="1351" y="768"/>
                  </a:cubicBezTo>
                  <a:cubicBezTo>
                    <a:pt x="1351" y="521"/>
                    <a:pt x="1150" y="320"/>
                    <a:pt x="903" y="320"/>
                  </a:cubicBezTo>
                  <a:cubicBezTo>
                    <a:pt x="722" y="320"/>
                    <a:pt x="559" y="429"/>
                    <a:pt x="489" y="596"/>
                  </a:cubicBezTo>
                  <a:cubicBezTo>
                    <a:pt x="548" y="621"/>
                    <a:pt x="548" y="621"/>
                    <a:pt x="548" y="621"/>
                  </a:cubicBezTo>
                  <a:cubicBezTo>
                    <a:pt x="630" y="425"/>
                    <a:pt x="854" y="333"/>
                    <a:pt x="1050" y="414"/>
                  </a:cubicBezTo>
                  <a:cubicBezTo>
                    <a:pt x="1060" y="418"/>
                    <a:pt x="1071" y="423"/>
                    <a:pt x="1081" y="429"/>
                  </a:cubicBezTo>
                  <a:cubicBezTo>
                    <a:pt x="1035" y="454"/>
                    <a:pt x="1018" y="512"/>
                    <a:pt x="1043" y="558"/>
                  </a:cubicBezTo>
                  <a:cubicBezTo>
                    <a:pt x="1068" y="605"/>
                    <a:pt x="1126" y="622"/>
                    <a:pt x="1173" y="597"/>
                  </a:cubicBezTo>
                  <a:cubicBezTo>
                    <a:pt x="1193" y="586"/>
                    <a:pt x="1208" y="568"/>
                    <a:pt x="1216" y="547"/>
                  </a:cubicBezTo>
                  <a:cubicBezTo>
                    <a:pt x="1262" y="612"/>
                    <a:pt x="1287" y="689"/>
                    <a:pt x="1287" y="768"/>
                  </a:cubicBezTo>
                  <a:cubicBezTo>
                    <a:pt x="1287" y="770"/>
                    <a:pt x="1287" y="770"/>
                    <a:pt x="1287" y="770"/>
                  </a:cubicBezTo>
                  <a:cubicBezTo>
                    <a:pt x="1060" y="597"/>
                    <a:pt x="746" y="597"/>
                    <a:pt x="519" y="770"/>
                  </a:cubicBezTo>
                  <a:cubicBezTo>
                    <a:pt x="519" y="768"/>
                    <a:pt x="519" y="768"/>
                    <a:pt x="519" y="768"/>
                  </a:cubicBezTo>
                  <a:cubicBezTo>
                    <a:pt x="519" y="739"/>
                    <a:pt x="522" y="709"/>
                    <a:pt x="529" y="680"/>
                  </a:cubicBezTo>
                  <a:cubicBezTo>
                    <a:pt x="467" y="665"/>
                    <a:pt x="467" y="665"/>
                    <a:pt x="467" y="665"/>
                  </a:cubicBezTo>
                  <a:cubicBezTo>
                    <a:pt x="459" y="699"/>
                    <a:pt x="455" y="734"/>
                    <a:pt x="455" y="768"/>
                  </a:cubicBezTo>
                  <a:cubicBezTo>
                    <a:pt x="455" y="786"/>
                    <a:pt x="456" y="803"/>
                    <a:pt x="459" y="821"/>
                  </a:cubicBezTo>
                  <a:cubicBezTo>
                    <a:pt x="410" y="867"/>
                    <a:pt x="369" y="922"/>
                    <a:pt x="338" y="981"/>
                  </a:cubicBezTo>
                  <a:cubicBezTo>
                    <a:pt x="232" y="907"/>
                    <a:pt x="141" y="813"/>
                    <a:pt x="71" y="704"/>
                  </a:cubicBezTo>
                  <a:cubicBezTo>
                    <a:pt x="267" y="403"/>
                    <a:pt x="532" y="256"/>
                    <a:pt x="881" y="256"/>
                  </a:cubicBezTo>
                  <a:cubicBezTo>
                    <a:pt x="1236" y="256"/>
                    <a:pt x="1534" y="415"/>
                    <a:pt x="1723" y="704"/>
                  </a:cubicBezTo>
                  <a:moveTo>
                    <a:pt x="1159" y="512"/>
                  </a:moveTo>
                  <a:cubicBezTo>
                    <a:pt x="1159" y="530"/>
                    <a:pt x="1145" y="544"/>
                    <a:pt x="1127" y="544"/>
                  </a:cubicBezTo>
                  <a:cubicBezTo>
                    <a:pt x="1109" y="544"/>
                    <a:pt x="1095" y="530"/>
                    <a:pt x="1095" y="512"/>
                  </a:cubicBezTo>
                  <a:cubicBezTo>
                    <a:pt x="1095" y="495"/>
                    <a:pt x="1109" y="480"/>
                    <a:pt x="1127" y="480"/>
                  </a:cubicBezTo>
                  <a:cubicBezTo>
                    <a:pt x="1145" y="480"/>
                    <a:pt x="1159" y="495"/>
                    <a:pt x="1159" y="512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8" name="Google Shape;4728;p135"/>
            <p:cNvSpPr/>
            <p:nvPr/>
          </p:nvSpPr>
          <p:spPr>
            <a:xfrm>
              <a:off x="876301" y="7143751"/>
              <a:ext cx="39688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9" name="Google Shape;4729;p135"/>
            <p:cNvSpPr/>
            <p:nvPr/>
          </p:nvSpPr>
          <p:spPr>
            <a:xfrm>
              <a:off x="876301" y="7223126"/>
              <a:ext cx="39688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0" name="Google Shape;4730;p135"/>
            <p:cNvSpPr/>
            <p:nvPr/>
          </p:nvSpPr>
          <p:spPr>
            <a:xfrm>
              <a:off x="915988" y="71834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1" name="Google Shape;4731;p135"/>
            <p:cNvSpPr/>
            <p:nvPr/>
          </p:nvSpPr>
          <p:spPr>
            <a:xfrm>
              <a:off x="836613" y="7183438"/>
              <a:ext cx="39688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2" name="Google Shape;4732;p135"/>
            <p:cNvSpPr/>
            <p:nvPr/>
          </p:nvSpPr>
          <p:spPr>
            <a:xfrm>
              <a:off x="1930401" y="7143751"/>
              <a:ext cx="39688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3" name="Google Shape;4733;p135"/>
            <p:cNvSpPr/>
            <p:nvPr/>
          </p:nvSpPr>
          <p:spPr>
            <a:xfrm>
              <a:off x="1930401" y="7223126"/>
              <a:ext cx="39688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4" name="Google Shape;4734;p135"/>
            <p:cNvSpPr/>
            <p:nvPr/>
          </p:nvSpPr>
          <p:spPr>
            <a:xfrm>
              <a:off x="1970088" y="71834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5" name="Google Shape;4735;p135"/>
            <p:cNvSpPr/>
            <p:nvPr/>
          </p:nvSpPr>
          <p:spPr>
            <a:xfrm>
              <a:off x="1892301" y="71834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36" name="Google Shape;4736;p135"/>
          <p:cNvGrpSpPr/>
          <p:nvPr/>
        </p:nvGrpSpPr>
        <p:grpSpPr>
          <a:xfrm>
            <a:off x="6504133" y="4971945"/>
            <a:ext cx="463845" cy="417840"/>
            <a:chOff x="5070475" y="5924550"/>
            <a:chExt cx="576263" cy="519113"/>
          </a:xfrm>
        </p:grpSpPr>
        <p:sp>
          <p:nvSpPr>
            <p:cNvPr id="4737" name="Google Shape;4737;p135"/>
            <p:cNvSpPr/>
            <p:nvPr/>
          </p:nvSpPr>
          <p:spPr>
            <a:xfrm>
              <a:off x="5070475" y="6030913"/>
              <a:ext cx="538163" cy="412750"/>
            </a:xfrm>
            <a:custGeom>
              <a:rect b="b" l="l" r="r" t="t"/>
              <a:pathLst>
                <a:path extrusionOk="0" h="2686" w="3498">
                  <a:moveTo>
                    <a:pt x="250" y="2686"/>
                  </a:moveTo>
                  <a:cubicBezTo>
                    <a:pt x="3248" y="2686"/>
                    <a:pt x="3248" y="2686"/>
                    <a:pt x="3248" y="2686"/>
                  </a:cubicBezTo>
                  <a:cubicBezTo>
                    <a:pt x="3386" y="2686"/>
                    <a:pt x="3498" y="2574"/>
                    <a:pt x="3498" y="2436"/>
                  </a:cubicBezTo>
                  <a:cubicBezTo>
                    <a:pt x="3498" y="2248"/>
                    <a:pt x="3498" y="2248"/>
                    <a:pt x="3498" y="2248"/>
                  </a:cubicBezTo>
                  <a:cubicBezTo>
                    <a:pt x="3498" y="2214"/>
                    <a:pt x="3470" y="2186"/>
                    <a:pt x="3436" y="2186"/>
                  </a:cubicBezTo>
                  <a:cubicBezTo>
                    <a:pt x="3311" y="2186"/>
                    <a:pt x="3311" y="2186"/>
                    <a:pt x="3311" y="2186"/>
                  </a:cubicBezTo>
                  <a:cubicBezTo>
                    <a:pt x="3311" y="1249"/>
                    <a:pt x="3311" y="1249"/>
                    <a:pt x="3311" y="1249"/>
                  </a:cubicBezTo>
                  <a:cubicBezTo>
                    <a:pt x="3186" y="1249"/>
                    <a:pt x="3186" y="1249"/>
                    <a:pt x="3186" y="1249"/>
                  </a:cubicBezTo>
                  <a:cubicBezTo>
                    <a:pt x="3186" y="2186"/>
                    <a:pt x="3186" y="2186"/>
                    <a:pt x="3186" y="2186"/>
                  </a:cubicBezTo>
                  <a:cubicBezTo>
                    <a:pt x="3061" y="2186"/>
                    <a:pt x="3061" y="2186"/>
                    <a:pt x="3061" y="2186"/>
                  </a:cubicBezTo>
                  <a:cubicBezTo>
                    <a:pt x="3061" y="1311"/>
                    <a:pt x="3061" y="1311"/>
                    <a:pt x="3061" y="1311"/>
                  </a:cubicBezTo>
                  <a:cubicBezTo>
                    <a:pt x="2936" y="1311"/>
                    <a:pt x="2936" y="1311"/>
                    <a:pt x="2936" y="1311"/>
                  </a:cubicBezTo>
                  <a:cubicBezTo>
                    <a:pt x="2936" y="2186"/>
                    <a:pt x="2936" y="2186"/>
                    <a:pt x="2936" y="2186"/>
                  </a:cubicBezTo>
                  <a:cubicBezTo>
                    <a:pt x="2131" y="2186"/>
                    <a:pt x="2131" y="2186"/>
                    <a:pt x="2131" y="2186"/>
                  </a:cubicBezTo>
                  <a:cubicBezTo>
                    <a:pt x="2065" y="2186"/>
                    <a:pt x="2004" y="2223"/>
                    <a:pt x="1974" y="2283"/>
                  </a:cubicBezTo>
                  <a:cubicBezTo>
                    <a:pt x="1966" y="2300"/>
                    <a:pt x="1948" y="2311"/>
                    <a:pt x="1929" y="2311"/>
                  </a:cubicBezTo>
                  <a:cubicBezTo>
                    <a:pt x="1569" y="2311"/>
                    <a:pt x="1569" y="2311"/>
                    <a:pt x="1569" y="2311"/>
                  </a:cubicBezTo>
                  <a:cubicBezTo>
                    <a:pt x="1550" y="2311"/>
                    <a:pt x="1532" y="2300"/>
                    <a:pt x="1524" y="2283"/>
                  </a:cubicBezTo>
                  <a:cubicBezTo>
                    <a:pt x="1494" y="2223"/>
                    <a:pt x="1433" y="2186"/>
                    <a:pt x="1367" y="2186"/>
                  </a:cubicBezTo>
                  <a:cubicBezTo>
                    <a:pt x="562" y="2186"/>
                    <a:pt x="562" y="2186"/>
                    <a:pt x="562" y="2186"/>
                  </a:cubicBezTo>
                  <a:cubicBezTo>
                    <a:pt x="562" y="374"/>
                    <a:pt x="562" y="374"/>
                    <a:pt x="562" y="374"/>
                  </a:cubicBezTo>
                  <a:cubicBezTo>
                    <a:pt x="1749" y="374"/>
                    <a:pt x="1749" y="374"/>
                    <a:pt x="1749" y="374"/>
                  </a:cubicBezTo>
                  <a:cubicBezTo>
                    <a:pt x="1749" y="249"/>
                    <a:pt x="1749" y="249"/>
                    <a:pt x="1749" y="249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465" y="249"/>
                    <a:pt x="437" y="277"/>
                    <a:pt x="437" y="312"/>
                  </a:cubicBezTo>
                  <a:cubicBezTo>
                    <a:pt x="437" y="2186"/>
                    <a:pt x="437" y="2186"/>
                    <a:pt x="437" y="2186"/>
                  </a:cubicBezTo>
                  <a:cubicBezTo>
                    <a:pt x="312" y="2186"/>
                    <a:pt x="312" y="2186"/>
                    <a:pt x="312" y="2186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312" y="208"/>
                    <a:pt x="396" y="125"/>
                    <a:pt x="500" y="125"/>
                  </a:cubicBezTo>
                  <a:cubicBezTo>
                    <a:pt x="1749" y="125"/>
                    <a:pt x="1749" y="125"/>
                    <a:pt x="1749" y="125"/>
                  </a:cubicBezTo>
                  <a:cubicBezTo>
                    <a:pt x="1749" y="0"/>
                    <a:pt x="1749" y="0"/>
                    <a:pt x="1749" y="0"/>
                  </a:cubicBezTo>
                  <a:cubicBezTo>
                    <a:pt x="500" y="0"/>
                    <a:pt x="500" y="0"/>
                    <a:pt x="500" y="0"/>
                  </a:cubicBezTo>
                  <a:cubicBezTo>
                    <a:pt x="327" y="0"/>
                    <a:pt x="188" y="140"/>
                    <a:pt x="187" y="312"/>
                  </a:cubicBezTo>
                  <a:cubicBezTo>
                    <a:pt x="187" y="2186"/>
                    <a:pt x="187" y="2186"/>
                    <a:pt x="187" y="2186"/>
                  </a:cubicBezTo>
                  <a:cubicBezTo>
                    <a:pt x="62" y="2186"/>
                    <a:pt x="62" y="2186"/>
                    <a:pt x="62" y="2186"/>
                  </a:cubicBezTo>
                  <a:cubicBezTo>
                    <a:pt x="28" y="2186"/>
                    <a:pt x="0" y="2214"/>
                    <a:pt x="0" y="2248"/>
                  </a:cubicBezTo>
                  <a:cubicBezTo>
                    <a:pt x="0" y="2436"/>
                    <a:pt x="0" y="2436"/>
                    <a:pt x="0" y="2436"/>
                  </a:cubicBezTo>
                  <a:cubicBezTo>
                    <a:pt x="0" y="2574"/>
                    <a:pt x="112" y="2686"/>
                    <a:pt x="250" y="2686"/>
                  </a:cubicBezTo>
                  <a:moveTo>
                    <a:pt x="125" y="2311"/>
                  </a:moveTo>
                  <a:cubicBezTo>
                    <a:pt x="1367" y="2311"/>
                    <a:pt x="1367" y="2311"/>
                    <a:pt x="1367" y="2311"/>
                  </a:cubicBezTo>
                  <a:cubicBezTo>
                    <a:pt x="1386" y="2311"/>
                    <a:pt x="1404" y="2322"/>
                    <a:pt x="1412" y="2339"/>
                  </a:cubicBezTo>
                  <a:cubicBezTo>
                    <a:pt x="1442" y="2398"/>
                    <a:pt x="1503" y="2436"/>
                    <a:pt x="1569" y="2436"/>
                  </a:cubicBezTo>
                  <a:cubicBezTo>
                    <a:pt x="1929" y="2436"/>
                    <a:pt x="1929" y="2436"/>
                    <a:pt x="1929" y="2436"/>
                  </a:cubicBezTo>
                  <a:cubicBezTo>
                    <a:pt x="1996" y="2436"/>
                    <a:pt x="2056" y="2398"/>
                    <a:pt x="2086" y="2339"/>
                  </a:cubicBezTo>
                  <a:cubicBezTo>
                    <a:pt x="2095" y="2322"/>
                    <a:pt x="2112" y="2311"/>
                    <a:pt x="2131" y="2311"/>
                  </a:cubicBezTo>
                  <a:cubicBezTo>
                    <a:pt x="3373" y="2311"/>
                    <a:pt x="3373" y="2311"/>
                    <a:pt x="3373" y="2311"/>
                  </a:cubicBezTo>
                  <a:cubicBezTo>
                    <a:pt x="3373" y="2436"/>
                    <a:pt x="3373" y="2436"/>
                    <a:pt x="3373" y="2436"/>
                  </a:cubicBezTo>
                  <a:cubicBezTo>
                    <a:pt x="3373" y="2505"/>
                    <a:pt x="3317" y="2561"/>
                    <a:pt x="3248" y="2561"/>
                  </a:cubicBezTo>
                  <a:cubicBezTo>
                    <a:pt x="250" y="2561"/>
                    <a:pt x="250" y="2561"/>
                    <a:pt x="250" y="2561"/>
                  </a:cubicBezTo>
                  <a:cubicBezTo>
                    <a:pt x="181" y="2561"/>
                    <a:pt x="125" y="2505"/>
                    <a:pt x="125" y="2436"/>
                  </a:cubicBezTo>
                  <a:lnTo>
                    <a:pt x="125" y="23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8" name="Google Shape;4738;p135"/>
            <p:cNvSpPr/>
            <p:nvPr/>
          </p:nvSpPr>
          <p:spPr>
            <a:xfrm>
              <a:off x="5176838" y="6107113"/>
              <a:ext cx="19050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9" name="Google Shape;4739;p135"/>
            <p:cNvSpPr/>
            <p:nvPr/>
          </p:nvSpPr>
          <p:spPr>
            <a:xfrm>
              <a:off x="5214938" y="6107113"/>
              <a:ext cx="19050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0" name="Google Shape;4740;p135"/>
            <p:cNvSpPr/>
            <p:nvPr/>
          </p:nvSpPr>
          <p:spPr>
            <a:xfrm>
              <a:off x="5253038" y="6107113"/>
              <a:ext cx="19050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1" name="Google Shape;4741;p135"/>
            <p:cNvSpPr/>
            <p:nvPr/>
          </p:nvSpPr>
          <p:spPr>
            <a:xfrm>
              <a:off x="5176838" y="6145213"/>
              <a:ext cx="239713" cy="77788"/>
            </a:xfrm>
            <a:custGeom>
              <a:rect b="b" l="l" r="r" t="t"/>
              <a:pathLst>
                <a:path extrusionOk="0" h="500" w="1562">
                  <a:moveTo>
                    <a:pt x="1187" y="125"/>
                  </a:moveTo>
                  <a:cubicBezTo>
                    <a:pt x="1187" y="0"/>
                    <a:pt x="1187" y="0"/>
                    <a:pt x="118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3"/>
                  </a:cubicBezTo>
                  <a:cubicBezTo>
                    <a:pt x="0" y="437"/>
                    <a:pt x="0" y="437"/>
                    <a:pt x="0" y="437"/>
                  </a:cubicBezTo>
                  <a:cubicBezTo>
                    <a:pt x="0" y="472"/>
                    <a:pt x="28" y="500"/>
                    <a:pt x="63" y="500"/>
                  </a:cubicBezTo>
                  <a:cubicBezTo>
                    <a:pt x="1562" y="500"/>
                    <a:pt x="1562" y="500"/>
                    <a:pt x="1562" y="500"/>
                  </a:cubicBezTo>
                  <a:cubicBezTo>
                    <a:pt x="1562" y="375"/>
                    <a:pt x="1562" y="375"/>
                    <a:pt x="1562" y="375"/>
                  </a:cubicBezTo>
                  <a:cubicBezTo>
                    <a:pt x="125" y="375"/>
                    <a:pt x="125" y="375"/>
                    <a:pt x="125" y="375"/>
                  </a:cubicBezTo>
                  <a:cubicBezTo>
                    <a:pt x="125" y="125"/>
                    <a:pt x="125" y="125"/>
                    <a:pt x="125" y="125"/>
                  </a:cubicBezTo>
                  <a:lnTo>
                    <a:pt x="1187" y="1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2" name="Google Shape;4742;p135"/>
            <p:cNvSpPr/>
            <p:nvPr/>
          </p:nvSpPr>
          <p:spPr>
            <a:xfrm>
              <a:off x="5176838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3" name="Google Shape;4743;p135"/>
            <p:cNvSpPr/>
            <p:nvPr/>
          </p:nvSpPr>
          <p:spPr>
            <a:xfrm>
              <a:off x="5262563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4" name="Google Shape;4744;p135"/>
            <p:cNvSpPr/>
            <p:nvPr/>
          </p:nvSpPr>
          <p:spPr>
            <a:xfrm>
              <a:off x="5349875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5" name="Google Shape;4745;p135"/>
            <p:cNvSpPr/>
            <p:nvPr/>
          </p:nvSpPr>
          <p:spPr>
            <a:xfrm>
              <a:off x="5435600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6" name="Google Shape;4746;p135"/>
            <p:cNvSpPr/>
            <p:nvPr/>
          </p:nvSpPr>
          <p:spPr>
            <a:xfrm>
              <a:off x="5262563" y="6242050"/>
              <a:ext cx="66675" cy="66675"/>
            </a:xfrm>
            <a:custGeom>
              <a:rect b="b" l="l" r="r" t="t"/>
              <a:pathLst>
                <a:path extrusionOk="0" h="437" w="438">
                  <a:moveTo>
                    <a:pt x="438" y="62"/>
                  </a:moveTo>
                  <a:cubicBezTo>
                    <a:pt x="438" y="28"/>
                    <a:pt x="410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10" y="437"/>
                    <a:pt x="438" y="409"/>
                    <a:pt x="438" y="375"/>
                  </a:cubicBezTo>
                  <a:lnTo>
                    <a:pt x="438" y="62"/>
                  </a:lnTo>
                  <a:close/>
                  <a:moveTo>
                    <a:pt x="313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3" y="125"/>
                    <a:pt x="313" y="125"/>
                    <a:pt x="313" y="125"/>
                  </a:cubicBezTo>
                  <a:lnTo>
                    <a:pt x="313" y="3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7" name="Google Shape;4747;p135"/>
            <p:cNvSpPr/>
            <p:nvPr/>
          </p:nvSpPr>
          <p:spPr>
            <a:xfrm>
              <a:off x="5176838" y="6242050"/>
              <a:ext cx="66675" cy="66675"/>
            </a:xfrm>
            <a:custGeom>
              <a:rect b="b" l="l" r="r" t="t"/>
              <a:pathLst>
                <a:path extrusionOk="0" h="437" w="437">
                  <a:moveTo>
                    <a:pt x="437" y="62"/>
                  </a:moveTo>
                  <a:cubicBezTo>
                    <a:pt x="437" y="28"/>
                    <a:pt x="409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8" name="Google Shape;4748;p135"/>
            <p:cNvSpPr/>
            <p:nvPr/>
          </p:nvSpPr>
          <p:spPr>
            <a:xfrm>
              <a:off x="5435600" y="6242050"/>
              <a:ext cx="66675" cy="66675"/>
            </a:xfrm>
            <a:custGeom>
              <a:rect b="b" l="l" r="r" t="t"/>
              <a:pathLst>
                <a:path extrusionOk="0" h="437" w="437">
                  <a:moveTo>
                    <a:pt x="375" y="437"/>
                  </a:moveTo>
                  <a:cubicBezTo>
                    <a:pt x="409" y="437"/>
                    <a:pt x="437" y="409"/>
                    <a:pt x="437" y="375"/>
                  </a:cubicBezTo>
                  <a:cubicBezTo>
                    <a:pt x="437" y="62"/>
                    <a:pt x="437" y="62"/>
                    <a:pt x="437" y="62"/>
                  </a:cubicBezTo>
                  <a:cubicBezTo>
                    <a:pt x="437" y="28"/>
                    <a:pt x="409" y="0"/>
                    <a:pt x="375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2" y="437"/>
                  </a:cubicBezTo>
                  <a:lnTo>
                    <a:pt x="375" y="437"/>
                  </a:lnTo>
                  <a:close/>
                  <a:moveTo>
                    <a:pt x="125" y="125"/>
                  </a:moveTo>
                  <a:cubicBezTo>
                    <a:pt x="312" y="125"/>
                    <a:pt x="312" y="125"/>
                    <a:pt x="312" y="125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125" y="312"/>
                    <a:pt x="125" y="312"/>
                    <a:pt x="125" y="312"/>
                  </a:cubicBezTo>
                  <a:lnTo>
                    <a:pt x="125" y="1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9" name="Google Shape;4749;p135"/>
            <p:cNvSpPr/>
            <p:nvPr/>
          </p:nvSpPr>
          <p:spPr>
            <a:xfrm>
              <a:off x="5349875" y="6242050"/>
              <a:ext cx="66675" cy="66675"/>
            </a:xfrm>
            <a:custGeom>
              <a:rect b="b" l="l" r="r" t="t"/>
              <a:pathLst>
                <a:path extrusionOk="0" h="437" w="437">
                  <a:moveTo>
                    <a:pt x="437" y="62"/>
                  </a:moveTo>
                  <a:cubicBezTo>
                    <a:pt x="437" y="28"/>
                    <a:pt x="409" y="0"/>
                    <a:pt x="374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7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7" y="437"/>
                    <a:pt x="62" y="437"/>
                  </a:cubicBezTo>
                  <a:cubicBezTo>
                    <a:pt x="374" y="437"/>
                    <a:pt x="374" y="437"/>
                    <a:pt x="374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4" y="312"/>
                    <a:pt x="124" y="312"/>
                    <a:pt x="124" y="312"/>
                  </a:cubicBezTo>
                  <a:cubicBezTo>
                    <a:pt x="124" y="125"/>
                    <a:pt x="124" y="125"/>
                    <a:pt x="124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0" name="Google Shape;4750;p135"/>
            <p:cNvSpPr/>
            <p:nvPr/>
          </p:nvSpPr>
          <p:spPr>
            <a:xfrm>
              <a:off x="5359400" y="5924550"/>
              <a:ext cx="287338" cy="288925"/>
            </a:xfrm>
            <a:custGeom>
              <a:rect b="b" l="l" r="r" t="t"/>
              <a:pathLst>
                <a:path extrusionOk="0" h="1874" w="1874">
                  <a:moveTo>
                    <a:pt x="937" y="0"/>
                  </a:moveTo>
                  <a:cubicBezTo>
                    <a:pt x="420" y="0"/>
                    <a:pt x="0" y="420"/>
                    <a:pt x="0" y="937"/>
                  </a:cubicBezTo>
                  <a:cubicBezTo>
                    <a:pt x="0" y="1455"/>
                    <a:pt x="420" y="1874"/>
                    <a:pt x="937" y="1874"/>
                  </a:cubicBezTo>
                  <a:cubicBezTo>
                    <a:pt x="1455" y="1874"/>
                    <a:pt x="1874" y="1455"/>
                    <a:pt x="1874" y="937"/>
                  </a:cubicBezTo>
                  <a:cubicBezTo>
                    <a:pt x="1873" y="420"/>
                    <a:pt x="1454" y="1"/>
                    <a:pt x="937" y="0"/>
                  </a:cubicBezTo>
                  <a:moveTo>
                    <a:pt x="937" y="1750"/>
                  </a:moveTo>
                  <a:cubicBezTo>
                    <a:pt x="489" y="1750"/>
                    <a:pt x="125" y="1386"/>
                    <a:pt x="125" y="937"/>
                  </a:cubicBezTo>
                  <a:cubicBezTo>
                    <a:pt x="125" y="489"/>
                    <a:pt x="489" y="125"/>
                    <a:pt x="937" y="125"/>
                  </a:cubicBezTo>
                  <a:cubicBezTo>
                    <a:pt x="1386" y="125"/>
                    <a:pt x="1749" y="489"/>
                    <a:pt x="1749" y="937"/>
                  </a:cubicBezTo>
                  <a:cubicBezTo>
                    <a:pt x="1749" y="1386"/>
                    <a:pt x="1385" y="1749"/>
                    <a:pt x="937" y="175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1" name="Google Shape;4751;p135"/>
            <p:cNvSpPr/>
            <p:nvPr/>
          </p:nvSpPr>
          <p:spPr>
            <a:xfrm>
              <a:off x="5416550" y="5961063"/>
              <a:ext cx="131763" cy="157163"/>
            </a:xfrm>
            <a:custGeom>
              <a:rect b="b" l="l" r="r" t="t"/>
              <a:pathLst>
                <a:path extrusionOk="0" h="1020" w="862">
                  <a:moveTo>
                    <a:pt x="563" y="260"/>
                  </a:moveTo>
                  <a:cubicBezTo>
                    <a:pt x="591" y="260"/>
                    <a:pt x="618" y="263"/>
                    <a:pt x="645" y="269"/>
                  </a:cubicBezTo>
                  <a:cubicBezTo>
                    <a:pt x="553" y="327"/>
                    <a:pt x="553" y="327"/>
                    <a:pt x="553" y="327"/>
                  </a:cubicBezTo>
                  <a:cubicBezTo>
                    <a:pt x="620" y="433"/>
                    <a:pt x="620" y="433"/>
                    <a:pt x="620" y="433"/>
                  </a:cubicBezTo>
                  <a:cubicBezTo>
                    <a:pt x="831" y="300"/>
                    <a:pt x="831" y="300"/>
                    <a:pt x="831" y="300"/>
                  </a:cubicBezTo>
                  <a:cubicBezTo>
                    <a:pt x="845" y="291"/>
                    <a:pt x="855" y="276"/>
                    <a:pt x="859" y="259"/>
                  </a:cubicBezTo>
                  <a:cubicBezTo>
                    <a:pt x="862" y="242"/>
                    <a:pt x="858" y="224"/>
                    <a:pt x="848" y="210"/>
                  </a:cubicBezTo>
                  <a:cubicBezTo>
                    <a:pt x="694" y="0"/>
                    <a:pt x="694" y="0"/>
                    <a:pt x="694" y="0"/>
                  </a:cubicBezTo>
                  <a:cubicBezTo>
                    <a:pt x="593" y="73"/>
                    <a:pt x="593" y="73"/>
                    <a:pt x="593" y="73"/>
                  </a:cubicBezTo>
                  <a:cubicBezTo>
                    <a:pt x="643" y="141"/>
                    <a:pt x="643" y="141"/>
                    <a:pt x="643" y="141"/>
                  </a:cubicBezTo>
                  <a:cubicBezTo>
                    <a:pt x="482" y="117"/>
                    <a:pt x="318" y="165"/>
                    <a:pt x="194" y="272"/>
                  </a:cubicBezTo>
                  <a:cubicBezTo>
                    <a:pt x="71" y="379"/>
                    <a:pt x="0" y="534"/>
                    <a:pt x="1" y="697"/>
                  </a:cubicBezTo>
                  <a:cubicBezTo>
                    <a:pt x="1" y="813"/>
                    <a:pt x="36" y="926"/>
                    <a:pt x="103" y="1020"/>
                  </a:cubicBezTo>
                  <a:cubicBezTo>
                    <a:pt x="205" y="948"/>
                    <a:pt x="205" y="948"/>
                    <a:pt x="205" y="948"/>
                  </a:cubicBezTo>
                  <a:cubicBezTo>
                    <a:pt x="111" y="815"/>
                    <a:pt x="100" y="640"/>
                    <a:pt x="175" y="496"/>
                  </a:cubicBezTo>
                  <a:cubicBezTo>
                    <a:pt x="250" y="351"/>
                    <a:pt x="400" y="260"/>
                    <a:pt x="563" y="26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2" name="Google Shape;4752;p135"/>
            <p:cNvSpPr/>
            <p:nvPr/>
          </p:nvSpPr>
          <p:spPr>
            <a:xfrm>
              <a:off x="5456238" y="6018213"/>
              <a:ext cx="138113" cy="157163"/>
            </a:xfrm>
            <a:custGeom>
              <a:rect b="b" l="l" r="r" t="t"/>
              <a:pathLst>
                <a:path extrusionOk="0" h="1021" w="894">
                  <a:moveTo>
                    <a:pt x="657" y="72"/>
                  </a:moveTo>
                  <a:cubicBezTo>
                    <a:pt x="750" y="206"/>
                    <a:pt x="762" y="380"/>
                    <a:pt x="686" y="525"/>
                  </a:cubicBezTo>
                  <a:cubicBezTo>
                    <a:pt x="611" y="670"/>
                    <a:pt x="462" y="761"/>
                    <a:pt x="298" y="760"/>
                  </a:cubicBezTo>
                  <a:cubicBezTo>
                    <a:pt x="271" y="760"/>
                    <a:pt x="243" y="757"/>
                    <a:pt x="216" y="752"/>
                  </a:cubicBezTo>
                  <a:cubicBezTo>
                    <a:pt x="308" y="694"/>
                    <a:pt x="308" y="694"/>
                    <a:pt x="308" y="694"/>
                  </a:cubicBezTo>
                  <a:cubicBezTo>
                    <a:pt x="242" y="588"/>
                    <a:pt x="242" y="588"/>
                    <a:pt x="242" y="588"/>
                  </a:cubicBezTo>
                  <a:cubicBezTo>
                    <a:pt x="31" y="721"/>
                    <a:pt x="31" y="721"/>
                    <a:pt x="31" y="721"/>
                  </a:cubicBezTo>
                  <a:cubicBezTo>
                    <a:pt x="16" y="730"/>
                    <a:pt x="6" y="745"/>
                    <a:pt x="3" y="762"/>
                  </a:cubicBezTo>
                  <a:cubicBezTo>
                    <a:pt x="0" y="779"/>
                    <a:pt x="3" y="796"/>
                    <a:pt x="14" y="810"/>
                  </a:cubicBezTo>
                  <a:cubicBezTo>
                    <a:pt x="167" y="1021"/>
                    <a:pt x="167" y="1021"/>
                    <a:pt x="167" y="1021"/>
                  </a:cubicBezTo>
                  <a:cubicBezTo>
                    <a:pt x="268" y="947"/>
                    <a:pt x="268" y="947"/>
                    <a:pt x="268" y="947"/>
                  </a:cubicBezTo>
                  <a:cubicBezTo>
                    <a:pt x="218" y="879"/>
                    <a:pt x="218" y="879"/>
                    <a:pt x="218" y="879"/>
                  </a:cubicBezTo>
                  <a:cubicBezTo>
                    <a:pt x="440" y="911"/>
                    <a:pt x="659" y="808"/>
                    <a:pt x="777" y="617"/>
                  </a:cubicBezTo>
                  <a:cubicBezTo>
                    <a:pt x="894" y="426"/>
                    <a:pt x="887" y="184"/>
                    <a:pt x="759" y="0"/>
                  </a:cubicBezTo>
                  <a:lnTo>
                    <a:pt x="657" y="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53" name="Google Shape;4753;p135"/>
          <p:cNvGrpSpPr/>
          <p:nvPr/>
        </p:nvGrpSpPr>
        <p:grpSpPr>
          <a:xfrm>
            <a:off x="4375463" y="2562889"/>
            <a:ext cx="416963" cy="417819"/>
            <a:chOff x="2174875" y="4595813"/>
            <a:chExt cx="771525" cy="773113"/>
          </a:xfrm>
        </p:grpSpPr>
        <p:sp>
          <p:nvSpPr>
            <p:cNvPr id="4754" name="Google Shape;4754;p135"/>
            <p:cNvSpPr/>
            <p:nvPr/>
          </p:nvSpPr>
          <p:spPr>
            <a:xfrm>
              <a:off x="2517775" y="5100638"/>
              <a:ext cx="77788" cy="77788"/>
            </a:xfrm>
            <a:custGeom>
              <a:rect b="b" l="l" r="r" t="t"/>
              <a:pathLst>
                <a:path extrusionOk="0" h="242" w="242">
                  <a:moveTo>
                    <a:pt x="121" y="0"/>
                  </a:moveTo>
                  <a:cubicBezTo>
                    <a:pt x="54" y="0"/>
                    <a:pt x="0" y="54"/>
                    <a:pt x="0" y="121"/>
                  </a:cubicBezTo>
                  <a:cubicBezTo>
                    <a:pt x="0" y="188"/>
                    <a:pt x="54" y="242"/>
                    <a:pt x="121" y="242"/>
                  </a:cubicBezTo>
                  <a:cubicBezTo>
                    <a:pt x="188" y="242"/>
                    <a:pt x="242" y="188"/>
                    <a:pt x="242" y="121"/>
                  </a:cubicBezTo>
                  <a:cubicBezTo>
                    <a:pt x="242" y="54"/>
                    <a:pt x="188" y="0"/>
                    <a:pt x="121" y="0"/>
                  </a:cubicBezTo>
                  <a:close/>
                  <a:moveTo>
                    <a:pt x="121" y="149"/>
                  </a:moveTo>
                  <a:cubicBezTo>
                    <a:pt x="106" y="149"/>
                    <a:pt x="93" y="137"/>
                    <a:pt x="93" y="121"/>
                  </a:cubicBezTo>
                  <a:cubicBezTo>
                    <a:pt x="93" y="106"/>
                    <a:pt x="106" y="93"/>
                    <a:pt x="121" y="93"/>
                  </a:cubicBezTo>
                  <a:cubicBezTo>
                    <a:pt x="136" y="93"/>
                    <a:pt x="149" y="106"/>
                    <a:pt x="149" y="121"/>
                  </a:cubicBezTo>
                  <a:cubicBezTo>
                    <a:pt x="149" y="137"/>
                    <a:pt x="136" y="149"/>
                    <a:pt x="121" y="1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5" name="Google Shape;4755;p135"/>
            <p:cNvSpPr/>
            <p:nvPr/>
          </p:nvSpPr>
          <p:spPr>
            <a:xfrm>
              <a:off x="2652713" y="5046663"/>
              <a:ext cx="30163" cy="30163"/>
            </a:xfrm>
            <a:custGeom>
              <a:rect b="b" l="l" r="r" t="t"/>
              <a:pathLst>
                <a:path extrusionOk="0" h="93" w="93">
                  <a:moveTo>
                    <a:pt x="79" y="14"/>
                  </a:moveTo>
                  <a:cubicBezTo>
                    <a:pt x="71" y="5"/>
                    <a:pt x="59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3"/>
                    <a:pt x="0" y="35"/>
                    <a:pt x="0" y="47"/>
                  </a:cubicBezTo>
                  <a:cubicBezTo>
                    <a:pt x="0" y="59"/>
                    <a:pt x="5" y="71"/>
                    <a:pt x="13" y="80"/>
                  </a:cubicBezTo>
                  <a:cubicBezTo>
                    <a:pt x="22" y="89"/>
                    <a:pt x="34" y="93"/>
                    <a:pt x="46" y="93"/>
                  </a:cubicBezTo>
                  <a:cubicBezTo>
                    <a:pt x="59" y="93"/>
                    <a:pt x="71" y="89"/>
                    <a:pt x="79" y="80"/>
                  </a:cubicBezTo>
                  <a:cubicBezTo>
                    <a:pt x="88" y="71"/>
                    <a:pt x="93" y="59"/>
                    <a:pt x="93" y="47"/>
                  </a:cubicBezTo>
                  <a:cubicBezTo>
                    <a:pt x="93" y="35"/>
                    <a:pt x="88" y="23"/>
                    <a:pt x="79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6" name="Google Shape;4756;p135"/>
            <p:cNvSpPr/>
            <p:nvPr/>
          </p:nvSpPr>
          <p:spPr>
            <a:xfrm>
              <a:off x="2174875" y="4595813"/>
              <a:ext cx="771525" cy="773113"/>
            </a:xfrm>
            <a:custGeom>
              <a:rect b="b" l="l" r="r" t="t"/>
              <a:pathLst>
                <a:path extrusionOk="0" h="2387" w="2382">
                  <a:moveTo>
                    <a:pt x="2149" y="675"/>
                  </a:moveTo>
                  <a:cubicBezTo>
                    <a:pt x="2099" y="675"/>
                    <a:pt x="2099" y="675"/>
                    <a:pt x="2099" y="675"/>
                  </a:cubicBezTo>
                  <a:cubicBezTo>
                    <a:pt x="1443" y="19"/>
                    <a:pt x="1443" y="19"/>
                    <a:pt x="1443" y="19"/>
                  </a:cubicBezTo>
                  <a:cubicBezTo>
                    <a:pt x="1425" y="1"/>
                    <a:pt x="1395" y="1"/>
                    <a:pt x="1377" y="19"/>
                  </a:cubicBezTo>
                  <a:cubicBezTo>
                    <a:pt x="1209" y="187"/>
                    <a:pt x="1209" y="187"/>
                    <a:pt x="1209" y="187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12" y="0"/>
                    <a:pt x="487" y="15"/>
                    <a:pt x="480" y="40"/>
                  </a:cubicBezTo>
                  <a:cubicBezTo>
                    <a:pt x="310" y="675"/>
                    <a:pt x="310" y="675"/>
                    <a:pt x="310" y="675"/>
                  </a:cubicBezTo>
                  <a:cubicBezTo>
                    <a:pt x="196" y="675"/>
                    <a:pt x="196" y="675"/>
                    <a:pt x="196" y="675"/>
                  </a:cubicBezTo>
                  <a:cubicBezTo>
                    <a:pt x="88" y="675"/>
                    <a:pt x="0" y="763"/>
                    <a:pt x="0" y="870"/>
                  </a:cubicBezTo>
                  <a:cubicBezTo>
                    <a:pt x="0" y="873"/>
                    <a:pt x="1" y="876"/>
                    <a:pt x="1" y="878"/>
                  </a:cubicBezTo>
                  <a:cubicBezTo>
                    <a:pt x="1" y="879"/>
                    <a:pt x="0" y="881"/>
                    <a:pt x="0" y="882"/>
                  </a:cubicBezTo>
                  <a:cubicBezTo>
                    <a:pt x="0" y="2154"/>
                    <a:pt x="0" y="2154"/>
                    <a:pt x="0" y="2154"/>
                  </a:cubicBezTo>
                  <a:cubicBezTo>
                    <a:pt x="0" y="2282"/>
                    <a:pt x="105" y="2387"/>
                    <a:pt x="233" y="2387"/>
                  </a:cubicBezTo>
                  <a:cubicBezTo>
                    <a:pt x="1898" y="2387"/>
                    <a:pt x="1898" y="2387"/>
                    <a:pt x="1898" y="2387"/>
                  </a:cubicBezTo>
                  <a:cubicBezTo>
                    <a:pt x="1899" y="2387"/>
                    <a:pt x="1899" y="2387"/>
                    <a:pt x="1900" y="2387"/>
                  </a:cubicBezTo>
                  <a:cubicBezTo>
                    <a:pt x="2149" y="2387"/>
                    <a:pt x="2149" y="2387"/>
                    <a:pt x="2149" y="2387"/>
                  </a:cubicBezTo>
                  <a:cubicBezTo>
                    <a:pt x="2277" y="2387"/>
                    <a:pt x="2382" y="2282"/>
                    <a:pt x="2382" y="2154"/>
                  </a:cubicBezTo>
                  <a:cubicBezTo>
                    <a:pt x="2382" y="908"/>
                    <a:pt x="2382" y="908"/>
                    <a:pt x="2382" y="908"/>
                  </a:cubicBezTo>
                  <a:cubicBezTo>
                    <a:pt x="2382" y="779"/>
                    <a:pt x="2277" y="675"/>
                    <a:pt x="2149" y="675"/>
                  </a:cubicBezTo>
                  <a:close/>
                  <a:moveTo>
                    <a:pt x="2107" y="768"/>
                  </a:moveTo>
                  <a:cubicBezTo>
                    <a:pt x="2149" y="768"/>
                    <a:pt x="2149" y="768"/>
                    <a:pt x="2149" y="768"/>
                  </a:cubicBezTo>
                  <a:cubicBezTo>
                    <a:pt x="2226" y="768"/>
                    <a:pt x="2289" y="831"/>
                    <a:pt x="2289" y="908"/>
                  </a:cubicBezTo>
                  <a:cubicBezTo>
                    <a:pt x="2289" y="1280"/>
                    <a:pt x="2289" y="1280"/>
                    <a:pt x="2289" y="1280"/>
                  </a:cubicBezTo>
                  <a:cubicBezTo>
                    <a:pt x="2289" y="1341"/>
                    <a:pt x="2239" y="1391"/>
                    <a:pt x="2178" y="1391"/>
                  </a:cubicBezTo>
                  <a:cubicBezTo>
                    <a:pt x="2130" y="1391"/>
                    <a:pt x="2130" y="1391"/>
                    <a:pt x="2130" y="1391"/>
                  </a:cubicBezTo>
                  <a:cubicBezTo>
                    <a:pt x="2130" y="1205"/>
                    <a:pt x="2130" y="1205"/>
                    <a:pt x="2130" y="1205"/>
                  </a:cubicBezTo>
                  <a:cubicBezTo>
                    <a:pt x="2130" y="1079"/>
                    <a:pt x="2029" y="975"/>
                    <a:pt x="1903" y="973"/>
                  </a:cubicBezTo>
                  <a:lnTo>
                    <a:pt x="2107" y="768"/>
                  </a:lnTo>
                  <a:close/>
                  <a:moveTo>
                    <a:pt x="1256" y="272"/>
                  </a:moveTo>
                  <a:cubicBezTo>
                    <a:pt x="1256" y="272"/>
                    <a:pt x="1256" y="272"/>
                    <a:pt x="1256" y="272"/>
                  </a:cubicBezTo>
                  <a:cubicBezTo>
                    <a:pt x="1410" y="118"/>
                    <a:pt x="1410" y="118"/>
                    <a:pt x="1410" y="118"/>
                  </a:cubicBezTo>
                  <a:cubicBezTo>
                    <a:pt x="2018" y="726"/>
                    <a:pt x="2018" y="726"/>
                    <a:pt x="2018" y="726"/>
                  </a:cubicBezTo>
                  <a:cubicBezTo>
                    <a:pt x="1773" y="971"/>
                    <a:pt x="1773" y="971"/>
                    <a:pt x="1773" y="971"/>
                  </a:cubicBezTo>
                  <a:cubicBezTo>
                    <a:pt x="1688" y="971"/>
                    <a:pt x="1688" y="971"/>
                    <a:pt x="1688" y="971"/>
                  </a:cubicBezTo>
                  <a:cubicBezTo>
                    <a:pt x="1799" y="860"/>
                    <a:pt x="1799" y="860"/>
                    <a:pt x="1799" y="860"/>
                  </a:cubicBezTo>
                  <a:cubicBezTo>
                    <a:pt x="1817" y="842"/>
                    <a:pt x="1817" y="812"/>
                    <a:pt x="1799" y="794"/>
                  </a:cubicBezTo>
                  <a:cubicBezTo>
                    <a:pt x="1761" y="756"/>
                    <a:pt x="1761" y="695"/>
                    <a:pt x="1799" y="658"/>
                  </a:cubicBezTo>
                  <a:cubicBezTo>
                    <a:pt x="1817" y="639"/>
                    <a:pt x="1817" y="610"/>
                    <a:pt x="1799" y="592"/>
                  </a:cubicBezTo>
                  <a:cubicBezTo>
                    <a:pt x="1544" y="337"/>
                    <a:pt x="1544" y="337"/>
                    <a:pt x="1544" y="337"/>
                  </a:cubicBezTo>
                  <a:cubicBezTo>
                    <a:pt x="1526" y="319"/>
                    <a:pt x="1496" y="319"/>
                    <a:pt x="1478" y="337"/>
                  </a:cubicBezTo>
                  <a:cubicBezTo>
                    <a:pt x="1441" y="374"/>
                    <a:pt x="1379" y="374"/>
                    <a:pt x="1342" y="337"/>
                  </a:cubicBezTo>
                  <a:cubicBezTo>
                    <a:pt x="1324" y="319"/>
                    <a:pt x="1294" y="319"/>
                    <a:pt x="1276" y="337"/>
                  </a:cubicBezTo>
                  <a:cubicBezTo>
                    <a:pt x="642" y="971"/>
                    <a:pt x="642" y="971"/>
                    <a:pt x="642" y="971"/>
                  </a:cubicBezTo>
                  <a:cubicBezTo>
                    <a:pt x="557" y="971"/>
                    <a:pt x="557" y="971"/>
                    <a:pt x="557" y="971"/>
                  </a:cubicBezTo>
                  <a:lnTo>
                    <a:pt x="1256" y="272"/>
                  </a:lnTo>
                  <a:close/>
                  <a:moveTo>
                    <a:pt x="1119" y="796"/>
                  </a:moveTo>
                  <a:cubicBezTo>
                    <a:pt x="1013" y="796"/>
                    <a:pt x="924" y="871"/>
                    <a:pt x="902" y="971"/>
                  </a:cubicBezTo>
                  <a:cubicBezTo>
                    <a:pt x="773" y="971"/>
                    <a:pt x="773" y="971"/>
                    <a:pt x="773" y="971"/>
                  </a:cubicBezTo>
                  <a:cubicBezTo>
                    <a:pt x="1313" y="431"/>
                    <a:pt x="1313" y="431"/>
                    <a:pt x="1313" y="431"/>
                  </a:cubicBezTo>
                  <a:cubicBezTo>
                    <a:pt x="1372" y="467"/>
                    <a:pt x="1447" y="467"/>
                    <a:pt x="1507" y="431"/>
                  </a:cubicBezTo>
                  <a:cubicBezTo>
                    <a:pt x="1704" y="629"/>
                    <a:pt x="1704" y="629"/>
                    <a:pt x="1704" y="629"/>
                  </a:cubicBezTo>
                  <a:cubicBezTo>
                    <a:pt x="1669" y="688"/>
                    <a:pt x="1669" y="763"/>
                    <a:pt x="1704" y="823"/>
                  </a:cubicBezTo>
                  <a:cubicBezTo>
                    <a:pt x="1556" y="971"/>
                    <a:pt x="1556" y="971"/>
                    <a:pt x="1556" y="971"/>
                  </a:cubicBezTo>
                  <a:cubicBezTo>
                    <a:pt x="1336" y="971"/>
                    <a:pt x="1336" y="971"/>
                    <a:pt x="1336" y="971"/>
                  </a:cubicBezTo>
                  <a:cubicBezTo>
                    <a:pt x="1314" y="871"/>
                    <a:pt x="1225" y="796"/>
                    <a:pt x="1119" y="796"/>
                  </a:cubicBezTo>
                  <a:close/>
                  <a:moveTo>
                    <a:pt x="1239" y="971"/>
                  </a:moveTo>
                  <a:cubicBezTo>
                    <a:pt x="999" y="971"/>
                    <a:pt x="999" y="971"/>
                    <a:pt x="999" y="971"/>
                  </a:cubicBezTo>
                  <a:cubicBezTo>
                    <a:pt x="1018" y="923"/>
                    <a:pt x="1065" y="889"/>
                    <a:pt x="1119" y="889"/>
                  </a:cubicBezTo>
                  <a:cubicBezTo>
                    <a:pt x="1173" y="889"/>
                    <a:pt x="1220" y="923"/>
                    <a:pt x="1239" y="971"/>
                  </a:cubicBezTo>
                  <a:close/>
                  <a:moveTo>
                    <a:pt x="507" y="889"/>
                  </a:moveTo>
                  <a:cubicBezTo>
                    <a:pt x="631" y="429"/>
                    <a:pt x="631" y="429"/>
                    <a:pt x="631" y="429"/>
                  </a:cubicBezTo>
                  <a:cubicBezTo>
                    <a:pt x="664" y="430"/>
                    <a:pt x="698" y="421"/>
                    <a:pt x="728" y="404"/>
                  </a:cubicBezTo>
                  <a:cubicBezTo>
                    <a:pt x="758" y="386"/>
                    <a:pt x="782" y="362"/>
                    <a:pt x="799" y="332"/>
                  </a:cubicBezTo>
                  <a:cubicBezTo>
                    <a:pt x="1008" y="388"/>
                    <a:pt x="1008" y="388"/>
                    <a:pt x="1008" y="388"/>
                  </a:cubicBezTo>
                  <a:cubicBezTo>
                    <a:pt x="704" y="692"/>
                    <a:pt x="704" y="692"/>
                    <a:pt x="704" y="692"/>
                  </a:cubicBezTo>
                  <a:lnTo>
                    <a:pt x="507" y="889"/>
                  </a:lnTo>
                  <a:close/>
                  <a:moveTo>
                    <a:pt x="558" y="109"/>
                  </a:moveTo>
                  <a:cubicBezTo>
                    <a:pt x="1133" y="263"/>
                    <a:pt x="1133" y="263"/>
                    <a:pt x="1133" y="263"/>
                  </a:cubicBezTo>
                  <a:cubicBezTo>
                    <a:pt x="1084" y="312"/>
                    <a:pt x="1084" y="312"/>
                    <a:pt x="1084" y="312"/>
                  </a:cubicBezTo>
                  <a:cubicBezTo>
                    <a:pt x="783" y="232"/>
                    <a:pt x="783" y="232"/>
                    <a:pt x="783" y="232"/>
                  </a:cubicBezTo>
                  <a:cubicBezTo>
                    <a:pt x="771" y="228"/>
                    <a:pt x="759" y="230"/>
                    <a:pt x="748" y="236"/>
                  </a:cubicBezTo>
                  <a:cubicBezTo>
                    <a:pt x="737" y="242"/>
                    <a:pt x="730" y="253"/>
                    <a:pt x="726" y="265"/>
                  </a:cubicBezTo>
                  <a:cubicBezTo>
                    <a:pt x="720" y="289"/>
                    <a:pt x="704" y="310"/>
                    <a:pt x="681" y="323"/>
                  </a:cubicBezTo>
                  <a:cubicBezTo>
                    <a:pt x="659" y="336"/>
                    <a:pt x="633" y="339"/>
                    <a:pt x="608" y="333"/>
                  </a:cubicBezTo>
                  <a:cubicBezTo>
                    <a:pt x="583" y="326"/>
                    <a:pt x="558" y="341"/>
                    <a:pt x="551" y="366"/>
                  </a:cubicBezTo>
                  <a:cubicBezTo>
                    <a:pt x="389" y="973"/>
                    <a:pt x="389" y="973"/>
                    <a:pt x="389" y="973"/>
                  </a:cubicBezTo>
                  <a:cubicBezTo>
                    <a:pt x="326" y="973"/>
                    <a:pt x="326" y="973"/>
                    <a:pt x="326" y="973"/>
                  </a:cubicBezTo>
                  <a:lnTo>
                    <a:pt x="558" y="109"/>
                  </a:lnTo>
                  <a:close/>
                  <a:moveTo>
                    <a:pt x="196" y="768"/>
                  </a:moveTo>
                  <a:cubicBezTo>
                    <a:pt x="285" y="768"/>
                    <a:pt x="285" y="768"/>
                    <a:pt x="285" y="768"/>
                  </a:cubicBezTo>
                  <a:cubicBezTo>
                    <a:pt x="230" y="973"/>
                    <a:pt x="230" y="973"/>
                    <a:pt x="230" y="973"/>
                  </a:cubicBezTo>
                  <a:cubicBezTo>
                    <a:pt x="196" y="973"/>
                    <a:pt x="196" y="973"/>
                    <a:pt x="196" y="973"/>
                  </a:cubicBezTo>
                  <a:cubicBezTo>
                    <a:pt x="139" y="973"/>
                    <a:pt x="93" y="927"/>
                    <a:pt x="93" y="870"/>
                  </a:cubicBezTo>
                  <a:cubicBezTo>
                    <a:pt x="93" y="814"/>
                    <a:pt x="139" y="768"/>
                    <a:pt x="196" y="768"/>
                  </a:cubicBezTo>
                  <a:close/>
                  <a:moveTo>
                    <a:pt x="2289" y="2154"/>
                  </a:moveTo>
                  <a:cubicBezTo>
                    <a:pt x="2289" y="2231"/>
                    <a:pt x="2226" y="2293"/>
                    <a:pt x="2149" y="2293"/>
                  </a:cubicBezTo>
                  <a:cubicBezTo>
                    <a:pt x="2084" y="2293"/>
                    <a:pt x="2084" y="2293"/>
                    <a:pt x="2084" y="2293"/>
                  </a:cubicBezTo>
                  <a:cubicBezTo>
                    <a:pt x="2113" y="2255"/>
                    <a:pt x="2130" y="2206"/>
                    <a:pt x="2130" y="2154"/>
                  </a:cubicBezTo>
                  <a:cubicBezTo>
                    <a:pt x="2130" y="1967"/>
                    <a:pt x="2130" y="1967"/>
                    <a:pt x="2130" y="1967"/>
                  </a:cubicBezTo>
                  <a:cubicBezTo>
                    <a:pt x="2158" y="1967"/>
                    <a:pt x="2158" y="1967"/>
                    <a:pt x="2158" y="1967"/>
                  </a:cubicBezTo>
                  <a:cubicBezTo>
                    <a:pt x="2207" y="1967"/>
                    <a:pt x="2252" y="1952"/>
                    <a:pt x="2289" y="1925"/>
                  </a:cubicBezTo>
                  <a:lnTo>
                    <a:pt x="2289" y="2154"/>
                  </a:lnTo>
                  <a:close/>
                  <a:moveTo>
                    <a:pt x="2289" y="1744"/>
                  </a:moveTo>
                  <a:cubicBezTo>
                    <a:pt x="2289" y="1816"/>
                    <a:pt x="2230" y="1874"/>
                    <a:pt x="2158" y="1874"/>
                  </a:cubicBezTo>
                  <a:cubicBezTo>
                    <a:pt x="1182" y="1874"/>
                    <a:pt x="1182" y="1874"/>
                    <a:pt x="1182" y="1874"/>
                  </a:cubicBezTo>
                  <a:cubicBezTo>
                    <a:pt x="1074" y="1874"/>
                    <a:pt x="986" y="1787"/>
                    <a:pt x="986" y="1679"/>
                  </a:cubicBezTo>
                  <a:cubicBezTo>
                    <a:pt x="986" y="1571"/>
                    <a:pt x="1074" y="1484"/>
                    <a:pt x="1182" y="1484"/>
                  </a:cubicBezTo>
                  <a:cubicBezTo>
                    <a:pt x="1323" y="1484"/>
                    <a:pt x="1323" y="1484"/>
                    <a:pt x="1323" y="1484"/>
                  </a:cubicBezTo>
                  <a:cubicBezTo>
                    <a:pt x="1348" y="1484"/>
                    <a:pt x="1369" y="1463"/>
                    <a:pt x="1369" y="1437"/>
                  </a:cubicBezTo>
                  <a:cubicBezTo>
                    <a:pt x="1369" y="1411"/>
                    <a:pt x="1348" y="1391"/>
                    <a:pt x="1323" y="1391"/>
                  </a:cubicBezTo>
                  <a:cubicBezTo>
                    <a:pt x="1182" y="1391"/>
                    <a:pt x="1182" y="1391"/>
                    <a:pt x="1182" y="1391"/>
                  </a:cubicBezTo>
                  <a:cubicBezTo>
                    <a:pt x="1023" y="1391"/>
                    <a:pt x="893" y="1520"/>
                    <a:pt x="893" y="1679"/>
                  </a:cubicBezTo>
                  <a:cubicBezTo>
                    <a:pt x="893" y="1838"/>
                    <a:pt x="1023" y="1967"/>
                    <a:pt x="1182" y="1967"/>
                  </a:cubicBezTo>
                  <a:cubicBezTo>
                    <a:pt x="2037" y="1967"/>
                    <a:pt x="2037" y="1967"/>
                    <a:pt x="2037" y="1967"/>
                  </a:cubicBezTo>
                  <a:cubicBezTo>
                    <a:pt x="2037" y="2154"/>
                    <a:pt x="2037" y="2154"/>
                    <a:pt x="2037" y="2154"/>
                  </a:cubicBezTo>
                  <a:cubicBezTo>
                    <a:pt x="2037" y="2230"/>
                    <a:pt x="1976" y="2292"/>
                    <a:pt x="1900" y="2294"/>
                  </a:cubicBezTo>
                  <a:cubicBezTo>
                    <a:pt x="317" y="2294"/>
                    <a:pt x="317" y="2294"/>
                    <a:pt x="317" y="2294"/>
                  </a:cubicBezTo>
                  <a:cubicBezTo>
                    <a:pt x="317" y="1770"/>
                    <a:pt x="317" y="1770"/>
                    <a:pt x="317" y="1770"/>
                  </a:cubicBezTo>
                  <a:cubicBezTo>
                    <a:pt x="317" y="1744"/>
                    <a:pt x="296" y="1723"/>
                    <a:pt x="270" y="1723"/>
                  </a:cubicBezTo>
                  <a:cubicBezTo>
                    <a:pt x="245" y="1723"/>
                    <a:pt x="224" y="1744"/>
                    <a:pt x="224" y="1770"/>
                  </a:cubicBezTo>
                  <a:cubicBezTo>
                    <a:pt x="224" y="2293"/>
                    <a:pt x="224" y="2293"/>
                    <a:pt x="224" y="2293"/>
                  </a:cubicBezTo>
                  <a:cubicBezTo>
                    <a:pt x="151" y="2288"/>
                    <a:pt x="93" y="2228"/>
                    <a:pt x="93" y="2154"/>
                  </a:cubicBezTo>
                  <a:cubicBezTo>
                    <a:pt x="93" y="1037"/>
                    <a:pt x="93" y="1037"/>
                    <a:pt x="93" y="1037"/>
                  </a:cubicBezTo>
                  <a:cubicBezTo>
                    <a:pt x="123" y="1055"/>
                    <a:pt x="158" y="1066"/>
                    <a:pt x="196" y="1066"/>
                  </a:cubicBezTo>
                  <a:cubicBezTo>
                    <a:pt x="1898" y="1066"/>
                    <a:pt x="1898" y="1066"/>
                    <a:pt x="1898" y="1066"/>
                  </a:cubicBezTo>
                  <a:cubicBezTo>
                    <a:pt x="1975" y="1066"/>
                    <a:pt x="2037" y="1128"/>
                    <a:pt x="2037" y="1205"/>
                  </a:cubicBezTo>
                  <a:cubicBezTo>
                    <a:pt x="2037" y="1391"/>
                    <a:pt x="2037" y="1391"/>
                    <a:pt x="2037" y="1391"/>
                  </a:cubicBezTo>
                  <a:cubicBezTo>
                    <a:pt x="1701" y="1391"/>
                    <a:pt x="1701" y="1391"/>
                    <a:pt x="1701" y="1391"/>
                  </a:cubicBezTo>
                  <a:cubicBezTo>
                    <a:pt x="1675" y="1391"/>
                    <a:pt x="1655" y="1411"/>
                    <a:pt x="1655" y="1437"/>
                  </a:cubicBezTo>
                  <a:cubicBezTo>
                    <a:pt x="1655" y="1463"/>
                    <a:pt x="1675" y="1484"/>
                    <a:pt x="1701" y="1484"/>
                  </a:cubicBezTo>
                  <a:cubicBezTo>
                    <a:pt x="2178" y="1484"/>
                    <a:pt x="2178" y="1484"/>
                    <a:pt x="2178" y="1484"/>
                  </a:cubicBezTo>
                  <a:cubicBezTo>
                    <a:pt x="2219" y="1484"/>
                    <a:pt x="2257" y="1472"/>
                    <a:pt x="2289" y="1451"/>
                  </a:cubicBezTo>
                  <a:cubicBezTo>
                    <a:pt x="2289" y="1744"/>
                    <a:pt x="2289" y="1744"/>
                    <a:pt x="2289" y="17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7" name="Google Shape;4757;p135"/>
            <p:cNvSpPr/>
            <p:nvPr/>
          </p:nvSpPr>
          <p:spPr>
            <a:xfrm>
              <a:off x="2247900" y="5095875"/>
              <a:ext cx="30163" cy="30163"/>
            </a:xfrm>
            <a:custGeom>
              <a:rect b="b" l="l" r="r" t="t"/>
              <a:pathLst>
                <a:path extrusionOk="0" h="93" w="93">
                  <a:moveTo>
                    <a:pt x="79" y="14"/>
                  </a:moveTo>
                  <a:cubicBezTo>
                    <a:pt x="70" y="5"/>
                    <a:pt x="58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2"/>
                    <a:pt x="0" y="34"/>
                    <a:pt x="0" y="46"/>
                  </a:cubicBezTo>
                  <a:cubicBezTo>
                    <a:pt x="0" y="59"/>
                    <a:pt x="5" y="71"/>
                    <a:pt x="13" y="79"/>
                  </a:cubicBezTo>
                  <a:cubicBezTo>
                    <a:pt x="22" y="88"/>
                    <a:pt x="34" y="93"/>
                    <a:pt x="46" y="93"/>
                  </a:cubicBezTo>
                  <a:cubicBezTo>
                    <a:pt x="58" y="93"/>
                    <a:pt x="70" y="88"/>
                    <a:pt x="79" y="79"/>
                  </a:cubicBezTo>
                  <a:cubicBezTo>
                    <a:pt x="88" y="71"/>
                    <a:pt x="93" y="59"/>
                    <a:pt x="93" y="46"/>
                  </a:cubicBezTo>
                  <a:cubicBezTo>
                    <a:pt x="93" y="34"/>
                    <a:pt x="88" y="22"/>
                    <a:pt x="79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58" name="Google Shape;4758;p135"/>
          <p:cNvGrpSpPr/>
          <p:nvPr/>
        </p:nvGrpSpPr>
        <p:grpSpPr>
          <a:xfrm>
            <a:off x="7382020" y="3790472"/>
            <a:ext cx="445867" cy="445803"/>
            <a:chOff x="-56745188" y="-7202488"/>
            <a:chExt cx="21274088" cy="21270914"/>
          </a:xfrm>
        </p:grpSpPr>
        <p:sp>
          <p:nvSpPr>
            <p:cNvPr id="4759" name="Google Shape;4759;p135"/>
            <p:cNvSpPr/>
            <p:nvPr/>
          </p:nvSpPr>
          <p:spPr>
            <a:xfrm>
              <a:off x="-44689713" y="2014538"/>
              <a:ext cx="9218613" cy="12053888"/>
            </a:xfrm>
            <a:custGeom>
              <a:rect b="b" l="l" r="r" t="t"/>
              <a:pathLst>
                <a:path extrusionOk="0" h="3213" w="2457">
                  <a:moveTo>
                    <a:pt x="2173" y="0"/>
                  </a:moveTo>
                  <a:cubicBezTo>
                    <a:pt x="283" y="0"/>
                    <a:pt x="283" y="0"/>
                    <a:pt x="283" y="0"/>
                  </a:cubicBezTo>
                  <a:cubicBezTo>
                    <a:pt x="127" y="0"/>
                    <a:pt x="0" y="127"/>
                    <a:pt x="0" y="284"/>
                  </a:cubicBezTo>
                  <a:cubicBezTo>
                    <a:pt x="0" y="2929"/>
                    <a:pt x="0" y="2929"/>
                    <a:pt x="0" y="2929"/>
                  </a:cubicBezTo>
                  <a:cubicBezTo>
                    <a:pt x="0" y="3086"/>
                    <a:pt x="127" y="3213"/>
                    <a:pt x="283" y="3213"/>
                  </a:cubicBezTo>
                  <a:cubicBezTo>
                    <a:pt x="2173" y="3213"/>
                    <a:pt x="2173" y="3213"/>
                    <a:pt x="2173" y="3213"/>
                  </a:cubicBezTo>
                  <a:cubicBezTo>
                    <a:pt x="2330" y="3213"/>
                    <a:pt x="2457" y="3086"/>
                    <a:pt x="2457" y="2929"/>
                  </a:cubicBezTo>
                  <a:cubicBezTo>
                    <a:pt x="2457" y="284"/>
                    <a:pt x="2457" y="284"/>
                    <a:pt x="2457" y="284"/>
                  </a:cubicBezTo>
                  <a:cubicBezTo>
                    <a:pt x="2457" y="127"/>
                    <a:pt x="2330" y="0"/>
                    <a:pt x="2173" y="0"/>
                  </a:cubicBezTo>
                  <a:close/>
                  <a:moveTo>
                    <a:pt x="1134" y="3024"/>
                  </a:moveTo>
                  <a:cubicBezTo>
                    <a:pt x="283" y="3024"/>
                    <a:pt x="283" y="3024"/>
                    <a:pt x="283" y="3024"/>
                  </a:cubicBezTo>
                  <a:cubicBezTo>
                    <a:pt x="231" y="3024"/>
                    <a:pt x="189" y="2981"/>
                    <a:pt x="189" y="2929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134" y="2268"/>
                    <a:pt x="1134" y="2268"/>
                    <a:pt x="1134" y="2268"/>
                  </a:cubicBezTo>
                  <a:lnTo>
                    <a:pt x="1134" y="3024"/>
                  </a:lnTo>
                  <a:close/>
                  <a:moveTo>
                    <a:pt x="1134" y="2079"/>
                  </a:moveTo>
                  <a:cubicBezTo>
                    <a:pt x="189" y="2079"/>
                    <a:pt x="189" y="2079"/>
                    <a:pt x="189" y="2079"/>
                  </a:cubicBezTo>
                  <a:cubicBezTo>
                    <a:pt x="189" y="1323"/>
                    <a:pt x="189" y="1323"/>
                    <a:pt x="189" y="1323"/>
                  </a:cubicBezTo>
                  <a:cubicBezTo>
                    <a:pt x="1134" y="1323"/>
                    <a:pt x="1134" y="1323"/>
                    <a:pt x="1134" y="1323"/>
                  </a:cubicBezTo>
                  <a:lnTo>
                    <a:pt x="1134" y="2079"/>
                  </a:lnTo>
                  <a:close/>
                  <a:moveTo>
                    <a:pt x="2268" y="2929"/>
                  </a:moveTo>
                  <a:cubicBezTo>
                    <a:pt x="2268" y="2981"/>
                    <a:pt x="2225" y="3024"/>
                    <a:pt x="2173" y="3024"/>
                  </a:cubicBezTo>
                  <a:cubicBezTo>
                    <a:pt x="1323" y="3024"/>
                    <a:pt x="1323" y="3024"/>
                    <a:pt x="1323" y="3024"/>
                  </a:cubicBezTo>
                  <a:cubicBezTo>
                    <a:pt x="1323" y="2268"/>
                    <a:pt x="1323" y="2268"/>
                    <a:pt x="1323" y="2268"/>
                  </a:cubicBezTo>
                  <a:cubicBezTo>
                    <a:pt x="2268" y="2268"/>
                    <a:pt x="2268" y="2268"/>
                    <a:pt x="2268" y="2268"/>
                  </a:cubicBezTo>
                  <a:lnTo>
                    <a:pt x="2268" y="2929"/>
                  </a:lnTo>
                  <a:close/>
                  <a:moveTo>
                    <a:pt x="2268" y="2079"/>
                  </a:moveTo>
                  <a:cubicBezTo>
                    <a:pt x="1323" y="2079"/>
                    <a:pt x="1323" y="2079"/>
                    <a:pt x="1323" y="2079"/>
                  </a:cubicBezTo>
                  <a:cubicBezTo>
                    <a:pt x="1323" y="1323"/>
                    <a:pt x="1323" y="1323"/>
                    <a:pt x="1323" y="1323"/>
                  </a:cubicBezTo>
                  <a:cubicBezTo>
                    <a:pt x="2268" y="1323"/>
                    <a:pt x="2268" y="1323"/>
                    <a:pt x="2268" y="1323"/>
                  </a:cubicBezTo>
                  <a:lnTo>
                    <a:pt x="2268" y="2079"/>
                  </a:lnTo>
                  <a:close/>
                  <a:moveTo>
                    <a:pt x="2268" y="1134"/>
                  </a:moveTo>
                  <a:cubicBezTo>
                    <a:pt x="189" y="1134"/>
                    <a:pt x="189" y="1134"/>
                    <a:pt x="189" y="1134"/>
                  </a:cubicBezTo>
                  <a:cubicBezTo>
                    <a:pt x="189" y="284"/>
                    <a:pt x="189" y="284"/>
                    <a:pt x="189" y="284"/>
                  </a:cubicBezTo>
                  <a:cubicBezTo>
                    <a:pt x="189" y="231"/>
                    <a:pt x="231" y="189"/>
                    <a:pt x="283" y="189"/>
                  </a:cubicBezTo>
                  <a:cubicBezTo>
                    <a:pt x="2173" y="189"/>
                    <a:pt x="2173" y="189"/>
                    <a:pt x="2173" y="189"/>
                  </a:cubicBezTo>
                  <a:cubicBezTo>
                    <a:pt x="2225" y="189"/>
                    <a:pt x="2268" y="231"/>
                    <a:pt x="2268" y="284"/>
                  </a:cubicBezTo>
                  <a:lnTo>
                    <a:pt x="2268" y="113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0" name="Google Shape;4760;p135"/>
            <p:cNvSpPr/>
            <p:nvPr/>
          </p:nvSpPr>
          <p:spPr>
            <a:xfrm>
              <a:off x="-43272075" y="3432175"/>
              <a:ext cx="6381750" cy="2127250"/>
            </a:xfrm>
            <a:custGeom>
              <a:rect b="b" l="l" r="r" t="t"/>
              <a:pathLst>
                <a:path extrusionOk="0" h="567" w="1701">
                  <a:moveTo>
                    <a:pt x="1606" y="0"/>
                  </a:moveTo>
                  <a:cubicBezTo>
                    <a:pt x="94" y="0"/>
                    <a:pt x="94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0" y="525"/>
                    <a:pt x="42" y="567"/>
                    <a:pt x="94" y="567"/>
                  </a:cubicBezTo>
                  <a:cubicBezTo>
                    <a:pt x="1606" y="567"/>
                    <a:pt x="1606" y="567"/>
                    <a:pt x="1606" y="567"/>
                  </a:cubicBezTo>
                  <a:cubicBezTo>
                    <a:pt x="1658" y="567"/>
                    <a:pt x="1701" y="525"/>
                    <a:pt x="1701" y="472"/>
                  </a:cubicBezTo>
                  <a:cubicBezTo>
                    <a:pt x="1701" y="94"/>
                    <a:pt x="1701" y="94"/>
                    <a:pt x="1701" y="94"/>
                  </a:cubicBezTo>
                  <a:cubicBezTo>
                    <a:pt x="1701" y="42"/>
                    <a:pt x="1658" y="0"/>
                    <a:pt x="1606" y="0"/>
                  </a:cubicBezTo>
                  <a:close/>
                  <a:moveTo>
                    <a:pt x="1512" y="378"/>
                  </a:moveTo>
                  <a:cubicBezTo>
                    <a:pt x="189" y="378"/>
                    <a:pt x="189" y="378"/>
                    <a:pt x="189" y="378"/>
                  </a:cubicBezTo>
                  <a:cubicBezTo>
                    <a:pt x="189" y="189"/>
                    <a:pt x="189" y="189"/>
                    <a:pt x="189" y="189"/>
                  </a:cubicBezTo>
                  <a:cubicBezTo>
                    <a:pt x="1512" y="189"/>
                    <a:pt x="1512" y="189"/>
                    <a:pt x="1512" y="189"/>
                  </a:cubicBezTo>
                  <a:lnTo>
                    <a:pt x="1512" y="3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1" name="Google Shape;4761;p135"/>
            <p:cNvSpPr/>
            <p:nvPr/>
          </p:nvSpPr>
          <p:spPr>
            <a:xfrm>
              <a:off x="-43272075" y="7331075"/>
              <a:ext cx="2127250" cy="2127250"/>
            </a:xfrm>
            <a:custGeom>
              <a:rect b="b" l="l" r="r" t="t"/>
              <a:pathLst>
                <a:path extrusionOk="0" h="1340" w="1340">
                  <a:moveTo>
                    <a:pt x="893" y="447"/>
                  </a:moveTo>
                  <a:lnTo>
                    <a:pt x="893" y="0"/>
                  </a:lnTo>
                  <a:lnTo>
                    <a:pt x="447" y="0"/>
                  </a:lnTo>
                  <a:lnTo>
                    <a:pt x="447" y="447"/>
                  </a:lnTo>
                  <a:lnTo>
                    <a:pt x="0" y="447"/>
                  </a:lnTo>
                  <a:lnTo>
                    <a:pt x="0" y="893"/>
                  </a:lnTo>
                  <a:lnTo>
                    <a:pt x="447" y="893"/>
                  </a:lnTo>
                  <a:lnTo>
                    <a:pt x="447" y="1340"/>
                  </a:lnTo>
                  <a:lnTo>
                    <a:pt x="893" y="1340"/>
                  </a:lnTo>
                  <a:lnTo>
                    <a:pt x="893" y="893"/>
                  </a:lnTo>
                  <a:lnTo>
                    <a:pt x="1340" y="893"/>
                  </a:lnTo>
                  <a:lnTo>
                    <a:pt x="1340" y="447"/>
                  </a:lnTo>
                  <a:lnTo>
                    <a:pt x="893" y="44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2" name="Google Shape;4762;p135"/>
            <p:cNvSpPr/>
            <p:nvPr/>
          </p:nvSpPr>
          <p:spPr>
            <a:xfrm>
              <a:off x="-39017575" y="8040688"/>
              <a:ext cx="2127250" cy="70802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3" name="Google Shape;4763;p135"/>
            <p:cNvSpPr/>
            <p:nvPr/>
          </p:nvSpPr>
          <p:spPr>
            <a:xfrm>
              <a:off x="-43211750" y="10980738"/>
              <a:ext cx="2006600" cy="2003425"/>
            </a:xfrm>
            <a:custGeom>
              <a:rect b="b" l="l" r="r" t="t"/>
              <a:pathLst>
                <a:path extrusionOk="0" h="1262" w="1264">
                  <a:moveTo>
                    <a:pt x="1264" y="317"/>
                  </a:moveTo>
                  <a:lnTo>
                    <a:pt x="947" y="0"/>
                  </a:lnTo>
                  <a:lnTo>
                    <a:pt x="631" y="317"/>
                  </a:lnTo>
                  <a:lnTo>
                    <a:pt x="316" y="0"/>
                  </a:lnTo>
                  <a:lnTo>
                    <a:pt x="0" y="317"/>
                  </a:lnTo>
                  <a:lnTo>
                    <a:pt x="316" y="631"/>
                  </a:lnTo>
                  <a:lnTo>
                    <a:pt x="0" y="948"/>
                  </a:lnTo>
                  <a:lnTo>
                    <a:pt x="316" y="1262"/>
                  </a:lnTo>
                  <a:lnTo>
                    <a:pt x="631" y="948"/>
                  </a:lnTo>
                  <a:lnTo>
                    <a:pt x="947" y="1262"/>
                  </a:lnTo>
                  <a:lnTo>
                    <a:pt x="1264" y="948"/>
                  </a:lnTo>
                  <a:lnTo>
                    <a:pt x="947" y="631"/>
                  </a:lnTo>
                  <a:lnTo>
                    <a:pt x="1264" y="3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4" name="Google Shape;4764;p135"/>
            <p:cNvSpPr/>
            <p:nvPr/>
          </p:nvSpPr>
          <p:spPr>
            <a:xfrm>
              <a:off x="-39017575" y="11585575"/>
              <a:ext cx="2127250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5" name="Google Shape;4765;p135"/>
            <p:cNvSpPr/>
            <p:nvPr/>
          </p:nvSpPr>
          <p:spPr>
            <a:xfrm>
              <a:off x="-38307963" y="12471400"/>
              <a:ext cx="708025" cy="35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6" name="Google Shape;4766;p135"/>
            <p:cNvSpPr/>
            <p:nvPr/>
          </p:nvSpPr>
          <p:spPr>
            <a:xfrm>
              <a:off x="-38307963" y="11052175"/>
              <a:ext cx="708025" cy="3571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7" name="Google Shape;4767;p135"/>
            <p:cNvSpPr/>
            <p:nvPr/>
          </p:nvSpPr>
          <p:spPr>
            <a:xfrm>
              <a:off x="-56745188" y="-7202488"/>
              <a:ext cx="14890750" cy="21270913"/>
            </a:xfrm>
            <a:custGeom>
              <a:rect b="b" l="l" r="r" t="t"/>
              <a:pathLst>
                <a:path extrusionOk="0" h="5670" w="3969">
                  <a:moveTo>
                    <a:pt x="3780" y="0"/>
                  </a:moveTo>
                  <a:cubicBezTo>
                    <a:pt x="1040" y="0"/>
                    <a:pt x="1040" y="0"/>
                    <a:pt x="1040" y="0"/>
                  </a:cubicBezTo>
                  <a:cubicBezTo>
                    <a:pt x="1040" y="1"/>
                    <a:pt x="1040" y="1"/>
                    <a:pt x="1040" y="1"/>
                  </a:cubicBezTo>
                  <a:cubicBezTo>
                    <a:pt x="1015" y="1"/>
                    <a:pt x="991" y="11"/>
                    <a:pt x="973" y="28"/>
                  </a:cubicBezTo>
                  <a:cubicBezTo>
                    <a:pt x="28" y="973"/>
                    <a:pt x="28" y="973"/>
                    <a:pt x="28" y="973"/>
                  </a:cubicBezTo>
                  <a:cubicBezTo>
                    <a:pt x="11" y="991"/>
                    <a:pt x="1" y="1015"/>
                    <a:pt x="1" y="1040"/>
                  </a:cubicBezTo>
                  <a:cubicBezTo>
                    <a:pt x="0" y="1040"/>
                    <a:pt x="0" y="1040"/>
                    <a:pt x="0" y="1040"/>
                  </a:cubicBezTo>
                  <a:cubicBezTo>
                    <a:pt x="0" y="5481"/>
                    <a:pt x="0" y="5481"/>
                    <a:pt x="0" y="5481"/>
                  </a:cubicBezTo>
                  <a:cubicBezTo>
                    <a:pt x="0" y="5585"/>
                    <a:pt x="85" y="5670"/>
                    <a:pt x="189" y="5670"/>
                  </a:cubicBezTo>
                  <a:cubicBezTo>
                    <a:pt x="3024" y="5670"/>
                    <a:pt x="3024" y="5670"/>
                    <a:pt x="3024" y="5670"/>
                  </a:cubicBezTo>
                  <a:cubicBezTo>
                    <a:pt x="3024" y="5481"/>
                    <a:pt x="3024" y="5481"/>
                    <a:pt x="3024" y="5481"/>
                  </a:cubicBezTo>
                  <a:cubicBezTo>
                    <a:pt x="2457" y="5481"/>
                    <a:pt x="2457" y="5481"/>
                    <a:pt x="2457" y="5481"/>
                  </a:cubicBezTo>
                  <a:cubicBezTo>
                    <a:pt x="2457" y="5197"/>
                    <a:pt x="2457" y="5197"/>
                    <a:pt x="2457" y="5197"/>
                  </a:cubicBezTo>
                  <a:cubicBezTo>
                    <a:pt x="2646" y="5197"/>
                    <a:pt x="2646" y="5197"/>
                    <a:pt x="2646" y="5197"/>
                  </a:cubicBezTo>
                  <a:cubicBezTo>
                    <a:pt x="2698" y="5197"/>
                    <a:pt x="2741" y="5155"/>
                    <a:pt x="2741" y="5103"/>
                  </a:cubicBezTo>
                  <a:cubicBezTo>
                    <a:pt x="2741" y="4630"/>
                    <a:pt x="2741" y="4630"/>
                    <a:pt x="2741" y="4630"/>
                  </a:cubicBezTo>
                  <a:cubicBezTo>
                    <a:pt x="2741" y="4578"/>
                    <a:pt x="2698" y="4536"/>
                    <a:pt x="2646" y="4536"/>
                  </a:cubicBezTo>
                  <a:cubicBezTo>
                    <a:pt x="2457" y="4536"/>
                    <a:pt x="2457" y="4536"/>
                    <a:pt x="2457" y="4536"/>
                  </a:cubicBezTo>
                  <a:cubicBezTo>
                    <a:pt x="2457" y="4252"/>
                    <a:pt x="2457" y="4252"/>
                    <a:pt x="2457" y="4252"/>
                  </a:cubicBezTo>
                  <a:cubicBezTo>
                    <a:pt x="2646" y="4252"/>
                    <a:pt x="2646" y="4252"/>
                    <a:pt x="2646" y="4252"/>
                  </a:cubicBezTo>
                  <a:cubicBezTo>
                    <a:pt x="2698" y="4252"/>
                    <a:pt x="2741" y="4210"/>
                    <a:pt x="2741" y="4158"/>
                  </a:cubicBezTo>
                  <a:cubicBezTo>
                    <a:pt x="2741" y="3685"/>
                    <a:pt x="2741" y="3685"/>
                    <a:pt x="2741" y="3685"/>
                  </a:cubicBezTo>
                  <a:cubicBezTo>
                    <a:pt x="2741" y="3633"/>
                    <a:pt x="2698" y="3591"/>
                    <a:pt x="2646" y="3591"/>
                  </a:cubicBezTo>
                  <a:cubicBezTo>
                    <a:pt x="2644" y="3591"/>
                    <a:pt x="2644" y="3591"/>
                    <a:pt x="2644" y="3591"/>
                  </a:cubicBezTo>
                  <a:cubicBezTo>
                    <a:pt x="2883" y="3413"/>
                    <a:pt x="3024" y="3133"/>
                    <a:pt x="3024" y="2835"/>
                  </a:cubicBezTo>
                  <a:cubicBezTo>
                    <a:pt x="3025" y="2313"/>
                    <a:pt x="2603" y="1889"/>
                    <a:pt x="2081" y="1888"/>
                  </a:cubicBezTo>
                  <a:cubicBezTo>
                    <a:pt x="1559" y="1887"/>
                    <a:pt x="1135" y="2309"/>
                    <a:pt x="1134" y="2831"/>
                  </a:cubicBezTo>
                  <a:cubicBezTo>
                    <a:pt x="1134" y="3130"/>
                    <a:pt x="1275" y="3412"/>
                    <a:pt x="1515" y="3591"/>
                  </a:cubicBezTo>
                  <a:cubicBezTo>
                    <a:pt x="756" y="3591"/>
                    <a:pt x="756" y="3591"/>
                    <a:pt x="756" y="3591"/>
                  </a:cubicBezTo>
                  <a:cubicBezTo>
                    <a:pt x="704" y="3591"/>
                    <a:pt x="662" y="3633"/>
                    <a:pt x="662" y="3685"/>
                  </a:cubicBezTo>
                  <a:cubicBezTo>
                    <a:pt x="662" y="4063"/>
                    <a:pt x="662" y="4063"/>
                    <a:pt x="662" y="4063"/>
                  </a:cubicBezTo>
                  <a:cubicBezTo>
                    <a:pt x="473" y="4063"/>
                    <a:pt x="473" y="4063"/>
                    <a:pt x="473" y="4063"/>
                  </a:cubicBezTo>
                  <a:cubicBezTo>
                    <a:pt x="421" y="4063"/>
                    <a:pt x="378" y="4106"/>
                    <a:pt x="378" y="4158"/>
                  </a:cubicBezTo>
                  <a:cubicBezTo>
                    <a:pt x="378" y="4630"/>
                    <a:pt x="378" y="4630"/>
                    <a:pt x="378" y="4630"/>
                  </a:cubicBezTo>
                  <a:cubicBezTo>
                    <a:pt x="378" y="4682"/>
                    <a:pt x="421" y="4725"/>
                    <a:pt x="473" y="4725"/>
                  </a:cubicBezTo>
                  <a:cubicBezTo>
                    <a:pt x="662" y="4725"/>
                    <a:pt x="662" y="4725"/>
                    <a:pt x="662" y="4725"/>
                  </a:cubicBezTo>
                  <a:cubicBezTo>
                    <a:pt x="662" y="5008"/>
                    <a:pt x="662" y="5008"/>
                    <a:pt x="662" y="5008"/>
                  </a:cubicBezTo>
                  <a:cubicBezTo>
                    <a:pt x="473" y="5008"/>
                    <a:pt x="473" y="5008"/>
                    <a:pt x="473" y="5008"/>
                  </a:cubicBezTo>
                  <a:cubicBezTo>
                    <a:pt x="421" y="5008"/>
                    <a:pt x="378" y="5051"/>
                    <a:pt x="378" y="5103"/>
                  </a:cubicBezTo>
                  <a:cubicBezTo>
                    <a:pt x="378" y="5481"/>
                    <a:pt x="378" y="5481"/>
                    <a:pt x="378" y="5481"/>
                  </a:cubicBezTo>
                  <a:cubicBezTo>
                    <a:pt x="189" y="5481"/>
                    <a:pt x="189" y="5481"/>
                    <a:pt x="189" y="5481"/>
                  </a:cubicBezTo>
                  <a:cubicBezTo>
                    <a:pt x="189" y="1134"/>
                    <a:pt x="189" y="1134"/>
                    <a:pt x="189" y="1134"/>
                  </a:cubicBezTo>
                  <a:cubicBezTo>
                    <a:pt x="945" y="1134"/>
                    <a:pt x="945" y="1134"/>
                    <a:pt x="945" y="1134"/>
                  </a:cubicBezTo>
                  <a:cubicBezTo>
                    <a:pt x="1050" y="1134"/>
                    <a:pt x="1134" y="1050"/>
                    <a:pt x="1134" y="945"/>
                  </a:cubicBezTo>
                  <a:cubicBezTo>
                    <a:pt x="1134" y="189"/>
                    <a:pt x="1134" y="189"/>
                    <a:pt x="1134" y="189"/>
                  </a:cubicBezTo>
                  <a:cubicBezTo>
                    <a:pt x="3780" y="189"/>
                    <a:pt x="3780" y="189"/>
                    <a:pt x="3780" y="189"/>
                  </a:cubicBezTo>
                  <a:cubicBezTo>
                    <a:pt x="3780" y="2268"/>
                    <a:pt x="3780" y="2268"/>
                    <a:pt x="3780" y="2268"/>
                  </a:cubicBezTo>
                  <a:cubicBezTo>
                    <a:pt x="3969" y="2268"/>
                    <a:pt x="3969" y="2268"/>
                    <a:pt x="3969" y="2268"/>
                  </a:cubicBezTo>
                  <a:cubicBezTo>
                    <a:pt x="3969" y="189"/>
                    <a:pt x="3969" y="189"/>
                    <a:pt x="3969" y="189"/>
                  </a:cubicBezTo>
                  <a:cubicBezTo>
                    <a:pt x="3969" y="85"/>
                    <a:pt x="3884" y="0"/>
                    <a:pt x="3780" y="0"/>
                  </a:cubicBezTo>
                  <a:close/>
                  <a:moveTo>
                    <a:pt x="2552" y="4725"/>
                  </a:moveTo>
                  <a:cubicBezTo>
                    <a:pt x="2552" y="5008"/>
                    <a:pt x="2552" y="5008"/>
                    <a:pt x="2552" y="5008"/>
                  </a:cubicBezTo>
                  <a:cubicBezTo>
                    <a:pt x="851" y="5008"/>
                    <a:pt x="851" y="5008"/>
                    <a:pt x="851" y="5008"/>
                  </a:cubicBezTo>
                  <a:cubicBezTo>
                    <a:pt x="851" y="4725"/>
                    <a:pt x="851" y="4725"/>
                    <a:pt x="851" y="4725"/>
                  </a:cubicBezTo>
                  <a:lnTo>
                    <a:pt x="2552" y="4725"/>
                  </a:lnTo>
                  <a:close/>
                  <a:moveTo>
                    <a:pt x="1323" y="2835"/>
                  </a:moveTo>
                  <a:cubicBezTo>
                    <a:pt x="1323" y="2418"/>
                    <a:pt x="1662" y="2079"/>
                    <a:pt x="2079" y="2079"/>
                  </a:cubicBezTo>
                  <a:cubicBezTo>
                    <a:pt x="2497" y="2079"/>
                    <a:pt x="2835" y="2418"/>
                    <a:pt x="2835" y="2835"/>
                  </a:cubicBezTo>
                  <a:cubicBezTo>
                    <a:pt x="2835" y="3252"/>
                    <a:pt x="2497" y="3591"/>
                    <a:pt x="2079" y="3591"/>
                  </a:cubicBezTo>
                  <a:cubicBezTo>
                    <a:pt x="1662" y="3590"/>
                    <a:pt x="1324" y="3252"/>
                    <a:pt x="1323" y="2835"/>
                  </a:cubicBezTo>
                  <a:close/>
                  <a:moveTo>
                    <a:pt x="851" y="3780"/>
                  </a:moveTo>
                  <a:cubicBezTo>
                    <a:pt x="2552" y="3780"/>
                    <a:pt x="2552" y="3780"/>
                    <a:pt x="2552" y="3780"/>
                  </a:cubicBezTo>
                  <a:cubicBezTo>
                    <a:pt x="2552" y="4063"/>
                    <a:pt x="2552" y="4063"/>
                    <a:pt x="2552" y="4063"/>
                  </a:cubicBezTo>
                  <a:cubicBezTo>
                    <a:pt x="851" y="4063"/>
                    <a:pt x="851" y="4063"/>
                    <a:pt x="851" y="4063"/>
                  </a:cubicBezTo>
                  <a:lnTo>
                    <a:pt x="851" y="3780"/>
                  </a:lnTo>
                  <a:close/>
                  <a:moveTo>
                    <a:pt x="567" y="4536"/>
                  </a:moveTo>
                  <a:cubicBezTo>
                    <a:pt x="567" y="4252"/>
                    <a:pt x="567" y="4252"/>
                    <a:pt x="567" y="4252"/>
                  </a:cubicBezTo>
                  <a:cubicBezTo>
                    <a:pt x="2268" y="4252"/>
                    <a:pt x="2268" y="4252"/>
                    <a:pt x="2268" y="4252"/>
                  </a:cubicBezTo>
                  <a:cubicBezTo>
                    <a:pt x="2268" y="4536"/>
                    <a:pt x="2268" y="4536"/>
                    <a:pt x="2268" y="4536"/>
                  </a:cubicBezTo>
                  <a:cubicBezTo>
                    <a:pt x="756" y="4536"/>
                    <a:pt x="756" y="4536"/>
                    <a:pt x="756" y="4536"/>
                  </a:cubicBezTo>
                  <a:lnTo>
                    <a:pt x="567" y="4536"/>
                  </a:lnTo>
                  <a:close/>
                  <a:moveTo>
                    <a:pt x="567" y="5197"/>
                  </a:moveTo>
                  <a:cubicBezTo>
                    <a:pt x="2268" y="5197"/>
                    <a:pt x="2268" y="5197"/>
                    <a:pt x="2268" y="5197"/>
                  </a:cubicBezTo>
                  <a:cubicBezTo>
                    <a:pt x="2268" y="5481"/>
                    <a:pt x="2268" y="5481"/>
                    <a:pt x="2268" y="5481"/>
                  </a:cubicBezTo>
                  <a:cubicBezTo>
                    <a:pt x="567" y="5481"/>
                    <a:pt x="567" y="5481"/>
                    <a:pt x="567" y="5481"/>
                  </a:cubicBezTo>
                  <a:lnTo>
                    <a:pt x="567" y="5197"/>
                  </a:lnTo>
                  <a:close/>
                  <a:moveTo>
                    <a:pt x="945" y="945"/>
                  </a:moveTo>
                  <a:cubicBezTo>
                    <a:pt x="323" y="945"/>
                    <a:pt x="323" y="945"/>
                    <a:pt x="323" y="945"/>
                  </a:cubicBezTo>
                  <a:cubicBezTo>
                    <a:pt x="945" y="323"/>
                    <a:pt x="945" y="323"/>
                    <a:pt x="945" y="323"/>
                  </a:cubicBezTo>
                  <a:lnTo>
                    <a:pt x="945" y="9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8" name="Google Shape;4768;p135"/>
            <p:cNvSpPr/>
            <p:nvPr/>
          </p:nvSpPr>
          <p:spPr>
            <a:xfrm>
              <a:off x="-50142775" y="1304925"/>
              <a:ext cx="2393950" cy="4254500"/>
            </a:xfrm>
            <a:custGeom>
              <a:rect b="b" l="l" r="r" t="t"/>
              <a:pathLst>
                <a:path extrusionOk="0" h="1134" w="638">
                  <a:moveTo>
                    <a:pt x="319" y="284"/>
                  </a:moveTo>
                  <a:cubicBezTo>
                    <a:pt x="603" y="284"/>
                    <a:pt x="603" y="284"/>
                    <a:pt x="603" y="284"/>
                  </a:cubicBezTo>
                  <a:cubicBezTo>
                    <a:pt x="603" y="95"/>
                    <a:pt x="603" y="95"/>
                    <a:pt x="603" y="95"/>
                  </a:cubicBezTo>
                  <a:cubicBezTo>
                    <a:pt x="414" y="95"/>
                    <a:pt x="414" y="95"/>
                    <a:pt x="414" y="95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5" y="112"/>
                    <a:pt x="225" y="112"/>
                    <a:pt x="225" y="112"/>
                  </a:cubicBezTo>
                  <a:cubicBezTo>
                    <a:pt x="77" y="164"/>
                    <a:pt x="0" y="325"/>
                    <a:pt x="52" y="473"/>
                  </a:cubicBezTo>
                  <a:cubicBezTo>
                    <a:pt x="92" y="586"/>
                    <a:pt x="199" y="662"/>
                    <a:pt x="319" y="661"/>
                  </a:cubicBezTo>
                  <a:cubicBezTo>
                    <a:pt x="371" y="661"/>
                    <a:pt x="414" y="704"/>
                    <a:pt x="414" y="756"/>
                  </a:cubicBezTo>
                  <a:cubicBezTo>
                    <a:pt x="414" y="808"/>
                    <a:pt x="371" y="850"/>
                    <a:pt x="319" y="850"/>
                  </a:cubicBezTo>
                  <a:cubicBezTo>
                    <a:pt x="36" y="850"/>
                    <a:pt x="36" y="850"/>
                    <a:pt x="36" y="850"/>
                  </a:cubicBezTo>
                  <a:cubicBezTo>
                    <a:pt x="36" y="1039"/>
                    <a:pt x="36" y="1039"/>
                    <a:pt x="36" y="1039"/>
                  </a:cubicBezTo>
                  <a:cubicBezTo>
                    <a:pt x="225" y="1039"/>
                    <a:pt x="225" y="1039"/>
                    <a:pt x="225" y="1039"/>
                  </a:cubicBezTo>
                  <a:cubicBezTo>
                    <a:pt x="225" y="1134"/>
                    <a:pt x="225" y="1134"/>
                    <a:pt x="225" y="1134"/>
                  </a:cubicBezTo>
                  <a:cubicBezTo>
                    <a:pt x="414" y="1134"/>
                    <a:pt x="414" y="1134"/>
                    <a:pt x="414" y="1134"/>
                  </a:cubicBezTo>
                  <a:cubicBezTo>
                    <a:pt x="414" y="1022"/>
                    <a:pt x="414" y="1022"/>
                    <a:pt x="414" y="1022"/>
                  </a:cubicBezTo>
                  <a:cubicBezTo>
                    <a:pt x="561" y="970"/>
                    <a:pt x="638" y="809"/>
                    <a:pt x="586" y="661"/>
                  </a:cubicBezTo>
                  <a:cubicBezTo>
                    <a:pt x="546" y="548"/>
                    <a:pt x="439" y="472"/>
                    <a:pt x="319" y="473"/>
                  </a:cubicBezTo>
                  <a:cubicBezTo>
                    <a:pt x="267" y="473"/>
                    <a:pt x="225" y="430"/>
                    <a:pt x="225" y="378"/>
                  </a:cubicBezTo>
                  <a:cubicBezTo>
                    <a:pt x="225" y="326"/>
                    <a:pt x="267" y="284"/>
                    <a:pt x="319" y="2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9" name="Google Shape;4769;p135"/>
            <p:cNvSpPr/>
            <p:nvPr/>
          </p:nvSpPr>
          <p:spPr>
            <a:xfrm>
              <a:off x="-41144825" y="-7202488"/>
              <a:ext cx="4964113" cy="8507413"/>
            </a:xfrm>
            <a:custGeom>
              <a:rect b="b" l="l" r="r" t="t"/>
              <a:pathLst>
                <a:path extrusionOk="0" h="2268" w="1323">
                  <a:moveTo>
                    <a:pt x="1134" y="473"/>
                  </a:moveTo>
                  <a:cubicBezTo>
                    <a:pt x="945" y="473"/>
                    <a:pt x="945" y="473"/>
                    <a:pt x="945" y="473"/>
                  </a:cubicBezTo>
                  <a:cubicBezTo>
                    <a:pt x="945" y="421"/>
                    <a:pt x="902" y="378"/>
                    <a:pt x="850" y="378"/>
                  </a:cubicBezTo>
                  <a:cubicBezTo>
                    <a:pt x="756" y="378"/>
                    <a:pt x="756" y="378"/>
                    <a:pt x="756" y="378"/>
                  </a:cubicBezTo>
                  <a:cubicBezTo>
                    <a:pt x="756" y="95"/>
                    <a:pt x="756" y="95"/>
                    <a:pt x="756" y="95"/>
                  </a:cubicBezTo>
                  <a:cubicBezTo>
                    <a:pt x="756" y="43"/>
                    <a:pt x="713" y="0"/>
                    <a:pt x="661" y="0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31" y="0"/>
                    <a:pt x="189" y="43"/>
                    <a:pt x="189" y="95"/>
                  </a:cubicBezTo>
                  <a:cubicBezTo>
                    <a:pt x="189" y="378"/>
                    <a:pt x="189" y="378"/>
                    <a:pt x="189" y="378"/>
                  </a:cubicBezTo>
                  <a:cubicBezTo>
                    <a:pt x="94" y="378"/>
                    <a:pt x="94" y="378"/>
                    <a:pt x="94" y="378"/>
                  </a:cubicBezTo>
                  <a:cubicBezTo>
                    <a:pt x="42" y="378"/>
                    <a:pt x="0" y="421"/>
                    <a:pt x="0" y="473"/>
                  </a:cubicBezTo>
                  <a:cubicBezTo>
                    <a:pt x="0" y="2268"/>
                    <a:pt x="0" y="2268"/>
                    <a:pt x="0" y="2268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89" y="567"/>
                    <a:pt x="189" y="567"/>
                    <a:pt x="189" y="567"/>
                  </a:cubicBezTo>
                  <a:cubicBezTo>
                    <a:pt x="756" y="567"/>
                    <a:pt x="756" y="567"/>
                    <a:pt x="756" y="567"/>
                  </a:cubicBezTo>
                  <a:cubicBezTo>
                    <a:pt x="756" y="2268"/>
                    <a:pt x="756" y="2268"/>
                    <a:pt x="756" y="2268"/>
                  </a:cubicBezTo>
                  <a:cubicBezTo>
                    <a:pt x="945" y="2268"/>
                    <a:pt x="945" y="2268"/>
                    <a:pt x="945" y="2268"/>
                  </a:cubicBezTo>
                  <a:cubicBezTo>
                    <a:pt x="945" y="662"/>
                    <a:pt x="945" y="662"/>
                    <a:pt x="945" y="662"/>
                  </a:cubicBezTo>
                  <a:cubicBezTo>
                    <a:pt x="1134" y="662"/>
                    <a:pt x="1134" y="662"/>
                    <a:pt x="1134" y="662"/>
                  </a:cubicBezTo>
                  <a:cubicBezTo>
                    <a:pt x="1134" y="1890"/>
                    <a:pt x="1134" y="1890"/>
                    <a:pt x="1134" y="1890"/>
                  </a:cubicBezTo>
                  <a:cubicBezTo>
                    <a:pt x="1323" y="1890"/>
                    <a:pt x="1323" y="1890"/>
                    <a:pt x="1323" y="1890"/>
                  </a:cubicBezTo>
                  <a:cubicBezTo>
                    <a:pt x="1323" y="662"/>
                    <a:pt x="1323" y="662"/>
                    <a:pt x="1323" y="662"/>
                  </a:cubicBezTo>
                  <a:cubicBezTo>
                    <a:pt x="1323" y="557"/>
                    <a:pt x="1238" y="473"/>
                    <a:pt x="1134" y="473"/>
                  </a:cubicBezTo>
                  <a:close/>
                  <a:moveTo>
                    <a:pt x="567" y="378"/>
                  </a:moveTo>
                  <a:cubicBezTo>
                    <a:pt x="378" y="378"/>
                    <a:pt x="378" y="378"/>
                    <a:pt x="378" y="378"/>
                  </a:cubicBezTo>
                  <a:cubicBezTo>
                    <a:pt x="378" y="189"/>
                    <a:pt x="378" y="189"/>
                    <a:pt x="378" y="189"/>
                  </a:cubicBezTo>
                  <a:cubicBezTo>
                    <a:pt x="567" y="189"/>
                    <a:pt x="567" y="189"/>
                    <a:pt x="567" y="189"/>
                  </a:cubicBezTo>
                  <a:lnTo>
                    <a:pt x="567" y="3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0" name="Google Shape;4770;p135"/>
            <p:cNvSpPr/>
            <p:nvPr/>
          </p:nvSpPr>
          <p:spPr>
            <a:xfrm>
              <a:off x="-51425475" y="-4367213"/>
              <a:ext cx="6026150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1" name="Google Shape;4771;p135"/>
            <p:cNvSpPr/>
            <p:nvPr/>
          </p:nvSpPr>
          <p:spPr>
            <a:xfrm>
              <a:off x="-55327550" y="-2239963"/>
              <a:ext cx="12055475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2" name="Google Shape;4772;p135"/>
            <p:cNvSpPr/>
            <p:nvPr/>
          </p:nvSpPr>
          <p:spPr>
            <a:xfrm>
              <a:off x="-55327550" y="-822325"/>
              <a:ext cx="4254500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3" name="Google Shape;4773;p135"/>
            <p:cNvSpPr/>
            <p:nvPr/>
          </p:nvSpPr>
          <p:spPr>
            <a:xfrm>
              <a:off x="-46461363" y="-822325"/>
              <a:ext cx="3189288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7" name="Shape 4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8" name="Google Shape;4778;p13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779" name="Google Shape;4779;p136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780" name="Google Shape;4780;p136"/>
          <p:cNvGrpSpPr/>
          <p:nvPr/>
        </p:nvGrpSpPr>
        <p:grpSpPr>
          <a:xfrm>
            <a:off x="3636252" y="1406308"/>
            <a:ext cx="4405229" cy="4418053"/>
            <a:chOff x="383324" y="1981709"/>
            <a:chExt cx="1177402" cy="1180831"/>
          </a:xfrm>
        </p:grpSpPr>
        <p:grpSp>
          <p:nvGrpSpPr>
            <p:cNvPr id="4781" name="Google Shape;4781;p136"/>
            <p:cNvGrpSpPr/>
            <p:nvPr/>
          </p:nvGrpSpPr>
          <p:grpSpPr>
            <a:xfrm>
              <a:off x="383324" y="1981709"/>
              <a:ext cx="1177402" cy="1180831"/>
              <a:chOff x="-29244121" y="-4562475"/>
              <a:chExt cx="12534900" cy="12571413"/>
            </a:xfrm>
          </p:grpSpPr>
          <p:sp>
            <p:nvSpPr>
              <p:cNvPr id="4782" name="Google Shape;4782;p136"/>
              <p:cNvSpPr/>
              <p:nvPr/>
            </p:nvSpPr>
            <p:spPr>
              <a:xfrm>
                <a:off x="-25523021" y="-4562475"/>
                <a:ext cx="5138738" cy="4173538"/>
              </a:xfrm>
              <a:custGeom>
                <a:rect b="b" l="l" r="r" t="t"/>
                <a:pathLst>
                  <a:path extrusionOk="0" h="1113" w="1370">
                    <a:moveTo>
                      <a:pt x="1370" y="148"/>
                    </a:moveTo>
                    <a:cubicBezTo>
                      <a:pt x="1370" y="148"/>
                      <a:pt x="1370" y="148"/>
                      <a:pt x="1315" y="260"/>
                    </a:cubicBezTo>
                    <a:cubicBezTo>
                      <a:pt x="1264" y="364"/>
                      <a:pt x="1167" y="564"/>
                      <a:pt x="980" y="946"/>
                    </a:cubicBezTo>
                    <a:cubicBezTo>
                      <a:pt x="954" y="998"/>
                      <a:pt x="927" y="1054"/>
                      <a:pt x="897" y="1113"/>
                    </a:cubicBezTo>
                    <a:cubicBezTo>
                      <a:pt x="828" y="1087"/>
                      <a:pt x="757" y="1073"/>
                      <a:pt x="685" y="1073"/>
                    </a:cubicBezTo>
                    <a:cubicBezTo>
                      <a:pt x="613" y="1073"/>
                      <a:pt x="544" y="1086"/>
                      <a:pt x="465" y="1113"/>
                    </a:cubicBezTo>
                    <a:cubicBezTo>
                      <a:pt x="465" y="1113"/>
                      <a:pt x="465" y="1113"/>
                      <a:pt x="385" y="949"/>
                    </a:cubicBezTo>
                    <a:cubicBezTo>
                      <a:pt x="327" y="828"/>
                      <a:pt x="227" y="619"/>
                      <a:pt x="52" y="257"/>
                    </a:cubicBezTo>
                    <a:cubicBezTo>
                      <a:pt x="35" y="222"/>
                      <a:pt x="18" y="185"/>
                      <a:pt x="0" y="148"/>
                    </a:cubicBezTo>
                    <a:cubicBezTo>
                      <a:pt x="219" y="49"/>
                      <a:pt x="450" y="0"/>
                      <a:pt x="685" y="0"/>
                    </a:cubicBezTo>
                    <a:cubicBezTo>
                      <a:pt x="921" y="0"/>
                      <a:pt x="1151" y="49"/>
                      <a:pt x="1370" y="148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3" name="Google Shape;4783;p136"/>
              <p:cNvSpPr/>
              <p:nvPr/>
            </p:nvSpPr>
            <p:spPr>
              <a:xfrm>
                <a:off x="-27728059" y="3211513"/>
                <a:ext cx="4613275" cy="4797425"/>
              </a:xfrm>
              <a:custGeom>
                <a:rect b="b" l="l" r="r" t="t"/>
                <a:pathLst>
                  <a:path extrusionOk="0" h="1279" w="1230">
                    <a:moveTo>
                      <a:pt x="1230" y="194"/>
                    </a:moveTo>
                    <a:cubicBezTo>
                      <a:pt x="1230" y="194"/>
                      <a:pt x="1230" y="194"/>
                      <a:pt x="1230" y="388"/>
                    </a:cubicBezTo>
                    <a:cubicBezTo>
                      <a:pt x="1230" y="1279"/>
                      <a:pt x="1230" y="1279"/>
                      <a:pt x="1230" y="1279"/>
                    </a:cubicBezTo>
                    <a:cubicBezTo>
                      <a:pt x="747" y="1264"/>
                      <a:pt x="300" y="1046"/>
                      <a:pt x="0" y="679"/>
                    </a:cubicBezTo>
                    <a:cubicBezTo>
                      <a:pt x="0" y="679"/>
                      <a:pt x="0" y="679"/>
                      <a:pt x="87" y="609"/>
                    </a:cubicBezTo>
                    <a:cubicBezTo>
                      <a:pt x="174" y="539"/>
                      <a:pt x="347" y="398"/>
                      <a:pt x="693" y="119"/>
                    </a:cubicBezTo>
                    <a:cubicBezTo>
                      <a:pt x="739" y="81"/>
                      <a:pt x="787" y="42"/>
                      <a:pt x="839" y="0"/>
                    </a:cubicBezTo>
                    <a:cubicBezTo>
                      <a:pt x="933" y="110"/>
                      <a:pt x="1073" y="180"/>
                      <a:pt x="1230" y="194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4" name="Google Shape;4784;p136"/>
              <p:cNvSpPr/>
              <p:nvPr/>
            </p:nvSpPr>
            <p:spPr>
              <a:xfrm>
                <a:off x="-21817796" y="-3865563"/>
                <a:ext cx="4959350" cy="4932363"/>
              </a:xfrm>
              <a:custGeom>
                <a:rect b="b" l="l" r="r" t="t"/>
                <a:pathLst>
                  <a:path extrusionOk="0" h="1315" w="1322">
                    <a:moveTo>
                      <a:pt x="1322" y="1073"/>
                    </a:moveTo>
                    <a:cubicBezTo>
                      <a:pt x="1322" y="1073"/>
                      <a:pt x="1322" y="1073"/>
                      <a:pt x="1195" y="1102"/>
                    </a:cubicBezTo>
                    <a:cubicBezTo>
                      <a:pt x="1080" y="1128"/>
                      <a:pt x="861" y="1178"/>
                      <a:pt x="445" y="1273"/>
                    </a:cubicBezTo>
                    <a:cubicBezTo>
                      <a:pt x="389" y="1286"/>
                      <a:pt x="330" y="1300"/>
                      <a:pt x="266" y="1315"/>
                    </a:cubicBezTo>
                    <a:cubicBezTo>
                      <a:pt x="226" y="1166"/>
                      <a:pt x="130" y="1044"/>
                      <a:pt x="0" y="978"/>
                    </a:cubicBezTo>
                    <a:cubicBezTo>
                      <a:pt x="0" y="978"/>
                      <a:pt x="0" y="978"/>
                      <a:pt x="83" y="803"/>
                    </a:cubicBezTo>
                    <a:cubicBezTo>
                      <a:pt x="141" y="680"/>
                      <a:pt x="241" y="471"/>
                      <a:pt x="411" y="116"/>
                    </a:cubicBezTo>
                    <a:cubicBezTo>
                      <a:pt x="429" y="78"/>
                      <a:pt x="447" y="40"/>
                      <a:pt x="466" y="0"/>
                    </a:cubicBezTo>
                    <a:cubicBezTo>
                      <a:pt x="884" y="214"/>
                      <a:pt x="1202" y="612"/>
                      <a:pt x="1322" y="1073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5" name="Google Shape;4785;p136"/>
              <p:cNvSpPr/>
              <p:nvPr/>
            </p:nvSpPr>
            <p:spPr>
              <a:xfrm>
                <a:off x="-29040921" y="-3865563"/>
                <a:ext cx="4957763" cy="4935538"/>
              </a:xfrm>
              <a:custGeom>
                <a:rect b="b" l="l" r="r" t="t"/>
                <a:pathLst>
                  <a:path extrusionOk="0" h="1316" w="1322">
                    <a:moveTo>
                      <a:pt x="1322" y="978"/>
                    </a:moveTo>
                    <a:cubicBezTo>
                      <a:pt x="1197" y="1044"/>
                      <a:pt x="1097" y="1166"/>
                      <a:pt x="1047" y="1316"/>
                    </a:cubicBezTo>
                    <a:cubicBezTo>
                      <a:pt x="1047" y="1316"/>
                      <a:pt x="1047" y="1316"/>
                      <a:pt x="869" y="1275"/>
                    </a:cubicBezTo>
                    <a:cubicBezTo>
                      <a:pt x="739" y="1244"/>
                      <a:pt x="511" y="1192"/>
                      <a:pt x="117" y="1100"/>
                    </a:cubicBezTo>
                    <a:cubicBezTo>
                      <a:pt x="80" y="1092"/>
                      <a:pt x="40" y="1083"/>
                      <a:pt x="0" y="1074"/>
                    </a:cubicBezTo>
                    <a:cubicBezTo>
                      <a:pt x="120" y="612"/>
                      <a:pt x="439" y="214"/>
                      <a:pt x="858" y="0"/>
                    </a:cubicBezTo>
                    <a:cubicBezTo>
                      <a:pt x="858" y="0"/>
                      <a:pt x="858" y="0"/>
                      <a:pt x="910" y="110"/>
                    </a:cubicBezTo>
                    <a:cubicBezTo>
                      <a:pt x="958" y="214"/>
                      <a:pt x="1054" y="414"/>
                      <a:pt x="1239" y="805"/>
                    </a:cubicBezTo>
                    <a:cubicBezTo>
                      <a:pt x="1265" y="859"/>
                      <a:pt x="1292" y="916"/>
                      <a:pt x="1322" y="978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6" name="Google Shape;4786;p136"/>
              <p:cNvSpPr/>
              <p:nvPr/>
            </p:nvSpPr>
            <p:spPr>
              <a:xfrm>
                <a:off x="-21116121" y="458788"/>
                <a:ext cx="4406900" cy="5000625"/>
              </a:xfrm>
              <a:custGeom>
                <a:rect b="b" l="l" r="r" t="t"/>
                <a:pathLst>
                  <a:path extrusionOk="0" h="1333" w="1175">
                    <a:moveTo>
                      <a:pt x="1175" y="329"/>
                    </a:moveTo>
                    <a:cubicBezTo>
                      <a:pt x="1175" y="697"/>
                      <a:pt x="1056" y="1053"/>
                      <a:pt x="840" y="1333"/>
                    </a:cubicBezTo>
                    <a:cubicBezTo>
                      <a:pt x="840" y="1333"/>
                      <a:pt x="840" y="1333"/>
                      <a:pt x="752" y="1262"/>
                    </a:cubicBezTo>
                    <a:cubicBezTo>
                      <a:pt x="665" y="1193"/>
                      <a:pt x="492" y="1054"/>
                      <a:pt x="152" y="781"/>
                    </a:cubicBezTo>
                    <a:cubicBezTo>
                      <a:pt x="104" y="743"/>
                      <a:pt x="54" y="703"/>
                      <a:pt x="0" y="660"/>
                    </a:cubicBezTo>
                    <a:cubicBezTo>
                      <a:pt x="68" y="554"/>
                      <a:pt x="104" y="442"/>
                      <a:pt x="104" y="329"/>
                    </a:cubicBezTo>
                    <a:cubicBezTo>
                      <a:pt x="104" y="299"/>
                      <a:pt x="104" y="269"/>
                      <a:pt x="98" y="243"/>
                    </a:cubicBezTo>
                    <a:cubicBezTo>
                      <a:pt x="98" y="243"/>
                      <a:pt x="98" y="243"/>
                      <a:pt x="276" y="202"/>
                    </a:cubicBezTo>
                    <a:cubicBezTo>
                      <a:pt x="405" y="171"/>
                      <a:pt x="632" y="119"/>
                      <a:pt x="1026" y="28"/>
                    </a:cubicBezTo>
                    <a:cubicBezTo>
                      <a:pt x="1064" y="19"/>
                      <a:pt x="1103" y="10"/>
                      <a:pt x="1145" y="0"/>
                    </a:cubicBezTo>
                    <a:cubicBezTo>
                      <a:pt x="1165" y="94"/>
                      <a:pt x="1175" y="201"/>
                      <a:pt x="1175" y="329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7" name="Google Shape;4787;p136"/>
              <p:cNvSpPr/>
              <p:nvPr/>
            </p:nvSpPr>
            <p:spPr>
              <a:xfrm>
                <a:off x="-22784584" y="3211513"/>
                <a:ext cx="4608513" cy="4797425"/>
              </a:xfrm>
              <a:custGeom>
                <a:rect b="b" l="l" r="r" t="t"/>
                <a:pathLst>
                  <a:path extrusionOk="0" h="1279" w="1229">
                    <a:moveTo>
                      <a:pt x="1229" y="681"/>
                    </a:moveTo>
                    <a:cubicBezTo>
                      <a:pt x="919" y="1047"/>
                      <a:pt x="474" y="1264"/>
                      <a:pt x="0" y="1279"/>
                    </a:cubicBezTo>
                    <a:cubicBezTo>
                      <a:pt x="0" y="1279"/>
                      <a:pt x="0" y="1279"/>
                      <a:pt x="0" y="1153"/>
                    </a:cubicBezTo>
                    <a:cubicBezTo>
                      <a:pt x="0" y="195"/>
                      <a:pt x="0" y="195"/>
                      <a:pt x="0" y="195"/>
                    </a:cubicBezTo>
                    <a:cubicBezTo>
                      <a:pt x="148" y="181"/>
                      <a:pt x="288" y="111"/>
                      <a:pt x="389" y="0"/>
                    </a:cubicBezTo>
                    <a:cubicBezTo>
                      <a:pt x="389" y="0"/>
                      <a:pt x="389" y="0"/>
                      <a:pt x="539" y="121"/>
                    </a:cubicBezTo>
                    <a:cubicBezTo>
                      <a:pt x="644" y="207"/>
                      <a:pt x="826" y="354"/>
                      <a:pt x="1135" y="604"/>
                    </a:cubicBezTo>
                    <a:cubicBezTo>
                      <a:pt x="1165" y="629"/>
                      <a:pt x="1196" y="654"/>
                      <a:pt x="1229" y="681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8" name="Google Shape;4788;p136"/>
              <p:cNvSpPr/>
              <p:nvPr/>
            </p:nvSpPr>
            <p:spPr>
              <a:xfrm>
                <a:off x="-29244121" y="458788"/>
                <a:ext cx="4467225" cy="5000625"/>
              </a:xfrm>
              <a:custGeom>
                <a:rect b="b" l="l" r="r" t="t"/>
                <a:pathLst>
                  <a:path extrusionOk="0" h="1333" w="1191">
                    <a:moveTo>
                      <a:pt x="1191" y="661"/>
                    </a:moveTo>
                    <a:cubicBezTo>
                      <a:pt x="1040" y="781"/>
                      <a:pt x="1040" y="781"/>
                      <a:pt x="1040" y="781"/>
                    </a:cubicBezTo>
                    <a:cubicBezTo>
                      <a:pt x="429" y="1267"/>
                      <a:pt x="429" y="1267"/>
                      <a:pt x="429" y="1267"/>
                    </a:cubicBezTo>
                    <a:cubicBezTo>
                      <a:pt x="346" y="1333"/>
                      <a:pt x="346" y="1333"/>
                      <a:pt x="346" y="1333"/>
                    </a:cubicBezTo>
                    <a:cubicBezTo>
                      <a:pt x="123" y="1046"/>
                      <a:pt x="0" y="691"/>
                      <a:pt x="0" y="329"/>
                    </a:cubicBezTo>
                    <a:cubicBezTo>
                      <a:pt x="0" y="224"/>
                      <a:pt x="14" y="115"/>
                      <a:pt x="41" y="0"/>
                    </a:cubicBezTo>
                    <a:cubicBezTo>
                      <a:pt x="41" y="0"/>
                      <a:pt x="41" y="0"/>
                      <a:pt x="150" y="26"/>
                    </a:cubicBezTo>
                    <a:cubicBezTo>
                      <a:pt x="259" y="50"/>
                      <a:pt x="474" y="100"/>
                      <a:pt x="905" y="200"/>
                    </a:cubicBezTo>
                    <a:cubicBezTo>
                      <a:pt x="964" y="213"/>
                      <a:pt x="1026" y="228"/>
                      <a:pt x="1093" y="243"/>
                    </a:cubicBezTo>
                    <a:cubicBezTo>
                      <a:pt x="1088" y="269"/>
                      <a:pt x="1088" y="299"/>
                      <a:pt x="1088" y="329"/>
                    </a:cubicBezTo>
                    <a:cubicBezTo>
                      <a:pt x="1088" y="455"/>
                      <a:pt x="1123" y="567"/>
                      <a:pt x="1191" y="661"/>
                    </a:cubicBezTo>
                  </a:path>
                </a:pathLst>
              </a:custGeom>
              <a:solidFill>
                <a:srgbClr val="F1F2F4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9" name="Google Shape;4789;p136"/>
              <p:cNvSpPr/>
              <p:nvPr/>
            </p:nvSpPr>
            <p:spPr>
              <a:xfrm>
                <a:off x="-25523021" y="-4562475"/>
                <a:ext cx="5138738" cy="974725"/>
              </a:xfrm>
              <a:custGeom>
                <a:rect b="b" l="l" r="r" t="t"/>
                <a:pathLst>
                  <a:path extrusionOk="0" h="260" w="1370">
                    <a:moveTo>
                      <a:pt x="685" y="0"/>
                    </a:moveTo>
                    <a:cubicBezTo>
                      <a:pt x="450" y="0"/>
                      <a:pt x="219" y="49"/>
                      <a:pt x="0" y="148"/>
                    </a:cubicBezTo>
                    <a:cubicBezTo>
                      <a:pt x="18" y="185"/>
                      <a:pt x="35" y="221"/>
                      <a:pt x="52" y="256"/>
                    </a:cubicBezTo>
                    <a:cubicBezTo>
                      <a:pt x="244" y="171"/>
                      <a:pt x="456" y="124"/>
                      <a:pt x="680" y="124"/>
                    </a:cubicBezTo>
                    <a:cubicBezTo>
                      <a:pt x="906" y="124"/>
                      <a:pt x="1121" y="173"/>
                      <a:pt x="1315" y="260"/>
                    </a:cubicBezTo>
                    <a:cubicBezTo>
                      <a:pt x="1370" y="148"/>
                      <a:pt x="1370" y="148"/>
                      <a:pt x="1370" y="148"/>
                    </a:cubicBezTo>
                    <a:cubicBezTo>
                      <a:pt x="1151" y="49"/>
                      <a:pt x="921" y="0"/>
                      <a:pt x="685" y="0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0" name="Google Shape;4790;p136"/>
              <p:cNvSpPr/>
              <p:nvPr/>
            </p:nvSpPr>
            <p:spPr>
              <a:xfrm>
                <a:off x="-20282684" y="-3865563"/>
                <a:ext cx="3424238" cy="4129088"/>
              </a:xfrm>
              <a:custGeom>
                <a:rect b="b" l="l" r="r" t="t"/>
                <a:pathLst>
                  <a:path extrusionOk="0" h="1101" w="913">
                    <a:moveTo>
                      <a:pt x="55" y="0"/>
                    </a:moveTo>
                    <a:cubicBezTo>
                      <a:pt x="36" y="40"/>
                      <a:pt x="18" y="78"/>
                      <a:pt x="0" y="116"/>
                    </a:cubicBezTo>
                    <a:cubicBezTo>
                      <a:pt x="386" y="316"/>
                      <a:pt x="675" y="673"/>
                      <a:pt x="786" y="1101"/>
                    </a:cubicBezTo>
                    <a:cubicBezTo>
                      <a:pt x="913" y="1073"/>
                      <a:pt x="913" y="1073"/>
                      <a:pt x="913" y="1073"/>
                    </a:cubicBezTo>
                    <a:cubicBezTo>
                      <a:pt x="793" y="612"/>
                      <a:pt x="475" y="214"/>
                      <a:pt x="55" y="0"/>
                    </a:cubicBezTo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1" name="Google Shape;4791;p136"/>
              <p:cNvSpPr/>
              <p:nvPr/>
            </p:nvSpPr>
            <p:spPr>
              <a:xfrm>
                <a:off x="-29040921" y="-3865563"/>
                <a:ext cx="3409950" cy="4122738"/>
              </a:xfrm>
              <a:custGeom>
                <a:rect b="b" l="l" r="r" t="t"/>
                <a:pathLst>
                  <a:path extrusionOk="0" h="1099" w="909">
                    <a:moveTo>
                      <a:pt x="857" y="0"/>
                    </a:moveTo>
                    <a:cubicBezTo>
                      <a:pt x="439" y="214"/>
                      <a:pt x="120" y="611"/>
                      <a:pt x="0" y="1073"/>
                    </a:cubicBezTo>
                    <a:cubicBezTo>
                      <a:pt x="40" y="1082"/>
                      <a:pt x="80" y="1091"/>
                      <a:pt x="117" y="1099"/>
                    </a:cubicBezTo>
                    <a:cubicBezTo>
                      <a:pt x="228" y="668"/>
                      <a:pt x="521" y="310"/>
                      <a:pt x="909" y="110"/>
                    </a:cubicBezTo>
                    <a:cubicBezTo>
                      <a:pt x="857" y="0"/>
                      <a:pt x="857" y="0"/>
                      <a:pt x="857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2" name="Google Shape;4792;p136"/>
              <p:cNvSpPr/>
              <p:nvPr/>
            </p:nvSpPr>
            <p:spPr>
              <a:xfrm>
                <a:off x="-18291959" y="458788"/>
                <a:ext cx="1582738" cy="5000625"/>
              </a:xfrm>
              <a:custGeom>
                <a:rect b="b" l="l" r="r" t="t"/>
                <a:pathLst>
                  <a:path extrusionOk="0" h="1333" w="422">
                    <a:moveTo>
                      <a:pt x="392" y="0"/>
                    </a:moveTo>
                    <a:cubicBezTo>
                      <a:pt x="351" y="10"/>
                      <a:pt x="311" y="19"/>
                      <a:pt x="273" y="28"/>
                    </a:cubicBezTo>
                    <a:cubicBezTo>
                      <a:pt x="293" y="128"/>
                      <a:pt x="304" y="231"/>
                      <a:pt x="304" y="336"/>
                    </a:cubicBezTo>
                    <a:cubicBezTo>
                      <a:pt x="304" y="684"/>
                      <a:pt x="191" y="1003"/>
                      <a:pt x="0" y="1262"/>
                    </a:cubicBezTo>
                    <a:cubicBezTo>
                      <a:pt x="88" y="1333"/>
                      <a:pt x="88" y="1333"/>
                      <a:pt x="88" y="1333"/>
                    </a:cubicBezTo>
                    <a:cubicBezTo>
                      <a:pt x="303" y="1053"/>
                      <a:pt x="422" y="697"/>
                      <a:pt x="422" y="329"/>
                    </a:cubicBezTo>
                    <a:cubicBezTo>
                      <a:pt x="422" y="201"/>
                      <a:pt x="412" y="94"/>
                      <a:pt x="392" y="0"/>
                    </a:cubicBezTo>
                  </a:path>
                </a:pathLst>
              </a:custGeom>
              <a:solidFill>
                <a:schemeClr val="accent3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3" name="Google Shape;4793;p136"/>
              <p:cNvSpPr/>
              <p:nvPr/>
            </p:nvSpPr>
            <p:spPr>
              <a:xfrm>
                <a:off x="-29244121" y="458788"/>
                <a:ext cx="1609725" cy="5000625"/>
              </a:xfrm>
              <a:custGeom>
                <a:rect b="b" l="l" r="r" t="t"/>
                <a:pathLst>
                  <a:path extrusionOk="0" h="1333" w="429">
                    <a:moveTo>
                      <a:pt x="41" y="0"/>
                    </a:moveTo>
                    <a:cubicBezTo>
                      <a:pt x="14" y="115"/>
                      <a:pt x="0" y="224"/>
                      <a:pt x="0" y="329"/>
                    </a:cubicBezTo>
                    <a:cubicBezTo>
                      <a:pt x="0" y="691"/>
                      <a:pt x="123" y="1046"/>
                      <a:pt x="346" y="1333"/>
                    </a:cubicBezTo>
                    <a:cubicBezTo>
                      <a:pt x="429" y="1267"/>
                      <a:pt x="429" y="1267"/>
                      <a:pt x="429" y="1267"/>
                    </a:cubicBezTo>
                    <a:cubicBezTo>
                      <a:pt x="234" y="1008"/>
                      <a:pt x="118" y="686"/>
                      <a:pt x="118" y="336"/>
                    </a:cubicBezTo>
                    <a:cubicBezTo>
                      <a:pt x="118" y="230"/>
                      <a:pt x="130" y="126"/>
                      <a:pt x="150" y="26"/>
                    </a:cubicBezTo>
                    <a:cubicBezTo>
                      <a:pt x="41" y="0"/>
                      <a:pt x="41" y="0"/>
                      <a:pt x="41" y="0"/>
                    </a:cubicBezTo>
                  </a:path>
                </a:pathLst>
              </a:custGeom>
              <a:solidFill>
                <a:schemeClr val="accent6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4" name="Google Shape;4794;p136"/>
              <p:cNvSpPr/>
              <p:nvPr/>
            </p:nvSpPr>
            <p:spPr>
              <a:xfrm>
                <a:off x="-22784584" y="5478463"/>
                <a:ext cx="4608513" cy="2530475"/>
              </a:xfrm>
              <a:custGeom>
                <a:rect b="b" l="l" r="r" t="t"/>
                <a:pathLst>
                  <a:path extrusionOk="0" h="675" w="1229">
                    <a:moveTo>
                      <a:pt x="1135" y="0"/>
                    </a:moveTo>
                    <a:cubicBezTo>
                      <a:pt x="861" y="325"/>
                      <a:pt x="455" y="536"/>
                      <a:pt x="0" y="549"/>
                    </a:cubicBezTo>
                    <a:cubicBezTo>
                      <a:pt x="0" y="675"/>
                      <a:pt x="0" y="675"/>
                      <a:pt x="0" y="675"/>
                    </a:cubicBezTo>
                    <a:cubicBezTo>
                      <a:pt x="474" y="660"/>
                      <a:pt x="919" y="443"/>
                      <a:pt x="1229" y="77"/>
                    </a:cubicBezTo>
                    <a:cubicBezTo>
                      <a:pt x="1196" y="50"/>
                      <a:pt x="1165" y="25"/>
                      <a:pt x="1135" y="0"/>
                    </a:cubicBezTo>
                    <a:cubicBezTo>
                      <a:pt x="1135" y="0"/>
                      <a:pt x="1135" y="0"/>
                      <a:pt x="1135" y="0"/>
                    </a:cubicBezTo>
                  </a:path>
                </a:pathLst>
              </a:custGeom>
              <a:solidFill>
                <a:schemeClr val="accent4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5" name="Google Shape;4795;p136"/>
              <p:cNvSpPr/>
              <p:nvPr/>
            </p:nvSpPr>
            <p:spPr>
              <a:xfrm>
                <a:off x="-27728059" y="5500688"/>
                <a:ext cx="4613275" cy="2508250"/>
              </a:xfrm>
              <a:custGeom>
                <a:rect b="b" l="l" r="r" t="t"/>
                <a:pathLst>
                  <a:path extrusionOk="0" h="669" w="1230">
                    <a:moveTo>
                      <a:pt x="87" y="0"/>
                    </a:moveTo>
                    <a:cubicBezTo>
                      <a:pt x="87" y="0"/>
                      <a:pt x="87" y="0"/>
                      <a:pt x="87" y="0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300" y="436"/>
                      <a:pt x="747" y="654"/>
                      <a:pt x="1230" y="669"/>
                    </a:cubicBezTo>
                    <a:cubicBezTo>
                      <a:pt x="1230" y="543"/>
                      <a:pt x="1230" y="543"/>
                      <a:pt x="1230" y="543"/>
                    </a:cubicBezTo>
                    <a:cubicBezTo>
                      <a:pt x="773" y="533"/>
                      <a:pt x="364" y="324"/>
                      <a:pt x="87" y="0"/>
                    </a:cubicBezTo>
                  </a:path>
                </a:pathLst>
              </a:custGeom>
              <a:solidFill>
                <a:schemeClr val="accent5"/>
              </a:solidFill>
              <a:ln>
                <a:noFill/>
              </a:ln>
              <a:effectLst>
                <a:outerShdw blurRad="1041400" sx="61000" rotWithShape="0" algn="ctr" sy="61000">
                  <a:schemeClr val="dk1">
                    <a:alpha val="66666"/>
                  </a:scheme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796" name="Google Shape;4796;p136"/>
            <p:cNvGrpSpPr/>
            <p:nvPr/>
          </p:nvGrpSpPr>
          <p:grpSpPr>
            <a:xfrm>
              <a:off x="651432" y="2236693"/>
              <a:ext cx="645066" cy="641891"/>
              <a:chOff x="651432" y="2236693"/>
              <a:chExt cx="645066" cy="641891"/>
            </a:xfrm>
          </p:grpSpPr>
          <p:sp>
            <p:nvSpPr>
              <p:cNvPr id="4797" name="Google Shape;4797;p136"/>
              <p:cNvSpPr/>
              <p:nvPr/>
            </p:nvSpPr>
            <p:spPr>
              <a:xfrm>
                <a:off x="651432" y="2236693"/>
                <a:ext cx="645066" cy="632391"/>
              </a:xfrm>
              <a:custGeom>
                <a:rect b="b" l="l" r="r" t="t"/>
                <a:pathLst>
                  <a:path extrusionOk="0" h="1795" w="1831">
                    <a:moveTo>
                      <a:pt x="1636" y="1253"/>
                    </a:moveTo>
                    <a:cubicBezTo>
                      <a:pt x="1831" y="1160"/>
                      <a:pt x="1831" y="1160"/>
                      <a:pt x="1831" y="1160"/>
                    </a:cubicBezTo>
                    <a:cubicBezTo>
                      <a:pt x="1691" y="991"/>
                      <a:pt x="1691" y="991"/>
                      <a:pt x="1691" y="991"/>
                    </a:cubicBezTo>
                    <a:cubicBezTo>
                      <a:pt x="1691" y="973"/>
                      <a:pt x="1691" y="963"/>
                      <a:pt x="1691" y="954"/>
                    </a:cubicBezTo>
                    <a:cubicBezTo>
                      <a:pt x="1691" y="823"/>
                      <a:pt x="1663" y="701"/>
                      <a:pt x="1607" y="589"/>
                    </a:cubicBezTo>
                    <a:cubicBezTo>
                      <a:pt x="1663" y="374"/>
                      <a:pt x="1663" y="374"/>
                      <a:pt x="1663" y="374"/>
                    </a:cubicBezTo>
                    <a:cubicBezTo>
                      <a:pt x="1439" y="364"/>
                      <a:pt x="1439" y="364"/>
                      <a:pt x="1439" y="364"/>
                    </a:cubicBezTo>
                    <a:cubicBezTo>
                      <a:pt x="1336" y="272"/>
                      <a:pt x="1206" y="206"/>
                      <a:pt x="1056" y="177"/>
                    </a:cubicBezTo>
                    <a:cubicBezTo>
                      <a:pt x="916" y="0"/>
                      <a:pt x="916" y="0"/>
                      <a:pt x="916" y="0"/>
                    </a:cubicBezTo>
                    <a:cubicBezTo>
                      <a:pt x="776" y="177"/>
                      <a:pt x="776" y="177"/>
                      <a:pt x="776" y="177"/>
                    </a:cubicBezTo>
                    <a:cubicBezTo>
                      <a:pt x="636" y="206"/>
                      <a:pt x="513" y="262"/>
                      <a:pt x="412" y="356"/>
                    </a:cubicBezTo>
                    <a:cubicBezTo>
                      <a:pt x="178" y="356"/>
                      <a:pt x="178" y="356"/>
                      <a:pt x="178" y="356"/>
                    </a:cubicBezTo>
                    <a:cubicBezTo>
                      <a:pt x="233" y="571"/>
                      <a:pt x="233" y="571"/>
                      <a:pt x="233" y="571"/>
                    </a:cubicBezTo>
                    <a:cubicBezTo>
                      <a:pt x="168" y="683"/>
                      <a:pt x="131" y="814"/>
                      <a:pt x="131" y="954"/>
                    </a:cubicBezTo>
                    <a:cubicBezTo>
                      <a:pt x="131" y="963"/>
                      <a:pt x="131" y="973"/>
                      <a:pt x="141" y="983"/>
                    </a:cubicBezTo>
                    <a:cubicBezTo>
                      <a:pt x="0" y="1160"/>
                      <a:pt x="0" y="1160"/>
                      <a:pt x="0" y="1160"/>
                    </a:cubicBezTo>
                    <a:cubicBezTo>
                      <a:pt x="196" y="1253"/>
                      <a:pt x="196" y="1253"/>
                      <a:pt x="196" y="1253"/>
                    </a:cubicBezTo>
                    <a:cubicBezTo>
                      <a:pt x="252" y="1385"/>
                      <a:pt x="346" y="1497"/>
                      <a:pt x="458" y="1580"/>
                    </a:cubicBezTo>
                    <a:cubicBezTo>
                      <a:pt x="504" y="1795"/>
                      <a:pt x="504" y="1795"/>
                      <a:pt x="504" y="1795"/>
                    </a:cubicBezTo>
                    <a:cubicBezTo>
                      <a:pt x="692" y="1702"/>
                      <a:pt x="692" y="1702"/>
                      <a:pt x="692" y="1702"/>
                    </a:cubicBezTo>
                    <a:cubicBezTo>
                      <a:pt x="766" y="1721"/>
                      <a:pt x="842" y="1739"/>
                      <a:pt x="916" y="1739"/>
                    </a:cubicBezTo>
                    <a:cubicBezTo>
                      <a:pt x="990" y="1739"/>
                      <a:pt x="1056" y="1721"/>
                      <a:pt x="1122" y="1712"/>
                    </a:cubicBezTo>
                    <a:cubicBezTo>
                      <a:pt x="1308" y="1795"/>
                      <a:pt x="1308" y="1795"/>
                      <a:pt x="1308" y="1795"/>
                    </a:cubicBezTo>
                    <a:cubicBezTo>
                      <a:pt x="1355" y="1599"/>
                      <a:pt x="1355" y="1599"/>
                      <a:pt x="1355" y="1599"/>
                    </a:cubicBezTo>
                    <a:cubicBezTo>
                      <a:pt x="1476" y="1515"/>
                      <a:pt x="1579" y="1393"/>
                      <a:pt x="1636" y="125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  <a:effectLst>
                <a:outerShdw blurRad="812800" sx="116000" rotWithShape="0" algn="ctr" sy="116000">
                  <a:srgbClr val="000000">
                    <a:alpha val="15686"/>
                  </a:srgbClr>
                </a:outerShdw>
              </a:effectLst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798" name="Google Shape;4798;p136"/>
              <p:cNvGrpSpPr/>
              <p:nvPr/>
            </p:nvGrpSpPr>
            <p:grpSpPr>
              <a:xfrm rot="1625921">
                <a:off x="744740" y="2344175"/>
                <a:ext cx="454574" cy="455898"/>
                <a:chOff x="1203767" y="628673"/>
                <a:chExt cx="1024454" cy="1027444"/>
              </a:xfrm>
            </p:grpSpPr>
            <p:sp>
              <p:nvSpPr>
                <p:cNvPr id="4799" name="Google Shape;4799;p136"/>
                <p:cNvSpPr/>
                <p:nvPr/>
              </p:nvSpPr>
              <p:spPr>
                <a:xfrm>
                  <a:off x="1507884" y="628673"/>
                  <a:ext cx="419980" cy="79663"/>
                </a:xfrm>
                <a:custGeom>
                  <a:rect b="b" l="l" r="r" t="t"/>
                  <a:pathLst>
                    <a:path extrusionOk="0" h="260" w="1370">
                      <a:moveTo>
                        <a:pt x="685" y="0"/>
                      </a:moveTo>
                      <a:cubicBezTo>
                        <a:pt x="450" y="0"/>
                        <a:pt x="219" y="49"/>
                        <a:pt x="0" y="148"/>
                      </a:cubicBezTo>
                      <a:cubicBezTo>
                        <a:pt x="18" y="185"/>
                        <a:pt x="35" y="221"/>
                        <a:pt x="52" y="256"/>
                      </a:cubicBezTo>
                      <a:cubicBezTo>
                        <a:pt x="244" y="171"/>
                        <a:pt x="456" y="124"/>
                        <a:pt x="680" y="124"/>
                      </a:cubicBezTo>
                      <a:cubicBezTo>
                        <a:pt x="906" y="124"/>
                        <a:pt x="1121" y="173"/>
                        <a:pt x="1315" y="260"/>
                      </a:cubicBezTo>
                      <a:cubicBezTo>
                        <a:pt x="1370" y="148"/>
                        <a:pt x="1370" y="148"/>
                        <a:pt x="1370" y="148"/>
                      </a:cubicBezTo>
                      <a:cubicBezTo>
                        <a:pt x="1151" y="49"/>
                        <a:pt x="921" y="0"/>
                        <a:pt x="685" y="0"/>
                      </a:cubicBezTo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t" bIns="60950" lIns="121900" spcFirstLastPara="1" rIns="121900" wrap="square" tIns="609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00" name="Google Shape;4800;p136"/>
                <p:cNvSpPr/>
                <p:nvPr/>
              </p:nvSpPr>
              <p:spPr>
                <a:xfrm>
                  <a:off x="1936167" y="685632"/>
                  <a:ext cx="279857" cy="337464"/>
                </a:xfrm>
                <a:custGeom>
                  <a:rect b="b" l="l" r="r" t="t"/>
                  <a:pathLst>
                    <a:path extrusionOk="0" h="1101" w="913">
                      <a:moveTo>
                        <a:pt x="55" y="0"/>
                      </a:moveTo>
                      <a:cubicBezTo>
                        <a:pt x="36" y="40"/>
                        <a:pt x="18" y="78"/>
                        <a:pt x="0" y="116"/>
                      </a:cubicBezTo>
                      <a:cubicBezTo>
                        <a:pt x="386" y="316"/>
                        <a:pt x="675" y="673"/>
                        <a:pt x="786" y="1101"/>
                      </a:cubicBezTo>
                      <a:cubicBezTo>
                        <a:pt x="913" y="1073"/>
                        <a:pt x="913" y="1073"/>
                        <a:pt x="913" y="1073"/>
                      </a:cubicBezTo>
                      <a:cubicBezTo>
                        <a:pt x="793" y="612"/>
                        <a:pt x="475" y="214"/>
                        <a:pt x="55" y="0"/>
                      </a:cubicBezTo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t" bIns="60950" lIns="121900" spcFirstLastPara="1" rIns="121900" wrap="square" tIns="609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01" name="Google Shape;4801;p136"/>
                <p:cNvSpPr/>
                <p:nvPr/>
              </p:nvSpPr>
              <p:spPr>
                <a:xfrm>
                  <a:off x="1220372" y="685631"/>
                  <a:ext cx="278690" cy="336943"/>
                </a:xfrm>
                <a:custGeom>
                  <a:rect b="b" l="l" r="r" t="t"/>
                  <a:pathLst>
                    <a:path extrusionOk="0" h="1099" w="909">
                      <a:moveTo>
                        <a:pt x="857" y="0"/>
                      </a:moveTo>
                      <a:cubicBezTo>
                        <a:pt x="439" y="214"/>
                        <a:pt x="120" y="611"/>
                        <a:pt x="0" y="1073"/>
                      </a:cubicBezTo>
                      <a:cubicBezTo>
                        <a:pt x="40" y="1082"/>
                        <a:pt x="80" y="1091"/>
                        <a:pt x="117" y="1099"/>
                      </a:cubicBezTo>
                      <a:cubicBezTo>
                        <a:pt x="228" y="668"/>
                        <a:pt x="521" y="310"/>
                        <a:pt x="909" y="110"/>
                      </a:cubicBezTo>
                      <a:cubicBezTo>
                        <a:pt x="857" y="0"/>
                        <a:pt x="857" y="0"/>
                        <a:pt x="857" y="0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60950" lIns="121900" spcFirstLastPara="1" rIns="121900" wrap="square" tIns="609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02" name="Google Shape;4802;p136"/>
                <p:cNvSpPr/>
                <p:nvPr/>
              </p:nvSpPr>
              <p:spPr>
                <a:xfrm>
                  <a:off x="2098868" y="1039052"/>
                  <a:ext cx="129353" cy="408690"/>
                </a:xfrm>
                <a:custGeom>
                  <a:rect b="b" l="l" r="r" t="t"/>
                  <a:pathLst>
                    <a:path extrusionOk="0" h="1333" w="422">
                      <a:moveTo>
                        <a:pt x="392" y="0"/>
                      </a:moveTo>
                      <a:cubicBezTo>
                        <a:pt x="351" y="10"/>
                        <a:pt x="311" y="19"/>
                        <a:pt x="273" y="28"/>
                      </a:cubicBezTo>
                      <a:cubicBezTo>
                        <a:pt x="293" y="128"/>
                        <a:pt x="304" y="231"/>
                        <a:pt x="304" y="336"/>
                      </a:cubicBezTo>
                      <a:cubicBezTo>
                        <a:pt x="304" y="684"/>
                        <a:pt x="191" y="1003"/>
                        <a:pt x="0" y="1262"/>
                      </a:cubicBezTo>
                      <a:cubicBezTo>
                        <a:pt x="88" y="1333"/>
                        <a:pt x="88" y="1333"/>
                        <a:pt x="88" y="1333"/>
                      </a:cubicBezTo>
                      <a:cubicBezTo>
                        <a:pt x="303" y="1053"/>
                        <a:pt x="422" y="697"/>
                        <a:pt x="422" y="329"/>
                      </a:cubicBezTo>
                      <a:cubicBezTo>
                        <a:pt x="422" y="201"/>
                        <a:pt x="412" y="94"/>
                        <a:pt x="392" y="0"/>
                      </a:cubicBezTo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anchorCtr="0" anchor="t" bIns="60950" lIns="121900" spcFirstLastPara="1" rIns="121900" wrap="square" tIns="609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03" name="Google Shape;4803;p136"/>
                <p:cNvSpPr/>
                <p:nvPr/>
              </p:nvSpPr>
              <p:spPr>
                <a:xfrm>
                  <a:off x="1203767" y="1039053"/>
                  <a:ext cx="131560" cy="408691"/>
                </a:xfrm>
                <a:custGeom>
                  <a:rect b="b" l="l" r="r" t="t"/>
                  <a:pathLst>
                    <a:path extrusionOk="0" h="1333" w="429">
                      <a:moveTo>
                        <a:pt x="41" y="0"/>
                      </a:moveTo>
                      <a:cubicBezTo>
                        <a:pt x="14" y="115"/>
                        <a:pt x="0" y="224"/>
                        <a:pt x="0" y="329"/>
                      </a:cubicBezTo>
                      <a:cubicBezTo>
                        <a:pt x="0" y="691"/>
                        <a:pt x="123" y="1046"/>
                        <a:pt x="346" y="1333"/>
                      </a:cubicBezTo>
                      <a:cubicBezTo>
                        <a:pt x="429" y="1267"/>
                        <a:pt x="429" y="1267"/>
                        <a:pt x="429" y="1267"/>
                      </a:cubicBezTo>
                      <a:cubicBezTo>
                        <a:pt x="234" y="1008"/>
                        <a:pt x="118" y="686"/>
                        <a:pt x="118" y="336"/>
                      </a:cubicBezTo>
                      <a:cubicBezTo>
                        <a:pt x="118" y="230"/>
                        <a:pt x="130" y="126"/>
                        <a:pt x="150" y="26"/>
                      </a:cubicBezTo>
                      <a:cubicBezTo>
                        <a:pt x="41" y="0"/>
                        <a:pt x="41" y="0"/>
                        <a:pt x="41" y="0"/>
                      </a:cubicBezTo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t" bIns="60950" lIns="121900" spcFirstLastPara="1" rIns="121900" wrap="square" tIns="609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04" name="Google Shape;4804;p136"/>
                <p:cNvSpPr/>
                <p:nvPr/>
              </p:nvSpPr>
              <p:spPr>
                <a:xfrm>
                  <a:off x="1731695" y="1449305"/>
                  <a:ext cx="376645" cy="206810"/>
                </a:xfrm>
                <a:custGeom>
                  <a:rect b="b" l="l" r="r" t="t"/>
                  <a:pathLst>
                    <a:path extrusionOk="0" h="675" w="1229">
                      <a:moveTo>
                        <a:pt x="1135" y="0"/>
                      </a:moveTo>
                      <a:cubicBezTo>
                        <a:pt x="861" y="325"/>
                        <a:pt x="455" y="536"/>
                        <a:pt x="0" y="549"/>
                      </a:cubicBezTo>
                      <a:cubicBezTo>
                        <a:pt x="0" y="675"/>
                        <a:pt x="0" y="675"/>
                        <a:pt x="0" y="675"/>
                      </a:cubicBezTo>
                      <a:cubicBezTo>
                        <a:pt x="474" y="660"/>
                        <a:pt x="919" y="443"/>
                        <a:pt x="1229" y="77"/>
                      </a:cubicBezTo>
                      <a:cubicBezTo>
                        <a:pt x="1196" y="50"/>
                        <a:pt x="1165" y="25"/>
                        <a:pt x="1135" y="0"/>
                      </a:cubicBezTo>
                      <a:cubicBezTo>
                        <a:pt x="1135" y="0"/>
                        <a:pt x="1135" y="0"/>
                        <a:pt x="1135" y="0"/>
                      </a:cubicBezTo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anchorCtr="0" anchor="t" bIns="60950" lIns="121900" spcFirstLastPara="1" rIns="121900" wrap="square" tIns="609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4805" name="Google Shape;4805;p136"/>
                <p:cNvSpPr/>
                <p:nvPr/>
              </p:nvSpPr>
              <p:spPr>
                <a:xfrm>
                  <a:off x="1327675" y="1451121"/>
                  <a:ext cx="377035" cy="204996"/>
                </a:xfrm>
                <a:custGeom>
                  <a:rect b="b" l="l" r="r" t="t"/>
                  <a:pathLst>
                    <a:path extrusionOk="0" h="669" w="1230">
                      <a:moveTo>
                        <a:pt x="87" y="0"/>
                      </a:moveTo>
                      <a:cubicBezTo>
                        <a:pt x="87" y="0"/>
                        <a:pt x="87" y="0"/>
                        <a:pt x="87" y="0"/>
                      </a:cubicBezTo>
                      <a:cubicBezTo>
                        <a:pt x="0" y="70"/>
                        <a:pt x="0" y="70"/>
                        <a:pt x="0" y="70"/>
                      </a:cubicBezTo>
                      <a:cubicBezTo>
                        <a:pt x="300" y="436"/>
                        <a:pt x="747" y="654"/>
                        <a:pt x="1230" y="669"/>
                      </a:cubicBezTo>
                      <a:cubicBezTo>
                        <a:pt x="1230" y="543"/>
                        <a:pt x="1230" y="543"/>
                        <a:pt x="1230" y="543"/>
                      </a:cubicBezTo>
                      <a:cubicBezTo>
                        <a:pt x="773" y="533"/>
                        <a:pt x="364" y="324"/>
                        <a:pt x="87" y="0"/>
                      </a:cubicBezTo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t" bIns="60950" lIns="121900" spcFirstLastPara="1" rIns="121900" wrap="square" tIns="6095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4806" name="Google Shape;4806;p136"/>
          <p:cNvSpPr/>
          <p:nvPr/>
        </p:nvSpPr>
        <p:spPr>
          <a:xfrm>
            <a:off x="8413377" y="1695540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807" name="Google Shape;4807;p136"/>
          <p:cNvSpPr/>
          <p:nvPr/>
        </p:nvSpPr>
        <p:spPr>
          <a:xfrm>
            <a:off x="260433" y="1695540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808" name="Google Shape;4808;p136"/>
          <p:cNvSpPr/>
          <p:nvPr/>
        </p:nvSpPr>
        <p:spPr>
          <a:xfrm>
            <a:off x="8413377" y="3221009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809" name="Google Shape;4809;p136"/>
          <p:cNvSpPr/>
          <p:nvPr/>
        </p:nvSpPr>
        <p:spPr>
          <a:xfrm>
            <a:off x="260433" y="2712520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810" name="Google Shape;4810;p136"/>
          <p:cNvSpPr/>
          <p:nvPr/>
        </p:nvSpPr>
        <p:spPr>
          <a:xfrm>
            <a:off x="8413377" y="4746478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811" name="Google Shape;4811;p136"/>
          <p:cNvSpPr/>
          <p:nvPr/>
        </p:nvSpPr>
        <p:spPr>
          <a:xfrm>
            <a:off x="260433" y="4746478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812" name="Google Shape;4812;p136"/>
          <p:cNvSpPr/>
          <p:nvPr/>
        </p:nvSpPr>
        <p:spPr>
          <a:xfrm>
            <a:off x="260433" y="3729500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grpSp>
        <p:nvGrpSpPr>
          <p:cNvPr id="4813" name="Google Shape;4813;p136"/>
          <p:cNvGrpSpPr/>
          <p:nvPr/>
        </p:nvGrpSpPr>
        <p:grpSpPr>
          <a:xfrm>
            <a:off x="7265718" y="3853233"/>
            <a:ext cx="243232" cy="266683"/>
            <a:chOff x="-3127" y="-1343"/>
            <a:chExt cx="2852" cy="3127"/>
          </a:xfrm>
        </p:grpSpPr>
        <p:sp>
          <p:nvSpPr>
            <p:cNvPr id="4814" name="Google Shape;4814;p136"/>
            <p:cNvSpPr/>
            <p:nvPr/>
          </p:nvSpPr>
          <p:spPr>
            <a:xfrm>
              <a:off x="-3127" y="-991"/>
              <a:ext cx="2852" cy="2234"/>
            </a:xfrm>
            <a:custGeom>
              <a:rect b="b" l="l" r="r" t="t"/>
              <a:pathLst>
                <a:path extrusionOk="0" h="4470" w="5704">
                  <a:moveTo>
                    <a:pt x="238" y="0"/>
                  </a:moveTo>
                  <a:lnTo>
                    <a:pt x="281" y="8"/>
                  </a:lnTo>
                  <a:lnTo>
                    <a:pt x="1038" y="232"/>
                  </a:lnTo>
                  <a:lnTo>
                    <a:pt x="1078" y="248"/>
                  </a:lnTo>
                  <a:lnTo>
                    <a:pt x="1112" y="269"/>
                  </a:lnTo>
                  <a:lnTo>
                    <a:pt x="1140" y="297"/>
                  </a:lnTo>
                  <a:lnTo>
                    <a:pt x="1163" y="328"/>
                  </a:lnTo>
                  <a:lnTo>
                    <a:pt x="1182" y="364"/>
                  </a:lnTo>
                  <a:lnTo>
                    <a:pt x="1190" y="385"/>
                  </a:lnTo>
                  <a:lnTo>
                    <a:pt x="1196" y="407"/>
                  </a:lnTo>
                  <a:lnTo>
                    <a:pt x="1355" y="1176"/>
                  </a:lnTo>
                  <a:lnTo>
                    <a:pt x="1386" y="1176"/>
                  </a:lnTo>
                  <a:lnTo>
                    <a:pt x="1418" y="1178"/>
                  </a:lnTo>
                  <a:lnTo>
                    <a:pt x="5385" y="1547"/>
                  </a:lnTo>
                  <a:lnTo>
                    <a:pt x="5444" y="1558"/>
                  </a:lnTo>
                  <a:lnTo>
                    <a:pt x="5499" y="1577"/>
                  </a:lnTo>
                  <a:lnTo>
                    <a:pt x="5550" y="1604"/>
                  </a:lnTo>
                  <a:lnTo>
                    <a:pt x="5594" y="1636"/>
                  </a:lnTo>
                  <a:lnTo>
                    <a:pt x="5632" y="1676"/>
                  </a:lnTo>
                  <a:lnTo>
                    <a:pt x="5663" y="1722"/>
                  </a:lnTo>
                  <a:lnTo>
                    <a:pt x="5685" y="1769"/>
                  </a:lnTo>
                  <a:lnTo>
                    <a:pt x="5701" y="1822"/>
                  </a:lnTo>
                  <a:lnTo>
                    <a:pt x="5704" y="1876"/>
                  </a:lnTo>
                  <a:lnTo>
                    <a:pt x="5699" y="1933"/>
                  </a:lnTo>
                  <a:lnTo>
                    <a:pt x="5436" y="3256"/>
                  </a:lnTo>
                  <a:lnTo>
                    <a:pt x="5419" y="3312"/>
                  </a:lnTo>
                  <a:lnTo>
                    <a:pt x="5393" y="3363"/>
                  </a:lnTo>
                  <a:lnTo>
                    <a:pt x="5358" y="3409"/>
                  </a:lnTo>
                  <a:lnTo>
                    <a:pt x="5315" y="3448"/>
                  </a:lnTo>
                  <a:lnTo>
                    <a:pt x="5265" y="3479"/>
                  </a:lnTo>
                  <a:lnTo>
                    <a:pt x="5210" y="3504"/>
                  </a:lnTo>
                  <a:lnTo>
                    <a:pt x="5151" y="3519"/>
                  </a:lnTo>
                  <a:lnTo>
                    <a:pt x="5089" y="3523"/>
                  </a:lnTo>
                  <a:lnTo>
                    <a:pt x="1842" y="3523"/>
                  </a:lnTo>
                  <a:lnTo>
                    <a:pt x="1946" y="4030"/>
                  </a:lnTo>
                  <a:lnTo>
                    <a:pt x="5032" y="4029"/>
                  </a:lnTo>
                  <a:lnTo>
                    <a:pt x="5081" y="4034"/>
                  </a:lnTo>
                  <a:lnTo>
                    <a:pt x="5128" y="4051"/>
                  </a:lnTo>
                  <a:lnTo>
                    <a:pt x="5168" y="4076"/>
                  </a:lnTo>
                  <a:lnTo>
                    <a:pt x="5203" y="4110"/>
                  </a:lnTo>
                  <a:lnTo>
                    <a:pt x="5229" y="4152"/>
                  </a:lnTo>
                  <a:lnTo>
                    <a:pt x="5246" y="4198"/>
                  </a:lnTo>
                  <a:lnTo>
                    <a:pt x="5252" y="4249"/>
                  </a:lnTo>
                  <a:lnTo>
                    <a:pt x="5246" y="4299"/>
                  </a:lnTo>
                  <a:lnTo>
                    <a:pt x="5229" y="4346"/>
                  </a:lnTo>
                  <a:lnTo>
                    <a:pt x="5203" y="4386"/>
                  </a:lnTo>
                  <a:lnTo>
                    <a:pt x="5168" y="4420"/>
                  </a:lnTo>
                  <a:lnTo>
                    <a:pt x="5128" y="4447"/>
                  </a:lnTo>
                  <a:lnTo>
                    <a:pt x="5081" y="4462"/>
                  </a:lnTo>
                  <a:lnTo>
                    <a:pt x="5032" y="4468"/>
                  </a:lnTo>
                  <a:lnTo>
                    <a:pt x="1766" y="4470"/>
                  </a:lnTo>
                  <a:lnTo>
                    <a:pt x="1720" y="4466"/>
                  </a:lnTo>
                  <a:lnTo>
                    <a:pt x="1677" y="4451"/>
                  </a:lnTo>
                  <a:lnTo>
                    <a:pt x="1639" y="4428"/>
                  </a:lnTo>
                  <a:lnTo>
                    <a:pt x="1604" y="4399"/>
                  </a:lnTo>
                  <a:lnTo>
                    <a:pt x="1578" y="4363"/>
                  </a:lnTo>
                  <a:lnTo>
                    <a:pt x="1559" y="4323"/>
                  </a:lnTo>
                  <a:lnTo>
                    <a:pt x="1547" y="4280"/>
                  </a:lnTo>
                  <a:lnTo>
                    <a:pt x="789" y="619"/>
                  </a:lnTo>
                  <a:lnTo>
                    <a:pt x="158" y="432"/>
                  </a:lnTo>
                  <a:lnTo>
                    <a:pt x="116" y="415"/>
                  </a:lnTo>
                  <a:lnTo>
                    <a:pt x="80" y="392"/>
                  </a:lnTo>
                  <a:lnTo>
                    <a:pt x="49" y="362"/>
                  </a:lnTo>
                  <a:lnTo>
                    <a:pt x="25" y="326"/>
                  </a:lnTo>
                  <a:lnTo>
                    <a:pt x="10" y="288"/>
                  </a:lnTo>
                  <a:lnTo>
                    <a:pt x="0" y="246"/>
                  </a:lnTo>
                  <a:lnTo>
                    <a:pt x="0" y="202"/>
                  </a:lnTo>
                  <a:lnTo>
                    <a:pt x="8" y="158"/>
                  </a:lnTo>
                  <a:lnTo>
                    <a:pt x="25" y="116"/>
                  </a:lnTo>
                  <a:lnTo>
                    <a:pt x="49" y="80"/>
                  </a:lnTo>
                  <a:lnTo>
                    <a:pt x="80" y="50"/>
                  </a:lnTo>
                  <a:lnTo>
                    <a:pt x="114" y="27"/>
                  </a:lnTo>
                  <a:lnTo>
                    <a:pt x="154" y="10"/>
                  </a:lnTo>
                  <a:lnTo>
                    <a:pt x="194" y="0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5" name="Google Shape;4815;p136"/>
            <p:cNvSpPr/>
            <p:nvPr/>
          </p:nvSpPr>
          <p:spPr>
            <a:xfrm>
              <a:off x="-2150" y="1343"/>
              <a:ext cx="440" cy="441"/>
            </a:xfrm>
            <a:custGeom>
              <a:rect b="b" l="l" r="r" t="t"/>
              <a:pathLst>
                <a:path extrusionOk="0" h="883" w="880">
                  <a:moveTo>
                    <a:pt x="439" y="0"/>
                  </a:moveTo>
                  <a:lnTo>
                    <a:pt x="511" y="6"/>
                  </a:lnTo>
                  <a:lnTo>
                    <a:pt x="580" y="23"/>
                  </a:lnTo>
                  <a:lnTo>
                    <a:pt x="643" y="50"/>
                  </a:lnTo>
                  <a:lnTo>
                    <a:pt x="700" y="86"/>
                  </a:lnTo>
                  <a:lnTo>
                    <a:pt x="751" y="130"/>
                  </a:lnTo>
                  <a:lnTo>
                    <a:pt x="795" y="181"/>
                  </a:lnTo>
                  <a:lnTo>
                    <a:pt x="831" y="238"/>
                  </a:lnTo>
                  <a:lnTo>
                    <a:pt x="857" y="303"/>
                  </a:lnTo>
                  <a:lnTo>
                    <a:pt x="874" y="369"/>
                  </a:lnTo>
                  <a:lnTo>
                    <a:pt x="880" y="442"/>
                  </a:lnTo>
                  <a:lnTo>
                    <a:pt x="874" y="512"/>
                  </a:lnTo>
                  <a:lnTo>
                    <a:pt x="857" y="580"/>
                  </a:lnTo>
                  <a:lnTo>
                    <a:pt x="831" y="643"/>
                  </a:lnTo>
                  <a:lnTo>
                    <a:pt x="795" y="702"/>
                  </a:lnTo>
                  <a:lnTo>
                    <a:pt x="751" y="754"/>
                  </a:lnTo>
                  <a:lnTo>
                    <a:pt x="700" y="797"/>
                  </a:lnTo>
                  <a:lnTo>
                    <a:pt x="643" y="833"/>
                  </a:lnTo>
                  <a:lnTo>
                    <a:pt x="580" y="860"/>
                  </a:lnTo>
                  <a:lnTo>
                    <a:pt x="511" y="877"/>
                  </a:lnTo>
                  <a:lnTo>
                    <a:pt x="439" y="883"/>
                  </a:lnTo>
                  <a:lnTo>
                    <a:pt x="369" y="877"/>
                  </a:lnTo>
                  <a:lnTo>
                    <a:pt x="300" y="860"/>
                  </a:lnTo>
                  <a:lnTo>
                    <a:pt x="238" y="833"/>
                  </a:lnTo>
                  <a:lnTo>
                    <a:pt x="181" y="797"/>
                  </a:lnTo>
                  <a:lnTo>
                    <a:pt x="129" y="754"/>
                  </a:lnTo>
                  <a:lnTo>
                    <a:pt x="86" y="702"/>
                  </a:lnTo>
                  <a:lnTo>
                    <a:pt x="49" y="643"/>
                  </a:lnTo>
                  <a:lnTo>
                    <a:pt x="23" y="580"/>
                  </a:lnTo>
                  <a:lnTo>
                    <a:pt x="6" y="512"/>
                  </a:lnTo>
                  <a:lnTo>
                    <a:pt x="0" y="442"/>
                  </a:lnTo>
                  <a:lnTo>
                    <a:pt x="6" y="369"/>
                  </a:lnTo>
                  <a:lnTo>
                    <a:pt x="23" y="303"/>
                  </a:lnTo>
                  <a:lnTo>
                    <a:pt x="49" y="238"/>
                  </a:lnTo>
                  <a:lnTo>
                    <a:pt x="86" y="181"/>
                  </a:lnTo>
                  <a:lnTo>
                    <a:pt x="129" y="130"/>
                  </a:lnTo>
                  <a:lnTo>
                    <a:pt x="181" y="86"/>
                  </a:lnTo>
                  <a:lnTo>
                    <a:pt x="238" y="50"/>
                  </a:lnTo>
                  <a:lnTo>
                    <a:pt x="300" y="23"/>
                  </a:lnTo>
                  <a:lnTo>
                    <a:pt x="369" y="6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6" name="Google Shape;4816;p136"/>
            <p:cNvSpPr/>
            <p:nvPr/>
          </p:nvSpPr>
          <p:spPr>
            <a:xfrm>
              <a:off x="-1098" y="1343"/>
              <a:ext cx="440" cy="441"/>
            </a:xfrm>
            <a:custGeom>
              <a:rect b="b" l="l" r="r" t="t"/>
              <a:pathLst>
                <a:path extrusionOk="0" h="883" w="880">
                  <a:moveTo>
                    <a:pt x="441" y="0"/>
                  </a:moveTo>
                  <a:lnTo>
                    <a:pt x="512" y="6"/>
                  </a:lnTo>
                  <a:lnTo>
                    <a:pt x="580" y="23"/>
                  </a:lnTo>
                  <a:lnTo>
                    <a:pt x="643" y="50"/>
                  </a:lnTo>
                  <a:lnTo>
                    <a:pt x="700" y="86"/>
                  </a:lnTo>
                  <a:lnTo>
                    <a:pt x="751" y="130"/>
                  </a:lnTo>
                  <a:lnTo>
                    <a:pt x="797" y="181"/>
                  </a:lnTo>
                  <a:lnTo>
                    <a:pt x="831" y="238"/>
                  </a:lnTo>
                  <a:lnTo>
                    <a:pt x="859" y="303"/>
                  </a:lnTo>
                  <a:lnTo>
                    <a:pt x="875" y="369"/>
                  </a:lnTo>
                  <a:lnTo>
                    <a:pt x="880" y="442"/>
                  </a:lnTo>
                  <a:lnTo>
                    <a:pt x="875" y="512"/>
                  </a:lnTo>
                  <a:lnTo>
                    <a:pt x="859" y="580"/>
                  </a:lnTo>
                  <a:lnTo>
                    <a:pt x="831" y="643"/>
                  </a:lnTo>
                  <a:lnTo>
                    <a:pt x="797" y="702"/>
                  </a:lnTo>
                  <a:lnTo>
                    <a:pt x="751" y="754"/>
                  </a:lnTo>
                  <a:lnTo>
                    <a:pt x="700" y="797"/>
                  </a:lnTo>
                  <a:lnTo>
                    <a:pt x="643" y="833"/>
                  </a:lnTo>
                  <a:lnTo>
                    <a:pt x="580" y="860"/>
                  </a:lnTo>
                  <a:lnTo>
                    <a:pt x="512" y="877"/>
                  </a:lnTo>
                  <a:lnTo>
                    <a:pt x="441" y="883"/>
                  </a:lnTo>
                  <a:lnTo>
                    <a:pt x="369" y="877"/>
                  </a:lnTo>
                  <a:lnTo>
                    <a:pt x="301" y="860"/>
                  </a:lnTo>
                  <a:lnTo>
                    <a:pt x="238" y="833"/>
                  </a:lnTo>
                  <a:lnTo>
                    <a:pt x="181" y="797"/>
                  </a:lnTo>
                  <a:lnTo>
                    <a:pt x="130" y="754"/>
                  </a:lnTo>
                  <a:lnTo>
                    <a:pt x="86" y="702"/>
                  </a:lnTo>
                  <a:lnTo>
                    <a:pt x="50" y="643"/>
                  </a:lnTo>
                  <a:lnTo>
                    <a:pt x="23" y="580"/>
                  </a:lnTo>
                  <a:lnTo>
                    <a:pt x="6" y="512"/>
                  </a:lnTo>
                  <a:lnTo>
                    <a:pt x="0" y="442"/>
                  </a:lnTo>
                  <a:lnTo>
                    <a:pt x="6" y="369"/>
                  </a:lnTo>
                  <a:lnTo>
                    <a:pt x="23" y="303"/>
                  </a:lnTo>
                  <a:lnTo>
                    <a:pt x="50" y="238"/>
                  </a:lnTo>
                  <a:lnTo>
                    <a:pt x="86" y="181"/>
                  </a:lnTo>
                  <a:lnTo>
                    <a:pt x="130" y="130"/>
                  </a:lnTo>
                  <a:lnTo>
                    <a:pt x="181" y="86"/>
                  </a:lnTo>
                  <a:lnTo>
                    <a:pt x="238" y="50"/>
                  </a:lnTo>
                  <a:lnTo>
                    <a:pt x="301" y="23"/>
                  </a:lnTo>
                  <a:lnTo>
                    <a:pt x="369" y="6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7" name="Google Shape;4817;p136"/>
            <p:cNvSpPr/>
            <p:nvPr/>
          </p:nvSpPr>
          <p:spPr>
            <a:xfrm>
              <a:off x="-2179" y="-1343"/>
              <a:ext cx="1598" cy="992"/>
            </a:xfrm>
            <a:custGeom>
              <a:rect b="b" l="l" r="r" t="t"/>
              <a:pathLst>
                <a:path extrusionOk="0" h="1983" w="3197">
                  <a:moveTo>
                    <a:pt x="1637" y="0"/>
                  </a:moveTo>
                  <a:lnTo>
                    <a:pt x="1857" y="21"/>
                  </a:lnTo>
                  <a:lnTo>
                    <a:pt x="1893" y="28"/>
                  </a:lnTo>
                  <a:lnTo>
                    <a:pt x="1926" y="45"/>
                  </a:lnTo>
                  <a:lnTo>
                    <a:pt x="1950" y="70"/>
                  </a:lnTo>
                  <a:lnTo>
                    <a:pt x="1969" y="99"/>
                  </a:lnTo>
                  <a:lnTo>
                    <a:pt x="1981" y="133"/>
                  </a:lnTo>
                  <a:lnTo>
                    <a:pt x="1981" y="171"/>
                  </a:lnTo>
                  <a:lnTo>
                    <a:pt x="1962" y="374"/>
                  </a:lnTo>
                  <a:lnTo>
                    <a:pt x="2059" y="409"/>
                  </a:lnTo>
                  <a:lnTo>
                    <a:pt x="2152" y="449"/>
                  </a:lnTo>
                  <a:lnTo>
                    <a:pt x="2239" y="496"/>
                  </a:lnTo>
                  <a:lnTo>
                    <a:pt x="2323" y="549"/>
                  </a:lnTo>
                  <a:lnTo>
                    <a:pt x="2403" y="608"/>
                  </a:lnTo>
                  <a:lnTo>
                    <a:pt x="2562" y="477"/>
                  </a:lnTo>
                  <a:lnTo>
                    <a:pt x="2595" y="458"/>
                  </a:lnTo>
                  <a:lnTo>
                    <a:pt x="2629" y="447"/>
                  </a:lnTo>
                  <a:lnTo>
                    <a:pt x="2663" y="447"/>
                  </a:lnTo>
                  <a:lnTo>
                    <a:pt x="2697" y="454"/>
                  </a:lnTo>
                  <a:lnTo>
                    <a:pt x="2730" y="470"/>
                  </a:lnTo>
                  <a:lnTo>
                    <a:pt x="2756" y="496"/>
                  </a:lnTo>
                  <a:lnTo>
                    <a:pt x="2899" y="665"/>
                  </a:lnTo>
                  <a:lnTo>
                    <a:pt x="2918" y="698"/>
                  </a:lnTo>
                  <a:lnTo>
                    <a:pt x="2927" y="732"/>
                  </a:lnTo>
                  <a:lnTo>
                    <a:pt x="2929" y="766"/>
                  </a:lnTo>
                  <a:lnTo>
                    <a:pt x="2922" y="802"/>
                  </a:lnTo>
                  <a:lnTo>
                    <a:pt x="2905" y="833"/>
                  </a:lnTo>
                  <a:lnTo>
                    <a:pt x="2880" y="861"/>
                  </a:lnTo>
                  <a:lnTo>
                    <a:pt x="2722" y="993"/>
                  </a:lnTo>
                  <a:lnTo>
                    <a:pt x="2766" y="1082"/>
                  </a:lnTo>
                  <a:lnTo>
                    <a:pt x="2802" y="1173"/>
                  </a:lnTo>
                  <a:lnTo>
                    <a:pt x="2832" y="1270"/>
                  </a:lnTo>
                  <a:lnTo>
                    <a:pt x="2855" y="1367"/>
                  </a:lnTo>
                  <a:lnTo>
                    <a:pt x="2868" y="1470"/>
                  </a:lnTo>
                  <a:lnTo>
                    <a:pt x="3074" y="1489"/>
                  </a:lnTo>
                  <a:lnTo>
                    <a:pt x="3110" y="1497"/>
                  </a:lnTo>
                  <a:lnTo>
                    <a:pt x="3140" y="1514"/>
                  </a:lnTo>
                  <a:lnTo>
                    <a:pt x="3167" y="1536"/>
                  </a:lnTo>
                  <a:lnTo>
                    <a:pt x="3186" y="1567"/>
                  </a:lnTo>
                  <a:lnTo>
                    <a:pt x="3195" y="1601"/>
                  </a:lnTo>
                  <a:lnTo>
                    <a:pt x="3197" y="1637"/>
                  </a:lnTo>
                  <a:lnTo>
                    <a:pt x="3176" y="1858"/>
                  </a:lnTo>
                  <a:lnTo>
                    <a:pt x="3169" y="1894"/>
                  </a:lnTo>
                  <a:lnTo>
                    <a:pt x="3152" y="1926"/>
                  </a:lnTo>
                  <a:lnTo>
                    <a:pt x="3129" y="1951"/>
                  </a:lnTo>
                  <a:lnTo>
                    <a:pt x="3098" y="1970"/>
                  </a:lnTo>
                  <a:lnTo>
                    <a:pt x="3064" y="1981"/>
                  </a:lnTo>
                  <a:lnTo>
                    <a:pt x="3028" y="1983"/>
                  </a:lnTo>
                  <a:lnTo>
                    <a:pt x="2823" y="1962"/>
                  </a:lnTo>
                  <a:lnTo>
                    <a:pt x="2180" y="1904"/>
                  </a:lnTo>
                  <a:lnTo>
                    <a:pt x="2203" y="1656"/>
                  </a:lnTo>
                  <a:lnTo>
                    <a:pt x="2205" y="1573"/>
                  </a:lnTo>
                  <a:lnTo>
                    <a:pt x="2196" y="1493"/>
                  </a:lnTo>
                  <a:lnTo>
                    <a:pt x="2177" y="1417"/>
                  </a:lnTo>
                  <a:lnTo>
                    <a:pt x="2148" y="1342"/>
                  </a:lnTo>
                  <a:lnTo>
                    <a:pt x="2112" y="1274"/>
                  </a:lnTo>
                  <a:lnTo>
                    <a:pt x="2066" y="1211"/>
                  </a:lnTo>
                  <a:lnTo>
                    <a:pt x="2013" y="1154"/>
                  </a:lnTo>
                  <a:lnTo>
                    <a:pt x="1952" y="1105"/>
                  </a:lnTo>
                  <a:lnTo>
                    <a:pt x="1886" y="1063"/>
                  </a:lnTo>
                  <a:lnTo>
                    <a:pt x="1814" y="1031"/>
                  </a:lnTo>
                  <a:lnTo>
                    <a:pt x="1737" y="1008"/>
                  </a:lnTo>
                  <a:lnTo>
                    <a:pt x="1656" y="994"/>
                  </a:lnTo>
                  <a:lnTo>
                    <a:pt x="1572" y="993"/>
                  </a:lnTo>
                  <a:lnTo>
                    <a:pt x="1492" y="1000"/>
                  </a:lnTo>
                  <a:lnTo>
                    <a:pt x="1414" y="1019"/>
                  </a:lnTo>
                  <a:lnTo>
                    <a:pt x="1342" y="1048"/>
                  </a:lnTo>
                  <a:lnTo>
                    <a:pt x="1274" y="1086"/>
                  </a:lnTo>
                  <a:lnTo>
                    <a:pt x="1211" y="1131"/>
                  </a:lnTo>
                  <a:lnTo>
                    <a:pt x="1154" y="1185"/>
                  </a:lnTo>
                  <a:lnTo>
                    <a:pt x="1105" y="1244"/>
                  </a:lnTo>
                  <a:lnTo>
                    <a:pt x="1063" y="1310"/>
                  </a:lnTo>
                  <a:lnTo>
                    <a:pt x="1030" y="1382"/>
                  </a:lnTo>
                  <a:lnTo>
                    <a:pt x="1006" y="1460"/>
                  </a:lnTo>
                  <a:lnTo>
                    <a:pt x="992" y="1542"/>
                  </a:lnTo>
                  <a:lnTo>
                    <a:pt x="970" y="1789"/>
                  </a:lnTo>
                  <a:lnTo>
                    <a:pt x="327" y="1729"/>
                  </a:lnTo>
                  <a:lnTo>
                    <a:pt x="171" y="1715"/>
                  </a:lnTo>
                  <a:lnTo>
                    <a:pt x="122" y="1710"/>
                  </a:lnTo>
                  <a:lnTo>
                    <a:pt x="86" y="1702"/>
                  </a:lnTo>
                  <a:lnTo>
                    <a:pt x="53" y="1685"/>
                  </a:lnTo>
                  <a:lnTo>
                    <a:pt x="29" y="1660"/>
                  </a:lnTo>
                  <a:lnTo>
                    <a:pt x="10" y="1632"/>
                  </a:lnTo>
                  <a:lnTo>
                    <a:pt x="0" y="1597"/>
                  </a:lnTo>
                  <a:lnTo>
                    <a:pt x="0" y="1559"/>
                  </a:lnTo>
                  <a:lnTo>
                    <a:pt x="21" y="1339"/>
                  </a:lnTo>
                  <a:lnTo>
                    <a:pt x="31" y="1304"/>
                  </a:lnTo>
                  <a:lnTo>
                    <a:pt x="46" y="1272"/>
                  </a:lnTo>
                  <a:lnTo>
                    <a:pt x="70" y="1245"/>
                  </a:lnTo>
                  <a:lnTo>
                    <a:pt x="101" y="1226"/>
                  </a:lnTo>
                  <a:lnTo>
                    <a:pt x="135" y="1217"/>
                  </a:lnTo>
                  <a:lnTo>
                    <a:pt x="171" y="1215"/>
                  </a:lnTo>
                  <a:lnTo>
                    <a:pt x="376" y="1234"/>
                  </a:lnTo>
                  <a:lnTo>
                    <a:pt x="409" y="1139"/>
                  </a:lnTo>
                  <a:lnTo>
                    <a:pt x="449" y="1046"/>
                  </a:lnTo>
                  <a:lnTo>
                    <a:pt x="496" y="956"/>
                  </a:lnTo>
                  <a:lnTo>
                    <a:pt x="549" y="873"/>
                  </a:lnTo>
                  <a:lnTo>
                    <a:pt x="608" y="795"/>
                  </a:lnTo>
                  <a:lnTo>
                    <a:pt x="477" y="635"/>
                  </a:lnTo>
                  <a:lnTo>
                    <a:pt x="458" y="605"/>
                  </a:lnTo>
                  <a:lnTo>
                    <a:pt x="447" y="568"/>
                  </a:lnTo>
                  <a:lnTo>
                    <a:pt x="447" y="534"/>
                  </a:lnTo>
                  <a:lnTo>
                    <a:pt x="454" y="500"/>
                  </a:lnTo>
                  <a:lnTo>
                    <a:pt x="470" y="468"/>
                  </a:lnTo>
                  <a:lnTo>
                    <a:pt x="494" y="441"/>
                  </a:lnTo>
                  <a:lnTo>
                    <a:pt x="665" y="300"/>
                  </a:lnTo>
                  <a:lnTo>
                    <a:pt x="698" y="279"/>
                  </a:lnTo>
                  <a:lnTo>
                    <a:pt x="732" y="270"/>
                  </a:lnTo>
                  <a:lnTo>
                    <a:pt x="766" y="268"/>
                  </a:lnTo>
                  <a:lnTo>
                    <a:pt x="800" y="276"/>
                  </a:lnTo>
                  <a:lnTo>
                    <a:pt x="833" y="293"/>
                  </a:lnTo>
                  <a:lnTo>
                    <a:pt x="859" y="317"/>
                  </a:lnTo>
                  <a:lnTo>
                    <a:pt x="992" y="477"/>
                  </a:lnTo>
                  <a:lnTo>
                    <a:pt x="1080" y="432"/>
                  </a:lnTo>
                  <a:lnTo>
                    <a:pt x="1173" y="395"/>
                  </a:lnTo>
                  <a:lnTo>
                    <a:pt x="1268" y="365"/>
                  </a:lnTo>
                  <a:lnTo>
                    <a:pt x="1367" y="344"/>
                  </a:lnTo>
                  <a:lnTo>
                    <a:pt x="1468" y="329"/>
                  </a:lnTo>
                  <a:lnTo>
                    <a:pt x="1487" y="123"/>
                  </a:lnTo>
                  <a:lnTo>
                    <a:pt x="1496" y="87"/>
                  </a:lnTo>
                  <a:lnTo>
                    <a:pt x="1511" y="57"/>
                  </a:lnTo>
                  <a:lnTo>
                    <a:pt x="1536" y="30"/>
                  </a:lnTo>
                  <a:lnTo>
                    <a:pt x="1566" y="11"/>
                  </a:lnTo>
                  <a:lnTo>
                    <a:pt x="1601" y="2"/>
                  </a:lnTo>
                  <a:lnTo>
                    <a:pt x="163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18" name="Google Shape;4818;p136"/>
          <p:cNvGrpSpPr/>
          <p:nvPr/>
        </p:nvGrpSpPr>
        <p:grpSpPr>
          <a:xfrm>
            <a:off x="4451317" y="2458329"/>
            <a:ext cx="279827" cy="278123"/>
            <a:chOff x="9876" y="-1946"/>
            <a:chExt cx="822" cy="817"/>
          </a:xfrm>
        </p:grpSpPr>
        <p:sp>
          <p:nvSpPr>
            <p:cNvPr id="4819" name="Google Shape;4819;p136"/>
            <p:cNvSpPr/>
            <p:nvPr/>
          </p:nvSpPr>
          <p:spPr>
            <a:xfrm>
              <a:off x="10016" y="-1801"/>
              <a:ext cx="356" cy="75"/>
            </a:xfrm>
            <a:custGeom>
              <a:rect b="b" l="l" r="r" t="t"/>
              <a:pathLst>
                <a:path extrusionOk="0" h="298" w="1421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0" name="Google Shape;4820;p136"/>
            <p:cNvSpPr/>
            <p:nvPr/>
          </p:nvSpPr>
          <p:spPr>
            <a:xfrm>
              <a:off x="10016" y="-1662"/>
              <a:ext cx="356" cy="75"/>
            </a:xfrm>
            <a:custGeom>
              <a:rect b="b" l="l" r="r" t="t"/>
              <a:pathLst>
                <a:path extrusionOk="0" h="298" w="1421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1" name="Google Shape;4821;p136"/>
            <p:cNvSpPr/>
            <p:nvPr/>
          </p:nvSpPr>
          <p:spPr>
            <a:xfrm>
              <a:off x="10016" y="-1522"/>
              <a:ext cx="215" cy="74"/>
            </a:xfrm>
            <a:custGeom>
              <a:rect b="b" l="l" r="r" t="t"/>
              <a:pathLst>
                <a:path extrusionOk="0" h="297" w="860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2" name="Google Shape;4822;p136"/>
            <p:cNvSpPr/>
            <p:nvPr/>
          </p:nvSpPr>
          <p:spPr>
            <a:xfrm>
              <a:off x="9876" y="-1946"/>
              <a:ext cx="636" cy="817"/>
            </a:xfrm>
            <a:custGeom>
              <a:rect b="b" l="l" r="r" t="t"/>
              <a:pathLst>
                <a:path extrusionOk="0" h="3271" w="2545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3" name="Google Shape;4823;p136"/>
            <p:cNvSpPr/>
            <p:nvPr/>
          </p:nvSpPr>
          <p:spPr>
            <a:xfrm>
              <a:off x="10305" y="-1855"/>
              <a:ext cx="393" cy="586"/>
            </a:xfrm>
            <a:custGeom>
              <a:rect b="b" l="l" r="r" t="t"/>
              <a:pathLst>
                <a:path extrusionOk="0" h="2342" w="1574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4" name="Google Shape;4824;p136"/>
            <p:cNvSpPr/>
            <p:nvPr/>
          </p:nvSpPr>
          <p:spPr>
            <a:xfrm>
              <a:off x="9995" y="-1385"/>
              <a:ext cx="286" cy="146"/>
            </a:xfrm>
            <a:custGeom>
              <a:rect b="b" l="l" r="r" t="t"/>
              <a:pathLst>
                <a:path extrusionOk="0" h="585" w="1143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25" name="Google Shape;4825;p136"/>
          <p:cNvGrpSpPr/>
          <p:nvPr/>
        </p:nvGrpSpPr>
        <p:grpSpPr>
          <a:xfrm>
            <a:off x="6941525" y="2476710"/>
            <a:ext cx="381704" cy="275520"/>
            <a:chOff x="449" y="-2288"/>
            <a:chExt cx="2466" cy="1780"/>
          </a:xfrm>
        </p:grpSpPr>
        <p:sp>
          <p:nvSpPr>
            <p:cNvPr id="4826" name="Google Shape;4826;p136"/>
            <p:cNvSpPr/>
            <p:nvPr/>
          </p:nvSpPr>
          <p:spPr>
            <a:xfrm>
              <a:off x="1868" y="-1171"/>
              <a:ext cx="1047" cy="645"/>
            </a:xfrm>
            <a:custGeom>
              <a:rect b="b" l="l" r="r" t="t"/>
              <a:pathLst>
                <a:path extrusionOk="0" h="1290" w="2094">
                  <a:moveTo>
                    <a:pt x="1385" y="0"/>
                  </a:moveTo>
                  <a:lnTo>
                    <a:pt x="1398" y="4"/>
                  </a:lnTo>
                  <a:lnTo>
                    <a:pt x="1415" y="13"/>
                  </a:lnTo>
                  <a:lnTo>
                    <a:pt x="1436" y="25"/>
                  </a:lnTo>
                  <a:lnTo>
                    <a:pt x="1463" y="40"/>
                  </a:lnTo>
                  <a:lnTo>
                    <a:pt x="1494" y="57"/>
                  </a:lnTo>
                  <a:lnTo>
                    <a:pt x="1527" y="76"/>
                  </a:lnTo>
                  <a:lnTo>
                    <a:pt x="1564" y="99"/>
                  </a:lnTo>
                  <a:lnTo>
                    <a:pt x="1602" y="121"/>
                  </a:lnTo>
                  <a:lnTo>
                    <a:pt x="1639" y="145"/>
                  </a:lnTo>
                  <a:lnTo>
                    <a:pt x="1675" y="169"/>
                  </a:lnTo>
                  <a:lnTo>
                    <a:pt x="1711" y="195"/>
                  </a:lnTo>
                  <a:lnTo>
                    <a:pt x="1744" y="219"/>
                  </a:lnTo>
                  <a:lnTo>
                    <a:pt x="1773" y="243"/>
                  </a:lnTo>
                  <a:lnTo>
                    <a:pt x="1797" y="265"/>
                  </a:lnTo>
                  <a:lnTo>
                    <a:pt x="1816" y="286"/>
                  </a:lnTo>
                  <a:lnTo>
                    <a:pt x="1843" y="327"/>
                  </a:lnTo>
                  <a:lnTo>
                    <a:pt x="1870" y="378"/>
                  </a:lnTo>
                  <a:lnTo>
                    <a:pt x="1896" y="435"/>
                  </a:lnTo>
                  <a:lnTo>
                    <a:pt x="1920" y="498"/>
                  </a:lnTo>
                  <a:lnTo>
                    <a:pt x="1942" y="565"/>
                  </a:lnTo>
                  <a:lnTo>
                    <a:pt x="1963" y="637"/>
                  </a:lnTo>
                  <a:lnTo>
                    <a:pt x="1984" y="711"/>
                  </a:lnTo>
                  <a:lnTo>
                    <a:pt x="2002" y="786"/>
                  </a:lnTo>
                  <a:lnTo>
                    <a:pt x="2020" y="861"/>
                  </a:lnTo>
                  <a:lnTo>
                    <a:pt x="2037" y="936"/>
                  </a:lnTo>
                  <a:lnTo>
                    <a:pt x="2050" y="1008"/>
                  </a:lnTo>
                  <a:lnTo>
                    <a:pt x="2064" y="1075"/>
                  </a:lnTo>
                  <a:lnTo>
                    <a:pt x="2076" y="1138"/>
                  </a:lnTo>
                  <a:lnTo>
                    <a:pt x="2085" y="1195"/>
                  </a:lnTo>
                  <a:lnTo>
                    <a:pt x="2094" y="1245"/>
                  </a:lnTo>
                  <a:lnTo>
                    <a:pt x="2092" y="1261"/>
                  </a:lnTo>
                  <a:lnTo>
                    <a:pt x="2085" y="1276"/>
                  </a:lnTo>
                  <a:lnTo>
                    <a:pt x="2071" y="1287"/>
                  </a:lnTo>
                  <a:lnTo>
                    <a:pt x="2055" y="1290"/>
                  </a:lnTo>
                  <a:lnTo>
                    <a:pt x="39" y="1290"/>
                  </a:lnTo>
                  <a:lnTo>
                    <a:pt x="22" y="1287"/>
                  </a:lnTo>
                  <a:lnTo>
                    <a:pt x="9" y="1276"/>
                  </a:lnTo>
                  <a:lnTo>
                    <a:pt x="1" y="1261"/>
                  </a:lnTo>
                  <a:lnTo>
                    <a:pt x="0" y="1245"/>
                  </a:lnTo>
                  <a:lnTo>
                    <a:pt x="7" y="1195"/>
                  </a:lnTo>
                  <a:lnTo>
                    <a:pt x="18" y="1138"/>
                  </a:lnTo>
                  <a:lnTo>
                    <a:pt x="28" y="1075"/>
                  </a:lnTo>
                  <a:lnTo>
                    <a:pt x="42" y="1008"/>
                  </a:lnTo>
                  <a:lnTo>
                    <a:pt x="57" y="936"/>
                  </a:lnTo>
                  <a:lnTo>
                    <a:pt x="73" y="861"/>
                  </a:lnTo>
                  <a:lnTo>
                    <a:pt x="90" y="786"/>
                  </a:lnTo>
                  <a:lnTo>
                    <a:pt x="109" y="711"/>
                  </a:lnTo>
                  <a:lnTo>
                    <a:pt x="129" y="637"/>
                  </a:lnTo>
                  <a:lnTo>
                    <a:pt x="151" y="565"/>
                  </a:lnTo>
                  <a:lnTo>
                    <a:pt x="174" y="498"/>
                  </a:lnTo>
                  <a:lnTo>
                    <a:pt x="198" y="435"/>
                  </a:lnTo>
                  <a:lnTo>
                    <a:pt x="223" y="378"/>
                  </a:lnTo>
                  <a:lnTo>
                    <a:pt x="249" y="327"/>
                  </a:lnTo>
                  <a:lnTo>
                    <a:pt x="277" y="286"/>
                  </a:lnTo>
                  <a:lnTo>
                    <a:pt x="295" y="265"/>
                  </a:lnTo>
                  <a:lnTo>
                    <a:pt x="319" y="243"/>
                  </a:lnTo>
                  <a:lnTo>
                    <a:pt x="349" y="219"/>
                  </a:lnTo>
                  <a:lnTo>
                    <a:pt x="382" y="195"/>
                  </a:lnTo>
                  <a:lnTo>
                    <a:pt x="417" y="169"/>
                  </a:lnTo>
                  <a:lnTo>
                    <a:pt x="454" y="145"/>
                  </a:lnTo>
                  <a:lnTo>
                    <a:pt x="491" y="121"/>
                  </a:lnTo>
                  <a:lnTo>
                    <a:pt x="529" y="99"/>
                  </a:lnTo>
                  <a:lnTo>
                    <a:pt x="565" y="76"/>
                  </a:lnTo>
                  <a:lnTo>
                    <a:pt x="599" y="57"/>
                  </a:lnTo>
                  <a:lnTo>
                    <a:pt x="629" y="40"/>
                  </a:lnTo>
                  <a:lnTo>
                    <a:pt x="656" y="25"/>
                  </a:lnTo>
                  <a:lnTo>
                    <a:pt x="679" y="13"/>
                  </a:lnTo>
                  <a:lnTo>
                    <a:pt x="694" y="4"/>
                  </a:lnTo>
                  <a:lnTo>
                    <a:pt x="709" y="0"/>
                  </a:lnTo>
                  <a:lnTo>
                    <a:pt x="724" y="1"/>
                  </a:lnTo>
                  <a:lnTo>
                    <a:pt x="737" y="9"/>
                  </a:lnTo>
                  <a:lnTo>
                    <a:pt x="785" y="43"/>
                  </a:lnTo>
                  <a:lnTo>
                    <a:pt x="836" y="70"/>
                  </a:lnTo>
                  <a:lnTo>
                    <a:pt x="889" y="93"/>
                  </a:lnTo>
                  <a:lnTo>
                    <a:pt x="943" y="108"/>
                  </a:lnTo>
                  <a:lnTo>
                    <a:pt x="955" y="114"/>
                  </a:lnTo>
                  <a:lnTo>
                    <a:pt x="965" y="121"/>
                  </a:lnTo>
                  <a:lnTo>
                    <a:pt x="971" y="133"/>
                  </a:lnTo>
                  <a:lnTo>
                    <a:pt x="1046" y="330"/>
                  </a:lnTo>
                  <a:lnTo>
                    <a:pt x="1121" y="133"/>
                  </a:lnTo>
                  <a:lnTo>
                    <a:pt x="1128" y="121"/>
                  </a:lnTo>
                  <a:lnTo>
                    <a:pt x="1137" y="114"/>
                  </a:lnTo>
                  <a:lnTo>
                    <a:pt x="1149" y="108"/>
                  </a:lnTo>
                  <a:lnTo>
                    <a:pt x="1203" y="93"/>
                  </a:lnTo>
                  <a:lnTo>
                    <a:pt x="1256" y="70"/>
                  </a:lnTo>
                  <a:lnTo>
                    <a:pt x="1307" y="43"/>
                  </a:lnTo>
                  <a:lnTo>
                    <a:pt x="1356" y="9"/>
                  </a:lnTo>
                  <a:lnTo>
                    <a:pt x="1370" y="1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7" name="Google Shape;4827;p136"/>
            <p:cNvSpPr/>
            <p:nvPr/>
          </p:nvSpPr>
          <p:spPr>
            <a:xfrm>
              <a:off x="2020" y="-1788"/>
              <a:ext cx="654" cy="637"/>
            </a:xfrm>
            <a:custGeom>
              <a:rect b="b" l="l" r="r" t="t"/>
              <a:pathLst>
                <a:path extrusionOk="0" h="1273" w="1308">
                  <a:moveTo>
                    <a:pt x="743" y="0"/>
                  </a:moveTo>
                  <a:lnTo>
                    <a:pt x="816" y="3"/>
                  </a:lnTo>
                  <a:lnTo>
                    <a:pt x="884" y="9"/>
                  </a:lnTo>
                  <a:lnTo>
                    <a:pt x="945" y="18"/>
                  </a:lnTo>
                  <a:lnTo>
                    <a:pt x="999" y="33"/>
                  </a:lnTo>
                  <a:lnTo>
                    <a:pt x="1049" y="49"/>
                  </a:lnTo>
                  <a:lnTo>
                    <a:pt x="1092" y="72"/>
                  </a:lnTo>
                  <a:lnTo>
                    <a:pt x="1131" y="96"/>
                  </a:lnTo>
                  <a:lnTo>
                    <a:pt x="1164" y="123"/>
                  </a:lnTo>
                  <a:lnTo>
                    <a:pt x="1194" y="153"/>
                  </a:lnTo>
                  <a:lnTo>
                    <a:pt x="1218" y="186"/>
                  </a:lnTo>
                  <a:lnTo>
                    <a:pt x="1241" y="222"/>
                  </a:lnTo>
                  <a:lnTo>
                    <a:pt x="1257" y="261"/>
                  </a:lnTo>
                  <a:lnTo>
                    <a:pt x="1272" y="301"/>
                  </a:lnTo>
                  <a:lnTo>
                    <a:pt x="1284" y="345"/>
                  </a:lnTo>
                  <a:lnTo>
                    <a:pt x="1293" y="388"/>
                  </a:lnTo>
                  <a:lnTo>
                    <a:pt x="1299" y="435"/>
                  </a:lnTo>
                  <a:lnTo>
                    <a:pt x="1303" y="484"/>
                  </a:lnTo>
                  <a:lnTo>
                    <a:pt x="1306" y="534"/>
                  </a:lnTo>
                  <a:lnTo>
                    <a:pt x="1308" y="585"/>
                  </a:lnTo>
                  <a:lnTo>
                    <a:pt x="1308" y="637"/>
                  </a:lnTo>
                  <a:lnTo>
                    <a:pt x="1305" y="711"/>
                  </a:lnTo>
                  <a:lnTo>
                    <a:pt x="1293" y="783"/>
                  </a:lnTo>
                  <a:lnTo>
                    <a:pt x="1275" y="852"/>
                  </a:lnTo>
                  <a:lnTo>
                    <a:pt x="1251" y="916"/>
                  </a:lnTo>
                  <a:lnTo>
                    <a:pt x="1221" y="978"/>
                  </a:lnTo>
                  <a:lnTo>
                    <a:pt x="1184" y="1035"/>
                  </a:lnTo>
                  <a:lnTo>
                    <a:pt x="1143" y="1087"/>
                  </a:lnTo>
                  <a:lnTo>
                    <a:pt x="1097" y="1134"/>
                  </a:lnTo>
                  <a:lnTo>
                    <a:pt x="1046" y="1174"/>
                  </a:lnTo>
                  <a:lnTo>
                    <a:pt x="992" y="1209"/>
                  </a:lnTo>
                  <a:lnTo>
                    <a:pt x="933" y="1236"/>
                  </a:lnTo>
                  <a:lnTo>
                    <a:pt x="873" y="1257"/>
                  </a:lnTo>
                  <a:lnTo>
                    <a:pt x="809" y="1269"/>
                  </a:lnTo>
                  <a:lnTo>
                    <a:pt x="743" y="1273"/>
                  </a:lnTo>
                  <a:lnTo>
                    <a:pt x="677" y="1269"/>
                  </a:lnTo>
                  <a:lnTo>
                    <a:pt x="614" y="1257"/>
                  </a:lnTo>
                  <a:lnTo>
                    <a:pt x="553" y="1236"/>
                  </a:lnTo>
                  <a:lnTo>
                    <a:pt x="494" y="1209"/>
                  </a:lnTo>
                  <a:lnTo>
                    <a:pt x="440" y="1174"/>
                  </a:lnTo>
                  <a:lnTo>
                    <a:pt x="389" y="1134"/>
                  </a:lnTo>
                  <a:lnTo>
                    <a:pt x="344" y="1087"/>
                  </a:lnTo>
                  <a:lnTo>
                    <a:pt x="302" y="1035"/>
                  </a:lnTo>
                  <a:lnTo>
                    <a:pt x="266" y="978"/>
                  </a:lnTo>
                  <a:lnTo>
                    <a:pt x="236" y="916"/>
                  </a:lnTo>
                  <a:lnTo>
                    <a:pt x="211" y="852"/>
                  </a:lnTo>
                  <a:lnTo>
                    <a:pt x="193" y="783"/>
                  </a:lnTo>
                  <a:lnTo>
                    <a:pt x="182" y="711"/>
                  </a:lnTo>
                  <a:lnTo>
                    <a:pt x="178" y="637"/>
                  </a:lnTo>
                  <a:lnTo>
                    <a:pt x="179" y="576"/>
                  </a:lnTo>
                  <a:lnTo>
                    <a:pt x="157" y="594"/>
                  </a:lnTo>
                  <a:lnTo>
                    <a:pt x="136" y="615"/>
                  </a:lnTo>
                  <a:lnTo>
                    <a:pt x="120" y="639"/>
                  </a:lnTo>
                  <a:lnTo>
                    <a:pt x="106" y="666"/>
                  </a:lnTo>
                  <a:lnTo>
                    <a:pt x="97" y="699"/>
                  </a:lnTo>
                  <a:lnTo>
                    <a:pt x="97" y="735"/>
                  </a:lnTo>
                  <a:lnTo>
                    <a:pt x="103" y="772"/>
                  </a:lnTo>
                  <a:lnTo>
                    <a:pt x="117" y="813"/>
                  </a:lnTo>
                  <a:lnTo>
                    <a:pt x="139" y="855"/>
                  </a:lnTo>
                  <a:lnTo>
                    <a:pt x="158" y="864"/>
                  </a:lnTo>
                  <a:lnTo>
                    <a:pt x="175" y="880"/>
                  </a:lnTo>
                  <a:lnTo>
                    <a:pt x="199" y="913"/>
                  </a:lnTo>
                  <a:lnTo>
                    <a:pt x="206" y="930"/>
                  </a:lnTo>
                  <a:lnTo>
                    <a:pt x="211" y="946"/>
                  </a:lnTo>
                  <a:lnTo>
                    <a:pt x="209" y="964"/>
                  </a:lnTo>
                  <a:lnTo>
                    <a:pt x="205" y="981"/>
                  </a:lnTo>
                  <a:lnTo>
                    <a:pt x="196" y="994"/>
                  </a:lnTo>
                  <a:lnTo>
                    <a:pt x="182" y="1006"/>
                  </a:lnTo>
                  <a:lnTo>
                    <a:pt x="164" y="1015"/>
                  </a:lnTo>
                  <a:lnTo>
                    <a:pt x="145" y="1018"/>
                  </a:lnTo>
                  <a:lnTo>
                    <a:pt x="123" y="1015"/>
                  </a:lnTo>
                  <a:lnTo>
                    <a:pt x="105" y="1005"/>
                  </a:lnTo>
                  <a:lnTo>
                    <a:pt x="90" y="990"/>
                  </a:lnTo>
                  <a:lnTo>
                    <a:pt x="66" y="957"/>
                  </a:lnTo>
                  <a:lnTo>
                    <a:pt x="58" y="939"/>
                  </a:lnTo>
                  <a:lnTo>
                    <a:pt x="55" y="921"/>
                  </a:lnTo>
                  <a:lnTo>
                    <a:pt x="57" y="903"/>
                  </a:lnTo>
                  <a:lnTo>
                    <a:pt x="31" y="855"/>
                  </a:lnTo>
                  <a:lnTo>
                    <a:pt x="13" y="807"/>
                  </a:lnTo>
                  <a:lnTo>
                    <a:pt x="3" y="762"/>
                  </a:lnTo>
                  <a:lnTo>
                    <a:pt x="0" y="717"/>
                  </a:lnTo>
                  <a:lnTo>
                    <a:pt x="4" y="673"/>
                  </a:lnTo>
                  <a:lnTo>
                    <a:pt x="16" y="631"/>
                  </a:lnTo>
                  <a:lnTo>
                    <a:pt x="36" y="591"/>
                  </a:lnTo>
                  <a:lnTo>
                    <a:pt x="61" y="556"/>
                  </a:lnTo>
                  <a:lnTo>
                    <a:pt x="90" y="525"/>
                  </a:lnTo>
                  <a:lnTo>
                    <a:pt x="121" y="498"/>
                  </a:lnTo>
                  <a:lnTo>
                    <a:pt x="154" y="477"/>
                  </a:lnTo>
                  <a:lnTo>
                    <a:pt x="185" y="457"/>
                  </a:lnTo>
                  <a:lnTo>
                    <a:pt x="191" y="409"/>
                  </a:lnTo>
                  <a:lnTo>
                    <a:pt x="199" y="363"/>
                  </a:lnTo>
                  <a:lnTo>
                    <a:pt x="211" y="318"/>
                  </a:lnTo>
                  <a:lnTo>
                    <a:pt x="224" y="274"/>
                  </a:lnTo>
                  <a:lnTo>
                    <a:pt x="241" y="234"/>
                  </a:lnTo>
                  <a:lnTo>
                    <a:pt x="262" y="196"/>
                  </a:lnTo>
                  <a:lnTo>
                    <a:pt x="286" y="162"/>
                  </a:lnTo>
                  <a:lnTo>
                    <a:pt x="316" y="130"/>
                  </a:lnTo>
                  <a:lnTo>
                    <a:pt x="349" y="100"/>
                  </a:lnTo>
                  <a:lnTo>
                    <a:pt x="388" y="75"/>
                  </a:lnTo>
                  <a:lnTo>
                    <a:pt x="431" y="52"/>
                  </a:lnTo>
                  <a:lnTo>
                    <a:pt x="481" y="34"/>
                  </a:lnTo>
                  <a:lnTo>
                    <a:pt x="538" y="19"/>
                  </a:lnTo>
                  <a:lnTo>
                    <a:pt x="599" y="9"/>
                  </a:lnTo>
                  <a:lnTo>
                    <a:pt x="668" y="3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8" name="Google Shape;4828;p136"/>
            <p:cNvSpPr/>
            <p:nvPr/>
          </p:nvSpPr>
          <p:spPr>
            <a:xfrm>
              <a:off x="449" y="-2288"/>
              <a:ext cx="2064" cy="1780"/>
            </a:xfrm>
            <a:custGeom>
              <a:rect b="b" l="l" r="r" t="t"/>
              <a:pathLst>
                <a:path extrusionOk="0" h="3560" w="4127">
                  <a:moveTo>
                    <a:pt x="110" y="0"/>
                  </a:moveTo>
                  <a:lnTo>
                    <a:pt x="4016" y="0"/>
                  </a:lnTo>
                  <a:lnTo>
                    <a:pt x="4044" y="5"/>
                  </a:lnTo>
                  <a:lnTo>
                    <a:pt x="4071" y="15"/>
                  </a:lnTo>
                  <a:lnTo>
                    <a:pt x="4094" y="33"/>
                  </a:lnTo>
                  <a:lnTo>
                    <a:pt x="4112" y="56"/>
                  </a:lnTo>
                  <a:lnTo>
                    <a:pt x="4122" y="83"/>
                  </a:lnTo>
                  <a:lnTo>
                    <a:pt x="4127" y="111"/>
                  </a:lnTo>
                  <a:lnTo>
                    <a:pt x="4127" y="851"/>
                  </a:lnTo>
                  <a:lnTo>
                    <a:pt x="4065" y="839"/>
                  </a:lnTo>
                  <a:lnTo>
                    <a:pt x="4002" y="830"/>
                  </a:lnTo>
                  <a:lnTo>
                    <a:pt x="3935" y="824"/>
                  </a:lnTo>
                  <a:lnTo>
                    <a:pt x="3863" y="822"/>
                  </a:lnTo>
                  <a:lnTo>
                    <a:pt x="3814" y="822"/>
                  </a:lnTo>
                  <a:lnTo>
                    <a:pt x="3766" y="825"/>
                  </a:lnTo>
                  <a:lnTo>
                    <a:pt x="3766" y="309"/>
                  </a:lnTo>
                  <a:lnTo>
                    <a:pt x="361" y="309"/>
                  </a:lnTo>
                  <a:lnTo>
                    <a:pt x="361" y="2423"/>
                  </a:lnTo>
                  <a:lnTo>
                    <a:pt x="2941" y="2423"/>
                  </a:lnTo>
                  <a:lnTo>
                    <a:pt x="2908" y="2471"/>
                  </a:lnTo>
                  <a:lnTo>
                    <a:pt x="2878" y="2526"/>
                  </a:lnTo>
                  <a:lnTo>
                    <a:pt x="2850" y="2589"/>
                  </a:lnTo>
                  <a:lnTo>
                    <a:pt x="2823" y="2657"/>
                  </a:lnTo>
                  <a:lnTo>
                    <a:pt x="2797" y="2730"/>
                  </a:lnTo>
                  <a:lnTo>
                    <a:pt x="2636" y="2730"/>
                  </a:lnTo>
                  <a:lnTo>
                    <a:pt x="2645" y="2783"/>
                  </a:lnTo>
                  <a:lnTo>
                    <a:pt x="2657" y="2843"/>
                  </a:lnTo>
                  <a:lnTo>
                    <a:pt x="2672" y="2909"/>
                  </a:lnTo>
                  <a:lnTo>
                    <a:pt x="2688" y="2981"/>
                  </a:lnTo>
                  <a:lnTo>
                    <a:pt x="2709" y="3057"/>
                  </a:lnTo>
                  <a:lnTo>
                    <a:pt x="2688" y="3159"/>
                  </a:lnTo>
                  <a:lnTo>
                    <a:pt x="2667" y="3260"/>
                  </a:lnTo>
                  <a:lnTo>
                    <a:pt x="2649" y="3360"/>
                  </a:lnTo>
                  <a:lnTo>
                    <a:pt x="2634" y="3456"/>
                  </a:lnTo>
                  <a:lnTo>
                    <a:pt x="2631" y="3491"/>
                  </a:lnTo>
                  <a:lnTo>
                    <a:pt x="2634" y="3527"/>
                  </a:lnTo>
                  <a:lnTo>
                    <a:pt x="2642" y="3560"/>
                  </a:lnTo>
                  <a:lnTo>
                    <a:pt x="1390" y="3560"/>
                  </a:lnTo>
                  <a:lnTo>
                    <a:pt x="1363" y="3557"/>
                  </a:lnTo>
                  <a:lnTo>
                    <a:pt x="1338" y="3546"/>
                  </a:lnTo>
                  <a:lnTo>
                    <a:pt x="1315" y="3531"/>
                  </a:lnTo>
                  <a:lnTo>
                    <a:pt x="1297" y="3509"/>
                  </a:lnTo>
                  <a:lnTo>
                    <a:pt x="1285" y="3483"/>
                  </a:lnTo>
                  <a:lnTo>
                    <a:pt x="1279" y="3456"/>
                  </a:lnTo>
                  <a:lnTo>
                    <a:pt x="1281" y="3429"/>
                  </a:lnTo>
                  <a:lnTo>
                    <a:pt x="1290" y="3402"/>
                  </a:lnTo>
                  <a:lnTo>
                    <a:pt x="1327" y="3317"/>
                  </a:lnTo>
                  <a:lnTo>
                    <a:pt x="1360" y="3230"/>
                  </a:lnTo>
                  <a:lnTo>
                    <a:pt x="1389" y="3146"/>
                  </a:lnTo>
                  <a:lnTo>
                    <a:pt x="1414" y="3065"/>
                  </a:lnTo>
                  <a:lnTo>
                    <a:pt x="1435" y="2987"/>
                  </a:lnTo>
                  <a:lnTo>
                    <a:pt x="1453" y="2913"/>
                  </a:lnTo>
                  <a:lnTo>
                    <a:pt x="1468" y="2846"/>
                  </a:lnTo>
                  <a:lnTo>
                    <a:pt x="1480" y="2784"/>
                  </a:lnTo>
                  <a:lnTo>
                    <a:pt x="1491" y="2730"/>
                  </a:lnTo>
                  <a:lnTo>
                    <a:pt x="110" y="2730"/>
                  </a:lnTo>
                  <a:lnTo>
                    <a:pt x="80" y="2727"/>
                  </a:lnTo>
                  <a:lnTo>
                    <a:pt x="55" y="2715"/>
                  </a:lnTo>
                  <a:lnTo>
                    <a:pt x="32" y="2699"/>
                  </a:lnTo>
                  <a:lnTo>
                    <a:pt x="14" y="2676"/>
                  </a:lnTo>
                  <a:lnTo>
                    <a:pt x="4" y="2649"/>
                  </a:lnTo>
                  <a:lnTo>
                    <a:pt x="0" y="2619"/>
                  </a:lnTo>
                  <a:lnTo>
                    <a:pt x="0" y="111"/>
                  </a:lnTo>
                  <a:lnTo>
                    <a:pt x="4" y="83"/>
                  </a:lnTo>
                  <a:lnTo>
                    <a:pt x="14" y="56"/>
                  </a:lnTo>
                  <a:lnTo>
                    <a:pt x="32" y="33"/>
                  </a:lnTo>
                  <a:lnTo>
                    <a:pt x="55" y="15"/>
                  </a:lnTo>
                  <a:lnTo>
                    <a:pt x="80" y="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9" name="Google Shape;4829;p136"/>
            <p:cNvSpPr/>
            <p:nvPr/>
          </p:nvSpPr>
          <p:spPr>
            <a:xfrm>
              <a:off x="715" y="-1933"/>
              <a:ext cx="1291" cy="541"/>
            </a:xfrm>
            <a:custGeom>
              <a:rect b="b" l="l" r="r" t="t"/>
              <a:pathLst>
                <a:path extrusionOk="0" h="1083" w="2580">
                  <a:moveTo>
                    <a:pt x="1506" y="0"/>
                  </a:moveTo>
                  <a:lnTo>
                    <a:pt x="1528" y="1"/>
                  </a:lnTo>
                  <a:lnTo>
                    <a:pt x="1549" y="10"/>
                  </a:lnTo>
                  <a:lnTo>
                    <a:pt x="1566" y="22"/>
                  </a:lnTo>
                  <a:lnTo>
                    <a:pt x="1579" y="40"/>
                  </a:lnTo>
                  <a:lnTo>
                    <a:pt x="1859" y="514"/>
                  </a:lnTo>
                  <a:lnTo>
                    <a:pt x="1859" y="514"/>
                  </a:lnTo>
                  <a:lnTo>
                    <a:pt x="2496" y="514"/>
                  </a:lnTo>
                  <a:lnTo>
                    <a:pt x="2523" y="519"/>
                  </a:lnTo>
                  <a:lnTo>
                    <a:pt x="2546" y="531"/>
                  </a:lnTo>
                  <a:lnTo>
                    <a:pt x="2564" y="549"/>
                  </a:lnTo>
                  <a:lnTo>
                    <a:pt x="2576" y="571"/>
                  </a:lnTo>
                  <a:lnTo>
                    <a:pt x="2580" y="598"/>
                  </a:lnTo>
                  <a:lnTo>
                    <a:pt x="2576" y="624"/>
                  </a:lnTo>
                  <a:lnTo>
                    <a:pt x="2564" y="646"/>
                  </a:lnTo>
                  <a:lnTo>
                    <a:pt x="2546" y="664"/>
                  </a:lnTo>
                  <a:lnTo>
                    <a:pt x="2523" y="676"/>
                  </a:lnTo>
                  <a:lnTo>
                    <a:pt x="2496" y="681"/>
                  </a:lnTo>
                  <a:lnTo>
                    <a:pt x="1811" y="681"/>
                  </a:lnTo>
                  <a:lnTo>
                    <a:pt x="1789" y="678"/>
                  </a:lnTo>
                  <a:lnTo>
                    <a:pt x="1769" y="670"/>
                  </a:lnTo>
                  <a:lnTo>
                    <a:pt x="1753" y="657"/>
                  </a:lnTo>
                  <a:lnTo>
                    <a:pt x="1739" y="640"/>
                  </a:lnTo>
                  <a:lnTo>
                    <a:pt x="1513" y="255"/>
                  </a:lnTo>
                  <a:lnTo>
                    <a:pt x="1104" y="1038"/>
                  </a:lnTo>
                  <a:lnTo>
                    <a:pt x="1092" y="1054"/>
                  </a:lnTo>
                  <a:lnTo>
                    <a:pt x="1077" y="1068"/>
                  </a:lnTo>
                  <a:lnTo>
                    <a:pt x="1059" y="1078"/>
                  </a:lnTo>
                  <a:lnTo>
                    <a:pt x="1038" y="1083"/>
                  </a:lnTo>
                  <a:lnTo>
                    <a:pt x="1031" y="1083"/>
                  </a:lnTo>
                  <a:lnTo>
                    <a:pt x="1005" y="1078"/>
                  </a:lnTo>
                  <a:lnTo>
                    <a:pt x="984" y="1068"/>
                  </a:lnTo>
                  <a:lnTo>
                    <a:pt x="965" y="1051"/>
                  </a:lnTo>
                  <a:lnTo>
                    <a:pt x="669" y="681"/>
                  </a:lnTo>
                  <a:lnTo>
                    <a:pt x="82" y="681"/>
                  </a:lnTo>
                  <a:lnTo>
                    <a:pt x="56" y="676"/>
                  </a:lnTo>
                  <a:lnTo>
                    <a:pt x="34" y="664"/>
                  </a:lnTo>
                  <a:lnTo>
                    <a:pt x="16" y="646"/>
                  </a:lnTo>
                  <a:lnTo>
                    <a:pt x="4" y="624"/>
                  </a:lnTo>
                  <a:lnTo>
                    <a:pt x="0" y="598"/>
                  </a:lnTo>
                  <a:lnTo>
                    <a:pt x="4" y="571"/>
                  </a:lnTo>
                  <a:lnTo>
                    <a:pt x="16" y="549"/>
                  </a:lnTo>
                  <a:lnTo>
                    <a:pt x="34" y="531"/>
                  </a:lnTo>
                  <a:lnTo>
                    <a:pt x="56" y="519"/>
                  </a:lnTo>
                  <a:lnTo>
                    <a:pt x="82" y="514"/>
                  </a:lnTo>
                  <a:lnTo>
                    <a:pt x="710" y="514"/>
                  </a:lnTo>
                  <a:lnTo>
                    <a:pt x="735" y="519"/>
                  </a:lnTo>
                  <a:lnTo>
                    <a:pt x="756" y="529"/>
                  </a:lnTo>
                  <a:lnTo>
                    <a:pt x="776" y="546"/>
                  </a:lnTo>
                  <a:lnTo>
                    <a:pt x="1016" y="847"/>
                  </a:lnTo>
                  <a:lnTo>
                    <a:pt x="1434" y="45"/>
                  </a:lnTo>
                  <a:lnTo>
                    <a:pt x="1447" y="27"/>
                  </a:lnTo>
                  <a:lnTo>
                    <a:pt x="1464" y="12"/>
                  </a:lnTo>
                  <a:lnTo>
                    <a:pt x="1485" y="3"/>
                  </a:lnTo>
                  <a:lnTo>
                    <a:pt x="150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30" name="Google Shape;4830;p136"/>
          <p:cNvSpPr/>
          <p:nvPr/>
        </p:nvSpPr>
        <p:spPr>
          <a:xfrm>
            <a:off x="6342017" y="4938145"/>
            <a:ext cx="260373" cy="260021"/>
          </a:xfrm>
          <a:custGeom>
            <a:rect b="b" l="l" r="r" t="t"/>
            <a:pathLst>
              <a:path extrusionOk="0" h="4440" w="4446">
                <a:moveTo>
                  <a:pt x="2222" y="940"/>
                </a:moveTo>
                <a:lnTo>
                  <a:pt x="2117" y="944"/>
                </a:lnTo>
                <a:lnTo>
                  <a:pt x="2014" y="958"/>
                </a:lnTo>
                <a:lnTo>
                  <a:pt x="1915" y="978"/>
                </a:lnTo>
                <a:lnTo>
                  <a:pt x="1818" y="1005"/>
                </a:lnTo>
                <a:lnTo>
                  <a:pt x="1724" y="1042"/>
                </a:lnTo>
                <a:lnTo>
                  <a:pt x="1634" y="1084"/>
                </a:lnTo>
                <a:lnTo>
                  <a:pt x="1548" y="1132"/>
                </a:lnTo>
                <a:lnTo>
                  <a:pt x="1466" y="1188"/>
                </a:lnTo>
                <a:lnTo>
                  <a:pt x="1389" y="1249"/>
                </a:lnTo>
                <a:lnTo>
                  <a:pt x="1317" y="1315"/>
                </a:lnTo>
                <a:lnTo>
                  <a:pt x="1250" y="1388"/>
                </a:lnTo>
                <a:lnTo>
                  <a:pt x="1188" y="1465"/>
                </a:lnTo>
                <a:lnTo>
                  <a:pt x="1134" y="1546"/>
                </a:lnTo>
                <a:lnTo>
                  <a:pt x="1084" y="1633"/>
                </a:lnTo>
                <a:lnTo>
                  <a:pt x="1042" y="1722"/>
                </a:lnTo>
                <a:lnTo>
                  <a:pt x="1007" y="1815"/>
                </a:lnTo>
                <a:lnTo>
                  <a:pt x="978" y="1913"/>
                </a:lnTo>
                <a:lnTo>
                  <a:pt x="958" y="2013"/>
                </a:lnTo>
                <a:lnTo>
                  <a:pt x="946" y="2116"/>
                </a:lnTo>
                <a:lnTo>
                  <a:pt x="941" y="2220"/>
                </a:lnTo>
                <a:lnTo>
                  <a:pt x="946" y="2325"/>
                </a:lnTo>
                <a:lnTo>
                  <a:pt x="958" y="2428"/>
                </a:lnTo>
                <a:lnTo>
                  <a:pt x="978" y="2528"/>
                </a:lnTo>
                <a:lnTo>
                  <a:pt x="1007" y="2624"/>
                </a:lnTo>
                <a:lnTo>
                  <a:pt x="1042" y="2719"/>
                </a:lnTo>
                <a:lnTo>
                  <a:pt x="1084" y="2808"/>
                </a:lnTo>
                <a:lnTo>
                  <a:pt x="1134" y="2895"/>
                </a:lnTo>
                <a:lnTo>
                  <a:pt x="1188" y="2976"/>
                </a:lnTo>
                <a:lnTo>
                  <a:pt x="1250" y="3053"/>
                </a:lnTo>
                <a:lnTo>
                  <a:pt x="1317" y="3125"/>
                </a:lnTo>
                <a:lnTo>
                  <a:pt x="1389" y="3192"/>
                </a:lnTo>
                <a:lnTo>
                  <a:pt x="1466" y="3253"/>
                </a:lnTo>
                <a:lnTo>
                  <a:pt x="1548" y="3309"/>
                </a:lnTo>
                <a:lnTo>
                  <a:pt x="1634" y="3357"/>
                </a:lnTo>
                <a:lnTo>
                  <a:pt x="1724" y="3399"/>
                </a:lnTo>
                <a:lnTo>
                  <a:pt x="1818" y="3435"/>
                </a:lnTo>
                <a:lnTo>
                  <a:pt x="1915" y="3463"/>
                </a:lnTo>
                <a:lnTo>
                  <a:pt x="2014" y="3483"/>
                </a:lnTo>
                <a:lnTo>
                  <a:pt x="2117" y="3495"/>
                </a:lnTo>
                <a:lnTo>
                  <a:pt x="2222" y="3500"/>
                </a:lnTo>
                <a:lnTo>
                  <a:pt x="2318" y="3497"/>
                </a:lnTo>
                <a:lnTo>
                  <a:pt x="2410" y="3486"/>
                </a:lnTo>
                <a:lnTo>
                  <a:pt x="2501" y="3470"/>
                </a:lnTo>
                <a:lnTo>
                  <a:pt x="2589" y="3447"/>
                </a:lnTo>
                <a:lnTo>
                  <a:pt x="2674" y="3418"/>
                </a:lnTo>
                <a:lnTo>
                  <a:pt x="2757" y="3383"/>
                </a:lnTo>
                <a:lnTo>
                  <a:pt x="2837" y="3344"/>
                </a:lnTo>
                <a:lnTo>
                  <a:pt x="2913" y="3299"/>
                </a:lnTo>
                <a:lnTo>
                  <a:pt x="2345" y="2733"/>
                </a:lnTo>
                <a:lnTo>
                  <a:pt x="2272" y="2760"/>
                </a:lnTo>
                <a:lnTo>
                  <a:pt x="2196" y="2779"/>
                </a:lnTo>
                <a:lnTo>
                  <a:pt x="2119" y="2791"/>
                </a:lnTo>
                <a:lnTo>
                  <a:pt x="2039" y="2795"/>
                </a:lnTo>
                <a:lnTo>
                  <a:pt x="1968" y="2791"/>
                </a:lnTo>
                <a:lnTo>
                  <a:pt x="1901" y="2783"/>
                </a:lnTo>
                <a:lnTo>
                  <a:pt x="1834" y="2768"/>
                </a:lnTo>
                <a:lnTo>
                  <a:pt x="1769" y="2747"/>
                </a:lnTo>
                <a:lnTo>
                  <a:pt x="1707" y="2722"/>
                </a:lnTo>
                <a:lnTo>
                  <a:pt x="1646" y="2689"/>
                </a:lnTo>
                <a:lnTo>
                  <a:pt x="1589" y="2653"/>
                </a:lnTo>
                <a:lnTo>
                  <a:pt x="1533" y="2611"/>
                </a:lnTo>
                <a:lnTo>
                  <a:pt x="1483" y="2565"/>
                </a:lnTo>
                <a:lnTo>
                  <a:pt x="1432" y="2508"/>
                </a:lnTo>
                <a:lnTo>
                  <a:pt x="1387" y="2447"/>
                </a:lnTo>
                <a:lnTo>
                  <a:pt x="1348" y="2384"/>
                </a:lnTo>
                <a:lnTo>
                  <a:pt x="1315" y="2317"/>
                </a:lnTo>
                <a:lnTo>
                  <a:pt x="1290" y="2247"/>
                </a:lnTo>
                <a:lnTo>
                  <a:pt x="1271" y="2175"/>
                </a:lnTo>
                <a:lnTo>
                  <a:pt x="1258" y="2102"/>
                </a:lnTo>
                <a:lnTo>
                  <a:pt x="1253" y="2028"/>
                </a:lnTo>
                <a:lnTo>
                  <a:pt x="1254" y="1953"/>
                </a:lnTo>
                <a:lnTo>
                  <a:pt x="1264" y="1879"/>
                </a:lnTo>
                <a:lnTo>
                  <a:pt x="1280" y="1805"/>
                </a:lnTo>
                <a:lnTo>
                  <a:pt x="1290" y="1782"/>
                </a:lnTo>
                <a:lnTo>
                  <a:pt x="1303" y="1764"/>
                </a:lnTo>
                <a:lnTo>
                  <a:pt x="1321" y="1749"/>
                </a:lnTo>
                <a:lnTo>
                  <a:pt x="1341" y="1741"/>
                </a:lnTo>
                <a:lnTo>
                  <a:pt x="1363" y="1737"/>
                </a:lnTo>
                <a:lnTo>
                  <a:pt x="1376" y="1738"/>
                </a:lnTo>
                <a:lnTo>
                  <a:pt x="1393" y="1742"/>
                </a:lnTo>
                <a:lnTo>
                  <a:pt x="1410" y="1752"/>
                </a:lnTo>
                <a:lnTo>
                  <a:pt x="1428" y="1767"/>
                </a:lnTo>
                <a:lnTo>
                  <a:pt x="1431" y="1768"/>
                </a:lnTo>
                <a:lnTo>
                  <a:pt x="1437" y="1775"/>
                </a:lnTo>
                <a:lnTo>
                  <a:pt x="1448" y="1786"/>
                </a:lnTo>
                <a:lnTo>
                  <a:pt x="1462" y="1800"/>
                </a:lnTo>
                <a:lnTo>
                  <a:pt x="1479" y="1818"/>
                </a:lnTo>
                <a:lnTo>
                  <a:pt x="1500" y="1838"/>
                </a:lnTo>
                <a:lnTo>
                  <a:pt x="1523" y="1860"/>
                </a:lnTo>
                <a:lnTo>
                  <a:pt x="1547" y="1884"/>
                </a:lnTo>
                <a:lnTo>
                  <a:pt x="1573" y="1910"/>
                </a:lnTo>
                <a:lnTo>
                  <a:pt x="1600" y="1937"/>
                </a:lnTo>
                <a:lnTo>
                  <a:pt x="1627" y="1963"/>
                </a:lnTo>
                <a:lnTo>
                  <a:pt x="1653" y="1990"/>
                </a:lnTo>
                <a:lnTo>
                  <a:pt x="1680" y="2017"/>
                </a:lnTo>
                <a:lnTo>
                  <a:pt x="1706" y="2043"/>
                </a:lnTo>
                <a:lnTo>
                  <a:pt x="1730" y="2066"/>
                </a:lnTo>
                <a:lnTo>
                  <a:pt x="1753" y="2089"/>
                </a:lnTo>
                <a:lnTo>
                  <a:pt x="1773" y="2109"/>
                </a:lnTo>
                <a:lnTo>
                  <a:pt x="1791" y="2126"/>
                </a:lnTo>
                <a:lnTo>
                  <a:pt x="1806" y="2137"/>
                </a:lnTo>
                <a:lnTo>
                  <a:pt x="1821" y="2143"/>
                </a:lnTo>
                <a:lnTo>
                  <a:pt x="1833" y="2144"/>
                </a:lnTo>
                <a:lnTo>
                  <a:pt x="1836" y="2144"/>
                </a:lnTo>
                <a:lnTo>
                  <a:pt x="1837" y="2144"/>
                </a:lnTo>
                <a:lnTo>
                  <a:pt x="1842" y="2143"/>
                </a:lnTo>
                <a:lnTo>
                  <a:pt x="1842" y="2144"/>
                </a:lnTo>
                <a:lnTo>
                  <a:pt x="1887" y="2139"/>
                </a:lnTo>
                <a:lnTo>
                  <a:pt x="1933" y="2133"/>
                </a:lnTo>
                <a:lnTo>
                  <a:pt x="1979" y="2128"/>
                </a:lnTo>
                <a:lnTo>
                  <a:pt x="2021" y="2121"/>
                </a:lnTo>
                <a:lnTo>
                  <a:pt x="2060" y="2114"/>
                </a:lnTo>
                <a:lnTo>
                  <a:pt x="2093" y="2108"/>
                </a:lnTo>
                <a:lnTo>
                  <a:pt x="2117" y="2101"/>
                </a:lnTo>
                <a:lnTo>
                  <a:pt x="2123" y="2094"/>
                </a:lnTo>
                <a:lnTo>
                  <a:pt x="2127" y="2091"/>
                </a:lnTo>
                <a:lnTo>
                  <a:pt x="2130" y="2089"/>
                </a:lnTo>
                <a:lnTo>
                  <a:pt x="2136" y="2064"/>
                </a:lnTo>
                <a:lnTo>
                  <a:pt x="2143" y="2032"/>
                </a:lnTo>
                <a:lnTo>
                  <a:pt x="2150" y="1995"/>
                </a:lnTo>
                <a:lnTo>
                  <a:pt x="2155" y="1952"/>
                </a:lnTo>
                <a:lnTo>
                  <a:pt x="2162" y="1907"/>
                </a:lnTo>
                <a:lnTo>
                  <a:pt x="2167" y="1863"/>
                </a:lnTo>
                <a:lnTo>
                  <a:pt x="2172" y="1818"/>
                </a:lnTo>
                <a:lnTo>
                  <a:pt x="2173" y="1811"/>
                </a:lnTo>
                <a:lnTo>
                  <a:pt x="2173" y="1803"/>
                </a:lnTo>
                <a:lnTo>
                  <a:pt x="2173" y="1792"/>
                </a:lnTo>
                <a:lnTo>
                  <a:pt x="2170" y="1780"/>
                </a:lnTo>
                <a:lnTo>
                  <a:pt x="2163" y="1771"/>
                </a:lnTo>
                <a:lnTo>
                  <a:pt x="2147" y="1753"/>
                </a:lnTo>
                <a:lnTo>
                  <a:pt x="2127" y="1734"/>
                </a:lnTo>
                <a:lnTo>
                  <a:pt x="2105" y="1711"/>
                </a:lnTo>
                <a:lnTo>
                  <a:pt x="2079" y="1687"/>
                </a:lnTo>
                <a:lnTo>
                  <a:pt x="2054" y="1661"/>
                </a:lnTo>
                <a:lnTo>
                  <a:pt x="2027" y="1633"/>
                </a:lnTo>
                <a:lnTo>
                  <a:pt x="1999" y="1606"/>
                </a:lnTo>
                <a:lnTo>
                  <a:pt x="1972" y="1577"/>
                </a:lnTo>
                <a:lnTo>
                  <a:pt x="1944" y="1550"/>
                </a:lnTo>
                <a:lnTo>
                  <a:pt x="1918" y="1525"/>
                </a:lnTo>
                <a:lnTo>
                  <a:pt x="1892" y="1499"/>
                </a:lnTo>
                <a:lnTo>
                  <a:pt x="1869" y="1476"/>
                </a:lnTo>
                <a:lnTo>
                  <a:pt x="1849" y="1454"/>
                </a:lnTo>
                <a:lnTo>
                  <a:pt x="1830" y="1435"/>
                </a:lnTo>
                <a:lnTo>
                  <a:pt x="1815" y="1420"/>
                </a:lnTo>
                <a:lnTo>
                  <a:pt x="1804" y="1410"/>
                </a:lnTo>
                <a:lnTo>
                  <a:pt x="1796" y="1401"/>
                </a:lnTo>
                <a:lnTo>
                  <a:pt x="1795" y="1400"/>
                </a:lnTo>
                <a:lnTo>
                  <a:pt x="1780" y="1381"/>
                </a:lnTo>
                <a:lnTo>
                  <a:pt x="1771" y="1359"/>
                </a:lnTo>
                <a:lnTo>
                  <a:pt x="1766" y="1338"/>
                </a:lnTo>
                <a:lnTo>
                  <a:pt x="1769" y="1315"/>
                </a:lnTo>
                <a:lnTo>
                  <a:pt x="1779" y="1293"/>
                </a:lnTo>
                <a:lnTo>
                  <a:pt x="1792" y="1276"/>
                </a:lnTo>
                <a:lnTo>
                  <a:pt x="1810" y="1262"/>
                </a:lnTo>
                <a:lnTo>
                  <a:pt x="1832" y="1253"/>
                </a:lnTo>
                <a:lnTo>
                  <a:pt x="1899" y="1238"/>
                </a:lnTo>
                <a:lnTo>
                  <a:pt x="1968" y="1228"/>
                </a:lnTo>
                <a:lnTo>
                  <a:pt x="2039" y="1226"/>
                </a:lnTo>
                <a:lnTo>
                  <a:pt x="2116" y="1228"/>
                </a:lnTo>
                <a:lnTo>
                  <a:pt x="2193" y="1240"/>
                </a:lnTo>
                <a:lnTo>
                  <a:pt x="2268" y="1259"/>
                </a:lnTo>
                <a:lnTo>
                  <a:pt x="2340" y="1285"/>
                </a:lnTo>
                <a:lnTo>
                  <a:pt x="2409" y="1318"/>
                </a:lnTo>
                <a:lnTo>
                  <a:pt x="2474" y="1357"/>
                </a:lnTo>
                <a:lnTo>
                  <a:pt x="2536" y="1403"/>
                </a:lnTo>
                <a:lnTo>
                  <a:pt x="2594" y="1454"/>
                </a:lnTo>
                <a:lnTo>
                  <a:pt x="2640" y="1506"/>
                </a:lnTo>
                <a:lnTo>
                  <a:pt x="2682" y="1561"/>
                </a:lnTo>
                <a:lnTo>
                  <a:pt x="2720" y="1618"/>
                </a:lnTo>
                <a:lnTo>
                  <a:pt x="2751" y="1679"/>
                </a:lnTo>
                <a:lnTo>
                  <a:pt x="2777" y="1741"/>
                </a:lnTo>
                <a:lnTo>
                  <a:pt x="2797" y="1806"/>
                </a:lnTo>
                <a:lnTo>
                  <a:pt x="2812" y="1872"/>
                </a:lnTo>
                <a:lnTo>
                  <a:pt x="2820" y="1940"/>
                </a:lnTo>
                <a:lnTo>
                  <a:pt x="2824" y="2010"/>
                </a:lnTo>
                <a:lnTo>
                  <a:pt x="2820" y="2089"/>
                </a:lnTo>
                <a:lnTo>
                  <a:pt x="2808" y="2167"/>
                </a:lnTo>
                <a:lnTo>
                  <a:pt x="2789" y="2243"/>
                </a:lnTo>
                <a:lnTo>
                  <a:pt x="2762" y="2316"/>
                </a:lnTo>
                <a:lnTo>
                  <a:pt x="3323" y="2876"/>
                </a:lnTo>
                <a:lnTo>
                  <a:pt x="3369" y="2792"/>
                </a:lnTo>
                <a:lnTo>
                  <a:pt x="3410" y="2704"/>
                </a:lnTo>
                <a:lnTo>
                  <a:pt x="3442" y="2613"/>
                </a:lnTo>
                <a:lnTo>
                  <a:pt x="3469" y="2519"/>
                </a:lnTo>
                <a:lnTo>
                  <a:pt x="3488" y="2421"/>
                </a:lnTo>
                <a:lnTo>
                  <a:pt x="3500" y="2323"/>
                </a:lnTo>
                <a:lnTo>
                  <a:pt x="3505" y="2220"/>
                </a:lnTo>
                <a:lnTo>
                  <a:pt x="3500" y="2116"/>
                </a:lnTo>
                <a:lnTo>
                  <a:pt x="3488" y="2013"/>
                </a:lnTo>
                <a:lnTo>
                  <a:pt x="3467" y="1913"/>
                </a:lnTo>
                <a:lnTo>
                  <a:pt x="3439" y="1815"/>
                </a:lnTo>
                <a:lnTo>
                  <a:pt x="3404" y="1722"/>
                </a:lnTo>
                <a:lnTo>
                  <a:pt x="3361" y="1633"/>
                </a:lnTo>
                <a:lnTo>
                  <a:pt x="3312" y="1546"/>
                </a:lnTo>
                <a:lnTo>
                  <a:pt x="3257" y="1465"/>
                </a:lnTo>
                <a:lnTo>
                  <a:pt x="3196" y="1388"/>
                </a:lnTo>
                <a:lnTo>
                  <a:pt x="3129" y="1315"/>
                </a:lnTo>
                <a:lnTo>
                  <a:pt x="3057" y="1249"/>
                </a:lnTo>
                <a:lnTo>
                  <a:pt x="2980" y="1188"/>
                </a:lnTo>
                <a:lnTo>
                  <a:pt x="2898" y="1132"/>
                </a:lnTo>
                <a:lnTo>
                  <a:pt x="2812" y="1084"/>
                </a:lnTo>
                <a:lnTo>
                  <a:pt x="2722" y="1042"/>
                </a:lnTo>
                <a:lnTo>
                  <a:pt x="2628" y="1005"/>
                </a:lnTo>
                <a:lnTo>
                  <a:pt x="2531" y="978"/>
                </a:lnTo>
                <a:lnTo>
                  <a:pt x="2430" y="958"/>
                </a:lnTo>
                <a:lnTo>
                  <a:pt x="2327" y="944"/>
                </a:lnTo>
                <a:lnTo>
                  <a:pt x="2222" y="940"/>
                </a:lnTo>
                <a:close/>
                <a:moveTo>
                  <a:pt x="2231" y="0"/>
                </a:moveTo>
                <a:lnTo>
                  <a:pt x="2357" y="4"/>
                </a:lnTo>
                <a:lnTo>
                  <a:pt x="2482" y="15"/>
                </a:lnTo>
                <a:lnTo>
                  <a:pt x="2509" y="22"/>
                </a:lnTo>
                <a:lnTo>
                  <a:pt x="2532" y="32"/>
                </a:lnTo>
                <a:lnTo>
                  <a:pt x="2554" y="49"/>
                </a:lnTo>
                <a:lnTo>
                  <a:pt x="2570" y="69"/>
                </a:lnTo>
                <a:lnTo>
                  <a:pt x="2582" y="92"/>
                </a:lnTo>
                <a:lnTo>
                  <a:pt x="2589" y="118"/>
                </a:lnTo>
                <a:lnTo>
                  <a:pt x="2590" y="145"/>
                </a:lnTo>
                <a:lnTo>
                  <a:pt x="2590" y="202"/>
                </a:lnTo>
                <a:lnTo>
                  <a:pt x="2597" y="256"/>
                </a:lnTo>
                <a:lnTo>
                  <a:pt x="2609" y="310"/>
                </a:lnTo>
                <a:lnTo>
                  <a:pt x="2627" y="361"/>
                </a:lnTo>
                <a:lnTo>
                  <a:pt x="2651" y="410"/>
                </a:lnTo>
                <a:lnTo>
                  <a:pt x="2680" y="456"/>
                </a:lnTo>
                <a:lnTo>
                  <a:pt x="2713" y="499"/>
                </a:lnTo>
                <a:lnTo>
                  <a:pt x="2751" y="537"/>
                </a:lnTo>
                <a:lnTo>
                  <a:pt x="2793" y="572"/>
                </a:lnTo>
                <a:lnTo>
                  <a:pt x="2841" y="602"/>
                </a:lnTo>
                <a:lnTo>
                  <a:pt x="2891" y="626"/>
                </a:lnTo>
                <a:lnTo>
                  <a:pt x="2942" y="644"/>
                </a:lnTo>
                <a:lnTo>
                  <a:pt x="2995" y="656"/>
                </a:lnTo>
                <a:lnTo>
                  <a:pt x="3051" y="661"/>
                </a:lnTo>
                <a:lnTo>
                  <a:pt x="3105" y="660"/>
                </a:lnTo>
                <a:lnTo>
                  <a:pt x="3160" y="653"/>
                </a:lnTo>
                <a:lnTo>
                  <a:pt x="3215" y="641"/>
                </a:lnTo>
                <a:lnTo>
                  <a:pt x="3266" y="624"/>
                </a:lnTo>
                <a:lnTo>
                  <a:pt x="3316" y="601"/>
                </a:lnTo>
                <a:lnTo>
                  <a:pt x="3364" y="574"/>
                </a:lnTo>
                <a:lnTo>
                  <a:pt x="3407" y="540"/>
                </a:lnTo>
                <a:lnTo>
                  <a:pt x="3445" y="502"/>
                </a:lnTo>
                <a:lnTo>
                  <a:pt x="3467" y="484"/>
                </a:lnTo>
                <a:lnTo>
                  <a:pt x="3490" y="471"/>
                </a:lnTo>
                <a:lnTo>
                  <a:pt x="3514" y="464"/>
                </a:lnTo>
                <a:lnTo>
                  <a:pt x="3540" y="461"/>
                </a:lnTo>
                <a:lnTo>
                  <a:pt x="3567" y="465"/>
                </a:lnTo>
                <a:lnTo>
                  <a:pt x="3591" y="475"/>
                </a:lnTo>
                <a:lnTo>
                  <a:pt x="3614" y="488"/>
                </a:lnTo>
                <a:lnTo>
                  <a:pt x="3709" y="569"/>
                </a:lnTo>
                <a:lnTo>
                  <a:pt x="3800" y="656"/>
                </a:lnTo>
                <a:lnTo>
                  <a:pt x="3885" y="747"/>
                </a:lnTo>
                <a:lnTo>
                  <a:pt x="3966" y="844"/>
                </a:lnTo>
                <a:lnTo>
                  <a:pt x="3981" y="867"/>
                </a:lnTo>
                <a:lnTo>
                  <a:pt x="3989" y="891"/>
                </a:lnTo>
                <a:lnTo>
                  <a:pt x="3994" y="917"/>
                </a:lnTo>
                <a:lnTo>
                  <a:pt x="3991" y="943"/>
                </a:lnTo>
                <a:lnTo>
                  <a:pt x="3984" y="969"/>
                </a:lnTo>
                <a:lnTo>
                  <a:pt x="3971" y="992"/>
                </a:lnTo>
                <a:lnTo>
                  <a:pt x="3953" y="1012"/>
                </a:lnTo>
                <a:lnTo>
                  <a:pt x="3914" y="1051"/>
                </a:lnTo>
                <a:lnTo>
                  <a:pt x="3880" y="1094"/>
                </a:lnTo>
                <a:lnTo>
                  <a:pt x="3851" y="1140"/>
                </a:lnTo>
                <a:lnTo>
                  <a:pt x="3830" y="1190"/>
                </a:lnTo>
                <a:lnTo>
                  <a:pt x="3812" y="1240"/>
                </a:lnTo>
                <a:lnTo>
                  <a:pt x="3800" y="1293"/>
                </a:lnTo>
                <a:lnTo>
                  <a:pt x="3793" y="1347"/>
                </a:lnTo>
                <a:lnTo>
                  <a:pt x="3793" y="1400"/>
                </a:lnTo>
                <a:lnTo>
                  <a:pt x="3798" y="1454"/>
                </a:lnTo>
                <a:lnTo>
                  <a:pt x="3811" y="1508"/>
                </a:lnTo>
                <a:lnTo>
                  <a:pt x="3828" y="1560"/>
                </a:lnTo>
                <a:lnTo>
                  <a:pt x="3854" y="1614"/>
                </a:lnTo>
                <a:lnTo>
                  <a:pt x="3887" y="1663"/>
                </a:lnTo>
                <a:lnTo>
                  <a:pt x="3923" y="1707"/>
                </a:lnTo>
                <a:lnTo>
                  <a:pt x="3965" y="1748"/>
                </a:lnTo>
                <a:lnTo>
                  <a:pt x="4011" y="1782"/>
                </a:lnTo>
                <a:lnTo>
                  <a:pt x="4061" y="1810"/>
                </a:lnTo>
                <a:lnTo>
                  <a:pt x="4114" y="1833"/>
                </a:lnTo>
                <a:lnTo>
                  <a:pt x="4170" y="1851"/>
                </a:lnTo>
                <a:lnTo>
                  <a:pt x="4228" y="1861"/>
                </a:lnTo>
                <a:lnTo>
                  <a:pt x="4289" y="1864"/>
                </a:lnTo>
                <a:lnTo>
                  <a:pt x="4316" y="1867"/>
                </a:lnTo>
                <a:lnTo>
                  <a:pt x="4343" y="1875"/>
                </a:lnTo>
                <a:lnTo>
                  <a:pt x="4369" y="1888"/>
                </a:lnTo>
                <a:lnTo>
                  <a:pt x="4392" y="1905"/>
                </a:lnTo>
                <a:lnTo>
                  <a:pt x="4411" y="1925"/>
                </a:lnTo>
                <a:lnTo>
                  <a:pt x="4424" y="1948"/>
                </a:lnTo>
                <a:lnTo>
                  <a:pt x="4432" y="1974"/>
                </a:lnTo>
                <a:lnTo>
                  <a:pt x="4442" y="2099"/>
                </a:lnTo>
                <a:lnTo>
                  <a:pt x="4446" y="2227"/>
                </a:lnTo>
                <a:lnTo>
                  <a:pt x="4442" y="2352"/>
                </a:lnTo>
                <a:lnTo>
                  <a:pt x="4431" y="2478"/>
                </a:lnTo>
                <a:lnTo>
                  <a:pt x="4424" y="2505"/>
                </a:lnTo>
                <a:lnTo>
                  <a:pt x="4413" y="2530"/>
                </a:lnTo>
                <a:lnTo>
                  <a:pt x="4396" y="2550"/>
                </a:lnTo>
                <a:lnTo>
                  <a:pt x="4377" y="2567"/>
                </a:lnTo>
                <a:lnTo>
                  <a:pt x="4353" y="2580"/>
                </a:lnTo>
                <a:lnTo>
                  <a:pt x="4328" y="2586"/>
                </a:lnTo>
                <a:lnTo>
                  <a:pt x="4301" y="2588"/>
                </a:lnTo>
                <a:lnTo>
                  <a:pt x="4273" y="2586"/>
                </a:lnTo>
                <a:lnTo>
                  <a:pt x="4214" y="2590"/>
                </a:lnTo>
                <a:lnTo>
                  <a:pt x="4157" y="2601"/>
                </a:lnTo>
                <a:lnTo>
                  <a:pt x="4103" y="2618"/>
                </a:lnTo>
                <a:lnTo>
                  <a:pt x="4050" y="2641"/>
                </a:lnTo>
                <a:lnTo>
                  <a:pt x="4000" y="2669"/>
                </a:lnTo>
                <a:lnTo>
                  <a:pt x="3954" y="2704"/>
                </a:lnTo>
                <a:lnTo>
                  <a:pt x="3912" y="2743"/>
                </a:lnTo>
                <a:lnTo>
                  <a:pt x="3876" y="2787"/>
                </a:lnTo>
                <a:lnTo>
                  <a:pt x="3845" y="2835"/>
                </a:lnTo>
                <a:lnTo>
                  <a:pt x="3819" y="2888"/>
                </a:lnTo>
                <a:lnTo>
                  <a:pt x="3800" y="2941"/>
                </a:lnTo>
                <a:lnTo>
                  <a:pt x="3788" y="2995"/>
                </a:lnTo>
                <a:lnTo>
                  <a:pt x="3781" y="3049"/>
                </a:lnTo>
                <a:lnTo>
                  <a:pt x="3781" y="3103"/>
                </a:lnTo>
                <a:lnTo>
                  <a:pt x="3788" y="3157"/>
                </a:lnTo>
                <a:lnTo>
                  <a:pt x="3800" y="3210"/>
                </a:lnTo>
                <a:lnTo>
                  <a:pt x="3817" y="3261"/>
                </a:lnTo>
                <a:lnTo>
                  <a:pt x="3840" y="3310"/>
                </a:lnTo>
                <a:lnTo>
                  <a:pt x="3869" y="3357"/>
                </a:lnTo>
                <a:lnTo>
                  <a:pt x="3904" y="3401"/>
                </a:lnTo>
                <a:lnTo>
                  <a:pt x="3943" y="3441"/>
                </a:lnTo>
                <a:lnTo>
                  <a:pt x="3961" y="3462"/>
                </a:lnTo>
                <a:lnTo>
                  <a:pt x="3975" y="3485"/>
                </a:lnTo>
                <a:lnTo>
                  <a:pt x="3981" y="3510"/>
                </a:lnTo>
                <a:lnTo>
                  <a:pt x="3984" y="3536"/>
                </a:lnTo>
                <a:lnTo>
                  <a:pt x="3980" y="3562"/>
                </a:lnTo>
                <a:lnTo>
                  <a:pt x="3971" y="3587"/>
                </a:lnTo>
                <a:lnTo>
                  <a:pt x="3956" y="3610"/>
                </a:lnTo>
                <a:lnTo>
                  <a:pt x="3874" y="3706"/>
                </a:lnTo>
                <a:lnTo>
                  <a:pt x="3786" y="3798"/>
                </a:lnTo>
                <a:lnTo>
                  <a:pt x="3694" y="3884"/>
                </a:lnTo>
                <a:lnTo>
                  <a:pt x="3597" y="3965"/>
                </a:lnTo>
                <a:lnTo>
                  <a:pt x="3574" y="3980"/>
                </a:lnTo>
                <a:lnTo>
                  <a:pt x="3549" y="3988"/>
                </a:lnTo>
                <a:lnTo>
                  <a:pt x="3523" y="3991"/>
                </a:lnTo>
                <a:lnTo>
                  <a:pt x="3498" y="3989"/>
                </a:lnTo>
                <a:lnTo>
                  <a:pt x="3472" y="3981"/>
                </a:lnTo>
                <a:lnTo>
                  <a:pt x="3449" y="3969"/>
                </a:lnTo>
                <a:lnTo>
                  <a:pt x="3429" y="3951"/>
                </a:lnTo>
                <a:lnTo>
                  <a:pt x="3391" y="3913"/>
                </a:lnTo>
                <a:lnTo>
                  <a:pt x="3347" y="3881"/>
                </a:lnTo>
                <a:lnTo>
                  <a:pt x="3301" y="3854"/>
                </a:lnTo>
                <a:lnTo>
                  <a:pt x="3251" y="3831"/>
                </a:lnTo>
                <a:lnTo>
                  <a:pt x="3200" y="3813"/>
                </a:lnTo>
                <a:lnTo>
                  <a:pt x="3146" y="3801"/>
                </a:lnTo>
                <a:lnTo>
                  <a:pt x="3091" y="3794"/>
                </a:lnTo>
                <a:lnTo>
                  <a:pt x="3037" y="3793"/>
                </a:lnTo>
                <a:lnTo>
                  <a:pt x="2983" y="3798"/>
                </a:lnTo>
                <a:lnTo>
                  <a:pt x="2930" y="3809"/>
                </a:lnTo>
                <a:lnTo>
                  <a:pt x="2879" y="3826"/>
                </a:lnTo>
                <a:lnTo>
                  <a:pt x="2823" y="3853"/>
                </a:lnTo>
                <a:lnTo>
                  <a:pt x="2773" y="3885"/>
                </a:lnTo>
                <a:lnTo>
                  <a:pt x="2728" y="3923"/>
                </a:lnTo>
                <a:lnTo>
                  <a:pt x="2688" y="3966"/>
                </a:lnTo>
                <a:lnTo>
                  <a:pt x="2652" y="4015"/>
                </a:lnTo>
                <a:lnTo>
                  <a:pt x="2624" y="4066"/>
                </a:lnTo>
                <a:lnTo>
                  <a:pt x="2601" y="4120"/>
                </a:lnTo>
                <a:lnTo>
                  <a:pt x="2585" y="4179"/>
                </a:lnTo>
                <a:lnTo>
                  <a:pt x="2575" y="4238"/>
                </a:lnTo>
                <a:lnTo>
                  <a:pt x="2574" y="4299"/>
                </a:lnTo>
                <a:lnTo>
                  <a:pt x="2573" y="4326"/>
                </a:lnTo>
                <a:lnTo>
                  <a:pt x="2564" y="4352"/>
                </a:lnTo>
                <a:lnTo>
                  <a:pt x="2552" y="4375"/>
                </a:lnTo>
                <a:lnTo>
                  <a:pt x="2535" y="4394"/>
                </a:lnTo>
                <a:lnTo>
                  <a:pt x="2514" y="4410"/>
                </a:lnTo>
                <a:lnTo>
                  <a:pt x="2491" y="4421"/>
                </a:lnTo>
                <a:lnTo>
                  <a:pt x="2464" y="4426"/>
                </a:lnTo>
                <a:lnTo>
                  <a:pt x="2342" y="4437"/>
                </a:lnTo>
                <a:lnTo>
                  <a:pt x="2220" y="4440"/>
                </a:lnTo>
                <a:lnTo>
                  <a:pt x="2092" y="4437"/>
                </a:lnTo>
                <a:lnTo>
                  <a:pt x="1964" y="4425"/>
                </a:lnTo>
                <a:lnTo>
                  <a:pt x="1937" y="4419"/>
                </a:lnTo>
                <a:lnTo>
                  <a:pt x="1913" y="4407"/>
                </a:lnTo>
                <a:lnTo>
                  <a:pt x="1892" y="4391"/>
                </a:lnTo>
                <a:lnTo>
                  <a:pt x="1876" y="4372"/>
                </a:lnTo>
                <a:lnTo>
                  <a:pt x="1864" y="4349"/>
                </a:lnTo>
                <a:lnTo>
                  <a:pt x="1856" y="4323"/>
                </a:lnTo>
                <a:lnTo>
                  <a:pt x="1855" y="4295"/>
                </a:lnTo>
                <a:lnTo>
                  <a:pt x="1855" y="4239"/>
                </a:lnTo>
                <a:lnTo>
                  <a:pt x="1849" y="4184"/>
                </a:lnTo>
                <a:lnTo>
                  <a:pt x="1837" y="4131"/>
                </a:lnTo>
                <a:lnTo>
                  <a:pt x="1818" y="4078"/>
                </a:lnTo>
                <a:lnTo>
                  <a:pt x="1795" y="4030"/>
                </a:lnTo>
                <a:lnTo>
                  <a:pt x="1766" y="3984"/>
                </a:lnTo>
                <a:lnTo>
                  <a:pt x="1733" y="3942"/>
                </a:lnTo>
                <a:lnTo>
                  <a:pt x="1695" y="3903"/>
                </a:lnTo>
                <a:lnTo>
                  <a:pt x="1651" y="3867"/>
                </a:lnTo>
                <a:lnTo>
                  <a:pt x="1605" y="3838"/>
                </a:lnTo>
                <a:lnTo>
                  <a:pt x="1554" y="3813"/>
                </a:lnTo>
                <a:lnTo>
                  <a:pt x="1502" y="3796"/>
                </a:lnTo>
                <a:lnTo>
                  <a:pt x="1449" y="3785"/>
                </a:lnTo>
                <a:lnTo>
                  <a:pt x="1395" y="3780"/>
                </a:lnTo>
                <a:lnTo>
                  <a:pt x="1340" y="3780"/>
                </a:lnTo>
                <a:lnTo>
                  <a:pt x="1286" y="3786"/>
                </a:lnTo>
                <a:lnTo>
                  <a:pt x="1231" y="3798"/>
                </a:lnTo>
                <a:lnTo>
                  <a:pt x="1179" y="3816"/>
                </a:lnTo>
                <a:lnTo>
                  <a:pt x="1128" y="3839"/>
                </a:lnTo>
                <a:lnTo>
                  <a:pt x="1082" y="3867"/>
                </a:lnTo>
                <a:lnTo>
                  <a:pt x="1039" y="3900"/>
                </a:lnTo>
                <a:lnTo>
                  <a:pt x="1000" y="3938"/>
                </a:lnTo>
                <a:lnTo>
                  <a:pt x="979" y="3957"/>
                </a:lnTo>
                <a:lnTo>
                  <a:pt x="956" y="3969"/>
                </a:lnTo>
                <a:lnTo>
                  <a:pt x="931" y="3977"/>
                </a:lnTo>
                <a:lnTo>
                  <a:pt x="905" y="3978"/>
                </a:lnTo>
                <a:lnTo>
                  <a:pt x="879" y="3976"/>
                </a:lnTo>
                <a:lnTo>
                  <a:pt x="853" y="3966"/>
                </a:lnTo>
                <a:lnTo>
                  <a:pt x="830" y="3951"/>
                </a:lnTo>
                <a:lnTo>
                  <a:pt x="736" y="3870"/>
                </a:lnTo>
                <a:lnTo>
                  <a:pt x="645" y="3784"/>
                </a:lnTo>
                <a:lnTo>
                  <a:pt x="559" y="3693"/>
                </a:lnTo>
                <a:lnTo>
                  <a:pt x="480" y="3596"/>
                </a:lnTo>
                <a:lnTo>
                  <a:pt x="465" y="3574"/>
                </a:lnTo>
                <a:lnTo>
                  <a:pt x="457" y="3548"/>
                </a:lnTo>
                <a:lnTo>
                  <a:pt x="452" y="3523"/>
                </a:lnTo>
                <a:lnTo>
                  <a:pt x="455" y="3497"/>
                </a:lnTo>
                <a:lnTo>
                  <a:pt x="462" y="3472"/>
                </a:lnTo>
                <a:lnTo>
                  <a:pt x="474" y="3449"/>
                </a:lnTo>
                <a:lnTo>
                  <a:pt x="493" y="3429"/>
                </a:lnTo>
                <a:lnTo>
                  <a:pt x="531" y="3389"/>
                </a:lnTo>
                <a:lnTo>
                  <a:pt x="565" y="3345"/>
                </a:lnTo>
                <a:lnTo>
                  <a:pt x="593" y="3299"/>
                </a:lnTo>
                <a:lnTo>
                  <a:pt x="616" y="3251"/>
                </a:lnTo>
                <a:lnTo>
                  <a:pt x="634" y="3199"/>
                </a:lnTo>
                <a:lnTo>
                  <a:pt x="646" y="3146"/>
                </a:lnTo>
                <a:lnTo>
                  <a:pt x="653" y="3094"/>
                </a:lnTo>
                <a:lnTo>
                  <a:pt x="653" y="3040"/>
                </a:lnTo>
                <a:lnTo>
                  <a:pt x="646" y="2985"/>
                </a:lnTo>
                <a:lnTo>
                  <a:pt x="635" y="2933"/>
                </a:lnTo>
                <a:lnTo>
                  <a:pt x="616" y="2880"/>
                </a:lnTo>
                <a:lnTo>
                  <a:pt x="591" y="2826"/>
                </a:lnTo>
                <a:lnTo>
                  <a:pt x="558" y="2776"/>
                </a:lnTo>
                <a:lnTo>
                  <a:pt x="520" y="2730"/>
                </a:lnTo>
                <a:lnTo>
                  <a:pt x="478" y="2689"/>
                </a:lnTo>
                <a:lnTo>
                  <a:pt x="432" y="2655"/>
                </a:lnTo>
                <a:lnTo>
                  <a:pt x="382" y="2626"/>
                </a:lnTo>
                <a:lnTo>
                  <a:pt x="329" y="2604"/>
                </a:lnTo>
                <a:lnTo>
                  <a:pt x="274" y="2588"/>
                </a:lnTo>
                <a:lnTo>
                  <a:pt x="217" y="2578"/>
                </a:lnTo>
                <a:lnTo>
                  <a:pt x="160" y="2576"/>
                </a:lnTo>
                <a:lnTo>
                  <a:pt x="131" y="2573"/>
                </a:lnTo>
                <a:lnTo>
                  <a:pt x="104" y="2565"/>
                </a:lnTo>
                <a:lnTo>
                  <a:pt x="77" y="2553"/>
                </a:lnTo>
                <a:lnTo>
                  <a:pt x="54" y="2536"/>
                </a:lnTo>
                <a:lnTo>
                  <a:pt x="35" y="2516"/>
                </a:lnTo>
                <a:lnTo>
                  <a:pt x="20" y="2493"/>
                </a:lnTo>
                <a:lnTo>
                  <a:pt x="14" y="2466"/>
                </a:lnTo>
                <a:lnTo>
                  <a:pt x="3" y="2340"/>
                </a:lnTo>
                <a:lnTo>
                  <a:pt x="0" y="2214"/>
                </a:lnTo>
                <a:lnTo>
                  <a:pt x="4" y="2087"/>
                </a:lnTo>
                <a:lnTo>
                  <a:pt x="15" y="1961"/>
                </a:lnTo>
                <a:lnTo>
                  <a:pt x="20" y="1936"/>
                </a:lnTo>
                <a:lnTo>
                  <a:pt x="31" y="1911"/>
                </a:lnTo>
                <a:lnTo>
                  <a:pt x="46" y="1891"/>
                </a:lnTo>
                <a:lnTo>
                  <a:pt x="65" y="1875"/>
                </a:lnTo>
                <a:lnTo>
                  <a:pt x="88" y="1863"/>
                </a:lnTo>
                <a:lnTo>
                  <a:pt x="114" y="1855"/>
                </a:lnTo>
                <a:lnTo>
                  <a:pt x="144" y="1853"/>
                </a:lnTo>
                <a:lnTo>
                  <a:pt x="207" y="1849"/>
                </a:lnTo>
                <a:lnTo>
                  <a:pt x="270" y="1840"/>
                </a:lnTo>
                <a:lnTo>
                  <a:pt x="329" y="1822"/>
                </a:lnTo>
                <a:lnTo>
                  <a:pt x="385" y="1800"/>
                </a:lnTo>
                <a:lnTo>
                  <a:pt x="438" y="1771"/>
                </a:lnTo>
                <a:lnTo>
                  <a:pt x="486" y="1737"/>
                </a:lnTo>
                <a:lnTo>
                  <a:pt x="530" y="1698"/>
                </a:lnTo>
                <a:lnTo>
                  <a:pt x="568" y="1654"/>
                </a:lnTo>
                <a:lnTo>
                  <a:pt x="600" y="1606"/>
                </a:lnTo>
                <a:lnTo>
                  <a:pt x="627" y="1553"/>
                </a:lnTo>
                <a:lnTo>
                  <a:pt x="645" y="1500"/>
                </a:lnTo>
                <a:lnTo>
                  <a:pt x="658" y="1446"/>
                </a:lnTo>
                <a:lnTo>
                  <a:pt x="664" y="1392"/>
                </a:lnTo>
                <a:lnTo>
                  <a:pt x="664" y="1336"/>
                </a:lnTo>
                <a:lnTo>
                  <a:pt x="658" y="1284"/>
                </a:lnTo>
                <a:lnTo>
                  <a:pt x="646" y="1230"/>
                </a:lnTo>
                <a:lnTo>
                  <a:pt x="629" y="1180"/>
                </a:lnTo>
                <a:lnTo>
                  <a:pt x="606" y="1130"/>
                </a:lnTo>
                <a:lnTo>
                  <a:pt x="576" y="1082"/>
                </a:lnTo>
                <a:lnTo>
                  <a:pt x="542" y="1039"/>
                </a:lnTo>
                <a:lnTo>
                  <a:pt x="503" y="998"/>
                </a:lnTo>
                <a:lnTo>
                  <a:pt x="485" y="978"/>
                </a:lnTo>
                <a:lnTo>
                  <a:pt x="471" y="955"/>
                </a:lnTo>
                <a:lnTo>
                  <a:pt x="465" y="931"/>
                </a:lnTo>
                <a:lnTo>
                  <a:pt x="462" y="905"/>
                </a:lnTo>
                <a:lnTo>
                  <a:pt x="466" y="878"/>
                </a:lnTo>
                <a:lnTo>
                  <a:pt x="474" y="854"/>
                </a:lnTo>
                <a:lnTo>
                  <a:pt x="489" y="831"/>
                </a:lnTo>
                <a:lnTo>
                  <a:pt x="572" y="735"/>
                </a:lnTo>
                <a:lnTo>
                  <a:pt x="658" y="643"/>
                </a:lnTo>
                <a:lnTo>
                  <a:pt x="752" y="556"/>
                </a:lnTo>
                <a:lnTo>
                  <a:pt x="849" y="475"/>
                </a:lnTo>
                <a:lnTo>
                  <a:pt x="872" y="461"/>
                </a:lnTo>
                <a:lnTo>
                  <a:pt x="897" y="452"/>
                </a:lnTo>
                <a:lnTo>
                  <a:pt x="923" y="449"/>
                </a:lnTo>
                <a:lnTo>
                  <a:pt x="948" y="452"/>
                </a:lnTo>
                <a:lnTo>
                  <a:pt x="973" y="459"/>
                </a:lnTo>
                <a:lnTo>
                  <a:pt x="996" y="471"/>
                </a:lnTo>
                <a:lnTo>
                  <a:pt x="1016" y="490"/>
                </a:lnTo>
                <a:lnTo>
                  <a:pt x="1055" y="526"/>
                </a:lnTo>
                <a:lnTo>
                  <a:pt x="1099" y="559"/>
                </a:lnTo>
                <a:lnTo>
                  <a:pt x="1145" y="587"/>
                </a:lnTo>
                <a:lnTo>
                  <a:pt x="1195" y="610"/>
                </a:lnTo>
                <a:lnTo>
                  <a:pt x="1246" y="628"/>
                </a:lnTo>
                <a:lnTo>
                  <a:pt x="1300" y="640"/>
                </a:lnTo>
                <a:lnTo>
                  <a:pt x="1355" y="647"/>
                </a:lnTo>
                <a:lnTo>
                  <a:pt x="1409" y="647"/>
                </a:lnTo>
                <a:lnTo>
                  <a:pt x="1463" y="643"/>
                </a:lnTo>
                <a:lnTo>
                  <a:pt x="1516" y="632"/>
                </a:lnTo>
                <a:lnTo>
                  <a:pt x="1567" y="614"/>
                </a:lnTo>
                <a:lnTo>
                  <a:pt x="1622" y="588"/>
                </a:lnTo>
                <a:lnTo>
                  <a:pt x="1672" y="555"/>
                </a:lnTo>
                <a:lnTo>
                  <a:pt x="1718" y="517"/>
                </a:lnTo>
                <a:lnTo>
                  <a:pt x="1758" y="473"/>
                </a:lnTo>
                <a:lnTo>
                  <a:pt x="1792" y="426"/>
                </a:lnTo>
                <a:lnTo>
                  <a:pt x="1822" y="375"/>
                </a:lnTo>
                <a:lnTo>
                  <a:pt x="1845" y="319"/>
                </a:lnTo>
                <a:lnTo>
                  <a:pt x="1860" y="261"/>
                </a:lnTo>
                <a:lnTo>
                  <a:pt x="1869" y="202"/>
                </a:lnTo>
                <a:lnTo>
                  <a:pt x="1871" y="141"/>
                </a:lnTo>
                <a:lnTo>
                  <a:pt x="1875" y="110"/>
                </a:lnTo>
                <a:lnTo>
                  <a:pt x="1884" y="81"/>
                </a:lnTo>
                <a:lnTo>
                  <a:pt x="1902" y="55"/>
                </a:lnTo>
                <a:lnTo>
                  <a:pt x="1924" y="35"/>
                </a:lnTo>
                <a:lnTo>
                  <a:pt x="1951" y="22"/>
                </a:lnTo>
                <a:lnTo>
                  <a:pt x="1982" y="14"/>
                </a:lnTo>
                <a:lnTo>
                  <a:pt x="2106" y="4"/>
                </a:lnTo>
                <a:lnTo>
                  <a:pt x="223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31" name="Google Shape;4831;p136"/>
          <p:cNvGrpSpPr/>
          <p:nvPr/>
        </p:nvGrpSpPr>
        <p:grpSpPr>
          <a:xfrm>
            <a:off x="4979689" y="4893155"/>
            <a:ext cx="273285" cy="271128"/>
            <a:chOff x="3311" y="3798"/>
            <a:chExt cx="760" cy="754"/>
          </a:xfrm>
        </p:grpSpPr>
        <p:sp>
          <p:nvSpPr>
            <p:cNvPr id="4832" name="Google Shape;4832;p136"/>
            <p:cNvSpPr/>
            <p:nvPr/>
          </p:nvSpPr>
          <p:spPr>
            <a:xfrm>
              <a:off x="3652" y="3874"/>
              <a:ext cx="419" cy="667"/>
            </a:xfrm>
            <a:custGeom>
              <a:rect b="b" l="l" r="r" t="t"/>
              <a:pathLst>
                <a:path extrusionOk="0" h="3334" w="2091">
                  <a:moveTo>
                    <a:pt x="610" y="0"/>
                  </a:moveTo>
                  <a:lnTo>
                    <a:pt x="788" y="34"/>
                  </a:lnTo>
                  <a:lnTo>
                    <a:pt x="939" y="169"/>
                  </a:lnTo>
                  <a:lnTo>
                    <a:pt x="986" y="288"/>
                  </a:lnTo>
                  <a:lnTo>
                    <a:pt x="1022" y="400"/>
                  </a:lnTo>
                  <a:lnTo>
                    <a:pt x="1263" y="616"/>
                  </a:lnTo>
                  <a:lnTo>
                    <a:pt x="1325" y="635"/>
                  </a:lnTo>
                  <a:lnTo>
                    <a:pt x="1409" y="500"/>
                  </a:lnTo>
                  <a:lnTo>
                    <a:pt x="1712" y="473"/>
                  </a:lnTo>
                  <a:lnTo>
                    <a:pt x="1769" y="455"/>
                  </a:lnTo>
                  <a:lnTo>
                    <a:pt x="1827" y="547"/>
                  </a:lnTo>
                  <a:lnTo>
                    <a:pt x="1880" y="643"/>
                  </a:lnTo>
                  <a:lnTo>
                    <a:pt x="1929" y="741"/>
                  </a:lnTo>
                  <a:lnTo>
                    <a:pt x="1971" y="843"/>
                  </a:lnTo>
                  <a:lnTo>
                    <a:pt x="2007" y="947"/>
                  </a:lnTo>
                  <a:lnTo>
                    <a:pt x="2036" y="1054"/>
                  </a:lnTo>
                  <a:lnTo>
                    <a:pt x="2060" y="1163"/>
                  </a:lnTo>
                  <a:lnTo>
                    <a:pt x="2077" y="1275"/>
                  </a:lnTo>
                  <a:lnTo>
                    <a:pt x="2088" y="1389"/>
                  </a:lnTo>
                  <a:lnTo>
                    <a:pt x="2091" y="1504"/>
                  </a:lnTo>
                  <a:lnTo>
                    <a:pt x="2087" y="1624"/>
                  </a:lnTo>
                  <a:lnTo>
                    <a:pt x="2076" y="1742"/>
                  </a:lnTo>
                  <a:lnTo>
                    <a:pt x="2057" y="1859"/>
                  </a:lnTo>
                  <a:lnTo>
                    <a:pt x="2032" y="1972"/>
                  </a:lnTo>
                  <a:lnTo>
                    <a:pt x="2000" y="2082"/>
                  </a:lnTo>
                  <a:lnTo>
                    <a:pt x="1961" y="2190"/>
                  </a:lnTo>
                  <a:lnTo>
                    <a:pt x="1916" y="2295"/>
                  </a:lnTo>
                  <a:lnTo>
                    <a:pt x="1864" y="2396"/>
                  </a:lnTo>
                  <a:lnTo>
                    <a:pt x="1807" y="2493"/>
                  </a:lnTo>
                  <a:lnTo>
                    <a:pt x="1746" y="2588"/>
                  </a:lnTo>
                  <a:lnTo>
                    <a:pt x="1676" y="2677"/>
                  </a:lnTo>
                  <a:lnTo>
                    <a:pt x="1603" y="2763"/>
                  </a:lnTo>
                  <a:lnTo>
                    <a:pt x="1525" y="2844"/>
                  </a:lnTo>
                  <a:lnTo>
                    <a:pt x="1442" y="2920"/>
                  </a:lnTo>
                  <a:lnTo>
                    <a:pt x="1355" y="2992"/>
                  </a:lnTo>
                  <a:lnTo>
                    <a:pt x="1263" y="3058"/>
                  </a:lnTo>
                  <a:lnTo>
                    <a:pt x="1168" y="3119"/>
                  </a:lnTo>
                  <a:lnTo>
                    <a:pt x="1069" y="3175"/>
                  </a:lnTo>
                  <a:lnTo>
                    <a:pt x="965" y="3224"/>
                  </a:lnTo>
                  <a:lnTo>
                    <a:pt x="859" y="3267"/>
                  </a:lnTo>
                  <a:lnTo>
                    <a:pt x="750" y="3305"/>
                  </a:lnTo>
                  <a:lnTo>
                    <a:pt x="637" y="3334"/>
                  </a:lnTo>
                  <a:lnTo>
                    <a:pt x="672" y="3210"/>
                  </a:lnTo>
                  <a:lnTo>
                    <a:pt x="998" y="2993"/>
                  </a:lnTo>
                  <a:lnTo>
                    <a:pt x="1084" y="2762"/>
                  </a:lnTo>
                  <a:lnTo>
                    <a:pt x="1309" y="2658"/>
                  </a:lnTo>
                  <a:lnTo>
                    <a:pt x="1523" y="2254"/>
                  </a:lnTo>
                  <a:lnTo>
                    <a:pt x="1193" y="2061"/>
                  </a:lnTo>
                  <a:lnTo>
                    <a:pt x="1022" y="1869"/>
                  </a:lnTo>
                  <a:lnTo>
                    <a:pt x="920" y="1856"/>
                  </a:lnTo>
                  <a:lnTo>
                    <a:pt x="719" y="1802"/>
                  </a:lnTo>
                  <a:lnTo>
                    <a:pt x="544" y="1775"/>
                  </a:lnTo>
                  <a:lnTo>
                    <a:pt x="392" y="1818"/>
                  </a:lnTo>
                  <a:lnTo>
                    <a:pt x="298" y="1714"/>
                  </a:lnTo>
                  <a:lnTo>
                    <a:pt x="205" y="1687"/>
                  </a:lnTo>
                  <a:lnTo>
                    <a:pt x="214" y="1548"/>
                  </a:lnTo>
                  <a:lnTo>
                    <a:pt x="102" y="1552"/>
                  </a:lnTo>
                  <a:lnTo>
                    <a:pt x="36" y="1626"/>
                  </a:lnTo>
                  <a:lnTo>
                    <a:pt x="0" y="1471"/>
                  </a:lnTo>
                  <a:lnTo>
                    <a:pt x="147" y="1402"/>
                  </a:lnTo>
                  <a:lnTo>
                    <a:pt x="298" y="1471"/>
                  </a:lnTo>
                  <a:lnTo>
                    <a:pt x="380" y="1471"/>
                  </a:lnTo>
                  <a:lnTo>
                    <a:pt x="410" y="1352"/>
                  </a:lnTo>
                  <a:lnTo>
                    <a:pt x="637" y="1082"/>
                  </a:lnTo>
                  <a:lnTo>
                    <a:pt x="951" y="924"/>
                  </a:lnTo>
                  <a:lnTo>
                    <a:pt x="1134" y="947"/>
                  </a:lnTo>
                  <a:lnTo>
                    <a:pt x="1151" y="859"/>
                  </a:lnTo>
                  <a:lnTo>
                    <a:pt x="924" y="630"/>
                  </a:lnTo>
                  <a:lnTo>
                    <a:pt x="839" y="461"/>
                  </a:lnTo>
                  <a:lnTo>
                    <a:pt x="714" y="461"/>
                  </a:lnTo>
                  <a:lnTo>
                    <a:pt x="637" y="417"/>
                  </a:lnTo>
                  <a:lnTo>
                    <a:pt x="470" y="392"/>
                  </a:lnTo>
                  <a:lnTo>
                    <a:pt x="436" y="590"/>
                  </a:lnTo>
                  <a:lnTo>
                    <a:pt x="233" y="551"/>
                  </a:lnTo>
                  <a:lnTo>
                    <a:pt x="217" y="427"/>
                  </a:lnTo>
                  <a:lnTo>
                    <a:pt x="372" y="392"/>
                  </a:lnTo>
                  <a:lnTo>
                    <a:pt x="424" y="171"/>
                  </a:lnTo>
                  <a:lnTo>
                    <a:pt x="578" y="234"/>
                  </a:lnTo>
                  <a:lnTo>
                    <a:pt x="574" y="328"/>
                  </a:lnTo>
                  <a:lnTo>
                    <a:pt x="692" y="376"/>
                  </a:lnTo>
                  <a:lnTo>
                    <a:pt x="770" y="400"/>
                  </a:lnTo>
                  <a:lnTo>
                    <a:pt x="866" y="349"/>
                  </a:lnTo>
                  <a:lnTo>
                    <a:pt x="781" y="250"/>
                  </a:lnTo>
                  <a:lnTo>
                    <a:pt x="605" y="81"/>
                  </a:lnTo>
                  <a:lnTo>
                    <a:pt x="6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3" name="Google Shape;4833;p136"/>
            <p:cNvSpPr/>
            <p:nvPr/>
          </p:nvSpPr>
          <p:spPr>
            <a:xfrm>
              <a:off x="3311" y="3979"/>
              <a:ext cx="441" cy="573"/>
            </a:xfrm>
            <a:custGeom>
              <a:rect b="b" l="l" r="r" t="t"/>
              <a:pathLst>
                <a:path extrusionOk="0" h="2865" w="2205">
                  <a:moveTo>
                    <a:pt x="397" y="0"/>
                  </a:moveTo>
                  <a:lnTo>
                    <a:pt x="261" y="106"/>
                  </a:lnTo>
                  <a:lnTo>
                    <a:pt x="368" y="176"/>
                  </a:lnTo>
                  <a:lnTo>
                    <a:pt x="581" y="176"/>
                  </a:lnTo>
                  <a:lnTo>
                    <a:pt x="898" y="120"/>
                  </a:lnTo>
                  <a:lnTo>
                    <a:pt x="1098" y="443"/>
                  </a:lnTo>
                  <a:lnTo>
                    <a:pt x="1098" y="743"/>
                  </a:lnTo>
                  <a:lnTo>
                    <a:pt x="1370" y="1109"/>
                  </a:lnTo>
                  <a:lnTo>
                    <a:pt x="1416" y="1109"/>
                  </a:lnTo>
                  <a:lnTo>
                    <a:pt x="1416" y="980"/>
                  </a:lnTo>
                  <a:lnTo>
                    <a:pt x="1521" y="1199"/>
                  </a:lnTo>
                  <a:lnTo>
                    <a:pt x="1837" y="1269"/>
                  </a:lnTo>
                  <a:lnTo>
                    <a:pt x="1979" y="1410"/>
                  </a:lnTo>
                  <a:lnTo>
                    <a:pt x="2106" y="1448"/>
                  </a:lnTo>
                  <a:lnTo>
                    <a:pt x="1979" y="1710"/>
                  </a:lnTo>
                  <a:lnTo>
                    <a:pt x="2118" y="1964"/>
                  </a:lnTo>
                  <a:lnTo>
                    <a:pt x="2119" y="1968"/>
                  </a:lnTo>
                  <a:lnTo>
                    <a:pt x="2121" y="1978"/>
                  </a:lnTo>
                  <a:lnTo>
                    <a:pt x="2126" y="1993"/>
                  </a:lnTo>
                  <a:lnTo>
                    <a:pt x="2131" y="2011"/>
                  </a:lnTo>
                  <a:lnTo>
                    <a:pt x="2139" y="2033"/>
                  </a:lnTo>
                  <a:lnTo>
                    <a:pt x="2146" y="2058"/>
                  </a:lnTo>
                  <a:lnTo>
                    <a:pt x="2153" y="2085"/>
                  </a:lnTo>
                  <a:lnTo>
                    <a:pt x="2162" y="2113"/>
                  </a:lnTo>
                  <a:lnTo>
                    <a:pt x="2169" y="2141"/>
                  </a:lnTo>
                  <a:lnTo>
                    <a:pt x="2177" y="2168"/>
                  </a:lnTo>
                  <a:lnTo>
                    <a:pt x="2184" y="2194"/>
                  </a:lnTo>
                  <a:lnTo>
                    <a:pt x="2192" y="2217"/>
                  </a:lnTo>
                  <a:lnTo>
                    <a:pt x="2197" y="2237"/>
                  </a:lnTo>
                  <a:lnTo>
                    <a:pt x="2202" y="2253"/>
                  </a:lnTo>
                  <a:lnTo>
                    <a:pt x="2204" y="2264"/>
                  </a:lnTo>
                  <a:lnTo>
                    <a:pt x="2205" y="2270"/>
                  </a:lnTo>
                  <a:lnTo>
                    <a:pt x="2204" y="2275"/>
                  </a:lnTo>
                  <a:lnTo>
                    <a:pt x="2202" y="2286"/>
                  </a:lnTo>
                  <a:lnTo>
                    <a:pt x="2198" y="2302"/>
                  </a:lnTo>
                  <a:lnTo>
                    <a:pt x="2193" y="2323"/>
                  </a:lnTo>
                  <a:lnTo>
                    <a:pt x="2187" y="2347"/>
                  </a:lnTo>
                  <a:lnTo>
                    <a:pt x="2181" y="2374"/>
                  </a:lnTo>
                  <a:lnTo>
                    <a:pt x="2173" y="2404"/>
                  </a:lnTo>
                  <a:lnTo>
                    <a:pt x="2166" y="2433"/>
                  </a:lnTo>
                  <a:lnTo>
                    <a:pt x="2157" y="2464"/>
                  </a:lnTo>
                  <a:lnTo>
                    <a:pt x="2150" y="2495"/>
                  </a:lnTo>
                  <a:lnTo>
                    <a:pt x="2142" y="2523"/>
                  </a:lnTo>
                  <a:lnTo>
                    <a:pt x="2136" y="2549"/>
                  </a:lnTo>
                  <a:lnTo>
                    <a:pt x="2130" y="2572"/>
                  </a:lnTo>
                  <a:lnTo>
                    <a:pt x="2125" y="2592"/>
                  </a:lnTo>
                  <a:lnTo>
                    <a:pt x="2121" y="2608"/>
                  </a:lnTo>
                  <a:lnTo>
                    <a:pt x="2119" y="2616"/>
                  </a:lnTo>
                  <a:lnTo>
                    <a:pt x="2118" y="2620"/>
                  </a:lnTo>
                  <a:lnTo>
                    <a:pt x="2137" y="2848"/>
                  </a:lnTo>
                  <a:lnTo>
                    <a:pt x="2059" y="2857"/>
                  </a:lnTo>
                  <a:lnTo>
                    <a:pt x="1979" y="2863"/>
                  </a:lnTo>
                  <a:lnTo>
                    <a:pt x="1899" y="2865"/>
                  </a:lnTo>
                  <a:lnTo>
                    <a:pt x="1779" y="2862"/>
                  </a:lnTo>
                  <a:lnTo>
                    <a:pt x="1661" y="2851"/>
                  </a:lnTo>
                  <a:lnTo>
                    <a:pt x="1545" y="2832"/>
                  </a:lnTo>
                  <a:lnTo>
                    <a:pt x="1431" y="2808"/>
                  </a:lnTo>
                  <a:lnTo>
                    <a:pt x="1321" y="2776"/>
                  </a:lnTo>
                  <a:lnTo>
                    <a:pt x="1213" y="2738"/>
                  </a:lnTo>
                  <a:lnTo>
                    <a:pt x="1108" y="2693"/>
                  </a:lnTo>
                  <a:lnTo>
                    <a:pt x="1007" y="2644"/>
                  </a:lnTo>
                  <a:lnTo>
                    <a:pt x="909" y="2588"/>
                  </a:lnTo>
                  <a:lnTo>
                    <a:pt x="814" y="2528"/>
                  </a:lnTo>
                  <a:lnTo>
                    <a:pt x="723" y="2460"/>
                  </a:lnTo>
                  <a:lnTo>
                    <a:pt x="638" y="2389"/>
                  </a:lnTo>
                  <a:lnTo>
                    <a:pt x="556" y="2313"/>
                  </a:lnTo>
                  <a:lnTo>
                    <a:pt x="480" y="2232"/>
                  </a:lnTo>
                  <a:lnTo>
                    <a:pt x="407" y="2146"/>
                  </a:lnTo>
                  <a:lnTo>
                    <a:pt x="340" y="2057"/>
                  </a:lnTo>
                  <a:lnTo>
                    <a:pt x="278" y="1963"/>
                  </a:lnTo>
                  <a:lnTo>
                    <a:pt x="222" y="1866"/>
                  </a:lnTo>
                  <a:lnTo>
                    <a:pt x="172" y="1766"/>
                  </a:lnTo>
                  <a:lnTo>
                    <a:pt x="127" y="1661"/>
                  </a:lnTo>
                  <a:lnTo>
                    <a:pt x="90" y="1555"/>
                  </a:lnTo>
                  <a:lnTo>
                    <a:pt x="58" y="1444"/>
                  </a:lnTo>
                  <a:lnTo>
                    <a:pt x="33" y="1331"/>
                  </a:lnTo>
                  <a:lnTo>
                    <a:pt x="15" y="1217"/>
                  </a:lnTo>
                  <a:lnTo>
                    <a:pt x="3" y="1099"/>
                  </a:lnTo>
                  <a:lnTo>
                    <a:pt x="0" y="980"/>
                  </a:lnTo>
                  <a:lnTo>
                    <a:pt x="3" y="865"/>
                  </a:lnTo>
                  <a:lnTo>
                    <a:pt x="13" y="752"/>
                  </a:lnTo>
                  <a:lnTo>
                    <a:pt x="31" y="641"/>
                  </a:lnTo>
                  <a:lnTo>
                    <a:pt x="54" y="533"/>
                  </a:lnTo>
                  <a:lnTo>
                    <a:pt x="84" y="427"/>
                  </a:lnTo>
                  <a:lnTo>
                    <a:pt x="120" y="324"/>
                  </a:lnTo>
                  <a:lnTo>
                    <a:pt x="162" y="223"/>
                  </a:lnTo>
                  <a:lnTo>
                    <a:pt x="209" y="125"/>
                  </a:lnTo>
                  <a:lnTo>
                    <a:pt x="261" y="30"/>
                  </a:lnTo>
                  <a:lnTo>
                    <a:pt x="3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4" name="Google Shape;4834;p136"/>
            <p:cNvSpPr/>
            <p:nvPr/>
          </p:nvSpPr>
          <p:spPr>
            <a:xfrm>
              <a:off x="3398" y="3798"/>
              <a:ext cx="455" cy="137"/>
            </a:xfrm>
            <a:custGeom>
              <a:rect b="b" l="l" r="r" t="t"/>
              <a:pathLst>
                <a:path extrusionOk="0" h="686" w="2275">
                  <a:moveTo>
                    <a:pt x="971" y="203"/>
                  </a:moveTo>
                  <a:lnTo>
                    <a:pt x="967" y="210"/>
                  </a:lnTo>
                  <a:lnTo>
                    <a:pt x="959" y="220"/>
                  </a:lnTo>
                  <a:lnTo>
                    <a:pt x="946" y="231"/>
                  </a:lnTo>
                  <a:lnTo>
                    <a:pt x="933" y="243"/>
                  </a:lnTo>
                  <a:lnTo>
                    <a:pt x="915" y="255"/>
                  </a:lnTo>
                  <a:lnTo>
                    <a:pt x="899" y="268"/>
                  </a:lnTo>
                  <a:lnTo>
                    <a:pt x="883" y="279"/>
                  </a:lnTo>
                  <a:lnTo>
                    <a:pt x="868" y="289"/>
                  </a:lnTo>
                  <a:lnTo>
                    <a:pt x="857" y="296"/>
                  </a:lnTo>
                  <a:lnTo>
                    <a:pt x="850" y="301"/>
                  </a:lnTo>
                  <a:lnTo>
                    <a:pt x="846" y="303"/>
                  </a:lnTo>
                  <a:lnTo>
                    <a:pt x="971" y="376"/>
                  </a:lnTo>
                  <a:lnTo>
                    <a:pt x="1230" y="308"/>
                  </a:lnTo>
                  <a:lnTo>
                    <a:pt x="1169" y="203"/>
                  </a:lnTo>
                  <a:lnTo>
                    <a:pt x="1056" y="238"/>
                  </a:lnTo>
                  <a:lnTo>
                    <a:pt x="971" y="203"/>
                  </a:lnTo>
                  <a:close/>
                  <a:moveTo>
                    <a:pt x="1740" y="81"/>
                  </a:moveTo>
                  <a:lnTo>
                    <a:pt x="1545" y="188"/>
                  </a:lnTo>
                  <a:lnTo>
                    <a:pt x="1435" y="257"/>
                  </a:lnTo>
                  <a:lnTo>
                    <a:pt x="1512" y="307"/>
                  </a:lnTo>
                  <a:lnTo>
                    <a:pt x="1684" y="289"/>
                  </a:lnTo>
                  <a:lnTo>
                    <a:pt x="1864" y="154"/>
                  </a:lnTo>
                  <a:lnTo>
                    <a:pt x="1740" y="81"/>
                  </a:lnTo>
                  <a:close/>
                  <a:moveTo>
                    <a:pt x="1465" y="0"/>
                  </a:moveTo>
                  <a:lnTo>
                    <a:pt x="1573" y="3"/>
                  </a:lnTo>
                  <a:lnTo>
                    <a:pt x="1680" y="12"/>
                  </a:lnTo>
                  <a:lnTo>
                    <a:pt x="1784" y="27"/>
                  </a:lnTo>
                  <a:lnTo>
                    <a:pt x="1886" y="48"/>
                  </a:lnTo>
                  <a:lnTo>
                    <a:pt x="1987" y="74"/>
                  </a:lnTo>
                  <a:lnTo>
                    <a:pt x="2086" y="104"/>
                  </a:lnTo>
                  <a:lnTo>
                    <a:pt x="2181" y="140"/>
                  </a:lnTo>
                  <a:lnTo>
                    <a:pt x="2275" y="181"/>
                  </a:lnTo>
                  <a:lnTo>
                    <a:pt x="2206" y="192"/>
                  </a:lnTo>
                  <a:lnTo>
                    <a:pt x="2020" y="163"/>
                  </a:lnTo>
                  <a:lnTo>
                    <a:pt x="1888" y="250"/>
                  </a:lnTo>
                  <a:lnTo>
                    <a:pt x="1794" y="354"/>
                  </a:lnTo>
                  <a:lnTo>
                    <a:pt x="1455" y="384"/>
                  </a:lnTo>
                  <a:lnTo>
                    <a:pt x="1315" y="362"/>
                  </a:lnTo>
                  <a:lnTo>
                    <a:pt x="1220" y="511"/>
                  </a:lnTo>
                  <a:lnTo>
                    <a:pt x="940" y="527"/>
                  </a:lnTo>
                  <a:lnTo>
                    <a:pt x="764" y="476"/>
                  </a:lnTo>
                  <a:lnTo>
                    <a:pt x="610" y="561"/>
                  </a:lnTo>
                  <a:lnTo>
                    <a:pt x="272" y="608"/>
                  </a:lnTo>
                  <a:lnTo>
                    <a:pt x="1" y="686"/>
                  </a:lnTo>
                  <a:lnTo>
                    <a:pt x="0" y="686"/>
                  </a:lnTo>
                  <a:lnTo>
                    <a:pt x="73" y="604"/>
                  </a:lnTo>
                  <a:lnTo>
                    <a:pt x="150" y="527"/>
                  </a:lnTo>
                  <a:lnTo>
                    <a:pt x="230" y="453"/>
                  </a:lnTo>
                  <a:lnTo>
                    <a:pt x="315" y="385"/>
                  </a:lnTo>
                  <a:lnTo>
                    <a:pt x="404" y="322"/>
                  </a:lnTo>
                  <a:lnTo>
                    <a:pt x="497" y="264"/>
                  </a:lnTo>
                  <a:lnTo>
                    <a:pt x="592" y="210"/>
                  </a:lnTo>
                  <a:lnTo>
                    <a:pt x="693" y="162"/>
                  </a:lnTo>
                  <a:lnTo>
                    <a:pt x="795" y="120"/>
                  </a:lnTo>
                  <a:lnTo>
                    <a:pt x="901" y="85"/>
                  </a:lnTo>
                  <a:lnTo>
                    <a:pt x="1009" y="55"/>
                  </a:lnTo>
                  <a:lnTo>
                    <a:pt x="1119" y="31"/>
                  </a:lnTo>
                  <a:lnTo>
                    <a:pt x="1233" y="14"/>
                  </a:lnTo>
                  <a:lnTo>
                    <a:pt x="1348" y="4"/>
                  </a:lnTo>
                  <a:lnTo>
                    <a:pt x="146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35" name="Google Shape;4835;p136"/>
          <p:cNvGrpSpPr/>
          <p:nvPr/>
        </p:nvGrpSpPr>
        <p:grpSpPr>
          <a:xfrm>
            <a:off x="5672428" y="1828717"/>
            <a:ext cx="332877" cy="332877"/>
            <a:chOff x="-4627" y="146"/>
            <a:chExt cx="963" cy="963"/>
          </a:xfrm>
        </p:grpSpPr>
        <p:sp>
          <p:nvSpPr>
            <p:cNvPr id="4836" name="Google Shape;4836;p136"/>
            <p:cNvSpPr/>
            <p:nvPr/>
          </p:nvSpPr>
          <p:spPr>
            <a:xfrm>
              <a:off x="-4627" y="146"/>
              <a:ext cx="963" cy="963"/>
            </a:xfrm>
            <a:custGeom>
              <a:rect b="b" l="l" r="r" t="t"/>
              <a:pathLst>
                <a:path extrusionOk="0" h="3852" w="3852">
                  <a:moveTo>
                    <a:pt x="1926" y="488"/>
                  </a:moveTo>
                  <a:lnTo>
                    <a:pt x="1823" y="491"/>
                  </a:lnTo>
                  <a:lnTo>
                    <a:pt x="1723" y="502"/>
                  </a:lnTo>
                  <a:lnTo>
                    <a:pt x="1625" y="519"/>
                  </a:lnTo>
                  <a:lnTo>
                    <a:pt x="1528" y="543"/>
                  </a:lnTo>
                  <a:lnTo>
                    <a:pt x="1435" y="574"/>
                  </a:lnTo>
                  <a:lnTo>
                    <a:pt x="1345" y="610"/>
                  </a:lnTo>
                  <a:lnTo>
                    <a:pt x="1257" y="653"/>
                  </a:lnTo>
                  <a:lnTo>
                    <a:pt x="1173" y="700"/>
                  </a:lnTo>
                  <a:lnTo>
                    <a:pt x="1093" y="754"/>
                  </a:lnTo>
                  <a:lnTo>
                    <a:pt x="1017" y="812"/>
                  </a:lnTo>
                  <a:lnTo>
                    <a:pt x="944" y="875"/>
                  </a:lnTo>
                  <a:lnTo>
                    <a:pt x="875" y="944"/>
                  </a:lnTo>
                  <a:lnTo>
                    <a:pt x="812" y="1017"/>
                  </a:lnTo>
                  <a:lnTo>
                    <a:pt x="754" y="1093"/>
                  </a:lnTo>
                  <a:lnTo>
                    <a:pt x="700" y="1173"/>
                  </a:lnTo>
                  <a:lnTo>
                    <a:pt x="653" y="1257"/>
                  </a:lnTo>
                  <a:lnTo>
                    <a:pt x="610" y="1345"/>
                  </a:lnTo>
                  <a:lnTo>
                    <a:pt x="574" y="1435"/>
                  </a:lnTo>
                  <a:lnTo>
                    <a:pt x="543" y="1528"/>
                  </a:lnTo>
                  <a:lnTo>
                    <a:pt x="519" y="1625"/>
                  </a:lnTo>
                  <a:lnTo>
                    <a:pt x="502" y="1723"/>
                  </a:lnTo>
                  <a:lnTo>
                    <a:pt x="491" y="1823"/>
                  </a:lnTo>
                  <a:lnTo>
                    <a:pt x="488" y="1926"/>
                  </a:lnTo>
                  <a:lnTo>
                    <a:pt x="491" y="2029"/>
                  </a:lnTo>
                  <a:lnTo>
                    <a:pt x="502" y="2129"/>
                  </a:lnTo>
                  <a:lnTo>
                    <a:pt x="519" y="2227"/>
                  </a:lnTo>
                  <a:lnTo>
                    <a:pt x="543" y="2324"/>
                  </a:lnTo>
                  <a:lnTo>
                    <a:pt x="574" y="2417"/>
                  </a:lnTo>
                  <a:lnTo>
                    <a:pt x="610" y="2507"/>
                  </a:lnTo>
                  <a:lnTo>
                    <a:pt x="653" y="2595"/>
                  </a:lnTo>
                  <a:lnTo>
                    <a:pt x="700" y="2679"/>
                  </a:lnTo>
                  <a:lnTo>
                    <a:pt x="754" y="2759"/>
                  </a:lnTo>
                  <a:lnTo>
                    <a:pt x="812" y="2835"/>
                  </a:lnTo>
                  <a:lnTo>
                    <a:pt x="875" y="2908"/>
                  </a:lnTo>
                  <a:lnTo>
                    <a:pt x="944" y="2977"/>
                  </a:lnTo>
                  <a:lnTo>
                    <a:pt x="1017" y="3040"/>
                  </a:lnTo>
                  <a:lnTo>
                    <a:pt x="1093" y="3098"/>
                  </a:lnTo>
                  <a:lnTo>
                    <a:pt x="1173" y="3152"/>
                  </a:lnTo>
                  <a:lnTo>
                    <a:pt x="1257" y="3199"/>
                  </a:lnTo>
                  <a:lnTo>
                    <a:pt x="1345" y="3242"/>
                  </a:lnTo>
                  <a:lnTo>
                    <a:pt x="1435" y="3278"/>
                  </a:lnTo>
                  <a:lnTo>
                    <a:pt x="1528" y="3309"/>
                  </a:lnTo>
                  <a:lnTo>
                    <a:pt x="1625" y="3333"/>
                  </a:lnTo>
                  <a:lnTo>
                    <a:pt x="1723" y="3350"/>
                  </a:lnTo>
                  <a:lnTo>
                    <a:pt x="1823" y="3361"/>
                  </a:lnTo>
                  <a:lnTo>
                    <a:pt x="1926" y="3364"/>
                  </a:lnTo>
                  <a:lnTo>
                    <a:pt x="2029" y="3361"/>
                  </a:lnTo>
                  <a:lnTo>
                    <a:pt x="2129" y="3350"/>
                  </a:lnTo>
                  <a:lnTo>
                    <a:pt x="2227" y="3333"/>
                  </a:lnTo>
                  <a:lnTo>
                    <a:pt x="2324" y="3309"/>
                  </a:lnTo>
                  <a:lnTo>
                    <a:pt x="2417" y="3278"/>
                  </a:lnTo>
                  <a:lnTo>
                    <a:pt x="2507" y="3242"/>
                  </a:lnTo>
                  <a:lnTo>
                    <a:pt x="2595" y="3199"/>
                  </a:lnTo>
                  <a:lnTo>
                    <a:pt x="2679" y="3152"/>
                  </a:lnTo>
                  <a:lnTo>
                    <a:pt x="2759" y="3098"/>
                  </a:lnTo>
                  <a:lnTo>
                    <a:pt x="2835" y="3040"/>
                  </a:lnTo>
                  <a:lnTo>
                    <a:pt x="2908" y="2977"/>
                  </a:lnTo>
                  <a:lnTo>
                    <a:pt x="2977" y="2908"/>
                  </a:lnTo>
                  <a:lnTo>
                    <a:pt x="3040" y="2835"/>
                  </a:lnTo>
                  <a:lnTo>
                    <a:pt x="3098" y="2759"/>
                  </a:lnTo>
                  <a:lnTo>
                    <a:pt x="3152" y="2679"/>
                  </a:lnTo>
                  <a:lnTo>
                    <a:pt x="3199" y="2595"/>
                  </a:lnTo>
                  <a:lnTo>
                    <a:pt x="3242" y="2507"/>
                  </a:lnTo>
                  <a:lnTo>
                    <a:pt x="3278" y="2417"/>
                  </a:lnTo>
                  <a:lnTo>
                    <a:pt x="3309" y="2324"/>
                  </a:lnTo>
                  <a:lnTo>
                    <a:pt x="3333" y="2227"/>
                  </a:lnTo>
                  <a:lnTo>
                    <a:pt x="3350" y="2129"/>
                  </a:lnTo>
                  <a:lnTo>
                    <a:pt x="3361" y="2029"/>
                  </a:lnTo>
                  <a:lnTo>
                    <a:pt x="3364" y="1926"/>
                  </a:lnTo>
                  <a:lnTo>
                    <a:pt x="3361" y="1823"/>
                  </a:lnTo>
                  <a:lnTo>
                    <a:pt x="3350" y="1723"/>
                  </a:lnTo>
                  <a:lnTo>
                    <a:pt x="3333" y="1625"/>
                  </a:lnTo>
                  <a:lnTo>
                    <a:pt x="3309" y="1528"/>
                  </a:lnTo>
                  <a:lnTo>
                    <a:pt x="3278" y="1435"/>
                  </a:lnTo>
                  <a:lnTo>
                    <a:pt x="3242" y="1345"/>
                  </a:lnTo>
                  <a:lnTo>
                    <a:pt x="3199" y="1257"/>
                  </a:lnTo>
                  <a:lnTo>
                    <a:pt x="3152" y="1173"/>
                  </a:lnTo>
                  <a:lnTo>
                    <a:pt x="3098" y="1093"/>
                  </a:lnTo>
                  <a:lnTo>
                    <a:pt x="3040" y="1017"/>
                  </a:lnTo>
                  <a:lnTo>
                    <a:pt x="2977" y="944"/>
                  </a:lnTo>
                  <a:lnTo>
                    <a:pt x="2908" y="875"/>
                  </a:lnTo>
                  <a:lnTo>
                    <a:pt x="2835" y="812"/>
                  </a:lnTo>
                  <a:lnTo>
                    <a:pt x="2759" y="754"/>
                  </a:lnTo>
                  <a:lnTo>
                    <a:pt x="2679" y="700"/>
                  </a:lnTo>
                  <a:lnTo>
                    <a:pt x="2595" y="653"/>
                  </a:lnTo>
                  <a:lnTo>
                    <a:pt x="2507" y="610"/>
                  </a:lnTo>
                  <a:lnTo>
                    <a:pt x="2417" y="574"/>
                  </a:lnTo>
                  <a:lnTo>
                    <a:pt x="2324" y="543"/>
                  </a:lnTo>
                  <a:lnTo>
                    <a:pt x="2227" y="519"/>
                  </a:lnTo>
                  <a:lnTo>
                    <a:pt x="2129" y="502"/>
                  </a:lnTo>
                  <a:lnTo>
                    <a:pt x="2029" y="491"/>
                  </a:lnTo>
                  <a:lnTo>
                    <a:pt x="1926" y="488"/>
                  </a:lnTo>
                  <a:close/>
                  <a:moveTo>
                    <a:pt x="1926" y="0"/>
                  </a:moveTo>
                  <a:lnTo>
                    <a:pt x="2043" y="4"/>
                  </a:lnTo>
                  <a:lnTo>
                    <a:pt x="2158" y="14"/>
                  </a:lnTo>
                  <a:lnTo>
                    <a:pt x="2272" y="32"/>
                  </a:lnTo>
                  <a:lnTo>
                    <a:pt x="2382" y="55"/>
                  </a:lnTo>
                  <a:lnTo>
                    <a:pt x="2491" y="85"/>
                  </a:lnTo>
                  <a:lnTo>
                    <a:pt x="2597" y="120"/>
                  </a:lnTo>
                  <a:lnTo>
                    <a:pt x="2700" y="162"/>
                  </a:lnTo>
                  <a:lnTo>
                    <a:pt x="2800" y="210"/>
                  </a:lnTo>
                  <a:lnTo>
                    <a:pt x="2897" y="264"/>
                  </a:lnTo>
                  <a:lnTo>
                    <a:pt x="2991" y="322"/>
                  </a:lnTo>
                  <a:lnTo>
                    <a:pt x="3080" y="385"/>
                  </a:lnTo>
                  <a:lnTo>
                    <a:pt x="3166" y="454"/>
                  </a:lnTo>
                  <a:lnTo>
                    <a:pt x="3249" y="526"/>
                  </a:lnTo>
                  <a:lnTo>
                    <a:pt x="3326" y="603"/>
                  </a:lnTo>
                  <a:lnTo>
                    <a:pt x="3398" y="686"/>
                  </a:lnTo>
                  <a:lnTo>
                    <a:pt x="3467" y="772"/>
                  </a:lnTo>
                  <a:lnTo>
                    <a:pt x="3530" y="861"/>
                  </a:lnTo>
                  <a:lnTo>
                    <a:pt x="3588" y="955"/>
                  </a:lnTo>
                  <a:lnTo>
                    <a:pt x="3642" y="1052"/>
                  </a:lnTo>
                  <a:lnTo>
                    <a:pt x="3690" y="1152"/>
                  </a:lnTo>
                  <a:lnTo>
                    <a:pt x="3732" y="1255"/>
                  </a:lnTo>
                  <a:lnTo>
                    <a:pt x="3767" y="1361"/>
                  </a:lnTo>
                  <a:lnTo>
                    <a:pt x="3797" y="1470"/>
                  </a:lnTo>
                  <a:lnTo>
                    <a:pt x="3820" y="1580"/>
                  </a:lnTo>
                  <a:lnTo>
                    <a:pt x="3838" y="1694"/>
                  </a:lnTo>
                  <a:lnTo>
                    <a:pt x="3848" y="1809"/>
                  </a:lnTo>
                  <a:lnTo>
                    <a:pt x="3852" y="1926"/>
                  </a:lnTo>
                  <a:lnTo>
                    <a:pt x="3848" y="2043"/>
                  </a:lnTo>
                  <a:lnTo>
                    <a:pt x="3838" y="2158"/>
                  </a:lnTo>
                  <a:lnTo>
                    <a:pt x="3820" y="2272"/>
                  </a:lnTo>
                  <a:lnTo>
                    <a:pt x="3797" y="2382"/>
                  </a:lnTo>
                  <a:lnTo>
                    <a:pt x="3767" y="2491"/>
                  </a:lnTo>
                  <a:lnTo>
                    <a:pt x="3732" y="2597"/>
                  </a:lnTo>
                  <a:lnTo>
                    <a:pt x="3690" y="2700"/>
                  </a:lnTo>
                  <a:lnTo>
                    <a:pt x="3642" y="2800"/>
                  </a:lnTo>
                  <a:lnTo>
                    <a:pt x="3588" y="2897"/>
                  </a:lnTo>
                  <a:lnTo>
                    <a:pt x="3530" y="2991"/>
                  </a:lnTo>
                  <a:lnTo>
                    <a:pt x="3467" y="3080"/>
                  </a:lnTo>
                  <a:lnTo>
                    <a:pt x="3398" y="3166"/>
                  </a:lnTo>
                  <a:lnTo>
                    <a:pt x="3326" y="3249"/>
                  </a:lnTo>
                  <a:lnTo>
                    <a:pt x="3249" y="3326"/>
                  </a:lnTo>
                  <a:lnTo>
                    <a:pt x="3166" y="3398"/>
                  </a:lnTo>
                  <a:lnTo>
                    <a:pt x="3080" y="3467"/>
                  </a:lnTo>
                  <a:lnTo>
                    <a:pt x="2991" y="3530"/>
                  </a:lnTo>
                  <a:lnTo>
                    <a:pt x="2897" y="3588"/>
                  </a:lnTo>
                  <a:lnTo>
                    <a:pt x="2800" y="3642"/>
                  </a:lnTo>
                  <a:lnTo>
                    <a:pt x="2700" y="3690"/>
                  </a:lnTo>
                  <a:lnTo>
                    <a:pt x="2597" y="3732"/>
                  </a:lnTo>
                  <a:lnTo>
                    <a:pt x="2491" y="3767"/>
                  </a:lnTo>
                  <a:lnTo>
                    <a:pt x="2382" y="3797"/>
                  </a:lnTo>
                  <a:lnTo>
                    <a:pt x="2272" y="3820"/>
                  </a:lnTo>
                  <a:lnTo>
                    <a:pt x="2158" y="3838"/>
                  </a:lnTo>
                  <a:lnTo>
                    <a:pt x="2043" y="3848"/>
                  </a:lnTo>
                  <a:lnTo>
                    <a:pt x="1926" y="3852"/>
                  </a:lnTo>
                  <a:lnTo>
                    <a:pt x="1809" y="3848"/>
                  </a:lnTo>
                  <a:lnTo>
                    <a:pt x="1694" y="3838"/>
                  </a:lnTo>
                  <a:lnTo>
                    <a:pt x="1580" y="3820"/>
                  </a:lnTo>
                  <a:lnTo>
                    <a:pt x="1470" y="3797"/>
                  </a:lnTo>
                  <a:lnTo>
                    <a:pt x="1361" y="3767"/>
                  </a:lnTo>
                  <a:lnTo>
                    <a:pt x="1255" y="3732"/>
                  </a:lnTo>
                  <a:lnTo>
                    <a:pt x="1152" y="3690"/>
                  </a:lnTo>
                  <a:lnTo>
                    <a:pt x="1052" y="3642"/>
                  </a:lnTo>
                  <a:lnTo>
                    <a:pt x="955" y="3588"/>
                  </a:lnTo>
                  <a:lnTo>
                    <a:pt x="861" y="3530"/>
                  </a:lnTo>
                  <a:lnTo>
                    <a:pt x="772" y="3467"/>
                  </a:lnTo>
                  <a:lnTo>
                    <a:pt x="686" y="3398"/>
                  </a:lnTo>
                  <a:lnTo>
                    <a:pt x="603" y="3326"/>
                  </a:lnTo>
                  <a:lnTo>
                    <a:pt x="526" y="3249"/>
                  </a:lnTo>
                  <a:lnTo>
                    <a:pt x="454" y="3166"/>
                  </a:lnTo>
                  <a:lnTo>
                    <a:pt x="385" y="3080"/>
                  </a:lnTo>
                  <a:lnTo>
                    <a:pt x="322" y="2991"/>
                  </a:lnTo>
                  <a:lnTo>
                    <a:pt x="264" y="2897"/>
                  </a:lnTo>
                  <a:lnTo>
                    <a:pt x="210" y="2800"/>
                  </a:lnTo>
                  <a:lnTo>
                    <a:pt x="162" y="2700"/>
                  </a:lnTo>
                  <a:lnTo>
                    <a:pt x="120" y="2597"/>
                  </a:lnTo>
                  <a:lnTo>
                    <a:pt x="85" y="2491"/>
                  </a:lnTo>
                  <a:lnTo>
                    <a:pt x="55" y="2382"/>
                  </a:lnTo>
                  <a:lnTo>
                    <a:pt x="32" y="2272"/>
                  </a:lnTo>
                  <a:lnTo>
                    <a:pt x="14" y="2158"/>
                  </a:lnTo>
                  <a:lnTo>
                    <a:pt x="4" y="2043"/>
                  </a:lnTo>
                  <a:lnTo>
                    <a:pt x="0" y="1926"/>
                  </a:lnTo>
                  <a:lnTo>
                    <a:pt x="4" y="1809"/>
                  </a:lnTo>
                  <a:lnTo>
                    <a:pt x="14" y="1694"/>
                  </a:lnTo>
                  <a:lnTo>
                    <a:pt x="32" y="1580"/>
                  </a:lnTo>
                  <a:lnTo>
                    <a:pt x="55" y="1470"/>
                  </a:lnTo>
                  <a:lnTo>
                    <a:pt x="85" y="1361"/>
                  </a:lnTo>
                  <a:lnTo>
                    <a:pt x="120" y="1255"/>
                  </a:lnTo>
                  <a:lnTo>
                    <a:pt x="162" y="1152"/>
                  </a:lnTo>
                  <a:lnTo>
                    <a:pt x="210" y="1052"/>
                  </a:lnTo>
                  <a:lnTo>
                    <a:pt x="264" y="955"/>
                  </a:lnTo>
                  <a:lnTo>
                    <a:pt x="322" y="861"/>
                  </a:lnTo>
                  <a:lnTo>
                    <a:pt x="385" y="772"/>
                  </a:lnTo>
                  <a:lnTo>
                    <a:pt x="454" y="686"/>
                  </a:lnTo>
                  <a:lnTo>
                    <a:pt x="526" y="603"/>
                  </a:lnTo>
                  <a:lnTo>
                    <a:pt x="603" y="526"/>
                  </a:lnTo>
                  <a:lnTo>
                    <a:pt x="686" y="454"/>
                  </a:lnTo>
                  <a:lnTo>
                    <a:pt x="772" y="385"/>
                  </a:lnTo>
                  <a:lnTo>
                    <a:pt x="861" y="322"/>
                  </a:lnTo>
                  <a:lnTo>
                    <a:pt x="955" y="264"/>
                  </a:lnTo>
                  <a:lnTo>
                    <a:pt x="1052" y="210"/>
                  </a:lnTo>
                  <a:lnTo>
                    <a:pt x="1152" y="162"/>
                  </a:lnTo>
                  <a:lnTo>
                    <a:pt x="1255" y="120"/>
                  </a:lnTo>
                  <a:lnTo>
                    <a:pt x="1361" y="85"/>
                  </a:lnTo>
                  <a:lnTo>
                    <a:pt x="1470" y="55"/>
                  </a:lnTo>
                  <a:lnTo>
                    <a:pt x="1580" y="32"/>
                  </a:lnTo>
                  <a:lnTo>
                    <a:pt x="1694" y="14"/>
                  </a:lnTo>
                  <a:lnTo>
                    <a:pt x="1809" y="4"/>
                  </a:lnTo>
                  <a:lnTo>
                    <a:pt x="192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7" name="Google Shape;4837;p136"/>
            <p:cNvSpPr/>
            <p:nvPr/>
          </p:nvSpPr>
          <p:spPr>
            <a:xfrm>
              <a:off x="-4210" y="402"/>
              <a:ext cx="114" cy="114"/>
            </a:xfrm>
            <a:custGeom>
              <a:rect b="b" l="l" r="r" t="t"/>
              <a:pathLst>
                <a:path extrusionOk="0" h="457" w="458">
                  <a:moveTo>
                    <a:pt x="229" y="0"/>
                  </a:moveTo>
                  <a:lnTo>
                    <a:pt x="266" y="3"/>
                  </a:lnTo>
                  <a:lnTo>
                    <a:pt x="301" y="11"/>
                  </a:lnTo>
                  <a:lnTo>
                    <a:pt x="334" y="25"/>
                  </a:lnTo>
                  <a:lnTo>
                    <a:pt x="364" y="44"/>
                  </a:lnTo>
                  <a:lnTo>
                    <a:pt x="391" y="67"/>
                  </a:lnTo>
                  <a:lnTo>
                    <a:pt x="413" y="93"/>
                  </a:lnTo>
                  <a:lnTo>
                    <a:pt x="432" y="123"/>
                  </a:lnTo>
                  <a:lnTo>
                    <a:pt x="446" y="156"/>
                  </a:lnTo>
                  <a:lnTo>
                    <a:pt x="454" y="191"/>
                  </a:lnTo>
                  <a:lnTo>
                    <a:pt x="458" y="228"/>
                  </a:lnTo>
                  <a:lnTo>
                    <a:pt x="454" y="266"/>
                  </a:lnTo>
                  <a:lnTo>
                    <a:pt x="446" y="301"/>
                  </a:lnTo>
                  <a:lnTo>
                    <a:pt x="432" y="333"/>
                  </a:lnTo>
                  <a:lnTo>
                    <a:pt x="413" y="364"/>
                  </a:lnTo>
                  <a:lnTo>
                    <a:pt x="391" y="391"/>
                  </a:lnTo>
                  <a:lnTo>
                    <a:pt x="364" y="413"/>
                  </a:lnTo>
                  <a:lnTo>
                    <a:pt x="334" y="431"/>
                  </a:lnTo>
                  <a:lnTo>
                    <a:pt x="301" y="445"/>
                  </a:lnTo>
                  <a:lnTo>
                    <a:pt x="266" y="455"/>
                  </a:lnTo>
                  <a:lnTo>
                    <a:pt x="229" y="457"/>
                  </a:lnTo>
                  <a:lnTo>
                    <a:pt x="191" y="455"/>
                  </a:lnTo>
                  <a:lnTo>
                    <a:pt x="156" y="445"/>
                  </a:lnTo>
                  <a:lnTo>
                    <a:pt x="124" y="431"/>
                  </a:lnTo>
                  <a:lnTo>
                    <a:pt x="93" y="413"/>
                  </a:lnTo>
                  <a:lnTo>
                    <a:pt x="68" y="391"/>
                  </a:lnTo>
                  <a:lnTo>
                    <a:pt x="44" y="364"/>
                  </a:lnTo>
                  <a:lnTo>
                    <a:pt x="26" y="333"/>
                  </a:lnTo>
                  <a:lnTo>
                    <a:pt x="12" y="301"/>
                  </a:lnTo>
                  <a:lnTo>
                    <a:pt x="4" y="266"/>
                  </a:lnTo>
                  <a:lnTo>
                    <a:pt x="0" y="228"/>
                  </a:lnTo>
                  <a:lnTo>
                    <a:pt x="4" y="191"/>
                  </a:lnTo>
                  <a:lnTo>
                    <a:pt x="12" y="156"/>
                  </a:lnTo>
                  <a:lnTo>
                    <a:pt x="26" y="123"/>
                  </a:lnTo>
                  <a:lnTo>
                    <a:pt x="44" y="93"/>
                  </a:lnTo>
                  <a:lnTo>
                    <a:pt x="68" y="67"/>
                  </a:lnTo>
                  <a:lnTo>
                    <a:pt x="93" y="44"/>
                  </a:lnTo>
                  <a:lnTo>
                    <a:pt x="124" y="25"/>
                  </a:lnTo>
                  <a:lnTo>
                    <a:pt x="156" y="11"/>
                  </a:lnTo>
                  <a:lnTo>
                    <a:pt x="191" y="3"/>
                  </a:lnTo>
                  <a:lnTo>
                    <a:pt x="22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8" name="Google Shape;4838;p136"/>
            <p:cNvSpPr/>
            <p:nvPr/>
          </p:nvSpPr>
          <p:spPr>
            <a:xfrm>
              <a:off x="-4224" y="570"/>
              <a:ext cx="157" cy="283"/>
            </a:xfrm>
            <a:custGeom>
              <a:rect b="b" l="l" r="r" t="t"/>
              <a:pathLst>
                <a:path extrusionOk="0" h="1132" w="630">
                  <a:moveTo>
                    <a:pt x="1" y="0"/>
                  </a:moveTo>
                  <a:lnTo>
                    <a:pt x="515" y="0"/>
                  </a:lnTo>
                  <a:lnTo>
                    <a:pt x="515" y="827"/>
                  </a:lnTo>
                  <a:lnTo>
                    <a:pt x="630" y="827"/>
                  </a:lnTo>
                  <a:lnTo>
                    <a:pt x="630" y="1132"/>
                  </a:lnTo>
                  <a:lnTo>
                    <a:pt x="0" y="1132"/>
                  </a:lnTo>
                  <a:lnTo>
                    <a:pt x="0" y="827"/>
                  </a:lnTo>
                  <a:lnTo>
                    <a:pt x="115" y="827"/>
                  </a:lnTo>
                  <a:lnTo>
                    <a:pt x="115" y="306"/>
                  </a:lnTo>
                  <a:lnTo>
                    <a:pt x="1" y="30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39" name="Google Shape;4839;p136"/>
          <p:cNvSpPr/>
          <p:nvPr/>
        </p:nvSpPr>
        <p:spPr>
          <a:xfrm>
            <a:off x="4150735" y="3834410"/>
            <a:ext cx="351715" cy="288208"/>
          </a:xfrm>
          <a:custGeom>
            <a:rect b="b" l="l" r="r" t="t"/>
            <a:pathLst>
              <a:path extrusionOk="0" h="2830" w="3456">
                <a:moveTo>
                  <a:pt x="1392" y="628"/>
                </a:moveTo>
                <a:lnTo>
                  <a:pt x="1335" y="631"/>
                </a:lnTo>
                <a:lnTo>
                  <a:pt x="1280" y="640"/>
                </a:lnTo>
                <a:lnTo>
                  <a:pt x="1227" y="655"/>
                </a:lnTo>
                <a:lnTo>
                  <a:pt x="1177" y="674"/>
                </a:lnTo>
                <a:lnTo>
                  <a:pt x="1130" y="699"/>
                </a:lnTo>
                <a:lnTo>
                  <a:pt x="1085" y="728"/>
                </a:lnTo>
                <a:lnTo>
                  <a:pt x="1044" y="761"/>
                </a:lnTo>
                <a:lnTo>
                  <a:pt x="1006" y="799"/>
                </a:lnTo>
                <a:lnTo>
                  <a:pt x="973" y="840"/>
                </a:lnTo>
                <a:lnTo>
                  <a:pt x="944" y="885"/>
                </a:lnTo>
                <a:lnTo>
                  <a:pt x="920" y="932"/>
                </a:lnTo>
                <a:lnTo>
                  <a:pt x="900" y="982"/>
                </a:lnTo>
                <a:lnTo>
                  <a:pt x="885" y="1036"/>
                </a:lnTo>
                <a:lnTo>
                  <a:pt x="876" y="1090"/>
                </a:lnTo>
                <a:lnTo>
                  <a:pt x="872" y="1146"/>
                </a:lnTo>
                <a:lnTo>
                  <a:pt x="876" y="1202"/>
                </a:lnTo>
                <a:lnTo>
                  <a:pt x="885" y="1258"/>
                </a:lnTo>
                <a:lnTo>
                  <a:pt x="900" y="1310"/>
                </a:lnTo>
                <a:lnTo>
                  <a:pt x="907" y="1335"/>
                </a:lnTo>
                <a:lnTo>
                  <a:pt x="918" y="1361"/>
                </a:lnTo>
                <a:lnTo>
                  <a:pt x="933" y="1389"/>
                </a:lnTo>
                <a:lnTo>
                  <a:pt x="958" y="1432"/>
                </a:lnTo>
                <a:lnTo>
                  <a:pt x="988" y="1472"/>
                </a:lnTo>
                <a:lnTo>
                  <a:pt x="1020" y="1508"/>
                </a:lnTo>
                <a:lnTo>
                  <a:pt x="1057" y="1543"/>
                </a:lnTo>
                <a:lnTo>
                  <a:pt x="1089" y="1576"/>
                </a:lnTo>
                <a:lnTo>
                  <a:pt x="1124" y="1609"/>
                </a:lnTo>
                <a:lnTo>
                  <a:pt x="1159" y="1643"/>
                </a:lnTo>
                <a:lnTo>
                  <a:pt x="1197" y="1675"/>
                </a:lnTo>
                <a:lnTo>
                  <a:pt x="1235" y="1708"/>
                </a:lnTo>
                <a:lnTo>
                  <a:pt x="1273" y="1741"/>
                </a:lnTo>
                <a:lnTo>
                  <a:pt x="1312" y="1773"/>
                </a:lnTo>
                <a:lnTo>
                  <a:pt x="1351" y="1804"/>
                </a:lnTo>
                <a:lnTo>
                  <a:pt x="1390" y="1835"/>
                </a:lnTo>
                <a:lnTo>
                  <a:pt x="1427" y="1864"/>
                </a:lnTo>
                <a:lnTo>
                  <a:pt x="1465" y="1892"/>
                </a:lnTo>
                <a:lnTo>
                  <a:pt x="1501" y="1919"/>
                </a:lnTo>
                <a:lnTo>
                  <a:pt x="1535" y="1944"/>
                </a:lnTo>
                <a:lnTo>
                  <a:pt x="1568" y="1968"/>
                </a:lnTo>
                <a:lnTo>
                  <a:pt x="1598" y="1989"/>
                </a:lnTo>
                <a:lnTo>
                  <a:pt x="1625" y="2009"/>
                </a:lnTo>
                <a:lnTo>
                  <a:pt x="1651" y="2027"/>
                </a:lnTo>
                <a:lnTo>
                  <a:pt x="1672" y="2042"/>
                </a:lnTo>
                <a:lnTo>
                  <a:pt x="1691" y="2055"/>
                </a:lnTo>
                <a:lnTo>
                  <a:pt x="1707" y="2065"/>
                </a:lnTo>
                <a:lnTo>
                  <a:pt x="1718" y="2074"/>
                </a:lnTo>
                <a:lnTo>
                  <a:pt x="1725" y="2078"/>
                </a:lnTo>
                <a:lnTo>
                  <a:pt x="1727" y="2079"/>
                </a:lnTo>
                <a:lnTo>
                  <a:pt x="1730" y="2078"/>
                </a:lnTo>
                <a:lnTo>
                  <a:pt x="1736" y="2074"/>
                </a:lnTo>
                <a:lnTo>
                  <a:pt x="1748" y="2065"/>
                </a:lnTo>
                <a:lnTo>
                  <a:pt x="1763" y="2055"/>
                </a:lnTo>
                <a:lnTo>
                  <a:pt x="1781" y="2042"/>
                </a:lnTo>
                <a:lnTo>
                  <a:pt x="1803" y="2027"/>
                </a:lnTo>
                <a:lnTo>
                  <a:pt x="1829" y="2009"/>
                </a:lnTo>
                <a:lnTo>
                  <a:pt x="1857" y="1989"/>
                </a:lnTo>
                <a:lnTo>
                  <a:pt x="1887" y="1968"/>
                </a:lnTo>
                <a:lnTo>
                  <a:pt x="1920" y="1944"/>
                </a:lnTo>
                <a:lnTo>
                  <a:pt x="1954" y="1919"/>
                </a:lnTo>
                <a:lnTo>
                  <a:pt x="1990" y="1892"/>
                </a:lnTo>
                <a:lnTo>
                  <a:pt x="2026" y="1864"/>
                </a:lnTo>
                <a:lnTo>
                  <a:pt x="2064" y="1835"/>
                </a:lnTo>
                <a:lnTo>
                  <a:pt x="2103" y="1804"/>
                </a:lnTo>
                <a:lnTo>
                  <a:pt x="2142" y="1773"/>
                </a:lnTo>
                <a:lnTo>
                  <a:pt x="2181" y="1741"/>
                </a:lnTo>
                <a:lnTo>
                  <a:pt x="2220" y="1708"/>
                </a:lnTo>
                <a:lnTo>
                  <a:pt x="2258" y="1676"/>
                </a:lnTo>
                <a:lnTo>
                  <a:pt x="2295" y="1643"/>
                </a:lnTo>
                <a:lnTo>
                  <a:pt x="2331" y="1609"/>
                </a:lnTo>
                <a:lnTo>
                  <a:pt x="2366" y="1576"/>
                </a:lnTo>
                <a:lnTo>
                  <a:pt x="2398" y="1543"/>
                </a:lnTo>
                <a:lnTo>
                  <a:pt x="2434" y="1508"/>
                </a:lnTo>
                <a:lnTo>
                  <a:pt x="2467" y="1472"/>
                </a:lnTo>
                <a:lnTo>
                  <a:pt x="2496" y="1432"/>
                </a:lnTo>
                <a:lnTo>
                  <a:pt x="2522" y="1389"/>
                </a:lnTo>
                <a:lnTo>
                  <a:pt x="2536" y="1361"/>
                </a:lnTo>
                <a:lnTo>
                  <a:pt x="2547" y="1335"/>
                </a:lnTo>
                <a:lnTo>
                  <a:pt x="2555" y="1310"/>
                </a:lnTo>
                <a:lnTo>
                  <a:pt x="2570" y="1258"/>
                </a:lnTo>
                <a:lnTo>
                  <a:pt x="2578" y="1202"/>
                </a:lnTo>
                <a:lnTo>
                  <a:pt x="2582" y="1146"/>
                </a:lnTo>
                <a:lnTo>
                  <a:pt x="2578" y="1090"/>
                </a:lnTo>
                <a:lnTo>
                  <a:pt x="2570" y="1036"/>
                </a:lnTo>
                <a:lnTo>
                  <a:pt x="2555" y="982"/>
                </a:lnTo>
                <a:lnTo>
                  <a:pt x="2535" y="932"/>
                </a:lnTo>
                <a:lnTo>
                  <a:pt x="2510" y="885"/>
                </a:lnTo>
                <a:lnTo>
                  <a:pt x="2481" y="840"/>
                </a:lnTo>
                <a:lnTo>
                  <a:pt x="2447" y="799"/>
                </a:lnTo>
                <a:lnTo>
                  <a:pt x="2411" y="761"/>
                </a:lnTo>
                <a:lnTo>
                  <a:pt x="2369" y="728"/>
                </a:lnTo>
                <a:lnTo>
                  <a:pt x="2325" y="699"/>
                </a:lnTo>
                <a:lnTo>
                  <a:pt x="2277" y="674"/>
                </a:lnTo>
                <a:lnTo>
                  <a:pt x="2227" y="655"/>
                </a:lnTo>
                <a:lnTo>
                  <a:pt x="2174" y="640"/>
                </a:lnTo>
                <a:lnTo>
                  <a:pt x="2120" y="631"/>
                </a:lnTo>
                <a:lnTo>
                  <a:pt x="2063" y="628"/>
                </a:lnTo>
                <a:lnTo>
                  <a:pt x="2018" y="630"/>
                </a:lnTo>
                <a:lnTo>
                  <a:pt x="1977" y="636"/>
                </a:lnTo>
                <a:lnTo>
                  <a:pt x="1941" y="645"/>
                </a:lnTo>
                <a:lnTo>
                  <a:pt x="1907" y="659"/>
                </a:lnTo>
                <a:lnTo>
                  <a:pt x="1877" y="675"/>
                </a:lnTo>
                <a:lnTo>
                  <a:pt x="1849" y="693"/>
                </a:lnTo>
                <a:lnTo>
                  <a:pt x="1825" y="714"/>
                </a:lnTo>
                <a:lnTo>
                  <a:pt x="1805" y="737"/>
                </a:lnTo>
                <a:lnTo>
                  <a:pt x="1787" y="761"/>
                </a:lnTo>
                <a:lnTo>
                  <a:pt x="1772" y="787"/>
                </a:lnTo>
                <a:lnTo>
                  <a:pt x="1759" y="813"/>
                </a:lnTo>
                <a:lnTo>
                  <a:pt x="1749" y="840"/>
                </a:lnTo>
                <a:lnTo>
                  <a:pt x="1741" y="869"/>
                </a:lnTo>
                <a:lnTo>
                  <a:pt x="1734" y="896"/>
                </a:lnTo>
                <a:lnTo>
                  <a:pt x="1730" y="923"/>
                </a:lnTo>
                <a:lnTo>
                  <a:pt x="1727" y="949"/>
                </a:lnTo>
                <a:lnTo>
                  <a:pt x="1727" y="974"/>
                </a:lnTo>
                <a:lnTo>
                  <a:pt x="1725" y="943"/>
                </a:lnTo>
                <a:lnTo>
                  <a:pt x="1719" y="911"/>
                </a:lnTo>
                <a:lnTo>
                  <a:pt x="1708" y="878"/>
                </a:lnTo>
                <a:lnTo>
                  <a:pt x="1694" y="845"/>
                </a:lnTo>
                <a:lnTo>
                  <a:pt x="1677" y="811"/>
                </a:lnTo>
                <a:lnTo>
                  <a:pt x="1656" y="780"/>
                </a:lnTo>
                <a:lnTo>
                  <a:pt x="1632" y="749"/>
                </a:lnTo>
                <a:lnTo>
                  <a:pt x="1604" y="720"/>
                </a:lnTo>
                <a:lnTo>
                  <a:pt x="1575" y="694"/>
                </a:lnTo>
                <a:lnTo>
                  <a:pt x="1543" y="672"/>
                </a:lnTo>
                <a:lnTo>
                  <a:pt x="1508" y="654"/>
                </a:lnTo>
                <a:lnTo>
                  <a:pt x="1470" y="640"/>
                </a:lnTo>
                <a:lnTo>
                  <a:pt x="1432" y="631"/>
                </a:lnTo>
                <a:lnTo>
                  <a:pt x="1392" y="628"/>
                </a:lnTo>
                <a:close/>
                <a:moveTo>
                  <a:pt x="1727" y="0"/>
                </a:moveTo>
                <a:lnTo>
                  <a:pt x="1728" y="0"/>
                </a:lnTo>
                <a:lnTo>
                  <a:pt x="1837" y="2"/>
                </a:lnTo>
                <a:lnTo>
                  <a:pt x="1945" y="9"/>
                </a:lnTo>
                <a:lnTo>
                  <a:pt x="2051" y="21"/>
                </a:lnTo>
                <a:lnTo>
                  <a:pt x="2153" y="39"/>
                </a:lnTo>
                <a:lnTo>
                  <a:pt x="2255" y="60"/>
                </a:lnTo>
                <a:lnTo>
                  <a:pt x="2352" y="86"/>
                </a:lnTo>
                <a:lnTo>
                  <a:pt x="2447" y="116"/>
                </a:lnTo>
                <a:lnTo>
                  <a:pt x="2541" y="151"/>
                </a:lnTo>
                <a:lnTo>
                  <a:pt x="2630" y="188"/>
                </a:lnTo>
                <a:lnTo>
                  <a:pt x="2716" y="231"/>
                </a:lnTo>
                <a:lnTo>
                  <a:pt x="2797" y="276"/>
                </a:lnTo>
                <a:lnTo>
                  <a:pt x="2876" y="325"/>
                </a:lnTo>
                <a:lnTo>
                  <a:pt x="2950" y="378"/>
                </a:lnTo>
                <a:lnTo>
                  <a:pt x="3020" y="434"/>
                </a:lnTo>
                <a:lnTo>
                  <a:pt x="3085" y="492"/>
                </a:lnTo>
                <a:lnTo>
                  <a:pt x="3146" y="554"/>
                </a:lnTo>
                <a:lnTo>
                  <a:pt x="3203" y="617"/>
                </a:lnTo>
                <a:lnTo>
                  <a:pt x="3254" y="684"/>
                </a:lnTo>
                <a:lnTo>
                  <a:pt x="3299" y="753"/>
                </a:lnTo>
                <a:lnTo>
                  <a:pt x="3340" y="825"/>
                </a:lnTo>
                <a:lnTo>
                  <a:pt x="3374" y="898"/>
                </a:lnTo>
                <a:lnTo>
                  <a:pt x="3404" y="974"/>
                </a:lnTo>
                <a:lnTo>
                  <a:pt x="3426" y="1051"/>
                </a:lnTo>
                <a:lnTo>
                  <a:pt x="3442" y="1129"/>
                </a:lnTo>
                <a:lnTo>
                  <a:pt x="3453" y="1210"/>
                </a:lnTo>
                <a:lnTo>
                  <a:pt x="3456" y="1291"/>
                </a:lnTo>
                <a:lnTo>
                  <a:pt x="3453" y="1374"/>
                </a:lnTo>
                <a:lnTo>
                  <a:pt x="3442" y="1454"/>
                </a:lnTo>
                <a:lnTo>
                  <a:pt x="3426" y="1532"/>
                </a:lnTo>
                <a:lnTo>
                  <a:pt x="3404" y="1609"/>
                </a:lnTo>
                <a:lnTo>
                  <a:pt x="3374" y="1686"/>
                </a:lnTo>
                <a:lnTo>
                  <a:pt x="3340" y="1759"/>
                </a:lnTo>
                <a:lnTo>
                  <a:pt x="3299" y="1831"/>
                </a:lnTo>
                <a:lnTo>
                  <a:pt x="3254" y="1899"/>
                </a:lnTo>
                <a:lnTo>
                  <a:pt x="3203" y="1966"/>
                </a:lnTo>
                <a:lnTo>
                  <a:pt x="3146" y="2030"/>
                </a:lnTo>
                <a:lnTo>
                  <a:pt x="3085" y="2091"/>
                </a:lnTo>
                <a:lnTo>
                  <a:pt x="3020" y="2150"/>
                </a:lnTo>
                <a:lnTo>
                  <a:pt x="2950" y="2205"/>
                </a:lnTo>
                <a:lnTo>
                  <a:pt x="2876" y="2258"/>
                </a:lnTo>
                <a:lnTo>
                  <a:pt x="2797" y="2307"/>
                </a:lnTo>
                <a:lnTo>
                  <a:pt x="2716" y="2352"/>
                </a:lnTo>
                <a:lnTo>
                  <a:pt x="2630" y="2394"/>
                </a:lnTo>
                <a:lnTo>
                  <a:pt x="2541" y="2433"/>
                </a:lnTo>
                <a:lnTo>
                  <a:pt x="2447" y="2467"/>
                </a:lnTo>
                <a:lnTo>
                  <a:pt x="2352" y="2497"/>
                </a:lnTo>
                <a:lnTo>
                  <a:pt x="2255" y="2523"/>
                </a:lnTo>
                <a:lnTo>
                  <a:pt x="2153" y="2544"/>
                </a:lnTo>
                <a:lnTo>
                  <a:pt x="2051" y="2562"/>
                </a:lnTo>
                <a:lnTo>
                  <a:pt x="1945" y="2573"/>
                </a:lnTo>
                <a:lnTo>
                  <a:pt x="1837" y="2582"/>
                </a:lnTo>
                <a:lnTo>
                  <a:pt x="1728" y="2584"/>
                </a:lnTo>
                <a:lnTo>
                  <a:pt x="1614" y="2581"/>
                </a:lnTo>
                <a:lnTo>
                  <a:pt x="1501" y="2572"/>
                </a:lnTo>
                <a:lnTo>
                  <a:pt x="1391" y="2559"/>
                </a:lnTo>
                <a:lnTo>
                  <a:pt x="1283" y="2540"/>
                </a:lnTo>
                <a:lnTo>
                  <a:pt x="1177" y="2516"/>
                </a:lnTo>
                <a:lnTo>
                  <a:pt x="1131" y="2540"/>
                </a:lnTo>
                <a:lnTo>
                  <a:pt x="1083" y="2563"/>
                </a:lnTo>
                <a:lnTo>
                  <a:pt x="1034" y="2587"/>
                </a:lnTo>
                <a:lnTo>
                  <a:pt x="983" y="2611"/>
                </a:lnTo>
                <a:lnTo>
                  <a:pt x="932" y="2635"/>
                </a:lnTo>
                <a:lnTo>
                  <a:pt x="881" y="2658"/>
                </a:lnTo>
                <a:lnTo>
                  <a:pt x="829" y="2681"/>
                </a:lnTo>
                <a:lnTo>
                  <a:pt x="778" y="2704"/>
                </a:lnTo>
                <a:lnTo>
                  <a:pt x="728" y="2725"/>
                </a:lnTo>
                <a:lnTo>
                  <a:pt x="679" y="2744"/>
                </a:lnTo>
                <a:lnTo>
                  <a:pt x="632" y="2762"/>
                </a:lnTo>
                <a:lnTo>
                  <a:pt x="585" y="2779"/>
                </a:lnTo>
                <a:lnTo>
                  <a:pt x="541" y="2793"/>
                </a:lnTo>
                <a:lnTo>
                  <a:pt x="501" y="2806"/>
                </a:lnTo>
                <a:lnTo>
                  <a:pt x="462" y="2816"/>
                </a:lnTo>
                <a:lnTo>
                  <a:pt x="427" y="2824"/>
                </a:lnTo>
                <a:lnTo>
                  <a:pt x="396" y="2828"/>
                </a:lnTo>
                <a:lnTo>
                  <a:pt x="369" y="2830"/>
                </a:lnTo>
                <a:lnTo>
                  <a:pt x="405" y="2771"/>
                </a:lnTo>
                <a:lnTo>
                  <a:pt x="439" y="2708"/>
                </a:lnTo>
                <a:lnTo>
                  <a:pt x="468" y="2643"/>
                </a:lnTo>
                <a:lnTo>
                  <a:pt x="494" y="2579"/>
                </a:lnTo>
                <a:lnTo>
                  <a:pt x="516" y="2513"/>
                </a:lnTo>
                <a:lnTo>
                  <a:pt x="536" y="2447"/>
                </a:lnTo>
                <a:lnTo>
                  <a:pt x="553" y="2381"/>
                </a:lnTo>
                <a:lnTo>
                  <a:pt x="568" y="2319"/>
                </a:lnTo>
                <a:lnTo>
                  <a:pt x="579" y="2257"/>
                </a:lnTo>
                <a:lnTo>
                  <a:pt x="506" y="2205"/>
                </a:lnTo>
                <a:lnTo>
                  <a:pt x="436" y="2149"/>
                </a:lnTo>
                <a:lnTo>
                  <a:pt x="370" y="2090"/>
                </a:lnTo>
                <a:lnTo>
                  <a:pt x="309" y="2029"/>
                </a:lnTo>
                <a:lnTo>
                  <a:pt x="253" y="1965"/>
                </a:lnTo>
                <a:lnTo>
                  <a:pt x="202" y="1898"/>
                </a:lnTo>
                <a:lnTo>
                  <a:pt x="156" y="1829"/>
                </a:lnTo>
                <a:lnTo>
                  <a:pt x="116" y="1759"/>
                </a:lnTo>
                <a:lnTo>
                  <a:pt x="82" y="1684"/>
                </a:lnTo>
                <a:lnTo>
                  <a:pt x="52" y="1609"/>
                </a:lnTo>
                <a:lnTo>
                  <a:pt x="30" y="1532"/>
                </a:lnTo>
                <a:lnTo>
                  <a:pt x="14" y="1454"/>
                </a:lnTo>
                <a:lnTo>
                  <a:pt x="3" y="1374"/>
                </a:lnTo>
                <a:lnTo>
                  <a:pt x="0" y="1291"/>
                </a:lnTo>
                <a:lnTo>
                  <a:pt x="3" y="1210"/>
                </a:lnTo>
                <a:lnTo>
                  <a:pt x="14" y="1129"/>
                </a:lnTo>
                <a:lnTo>
                  <a:pt x="30" y="1051"/>
                </a:lnTo>
                <a:lnTo>
                  <a:pt x="52" y="974"/>
                </a:lnTo>
                <a:lnTo>
                  <a:pt x="82" y="898"/>
                </a:lnTo>
                <a:lnTo>
                  <a:pt x="116" y="825"/>
                </a:lnTo>
                <a:lnTo>
                  <a:pt x="157" y="753"/>
                </a:lnTo>
                <a:lnTo>
                  <a:pt x="202" y="684"/>
                </a:lnTo>
                <a:lnTo>
                  <a:pt x="253" y="617"/>
                </a:lnTo>
                <a:lnTo>
                  <a:pt x="310" y="554"/>
                </a:lnTo>
                <a:lnTo>
                  <a:pt x="371" y="492"/>
                </a:lnTo>
                <a:lnTo>
                  <a:pt x="436" y="434"/>
                </a:lnTo>
                <a:lnTo>
                  <a:pt x="506" y="378"/>
                </a:lnTo>
                <a:lnTo>
                  <a:pt x="580" y="325"/>
                </a:lnTo>
                <a:lnTo>
                  <a:pt x="659" y="276"/>
                </a:lnTo>
                <a:lnTo>
                  <a:pt x="740" y="231"/>
                </a:lnTo>
                <a:lnTo>
                  <a:pt x="826" y="188"/>
                </a:lnTo>
                <a:lnTo>
                  <a:pt x="915" y="151"/>
                </a:lnTo>
                <a:lnTo>
                  <a:pt x="1009" y="116"/>
                </a:lnTo>
                <a:lnTo>
                  <a:pt x="1104" y="86"/>
                </a:lnTo>
                <a:lnTo>
                  <a:pt x="1201" y="60"/>
                </a:lnTo>
                <a:lnTo>
                  <a:pt x="1303" y="39"/>
                </a:lnTo>
                <a:lnTo>
                  <a:pt x="1405" y="21"/>
                </a:lnTo>
                <a:lnTo>
                  <a:pt x="1511" y="9"/>
                </a:lnTo>
                <a:lnTo>
                  <a:pt x="1619" y="2"/>
                </a:lnTo>
                <a:lnTo>
                  <a:pt x="1727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3" name="Shape 4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4" name="Google Shape;4844;p13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845" name="Google Shape;4845;p137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846" name="Google Shape;4846;p137"/>
          <p:cNvGrpSpPr/>
          <p:nvPr/>
        </p:nvGrpSpPr>
        <p:grpSpPr>
          <a:xfrm>
            <a:off x="4013383" y="1638220"/>
            <a:ext cx="4165235" cy="4158523"/>
            <a:chOff x="-3570288" y="4352925"/>
            <a:chExt cx="2955925" cy="2951163"/>
          </a:xfrm>
        </p:grpSpPr>
        <p:sp>
          <p:nvSpPr>
            <p:cNvPr id="4847" name="Google Shape;4847;p137"/>
            <p:cNvSpPr/>
            <p:nvPr/>
          </p:nvSpPr>
          <p:spPr>
            <a:xfrm>
              <a:off x="-2609850" y="4413250"/>
              <a:ext cx="1035050" cy="615950"/>
            </a:xfrm>
            <a:custGeom>
              <a:rect b="b" l="l" r="r" t="t"/>
              <a:pathLst>
                <a:path extrusionOk="0" h="164" w="276">
                  <a:moveTo>
                    <a:pt x="201" y="164"/>
                  </a:moveTo>
                  <a:cubicBezTo>
                    <a:pt x="211" y="164"/>
                    <a:pt x="220" y="159"/>
                    <a:pt x="223" y="151"/>
                  </a:cubicBezTo>
                  <a:cubicBezTo>
                    <a:pt x="274" y="46"/>
                    <a:pt x="274" y="46"/>
                    <a:pt x="274" y="46"/>
                  </a:cubicBezTo>
                  <a:cubicBezTo>
                    <a:pt x="276" y="42"/>
                    <a:pt x="276" y="36"/>
                    <a:pt x="274" y="31"/>
                  </a:cubicBezTo>
                  <a:cubicBezTo>
                    <a:pt x="273" y="27"/>
                    <a:pt x="269" y="24"/>
                    <a:pt x="265" y="22"/>
                  </a:cubicBezTo>
                  <a:cubicBezTo>
                    <a:pt x="224" y="8"/>
                    <a:pt x="182" y="0"/>
                    <a:pt x="138" y="0"/>
                  </a:cubicBezTo>
                  <a:cubicBezTo>
                    <a:pt x="95" y="0"/>
                    <a:pt x="53" y="8"/>
                    <a:pt x="12" y="22"/>
                  </a:cubicBezTo>
                  <a:cubicBezTo>
                    <a:pt x="8" y="24"/>
                    <a:pt x="4" y="27"/>
                    <a:pt x="2" y="31"/>
                  </a:cubicBezTo>
                  <a:cubicBezTo>
                    <a:pt x="0" y="36"/>
                    <a:pt x="1" y="42"/>
                    <a:pt x="3" y="46"/>
                  </a:cubicBezTo>
                  <a:cubicBezTo>
                    <a:pt x="53" y="151"/>
                    <a:pt x="53" y="151"/>
                    <a:pt x="53" y="151"/>
                  </a:cubicBezTo>
                  <a:cubicBezTo>
                    <a:pt x="57" y="159"/>
                    <a:pt x="66" y="164"/>
                    <a:pt x="76" y="164"/>
                  </a:cubicBezTo>
                  <a:cubicBezTo>
                    <a:pt x="78" y="164"/>
                    <a:pt x="81" y="164"/>
                    <a:pt x="83" y="163"/>
                  </a:cubicBezTo>
                  <a:cubicBezTo>
                    <a:pt x="101" y="159"/>
                    <a:pt x="120" y="156"/>
                    <a:pt x="138" y="156"/>
                  </a:cubicBezTo>
                  <a:cubicBezTo>
                    <a:pt x="157" y="156"/>
                    <a:pt x="176" y="159"/>
                    <a:pt x="194" y="163"/>
                  </a:cubicBezTo>
                  <a:cubicBezTo>
                    <a:pt x="196" y="164"/>
                    <a:pt x="198" y="164"/>
                    <a:pt x="201" y="16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8" name="Google Shape;4848;p137"/>
            <p:cNvSpPr/>
            <p:nvPr/>
          </p:nvSpPr>
          <p:spPr>
            <a:xfrm>
              <a:off x="-3511550" y="5613400"/>
              <a:ext cx="701675" cy="1006475"/>
            </a:xfrm>
            <a:custGeom>
              <a:rect b="b" l="l" r="r" t="t"/>
              <a:pathLst>
                <a:path extrusionOk="0" h="268" w="187">
                  <a:moveTo>
                    <a:pt x="181" y="160"/>
                  </a:moveTo>
                  <a:cubicBezTo>
                    <a:pt x="165" y="129"/>
                    <a:pt x="156" y="94"/>
                    <a:pt x="156" y="58"/>
                  </a:cubicBezTo>
                  <a:cubicBezTo>
                    <a:pt x="156" y="52"/>
                    <a:pt x="157" y="46"/>
                    <a:pt x="157" y="41"/>
                  </a:cubicBezTo>
                  <a:cubicBezTo>
                    <a:pt x="157" y="36"/>
                    <a:pt x="150" y="29"/>
                    <a:pt x="138" y="26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3" y="0"/>
                    <a:pt x="22" y="0"/>
                    <a:pt x="20" y="0"/>
                  </a:cubicBezTo>
                  <a:cubicBezTo>
                    <a:pt x="11" y="0"/>
                    <a:pt x="4" y="6"/>
                    <a:pt x="3" y="15"/>
                  </a:cubicBezTo>
                  <a:cubicBezTo>
                    <a:pt x="1" y="29"/>
                    <a:pt x="0" y="44"/>
                    <a:pt x="0" y="58"/>
                  </a:cubicBezTo>
                  <a:cubicBezTo>
                    <a:pt x="0" y="130"/>
                    <a:pt x="21" y="200"/>
                    <a:pt x="59" y="260"/>
                  </a:cubicBezTo>
                  <a:cubicBezTo>
                    <a:pt x="62" y="265"/>
                    <a:pt x="68" y="268"/>
                    <a:pt x="73" y="268"/>
                  </a:cubicBezTo>
                  <a:cubicBezTo>
                    <a:pt x="73" y="268"/>
                    <a:pt x="73" y="268"/>
                    <a:pt x="73" y="268"/>
                  </a:cubicBezTo>
                  <a:cubicBezTo>
                    <a:pt x="78" y="268"/>
                    <a:pt x="82" y="267"/>
                    <a:pt x="85" y="264"/>
                  </a:cubicBezTo>
                  <a:cubicBezTo>
                    <a:pt x="176" y="192"/>
                    <a:pt x="176" y="192"/>
                    <a:pt x="176" y="192"/>
                  </a:cubicBezTo>
                  <a:cubicBezTo>
                    <a:pt x="185" y="185"/>
                    <a:pt x="187" y="171"/>
                    <a:pt x="181" y="16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49" name="Google Shape;4849;p137"/>
            <p:cNvSpPr/>
            <p:nvPr/>
          </p:nvSpPr>
          <p:spPr>
            <a:xfrm>
              <a:off x="-1371600" y="5613400"/>
              <a:ext cx="696913" cy="1006475"/>
            </a:xfrm>
            <a:custGeom>
              <a:rect b="b" l="l" r="r" t="t"/>
              <a:pathLst>
                <a:path extrusionOk="0" h="268" w="186">
                  <a:moveTo>
                    <a:pt x="167" y="0"/>
                  </a:moveTo>
                  <a:cubicBezTo>
                    <a:pt x="165" y="0"/>
                    <a:pt x="164" y="0"/>
                    <a:pt x="162" y="0"/>
                  </a:cubicBezTo>
                  <a:cubicBezTo>
                    <a:pt x="49" y="26"/>
                    <a:pt x="49" y="26"/>
                    <a:pt x="49" y="26"/>
                  </a:cubicBezTo>
                  <a:cubicBezTo>
                    <a:pt x="37" y="29"/>
                    <a:pt x="29" y="36"/>
                    <a:pt x="30" y="41"/>
                  </a:cubicBezTo>
                  <a:cubicBezTo>
                    <a:pt x="30" y="46"/>
                    <a:pt x="30" y="52"/>
                    <a:pt x="30" y="58"/>
                  </a:cubicBezTo>
                  <a:cubicBezTo>
                    <a:pt x="30" y="94"/>
                    <a:pt x="22" y="129"/>
                    <a:pt x="6" y="160"/>
                  </a:cubicBezTo>
                  <a:cubicBezTo>
                    <a:pt x="0" y="171"/>
                    <a:pt x="2" y="185"/>
                    <a:pt x="11" y="192"/>
                  </a:cubicBezTo>
                  <a:cubicBezTo>
                    <a:pt x="102" y="264"/>
                    <a:pt x="102" y="264"/>
                    <a:pt x="102" y="264"/>
                  </a:cubicBezTo>
                  <a:cubicBezTo>
                    <a:pt x="105" y="267"/>
                    <a:pt x="109" y="268"/>
                    <a:pt x="113" y="268"/>
                  </a:cubicBezTo>
                  <a:cubicBezTo>
                    <a:pt x="119" y="268"/>
                    <a:pt x="125" y="265"/>
                    <a:pt x="128" y="260"/>
                  </a:cubicBezTo>
                  <a:cubicBezTo>
                    <a:pt x="166" y="200"/>
                    <a:pt x="186" y="130"/>
                    <a:pt x="186" y="58"/>
                  </a:cubicBezTo>
                  <a:cubicBezTo>
                    <a:pt x="186" y="44"/>
                    <a:pt x="186" y="29"/>
                    <a:pt x="184" y="15"/>
                  </a:cubicBezTo>
                  <a:cubicBezTo>
                    <a:pt x="183" y="6"/>
                    <a:pt x="176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0" name="Google Shape;4850;p137"/>
            <p:cNvSpPr/>
            <p:nvPr/>
          </p:nvSpPr>
          <p:spPr>
            <a:xfrm>
              <a:off x="-1641475" y="4619625"/>
              <a:ext cx="896938" cy="935038"/>
            </a:xfrm>
            <a:custGeom>
              <a:rect b="b" l="l" r="r" t="t"/>
              <a:pathLst>
                <a:path extrusionOk="0" h="249" w="239">
                  <a:moveTo>
                    <a:pt x="14" y="146"/>
                  </a:moveTo>
                  <a:cubicBezTo>
                    <a:pt x="44" y="169"/>
                    <a:pt x="68" y="198"/>
                    <a:pt x="83" y="233"/>
                  </a:cubicBezTo>
                  <a:cubicBezTo>
                    <a:pt x="87" y="242"/>
                    <a:pt x="97" y="249"/>
                    <a:pt x="106" y="249"/>
                  </a:cubicBezTo>
                  <a:cubicBezTo>
                    <a:pt x="106" y="249"/>
                    <a:pt x="106" y="249"/>
                    <a:pt x="106" y="249"/>
                  </a:cubicBezTo>
                  <a:cubicBezTo>
                    <a:pt x="108" y="249"/>
                    <a:pt x="109" y="248"/>
                    <a:pt x="111" y="248"/>
                  </a:cubicBezTo>
                  <a:cubicBezTo>
                    <a:pt x="224" y="222"/>
                    <a:pt x="224" y="222"/>
                    <a:pt x="224" y="222"/>
                  </a:cubicBezTo>
                  <a:cubicBezTo>
                    <a:pt x="230" y="221"/>
                    <a:pt x="234" y="218"/>
                    <a:pt x="237" y="213"/>
                  </a:cubicBezTo>
                  <a:cubicBezTo>
                    <a:pt x="239" y="209"/>
                    <a:pt x="239" y="204"/>
                    <a:pt x="238" y="200"/>
                  </a:cubicBezTo>
                  <a:cubicBezTo>
                    <a:pt x="209" y="118"/>
                    <a:pt x="154" y="48"/>
                    <a:pt x="80" y="3"/>
                  </a:cubicBezTo>
                  <a:cubicBezTo>
                    <a:pt x="78" y="1"/>
                    <a:pt x="75" y="0"/>
                    <a:pt x="72" y="0"/>
                  </a:cubicBezTo>
                  <a:cubicBezTo>
                    <a:pt x="65" y="0"/>
                    <a:pt x="59" y="4"/>
                    <a:pt x="55" y="11"/>
                  </a:cubicBezTo>
                  <a:cubicBezTo>
                    <a:pt x="5" y="115"/>
                    <a:pt x="5" y="115"/>
                    <a:pt x="5" y="115"/>
                  </a:cubicBezTo>
                  <a:cubicBezTo>
                    <a:pt x="0" y="125"/>
                    <a:pt x="4" y="139"/>
                    <a:pt x="14" y="1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1" name="Google Shape;4851;p137"/>
            <p:cNvSpPr/>
            <p:nvPr/>
          </p:nvSpPr>
          <p:spPr>
            <a:xfrm>
              <a:off x="-3435350" y="4619625"/>
              <a:ext cx="896938" cy="938213"/>
            </a:xfrm>
            <a:custGeom>
              <a:rect b="b" l="l" r="r" t="t"/>
              <a:pathLst>
                <a:path extrusionOk="0" h="250" w="239">
                  <a:moveTo>
                    <a:pt x="15" y="222"/>
                  </a:moveTo>
                  <a:cubicBezTo>
                    <a:pt x="128" y="248"/>
                    <a:pt x="128" y="248"/>
                    <a:pt x="128" y="248"/>
                  </a:cubicBezTo>
                  <a:cubicBezTo>
                    <a:pt x="139" y="250"/>
                    <a:pt x="151" y="243"/>
                    <a:pt x="156" y="233"/>
                  </a:cubicBezTo>
                  <a:cubicBezTo>
                    <a:pt x="171" y="198"/>
                    <a:pt x="195" y="169"/>
                    <a:pt x="225" y="146"/>
                  </a:cubicBezTo>
                  <a:cubicBezTo>
                    <a:pt x="235" y="139"/>
                    <a:pt x="239" y="125"/>
                    <a:pt x="234" y="115"/>
                  </a:cubicBezTo>
                  <a:cubicBezTo>
                    <a:pt x="183" y="11"/>
                    <a:pt x="183" y="11"/>
                    <a:pt x="183" y="11"/>
                  </a:cubicBezTo>
                  <a:cubicBezTo>
                    <a:pt x="180" y="4"/>
                    <a:pt x="174" y="0"/>
                    <a:pt x="167" y="0"/>
                  </a:cubicBezTo>
                  <a:cubicBezTo>
                    <a:pt x="164" y="0"/>
                    <a:pt x="161" y="1"/>
                    <a:pt x="158" y="3"/>
                  </a:cubicBezTo>
                  <a:cubicBezTo>
                    <a:pt x="85" y="48"/>
                    <a:pt x="29" y="118"/>
                    <a:pt x="1" y="200"/>
                  </a:cubicBezTo>
                  <a:cubicBezTo>
                    <a:pt x="0" y="204"/>
                    <a:pt x="0" y="209"/>
                    <a:pt x="2" y="213"/>
                  </a:cubicBezTo>
                  <a:cubicBezTo>
                    <a:pt x="5" y="218"/>
                    <a:pt x="9" y="221"/>
                    <a:pt x="15" y="2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2" name="Google Shape;4852;p137"/>
            <p:cNvSpPr/>
            <p:nvPr/>
          </p:nvSpPr>
          <p:spPr>
            <a:xfrm>
              <a:off x="-2009775" y="6443663"/>
              <a:ext cx="946150" cy="803275"/>
            </a:xfrm>
            <a:custGeom>
              <a:rect b="b" l="l" r="r" t="t"/>
              <a:pathLst>
                <a:path extrusionOk="0" h="214" w="252">
                  <a:moveTo>
                    <a:pt x="244" y="77"/>
                  </a:moveTo>
                  <a:cubicBezTo>
                    <a:pt x="153" y="5"/>
                    <a:pt x="153" y="5"/>
                    <a:pt x="153" y="5"/>
                  </a:cubicBezTo>
                  <a:cubicBezTo>
                    <a:pt x="150" y="2"/>
                    <a:pt x="145" y="0"/>
                    <a:pt x="139" y="0"/>
                  </a:cubicBezTo>
                  <a:cubicBezTo>
                    <a:pt x="133" y="0"/>
                    <a:pt x="126" y="3"/>
                    <a:pt x="122" y="7"/>
                  </a:cubicBezTo>
                  <a:cubicBezTo>
                    <a:pt x="93" y="31"/>
                    <a:pt x="58" y="48"/>
                    <a:pt x="22" y="55"/>
                  </a:cubicBezTo>
                  <a:cubicBezTo>
                    <a:pt x="10" y="57"/>
                    <a:pt x="0" y="68"/>
                    <a:pt x="0" y="79"/>
                  </a:cubicBezTo>
                  <a:cubicBezTo>
                    <a:pt x="0" y="195"/>
                    <a:pt x="0" y="195"/>
                    <a:pt x="0" y="195"/>
                  </a:cubicBezTo>
                  <a:cubicBezTo>
                    <a:pt x="0" y="206"/>
                    <a:pt x="9" y="214"/>
                    <a:pt x="19" y="213"/>
                  </a:cubicBezTo>
                  <a:cubicBezTo>
                    <a:pt x="105" y="204"/>
                    <a:pt x="185" y="165"/>
                    <a:pt x="246" y="103"/>
                  </a:cubicBezTo>
                  <a:cubicBezTo>
                    <a:pt x="250" y="100"/>
                    <a:pt x="252" y="95"/>
                    <a:pt x="251" y="91"/>
                  </a:cubicBezTo>
                  <a:cubicBezTo>
                    <a:pt x="251" y="86"/>
                    <a:pt x="248" y="81"/>
                    <a:pt x="244" y="7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3" name="Google Shape;4853;p137"/>
            <p:cNvSpPr/>
            <p:nvPr/>
          </p:nvSpPr>
          <p:spPr>
            <a:xfrm>
              <a:off x="-3116263" y="6443663"/>
              <a:ext cx="941388" cy="800100"/>
            </a:xfrm>
            <a:custGeom>
              <a:rect b="b" l="l" r="r" t="t"/>
              <a:pathLst>
                <a:path extrusionOk="0" h="213" w="251">
                  <a:moveTo>
                    <a:pt x="230" y="55"/>
                  </a:moveTo>
                  <a:cubicBezTo>
                    <a:pt x="193" y="48"/>
                    <a:pt x="159" y="31"/>
                    <a:pt x="130" y="7"/>
                  </a:cubicBezTo>
                  <a:cubicBezTo>
                    <a:pt x="125" y="3"/>
                    <a:pt x="119" y="0"/>
                    <a:pt x="112" y="0"/>
                  </a:cubicBezTo>
                  <a:cubicBezTo>
                    <a:pt x="107" y="0"/>
                    <a:pt x="102" y="2"/>
                    <a:pt x="98" y="5"/>
                  </a:cubicBezTo>
                  <a:cubicBezTo>
                    <a:pt x="8" y="77"/>
                    <a:pt x="8" y="77"/>
                    <a:pt x="8" y="77"/>
                  </a:cubicBezTo>
                  <a:cubicBezTo>
                    <a:pt x="3" y="81"/>
                    <a:pt x="1" y="86"/>
                    <a:pt x="0" y="91"/>
                  </a:cubicBezTo>
                  <a:cubicBezTo>
                    <a:pt x="0" y="95"/>
                    <a:pt x="2" y="100"/>
                    <a:pt x="5" y="103"/>
                  </a:cubicBezTo>
                  <a:cubicBezTo>
                    <a:pt x="66" y="165"/>
                    <a:pt x="147" y="204"/>
                    <a:pt x="232" y="213"/>
                  </a:cubicBezTo>
                  <a:cubicBezTo>
                    <a:pt x="233" y="213"/>
                    <a:pt x="234" y="213"/>
                    <a:pt x="234" y="213"/>
                  </a:cubicBezTo>
                  <a:cubicBezTo>
                    <a:pt x="239" y="213"/>
                    <a:pt x="243" y="211"/>
                    <a:pt x="246" y="208"/>
                  </a:cubicBezTo>
                  <a:cubicBezTo>
                    <a:pt x="250" y="205"/>
                    <a:pt x="251" y="200"/>
                    <a:pt x="251" y="195"/>
                  </a:cubicBezTo>
                  <a:cubicBezTo>
                    <a:pt x="251" y="79"/>
                    <a:pt x="251" y="79"/>
                    <a:pt x="251" y="79"/>
                  </a:cubicBezTo>
                  <a:cubicBezTo>
                    <a:pt x="251" y="68"/>
                    <a:pt x="242" y="57"/>
                    <a:pt x="230" y="5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4" name="Google Shape;4854;p137"/>
            <p:cNvSpPr/>
            <p:nvPr/>
          </p:nvSpPr>
          <p:spPr>
            <a:xfrm>
              <a:off x="-2670175" y="4352925"/>
              <a:ext cx="1158875" cy="735013"/>
            </a:xfrm>
            <a:custGeom>
              <a:rect b="b" l="l" r="r" t="t"/>
              <a:pathLst>
                <a:path extrusionOk="0" h="196" w="309">
                  <a:moveTo>
                    <a:pt x="305" y="41"/>
                  </a:moveTo>
                  <a:cubicBezTo>
                    <a:pt x="302" y="33"/>
                    <a:pt x="295" y="26"/>
                    <a:pt x="286" y="23"/>
                  </a:cubicBezTo>
                  <a:cubicBezTo>
                    <a:pt x="244" y="8"/>
                    <a:pt x="199" y="0"/>
                    <a:pt x="154" y="0"/>
                  </a:cubicBezTo>
                  <a:cubicBezTo>
                    <a:pt x="109" y="0"/>
                    <a:pt x="65" y="8"/>
                    <a:pt x="23" y="23"/>
                  </a:cubicBezTo>
                  <a:cubicBezTo>
                    <a:pt x="14" y="26"/>
                    <a:pt x="7" y="33"/>
                    <a:pt x="4" y="41"/>
                  </a:cubicBezTo>
                  <a:cubicBezTo>
                    <a:pt x="0" y="50"/>
                    <a:pt x="0" y="60"/>
                    <a:pt x="5" y="69"/>
                  </a:cubicBezTo>
                  <a:cubicBezTo>
                    <a:pt x="55" y="174"/>
                    <a:pt x="55" y="174"/>
                    <a:pt x="55" y="174"/>
                  </a:cubicBezTo>
                  <a:cubicBezTo>
                    <a:pt x="61" y="187"/>
                    <a:pt x="76" y="196"/>
                    <a:pt x="92" y="196"/>
                  </a:cubicBezTo>
                  <a:cubicBezTo>
                    <a:pt x="96" y="196"/>
                    <a:pt x="99" y="196"/>
                    <a:pt x="103" y="195"/>
                  </a:cubicBezTo>
                  <a:cubicBezTo>
                    <a:pt x="136" y="186"/>
                    <a:pt x="172" y="186"/>
                    <a:pt x="206" y="195"/>
                  </a:cubicBezTo>
                  <a:cubicBezTo>
                    <a:pt x="209" y="196"/>
                    <a:pt x="213" y="196"/>
                    <a:pt x="217" y="196"/>
                  </a:cubicBezTo>
                  <a:cubicBezTo>
                    <a:pt x="233" y="196"/>
                    <a:pt x="247" y="187"/>
                    <a:pt x="254" y="174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309" y="60"/>
                    <a:pt x="309" y="50"/>
                    <a:pt x="305" y="41"/>
                  </a:cubicBezTo>
                  <a:close/>
                  <a:moveTo>
                    <a:pt x="217" y="180"/>
                  </a:moveTo>
                  <a:cubicBezTo>
                    <a:pt x="214" y="180"/>
                    <a:pt x="212" y="180"/>
                    <a:pt x="210" y="179"/>
                  </a:cubicBezTo>
                  <a:cubicBezTo>
                    <a:pt x="192" y="175"/>
                    <a:pt x="173" y="172"/>
                    <a:pt x="154" y="172"/>
                  </a:cubicBezTo>
                  <a:cubicBezTo>
                    <a:pt x="136" y="172"/>
                    <a:pt x="117" y="175"/>
                    <a:pt x="99" y="179"/>
                  </a:cubicBezTo>
                  <a:cubicBezTo>
                    <a:pt x="97" y="180"/>
                    <a:pt x="94" y="180"/>
                    <a:pt x="92" y="180"/>
                  </a:cubicBezTo>
                  <a:cubicBezTo>
                    <a:pt x="82" y="180"/>
                    <a:pt x="73" y="175"/>
                    <a:pt x="69" y="167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17" y="58"/>
                    <a:pt x="16" y="52"/>
                    <a:pt x="18" y="47"/>
                  </a:cubicBezTo>
                  <a:cubicBezTo>
                    <a:pt x="20" y="43"/>
                    <a:pt x="24" y="40"/>
                    <a:pt x="28" y="38"/>
                  </a:cubicBezTo>
                  <a:cubicBezTo>
                    <a:pt x="69" y="24"/>
                    <a:pt x="111" y="16"/>
                    <a:pt x="154" y="16"/>
                  </a:cubicBezTo>
                  <a:cubicBezTo>
                    <a:pt x="198" y="16"/>
                    <a:pt x="240" y="24"/>
                    <a:pt x="281" y="38"/>
                  </a:cubicBezTo>
                  <a:cubicBezTo>
                    <a:pt x="285" y="40"/>
                    <a:pt x="289" y="43"/>
                    <a:pt x="290" y="47"/>
                  </a:cubicBezTo>
                  <a:cubicBezTo>
                    <a:pt x="292" y="52"/>
                    <a:pt x="292" y="58"/>
                    <a:pt x="290" y="62"/>
                  </a:cubicBezTo>
                  <a:cubicBezTo>
                    <a:pt x="239" y="167"/>
                    <a:pt x="239" y="167"/>
                    <a:pt x="239" y="167"/>
                  </a:cubicBezTo>
                  <a:cubicBezTo>
                    <a:pt x="236" y="175"/>
                    <a:pt x="227" y="180"/>
                    <a:pt x="217" y="1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21960"/>
                </a:srgbClr>
              </a:outerShdw>
            </a:effectLst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5" name="Google Shape;4855;p137"/>
            <p:cNvSpPr/>
            <p:nvPr/>
          </p:nvSpPr>
          <p:spPr>
            <a:xfrm>
              <a:off x="-3570288" y="5554663"/>
              <a:ext cx="828675" cy="1125538"/>
            </a:xfrm>
            <a:custGeom>
              <a:rect b="b" l="l" r="r" t="t"/>
              <a:pathLst>
                <a:path extrusionOk="0" h="300" w="221">
                  <a:moveTo>
                    <a:pt x="211" y="169"/>
                  </a:moveTo>
                  <a:cubicBezTo>
                    <a:pt x="196" y="139"/>
                    <a:pt x="188" y="107"/>
                    <a:pt x="188" y="74"/>
                  </a:cubicBezTo>
                  <a:cubicBezTo>
                    <a:pt x="188" y="69"/>
                    <a:pt x="189" y="63"/>
                    <a:pt x="189" y="58"/>
                  </a:cubicBezTo>
                  <a:cubicBezTo>
                    <a:pt x="190" y="44"/>
                    <a:pt x="177" y="31"/>
                    <a:pt x="158" y="26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0"/>
                    <a:pt x="39" y="0"/>
                    <a:pt x="36" y="0"/>
                  </a:cubicBezTo>
                  <a:cubicBezTo>
                    <a:pt x="19" y="0"/>
                    <a:pt x="5" y="12"/>
                    <a:pt x="3" y="29"/>
                  </a:cubicBezTo>
                  <a:cubicBezTo>
                    <a:pt x="1" y="44"/>
                    <a:pt x="0" y="59"/>
                    <a:pt x="0" y="74"/>
                  </a:cubicBezTo>
                  <a:cubicBezTo>
                    <a:pt x="0" y="149"/>
                    <a:pt x="22" y="222"/>
                    <a:pt x="62" y="285"/>
                  </a:cubicBezTo>
                  <a:cubicBezTo>
                    <a:pt x="68" y="294"/>
                    <a:pt x="78" y="300"/>
                    <a:pt x="89" y="300"/>
                  </a:cubicBezTo>
                  <a:cubicBezTo>
                    <a:pt x="89" y="300"/>
                    <a:pt x="89" y="300"/>
                    <a:pt x="89" y="300"/>
                  </a:cubicBezTo>
                  <a:cubicBezTo>
                    <a:pt x="97" y="300"/>
                    <a:pt x="105" y="297"/>
                    <a:pt x="111" y="292"/>
                  </a:cubicBezTo>
                  <a:cubicBezTo>
                    <a:pt x="202" y="220"/>
                    <a:pt x="202" y="220"/>
                    <a:pt x="202" y="220"/>
                  </a:cubicBezTo>
                  <a:cubicBezTo>
                    <a:pt x="217" y="208"/>
                    <a:pt x="221" y="186"/>
                    <a:pt x="211" y="169"/>
                  </a:cubicBezTo>
                  <a:close/>
                  <a:moveTo>
                    <a:pt x="192" y="208"/>
                  </a:moveTo>
                  <a:cubicBezTo>
                    <a:pt x="101" y="280"/>
                    <a:pt x="101" y="280"/>
                    <a:pt x="101" y="280"/>
                  </a:cubicBezTo>
                  <a:cubicBezTo>
                    <a:pt x="98" y="283"/>
                    <a:pt x="94" y="284"/>
                    <a:pt x="89" y="284"/>
                  </a:cubicBezTo>
                  <a:cubicBezTo>
                    <a:pt x="89" y="284"/>
                    <a:pt x="89" y="284"/>
                    <a:pt x="89" y="284"/>
                  </a:cubicBezTo>
                  <a:cubicBezTo>
                    <a:pt x="84" y="284"/>
                    <a:pt x="78" y="281"/>
                    <a:pt x="75" y="276"/>
                  </a:cubicBezTo>
                  <a:cubicBezTo>
                    <a:pt x="37" y="216"/>
                    <a:pt x="16" y="146"/>
                    <a:pt x="16" y="74"/>
                  </a:cubicBezTo>
                  <a:cubicBezTo>
                    <a:pt x="16" y="60"/>
                    <a:pt x="17" y="45"/>
                    <a:pt x="19" y="31"/>
                  </a:cubicBezTo>
                  <a:cubicBezTo>
                    <a:pt x="20" y="22"/>
                    <a:pt x="27" y="16"/>
                    <a:pt x="36" y="16"/>
                  </a:cubicBezTo>
                  <a:cubicBezTo>
                    <a:pt x="38" y="16"/>
                    <a:pt x="39" y="16"/>
                    <a:pt x="41" y="16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66" y="45"/>
                    <a:pt x="173" y="52"/>
                    <a:pt x="173" y="57"/>
                  </a:cubicBezTo>
                  <a:cubicBezTo>
                    <a:pt x="173" y="62"/>
                    <a:pt x="172" y="68"/>
                    <a:pt x="172" y="74"/>
                  </a:cubicBezTo>
                  <a:cubicBezTo>
                    <a:pt x="172" y="110"/>
                    <a:pt x="181" y="145"/>
                    <a:pt x="197" y="176"/>
                  </a:cubicBezTo>
                  <a:cubicBezTo>
                    <a:pt x="203" y="187"/>
                    <a:pt x="201" y="201"/>
                    <a:pt x="192" y="20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21960"/>
                </a:srgbClr>
              </a:outerShdw>
            </a:effectLst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6" name="Google Shape;4856;p137"/>
            <p:cNvSpPr/>
            <p:nvPr/>
          </p:nvSpPr>
          <p:spPr>
            <a:xfrm>
              <a:off x="-1439863" y="5554663"/>
              <a:ext cx="825500" cy="1125538"/>
            </a:xfrm>
            <a:custGeom>
              <a:rect b="b" l="l" r="r" t="t"/>
              <a:pathLst>
                <a:path extrusionOk="0" h="300" w="220">
                  <a:moveTo>
                    <a:pt x="218" y="29"/>
                  </a:moveTo>
                  <a:cubicBezTo>
                    <a:pt x="216" y="12"/>
                    <a:pt x="202" y="0"/>
                    <a:pt x="185" y="0"/>
                  </a:cubicBezTo>
                  <a:cubicBezTo>
                    <a:pt x="182" y="0"/>
                    <a:pt x="179" y="0"/>
                    <a:pt x="177" y="0"/>
                  </a:cubicBezTo>
                  <a:cubicBezTo>
                    <a:pt x="63" y="26"/>
                    <a:pt x="63" y="26"/>
                    <a:pt x="63" y="26"/>
                  </a:cubicBezTo>
                  <a:cubicBezTo>
                    <a:pt x="44" y="31"/>
                    <a:pt x="31" y="44"/>
                    <a:pt x="32" y="58"/>
                  </a:cubicBezTo>
                  <a:cubicBezTo>
                    <a:pt x="32" y="63"/>
                    <a:pt x="32" y="69"/>
                    <a:pt x="32" y="74"/>
                  </a:cubicBezTo>
                  <a:cubicBezTo>
                    <a:pt x="32" y="107"/>
                    <a:pt x="25" y="139"/>
                    <a:pt x="9" y="169"/>
                  </a:cubicBezTo>
                  <a:cubicBezTo>
                    <a:pt x="0" y="186"/>
                    <a:pt x="4" y="208"/>
                    <a:pt x="19" y="220"/>
                  </a:cubicBezTo>
                  <a:cubicBezTo>
                    <a:pt x="110" y="292"/>
                    <a:pt x="110" y="292"/>
                    <a:pt x="110" y="292"/>
                  </a:cubicBezTo>
                  <a:cubicBezTo>
                    <a:pt x="116" y="297"/>
                    <a:pt x="124" y="300"/>
                    <a:pt x="131" y="300"/>
                  </a:cubicBezTo>
                  <a:cubicBezTo>
                    <a:pt x="131" y="300"/>
                    <a:pt x="131" y="300"/>
                    <a:pt x="131" y="300"/>
                  </a:cubicBezTo>
                  <a:cubicBezTo>
                    <a:pt x="143" y="300"/>
                    <a:pt x="153" y="294"/>
                    <a:pt x="159" y="285"/>
                  </a:cubicBezTo>
                  <a:cubicBezTo>
                    <a:pt x="199" y="222"/>
                    <a:pt x="220" y="149"/>
                    <a:pt x="220" y="74"/>
                  </a:cubicBezTo>
                  <a:cubicBezTo>
                    <a:pt x="220" y="59"/>
                    <a:pt x="220" y="44"/>
                    <a:pt x="218" y="29"/>
                  </a:cubicBezTo>
                  <a:close/>
                  <a:moveTo>
                    <a:pt x="131" y="284"/>
                  </a:moveTo>
                  <a:cubicBezTo>
                    <a:pt x="127" y="284"/>
                    <a:pt x="123" y="283"/>
                    <a:pt x="120" y="280"/>
                  </a:cubicBezTo>
                  <a:cubicBezTo>
                    <a:pt x="29" y="208"/>
                    <a:pt x="29" y="208"/>
                    <a:pt x="29" y="208"/>
                  </a:cubicBezTo>
                  <a:cubicBezTo>
                    <a:pt x="20" y="201"/>
                    <a:pt x="18" y="187"/>
                    <a:pt x="24" y="176"/>
                  </a:cubicBezTo>
                  <a:cubicBezTo>
                    <a:pt x="40" y="145"/>
                    <a:pt x="48" y="110"/>
                    <a:pt x="48" y="74"/>
                  </a:cubicBezTo>
                  <a:cubicBezTo>
                    <a:pt x="48" y="68"/>
                    <a:pt x="48" y="62"/>
                    <a:pt x="48" y="57"/>
                  </a:cubicBezTo>
                  <a:cubicBezTo>
                    <a:pt x="47" y="52"/>
                    <a:pt x="55" y="45"/>
                    <a:pt x="67" y="42"/>
                  </a:cubicBezTo>
                  <a:cubicBezTo>
                    <a:pt x="180" y="16"/>
                    <a:pt x="180" y="16"/>
                    <a:pt x="180" y="16"/>
                  </a:cubicBezTo>
                  <a:cubicBezTo>
                    <a:pt x="182" y="16"/>
                    <a:pt x="183" y="16"/>
                    <a:pt x="185" y="16"/>
                  </a:cubicBezTo>
                  <a:cubicBezTo>
                    <a:pt x="194" y="16"/>
                    <a:pt x="201" y="22"/>
                    <a:pt x="202" y="31"/>
                  </a:cubicBezTo>
                  <a:cubicBezTo>
                    <a:pt x="204" y="45"/>
                    <a:pt x="204" y="60"/>
                    <a:pt x="204" y="74"/>
                  </a:cubicBezTo>
                  <a:cubicBezTo>
                    <a:pt x="204" y="146"/>
                    <a:pt x="184" y="216"/>
                    <a:pt x="146" y="276"/>
                  </a:cubicBezTo>
                  <a:cubicBezTo>
                    <a:pt x="143" y="281"/>
                    <a:pt x="137" y="284"/>
                    <a:pt x="131" y="2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21960"/>
                </a:srgbClr>
              </a:outerShdw>
            </a:effectLst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7" name="Google Shape;4857;p137"/>
            <p:cNvSpPr/>
            <p:nvPr/>
          </p:nvSpPr>
          <p:spPr>
            <a:xfrm>
              <a:off x="-1706563" y="4559300"/>
              <a:ext cx="1025525" cy="1054100"/>
            </a:xfrm>
            <a:custGeom>
              <a:rect b="b" l="l" r="r" t="t"/>
              <a:pathLst>
                <a:path extrusionOk="0" h="281" w="273">
                  <a:moveTo>
                    <a:pt x="270" y="210"/>
                  </a:moveTo>
                  <a:cubicBezTo>
                    <a:pt x="240" y="126"/>
                    <a:pt x="182" y="53"/>
                    <a:pt x="106" y="5"/>
                  </a:cubicBezTo>
                  <a:cubicBezTo>
                    <a:pt x="101" y="2"/>
                    <a:pt x="95" y="0"/>
                    <a:pt x="89" y="0"/>
                  </a:cubicBezTo>
                  <a:cubicBezTo>
                    <a:pt x="76" y="0"/>
                    <a:pt x="64" y="8"/>
                    <a:pt x="58" y="20"/>
                  </a:cubicBezTo>
                  <a:cubicBezTo>
                    <a:pt x="8" y="124"/>
                    <a:pt x="8" y="124"/>
                    <a:pt x="8" y="124"/>
                  </a:cubicBezTo>
                  <a:cubicBezTo>
                    <a:pt x="0" y="141"/>
                    <a:pt x="5" y="163"/>
                    <a:pt x="21" y="175"/>
                  </a:cubicBezTo>
                  <a:cubicBezTo>
                    <a:pt x="49" y="196"/>
                    <a:pt x="71" y="224"/>
                    <a:pt x="85" y="255"/>
                  </a:cubicBezTo>
                  <a:cubicBezTo>
                    <a:pt x="92" y="270"/>
                    <a:pt x="107" y="281"/>
                    <a:pt x="123" y="281"/>
                  </a:cubicBezTo>
                  <a:cubicBezTo>
                    <a:pt x="123" y="281"/>
                    <a:pt x="123" y="281"/>
                    <a:pt x="123" y="281"/>
                  </a:cubicBezTo>
                  <a:cubicBezTo>
                    <a:pt x="126" y="281"/>
                    <a:pt x="129" y="280"/>
                    <a:pt x="132" y="280"/>
                  </a:cubicBezTo>
                  <a:cubicBezTo>
                    <a:pt x="245" y="254"/>
                    <a:pt x="245" y="254"/>
                    <a:pt x="245" y="254"/>
                  </a:cubicBezTo>
                  <a:cubicBezTo>
                    <a:pt x="255" y="252"/>
                    <a:pt x="263" y="245"/>
                    <a:pt x="268" y="237"/>
                  </a:cubicBezTo>
                  <a:cubicBezTo>
                    <a:pt x="272" y="229"/>
                    <a:pt x="273" y="219"/>
                    <a:pt x="270" y="210"/>
                  </a:cubicBezTo>
                  <a:close/>
                  <a:moveTo>
                    <a:pt x="254" y="229"/>
                  </a:moveTo>
                  <a:cubicBezTo>
                    <a:pt x="251" y="234"/>
                    <a:pt x="247" y="237"/>
                    <a:pt x="241" y="238"/>
                  </a:cubicBezTo>
                  <a:cubicBezTo>
                    <a:pt x="128" y="264"/>
                    <a:pt x="128" y="264"/>
                    <a:pt x="128" y="264"/>
                  </a:cubicBezTo>
                  <a:cubicBezTo>
                    <a:pt x="126" y="264"/>
                    <a:pt x="125" y="265"/>
                    <a:pt x="123" y="265"/>
                  </a:cubicBezTo>
                  <a:cubicBezTo>
                    <a:pt x="123" y="265"/>
                    <a:pt x="123" y="265"/>
                    <a:pt x="123" y="265"/>
                  </a:cubicBezTo>
                  <a:cubicBezTo>
                    <a:pt x="114" y="265"/>
                    <a:pt x="104" y="258"/>
                    <a:pt x="100" y="249"/>
                  </a:cubicBezTo>
                  <a:cubicBezTo>
                    <a:pt x="85" y="214"/>
                    <a:pt x="61" y="185"/>
                    <a:pt x="31" y="162"/>
                  </a:cubicBezTo>
                  <a:cubicBezTo>
                    <a:pt x="21" y="155"/>
                    <a:pt x="17" y="141"/>
                    <a:pt x="22" y="131"/>
                  </a:cubicBezTo>
                  <a:cubicBezTo>
                    <a:pt x="72" y="27"/>
                    <a:pt x="72" y="27"/>
                    <a:pt x="72" y="27"/>
                  </a:cubicBezTo>
                  <a:cubicBezTo>
                    <a:pt x="76" y="20"/>
                    <a:pt x="82" y="16"/>
                    <a:pt x="89" y="16"/>
                  </a:cubicBezTo>
                  <a:cubicBezTo>
                    <a:pt x="92" y="16"/>
                    <a:pt x="95" y="17"/>
                    <a:pt x="97" y="19"/>
                  </a:cubicBezTo>
                  <a:cubicBezTo>
                    <a:pt x="171" y="64"/>
                    <a:pt x="226" y="134"/>
                    <a:pt x="255" y="216"/>
                  </a:cubicBezTo>
                  <a:cubicBezTo>
                    <a:pt x="256" y="220"/>
                    <a:pt x="256" y="225"/>
                    <a:pt x="254" y="2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21960"/>
                </a:srgbClr>
              </a:outerShdw>
            </a:effectLst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8" name="Google Shape;4858;p137"/>
            <p:cNvSpPr/>
            <p:nvPr/>
          </p:nvSpPr>
          <p:spPr>
            <a:xfrm>
              <a:off x="-3500438" y="4559300"/>
              <a:ext cx="1025525" cy="1054100"/>
            </a:xfrm>
            <a:custGeom>
              <a:rect b="b" l="l" r="r" t="t"/>
              <a:pathLst>
                <a:path extrusionOk="0" h="281" w="273">
                  <a:moveTo>
                    <a:pt x="265" y="124"/>
                  </a:moveTo>
                  <a:cubicBezTo>
                    <a:pt x="215" y="20"/>
                    <a:pt x="215" y="20"/>
                    <a:pt x="215" y="20"/>
                  </a:cubicBezTo>
                  <a:cubicBezTo>
                    <a:pt x="209" y="8"/>
                    <a:pt x="197" y="0"/>
                    <a:pt x="184" y="0"/>
                  </a:cubicBezTo>
                  <a:cubicBezTo>
                    <a:pt x="178" y="0"/>
                    <a:pt x="172" y="2"/>
                    <a:pt x="167" y="5"/>
                  </a:cubicBezTo>
                  <a:cubicBezTo>
                    <a:pt x="91" y="53"/>
                    <a:pt x="32" y="126"/>
                    <a:pt x="3" y="210"/>
                  </a:cubicBezTo>
                  <a:cubicBezTo>
                    <a:pt x="0" y="219"/>
                    <a:pt x="1" y="229"/>
                    <a:pt x="5" y="237"/>
                  </a:cubicBezTo>
                  <a:cubicBezTo>
                    <a:pt x="10" y="245"/>
                    <a:pt x="18" y="252"/>
                    <a:pt x="28" y="254"/>
                  </a:cubicBezTo>
                  <a:cubicBezTo>
                    <a:pt x="141" y="280"/>
                    <a:pt x="141" y="280"/>
                    <a:pt x="141" y="280"/>
                  </a:cubicBezTo>
                  <a:cubicBezTo>
                    <a:pt x="144" y="280"/>
                    <a:pt x="147" y="281"/>
                    <a:pt x="149" y="281"/>
                  </a:cubicBezTo>
                  <a:cubicBezTo>
                    <a:pt x="149" y="281"/>
                    <a:pt x="149" y="281"/>
                    <a:pt x="149" y="281"/>
                  </a:cubicBezTo>
                  <a:cubicBezTo>
                    <a:pt x="165" y="281"/>
                    <a:pt x="181" y="270"/>
                    <a:pt x="187" y="255"/>
                  </a:cubicBezTo>
                  <a:cubicBezTo>
                    <a:pt x="202" y="223"/>
                    <a:pt x="224" y="196"/>
                    <a:pt x="252" y="175"/>
                  </a:cubicBezTo>
                  <a:cubicBezTo>
                    <a:pt x="267" y="163"/>
                    <a:pt x="273" y="141"/>
                    <a:pt x="265" y="124"/>
                  </a:cubicBezTo>
                  <a:close/>
                  <a:moveTo>
                    <a:pt x="242" y="162"/>
                  </a:moveTo>
                  <a:cubicBezTo>
                    <a:pt x="212" y="185"/>
                    <a:pt x="188" y="214"/>
                    <a:pt x="173" y="249"/>
                  </a:cubicBezTo>
                  <a:cubicBezTo>
                    <a:pt x="168" y="259"/>
                    <a:pt x="156" y="266"/>
                    <a:pt x="145" y="264"/>
                  </a:cubicBezTo>
                  <a:cubicBezTo>
                    <a:pt x="32" y="238"/>
                    <a:pt x="32" y="238"/>
                    <a:pt x="32" y="238"/>
                  </a:cubicBezTo>
                  <a:cubicBezTo>
                    <a:pt x="26" y="237"/>
                    <a:pt x="22" y="234"/>
                    <a:pt x="19" y="229"/>
                  </a:cubicBezTo>
                  <a:cubicBezTo>
                    <a:pt x="17" y="225"/>
                    <a:pt x="17" y="220"/>
                    <a:pt x="18" y="216"/>
                  </a:cubicBezTo>
                  <a:cubicBezTo>
                    <a:pt x="46" y="134"/>
                    <a:pt x="102" y="64"/>
                    <a:pt x="175" y="19"/>
                  </a:cubicBezTo>
                  <a:cubicBezTo>
                    <a:pt x="178" y="17"/>
                    <a:pt x="181" y="16"/>
                    <a:pt x="184" y="16"/>
                  </a:cubicBezTo>
                  <a:cubicBezTo>
                    <a:pt x="191" y="16"/>
                    <a:pt x="197" y="20"/>
                    <a:pt x="200" y="27"/>
                  </a:cubicBezTo>
                  <a:cubicBezTo>
                    <a:pt x="251" y="131"/>
                    <a:pt x="251" y="131"/>
                    <a:pt x="251" y="131"/>
                  </a:cubicBezTo>
                  <a:cubicBezTo>
                    <a:pt x="256" y="141"/>
                    <a:pt x="252" y="155"/>
                    <a:pt x="242" y="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21960"/>
                </a:srgbClr>
              </a:outerShdw>
            </a:effectLst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9" name="Google Shape;4859;p137"/>
            <p:cNvSpPr/>
            <p:nvPr/>
          </p:nvSpPr>
          <p:spPr>
            <a:xfrm>
              <a:off x="-2070100" y="6383338"/>
              <a:ext cx="1065213" cy="920750"/>
            </a:xfrm>
            <a:custGeom>
              <a:rect b="b" l="l" r="r" t="t"/>
              <a:pathLst>
                <a:path extrusionOk="0" h="245" w="284">
                  <a:moveTo>
                    <a:pt x="283" y="106"/>
                  </a:moveTo>
                  <a:cubicBezTo>
                    <a:pt x="283" y="96"/>
                    <a:pt x="278" y="87"/>
                    <a:pt x="270" y="81"/>
                  </a:cubicBezTo>
                  <a:cubicBezTo>
                    <a:pt x="179" y="8"/>
                    <a:pt x="179" y="8"/>
                    <a:pt x="179" y="8"/>
                  </a:cubicBezTo>
                  <a:cubicBezTo>
                    <a:pt x="173" y="3"/>
                    <a:pt x="164" y="0"/>
                    <a:pt x="155" y="0"/>
                  </a:cubicBezTo>
                  <a:cubicBezTo>
                    <a:pt x="145" y="0"/>
                    <a:pt x="135" y="4"/>
                    <a:pt x="127" y="11"/>
                  </a:cubicBezTo>
                  <a:cubicBezTo>
                    <a:pt x="101" y="33"/>
                    <a:pt x="69" y="48"/>
                    <a:pt x="35" y="55"/>
                  </a:cubicBezTo>
                  <a:cubicBezTo>
                    <a:pt x="15" y="59"/>
                    <a:pt x="0" y="76"/>
                    <a:pt x="0" y="95"/>
                  </a:cubicBezTo>
                  <a:cubicBezTo>
                    <a:pt x="0" y="211"/>
                    <a:pt x="0" y="211"/>
                    <a:pt x="0" y="211"/>
                  </a:cubicBezTo>
                  <a:cubicBezTo>
                    <a:pt x="0" y="230"/>
                    <a:pt x="15" y="245"/>
                    <a:pt x="34" y="245"/>
                  </a:cubicBezTo>
                  <a:cubicBezTo>
                    <a:pt x="35" y="245"/>
                    <a:pt x="36" y="245"/>
                    <a:pt x="37" y="245"/>
                  </a:cubicBezTo>
                  <a:cubicBezTo>
                    <a:pt x="126" y="235"/>
                    <a:pt x="210" y="195"/>
                    <a:pt x="274" y="131"/>
                  </a:cubicBezTo>
                  <a:cubicBezTo>
                    <a:pt x="280" y="124"/>
                    <a:pt x="284" y="115"/>
                    <a:pt x="283" y="106"/>
                  </a:cubicBezTo>
                  <a:close/>
                  <a:moveTo>
                    <a:pt x="16" y="95"/>
                  </a:moveTo>
                  <a:cubicBezTo>
                    <a:pt x="16" y="84"/>
                    <a:pt x="26" y="73"/>
                    <a:pt x="38" y="71"/>
                  </a:cubicBezTo>
                  <a:cubicBezTo>
                    <a:pt x="74" y="64"/>
                    <a:pt x="109" y="47"/>
                    <a:pt x="138" y="23"/>
                  </a:cubicBezTo>
                  <a:cubicBezTo>
                    <a:pt x="142" y="19"/>
                    <a:pt x="149" y="16"/>
                    <a:pt x="155" y="16"/>
                  </a:cubicBezTo>
                  <a:cubicBezTo>
                    <a:pt x="161" y="16"/>
                    <a:pt x="166" y="18"/>
                    <a:pt x="169" y="21"/>
                  </a:cubicBezTo>
                  <a:cubicBezTo>
                    <a:pt x="260" y="93"/>
                    <a:pt x="260" y="93"/>
                    <a:pt x="260" y="93"/>
                  </a:cubicBezTo>
                  <a:cubicBezTo>
                    <a:pt x="264" y="97"/>
                    <a:pt x="267" y="102"/>
                    <a:pt x="267" y="107"/>
                  </a:cubicBezTo>
                  <a:cubicBezTo>
                    <a:pt x="268" y="111"/>
                    <a:pt x="266" y="116"/>
                    <a:pt x="262" y="119"/>
                  </a:cubicBezTo>
                  <a:cubicBezTo>
                    <a:pt x="201" y="181"/>
                    <a:pt x="121" y="220"/>
                    <a:pt x="35" y="229"/>
                  </a:cubicBezTo>
                  <a:cubicBezTo>
                    <a:pt x="25" y="230"/>
                    <a:pt x="16" y="222"/>
                    <a:pt x="16" y="211"/>
                  </a:cubicBezTo>
                  <a:lnTo>
                    <a:pt x="16" y="9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21960"/>
                </a:srgbClr>
              </a:outerShdw>
            </a:effectLst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0" name="Google Shape;4860;p137"/>
            <p:cNvSpPr/>
            <p:nvPr/>
          </p:nvSpPr>
          <p:spPr>
            <a:xfrm>
              <a:off x="-3176588" y="6383338"/>
              <a:ext cx="1062038" cy="920750"/>
            </a:xfrm>
            <a:custGeom>
              <a:rect b="b" l="l" r="r" t="t"/>
              <a:pathLst>
                <a:path extrusionOk="0" h="245" w="283">
                  <a:moveTo>
                    <a:pt x="249" y="55"/>
                  </a:moveTo>
                  <a:cubicBezTo>
                    <a:pt x="215" y="48"/>
                    <a:pt x="183" y="33"/>
                    <a:pt x="157" y="11"/>
                  </a:cubicBezTo>
                  <a:cubicBezTo>
                    <a:pt x="149" y="4"/>
                    <a:pt x="139" y="0"/>
                    <a:pt x="128" y="0"/>
                  </a:cubicBezTo>
                  <a:cubicBezTo>
                    <a:pt x="119" y="0"/>
                    <a:pt x="111" y="3"/>
                    <a:pt x="104" y="8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6" y="87"/>
                    <a:pt x="1" y="96"/>
                    <a:pt x="1" y="106"/>
                  </a:cubicBezTo>
                  <a:cubicBezTo>
                    <a:pt x="0" y="115"/>
                    <a:pt x="3" y="124"/>
                    <a:pt x="10" y="131"/>
                  </a:cubicBezTo>
                  <a:cubicBezTo>
                    <a:pt x="74" y="195"/>
                    <a:pt x="158" y="235"/>
                    <a:pt x="247" y="245"/>
                  </a:cubicBezTo>
                  <a:cubicBezTo>
                    <a:pt x="248" y="245"/>
                    <a:pt x="249" y="245"/>
                    <a:pt x="250" y="245"/>
                  </a:cubicBezTo>
                  <a:cubicBezTo>
                    <a:pt x="250" y="245"/>
                    <a:pt x="250" y="245"/>
                    <a:pt x="250" y="245"/>
                  </a:cubicBezTo>
                  <a:cubicBezTo>
                    <a:pt x="259" y="245"/>
                    <a:pt x="268" y="241"/>
                    <a:pt x="274" y="235"/>
                  </a:cubicBezTo>
                  <a:cubicBezTo>
                    <a:pt x="280" y="229"/>
                    <a:pt x="283" y="220"/>
                    <a:pt x="283" y="211"/>
                  </a:cubicBezTo>
                  <a:cubicBezTo>
                    <a:pt x="283" y="95"/>
                    <a:pt x="283" y="95"/>
                    <a:pt x="283" y="95"/>
                  </a:cubicBezTo>
                  <a:cubicBezTo>
                    <a:pt x="283" y="76"/>
                    <a:pt x="269" y="59"/>
                    <a:pt x="249" y="55"/>
                  </a:cubicBezTo>
                  <a:close/>
                  <a:moveTo>
                    <a:pt x="267" y="211"/>
                  </a:moveTo>
                  <a:cubicBezTo>
                    <a:pt x="267" y="216"/>
                    <a:pt x="266" y="221"/>
                    <a:pt x="262" y="224"/>
                  </a:cubicBezTo>
                  <a:cubicBezTo>
                    <a:pt x="259" y="227"/>
                    <a:pt x="255" y="229"/>
                    <a:pt x="250" y="229"/>
                  </a:cubicBezTo>
                  <a:cubicBezTo>
                    <a:pt x="250" y="229"/>
                    <a:pt x="249" y="229"/>
                    <a:pt x="248" y="229"/>
                  </a:cubicBezTo>
                  <a:cubicBezTo>
                    <a:pt x="163" y="220"/>
                    <a:pt x="82" y="181"/>
                    <a:pt x="21" y="119"/>
                  </a:cubicBezTo>
                  <a:cubicBezTo>
                    <a:pt x="18" y="116"/>
                    <a:pt x="16" y="111"/>
                    <a:pt x="16" y="107"/>
                  </a:cubicBezTo>
                  <a:cubicBezTo>
                    <a:pt x="17" y="102"/>
                    <a:pt x="19" y="97"/>
                    <a:pt x="24" y="93"/>
                  </a:cubicBezTo>
                  <a:cubicBezTo>
                    <a:pt x="114" y="21"/>
                    <a:pt x="114" y="21"/>
                    <a:pt x="114" y="21"/>
                  </a:cubicBezTo>
                  <a:cubicBezTo>
                    <a:pt x="118" y="18"/>
                    <a:pt x="123" y="16"/>
                    <a:pt x="128" y="16"/>
                  </a:cubicBezTo>
                  <a:cubicBezTo>
                    <a:pt x="135" y="16"/>
                    <a:pt x="141" y="19"/>
                    <a:pt x="146" y="23"/>
                  </a:cubicBezTo>
                  <a:cubicBezTo>
                    <a:pt x="175" y="47"/>
                    <a:pt x="209" y="64"/>
                    <a:pt x="246" y="71"/>
                  </a:cubicBezTo>
                  <a:cubicBezTo>
                    <a:pt x="258" y="73"/>
                    <a:pt x="267" y="84"/>
                    <a:pt x="267" y="95"/>
                  </a:cubicBezTo>
                  <a:lnTo>
                    <a:pt x="267" y="2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21960"/>
                </a:srgbClr>
              </a:outerShdw>
            </a:effectLst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61" name="Google Shape;4861;p137"/>
          <p:cNvSpPr/>
          <p:nvPr/>
        </p:nvSpPr>
        <p:spPr>
          <a:xfrm>
            <a:off x="5185664" y="2807148"/>
            <a:ext cx="1820672" cy="1820667"/>
          </a:xfrm>
          <a:prstGeom prst="donut">
            <a:avLst>
              <a:gd fmla="val 12245" name="adj"/>
            </a:avLst>
          </a:prstGeom>
          <a:solidFill>
            <a:schemeClr val="lt1"/>
          </a:solidFill>
          <a:ln>
            <a:noFill/>
          </a:ln>
          <a:effectLst>
            <a:outerShdw blurRad="50800" rotWithShape="0" algn="tl" dir="2700000" dist="38100">
              <a:srgbClr val="000000">
                <a:alpha val="20000"/>
              </a:srgbClr>
            </a:outerShdw>
          </a:effectLst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2" name="Google Shape;4862;p137"/>
          <p:cNvSpPr/>
          <p:nvPr/>
        </p:nvSpPr>
        <p:spPr>
          <a:xfrm>
            <a:off x="8670511" y="1794575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863" name="Google Shape;4863;p137"/>
          <p:cNvSpPr/>
          <p:nvPr/>
        </p:nvSpPr>
        <p:spPr>
          <a:xfrm>
            <a:off x="517567" y="1794575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864" name="Google Shape;4864;p137"/>
          <p:cNvSpPr/>
          <p:nvPr/>
        </p:nvSpPr>
        <p:spPr>
          <a:xfrm>
            <a:off x="8670511" y="3320044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865" name="Google Shape;4865;p137"/>
          <p:cNvSpPr/>
          <p:nvPr/>
        </p:nvSpPr>
        <p:spPr>
          <a:xfrm>
            <a:off x="517567" y="2811555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866" name="Google Shape;4866;p137"/>
          <p:cNvSpPr/>
          <p:nvPr/>
        </p:nvSpPr>
        <p:spPr>
          <a:xfrm>
            <a:off x="8670511" y="4845513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867" name="Google Shape;4867;p137"/>
          <p:cNvSpPr/>
          <p:nvPr/>
        </p:nvSpPr>
        <p:spPr>
          <a:xfrm>
            <a:off x="517567" y="4845513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868" name="Google Shape;4868;p137"/>
          <p:cNvSpPr/>
          <p:nvPr/>
        </p:nvSpPr>
        <p:spPr>
          <a:xfrm>
            <a:off x="517567" y="3828535"/>
            <a:ext cx="3003923" cy="8356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grpSp>
        <p:nvGrpSpPr>
          <p:cNvPr id="4869" name="Google Shape;4869;p137"/>
          <p:cNvGrpSpPr/>
          <p:nvPr/>
        </p:nvGrpSpPr>
        <p:grpSpPr>
          <a:xfrm>
            <a:off x="5995907" y="1997849"/>
            <a:ext cx="200187" cy="219488"/>
            <a:chOff x="-3127" y="-1343"/>
            <a:chExt cx="2852" cy="3127"/>
          </a:xfrm>
        </p:grpSpPr>
        <p:sp>
          <p:nvSpPr>
            <p:cNvPr id="4870" name="Google Shape;4870;p137"/>
            <p:cNvSpPr/>
            <p:nvPr/>
          </p:nvSpPr>
          <p:spPr>
            <a:xfrm>
              <a:off x="-3127" y="-991"/>
              <a:ext cx="2852" cy="2234"/>
            </a:xfrm>
            <a:custGeom>
              <a:rect b="b" l="l" r="r" t="t"/>
              <a:pathLst>
                <a:path extrusionOk="0" h="4470" w="5704">
                  <a:moveTo>
                    <a:pt x="238" y="0"/>
                  </a:moveTo>
                  <a:lnTo>
                    <a:pt x="281" y="8"/>
                  </a:lnTo>
                  <a:lnTo>
                    <a:pt x="1038" y="232"/>
                  </a:lnTo>
                  <a:lnTo>
                    <a:pt x="1078" y="248"/>
                  </a:lnTo>
                  <a:lnTo>
                    <a:pt x="1112" y="269"/>
                  </a:lnTo>
                  <a:lnTo>
                    <a:pt x="1140" y="297"/>
                  </a:lnTo>
                  <a:lnTo>
                    <a:pt x="1163" y="328"/>
                  </a:lnTo>
                  <a:lnTo>
                    <a:pt x="1182" y="364"/>
                  </a:lnTo>
                  <a:lnTo>
                    <a:pt x="1190" y="385"/>
                  </a:lnTo>
                  <a:lnTo>
                    <a:pt x="1196" y="407"/>
                  </a:lnTo>
                  <a:lnTo>
                    <a:pt x="1355" y="1176"/>
                  </a:lnTo>
                  <a:lnTo>
                    <a:pt x="1386" y="1176"/>
                  </a:lnTo>
                  <a:lnTo>
                    <a:pt x="1418" y="1178"/>
                  </a:lnTo>
                  <a:lnTo>
                    <a:pt x="5385" y="1547"/>
                  </a:lnTo>
                  <a:lnTo>
                    <a:pt x="5444" y="1558"/>
                  </a:lnTo>
                  <a:lnTo>
                    <a:pt x="5499" y="1577"/>
                  </a:lnTo>
                  <a:lnTo>
                    <a:pt x="5550" y="1604"/>
                  </a:lnTo>
                  <a:lnTo>
                    <a:pt x="5594" y="1636"/>
                  </a:lnTo>
                  <a:lnTo>
                    <a:pt x="5632" y="1676"/>
                  </a:lnTo>
                  <a:lnTo>
                    <a:pt x="5663" y="1722"/>
                  </a:lnTo>
                  <a:lnTo>
                    <a:pt x="5685" y="1769"/>
                  </a:lnTo>
                  <a:lnTo>
                    <a:pt x="5701" y="1822"/>
                  </a:lnTo>
                  <a:lnTo>
                    <a:pt x="5704" y="1876"/>
                  </a:lnTo>
                  <a:lnTo>
                    <a:pt x="5699" y="1933"/>
                  </a:lnTo>
                  <a:lnTo>
                    <a:pt x="5436" y="3256"/>
                  </a:lnTo>
                  <a:lnTo>
                    <a:pt x="5419" y="3312"/>
                  </a:lnTo>
                  <a:lnTo>
                    <a:pt x="5393" y="3363"/>
                  </a:lnTo>
                  <a:lnTo>
                    <a:pt x="5358" y="3409"/>
                  </a:lnTo>
                  <a:lnTo>
                    <a:pt x="5315" y="3448"/>
                  </a:lnTo>
                  <a:lnTo>
                    <a:pt x="5265" y="3479"/>
                  </a:lnTo>
                  <a:lnTo>
                    <a:pt x="5210" y="3504"/>
                  </a:lnTo>
                  <a:lnTo>
                    <a:pt x="5151" y="3519"/>
                  </a:lnTo>
                  <a:lnTo>
                    <a:pt x="5089" y="3523"/>
                  </a:lnTo>
                  <a:lnTo>
                    <a:pt x="1842" y="3523"/>
                  </a:lnTo>
                  <a:lnTo>
                    <a:pt x="1946" y="4030"/>
                  </a:lnTo>
                  <a:lnTo>
                    <a:pt x="5032" y="4029"/>
                  </a:lnTo>
                  <a:lnTo>
                    <a:pt x="5081" y="4034"/>
                  </a:lnTo>
                  <a:lnTo>
                    <a:pt x="5128" y="4051"/>
                  </a:lnTo>
                  <a:lnTo>
                    <a:pt x="5168" y="4076"/>
                  </a:lnTo>
                  <a:lnTo>
                    <a:pt x="5203" y="4110"/>
                  </a:lnTo>
                  <a:lnTo>
                    <a:pt x="5229" y="4152"/>
                  </a:lnTo>
                  <a:lnTo>
                    <a:pt x="5246" y="4198"/>
                  </a:lnTo>
                  <a:lnTo>
                    <a:pt x="5252" y="4249"/>
                  </a:lnTo>
                  <a:lnTo>
                    <a:pt x="5246" y="4299"/>
                  </a:lnTo>
                  <a:lnTo>
                    <a:pt x="5229" y="4346"/>
                  </a:lnTo>
                  <a:lnTo>
                    <a:pt x="5203" y="4386"/>
                  </a:lnTo>
                  <a:lnTo>
                    <a:pt x="5168" y="4420"/>
                  </a:lnTo>
                  <a:lnTo>
                    <a:pt x="5128" y="4447"/>
                  </a:lnTo>
                  <a:lnTo>
                    <a:pt x="5081" y="4462"/>
                  </a:lnTo>
                  <a:lnTo>
                    <a:pt x="5032" y="4468"/>
                  </a:lnTo>
                  <a:lnTo>
                    <a:pt x="1766" y="4470"/>
                  </a:lnTo>
                  <a:lnTo>
                    <a:pt x="1720" y="4466"/>
                  </a:lnTo>
                  <a:lnTo>
                    <a:pt x="1677" y="4451"/>
                  </a:lnTo>
                  <a:lnTo>
                    <a:pt x="1639" y="4428"/>
                  </a:lnTo>
                  <a:lnTo>
                    <a:pt x="1604" y="4399"/>
                  </a:lnTo>
                  <a:lnTo>
                    <a:pt x="1578" y="4363"/>
                  </a:lnTo>
                  <a:lnTo>
                    <a:pt x="1559" y="4323"/>
                  </a:lnTo>
                  <a:lnTo>
                    <a:pt x="1547" y="4280"/>
                  </a:lnTo>
                  <a:lnTo>
                    <a:pt x="789" y="619"/>
                  </a:lnTo>
                  <a:lnTo>
                    <a:pt x="158" y="432"/>
                  </a:lnTo>
                  <a:lnTo>
                    <a:pt x="116" y="415"/>
                  </a:lnTo>
                  <a:lnTo>
                    <a:pt x="80" y="392"/>
                  </a:lnTo>
                  <a:lnTo>
                    <a:pt x="49" y="362"/>
                  </a:lnTo>
                  <a:lnTo>
                    <a:pt x="25" y="326"/>
                  </a:lnTo>
                  <a:lnTo>
                    <a:pt x="10" y="288"/>
                  </a:lnTo>
                  <a:lnTo>
                    <a:pt x="0" y="246"/>
                  </a:lnTo>
                  <a:lnTo>
                    <a:pt x="0" y="202"/>
                  </a:lnTo>
                  <a:lnTo>
                    <a:pt x="8" y="158"/>
                  </a:lnTo>
                  <a:lnTo>
                    <a:pt x="25" y="116"/>
                  </a:lnTo>
                  <a:lnTo>
                    <a:pt x="49" y="80"/>
                  </a:lnTo>
                  <a:lnTo>
                    <a:pt x="80" y="50"/>
                  </a:lnTo>
                  <a:lnTo>
                    <a:pt x="114" y="27"/>
                  </a:lnTo>
                  <a:lnTo>
                    <a:pt x="154" y="10"/>
                  </a:lnTo>
                  <a:lnTo>
                    <a:pt x="194" y="0"/>
                  </a:lnTo>
                  <a:lnTo>
                    <a:pt x="2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1" name="Google Shape;4871;p137"/>
            <p:cNvSpPr/>
            <p:nvPr/>
          </p:nvSpPr>
          <p:spPr>
            <a:xfrm>
              <a:off x="-2150" y="1343"/>
              <a:ext cx="440" cy="441"/>
            </a:xfrm>
            <a:custGeom>
              <a:rect b="b" l="l" r="r" t="t"/>
              <a:pathLst>
                <a:path extrusionOk="0" h="883" w="880">
                  <a:moveTo>
                    <a:pt x="439" y="0"/>
                  </a:moveTo>
                  <a:lnTo>
                    <a:pt x="511" y="6"/>
                  </a:lnTo>
                  <a:lnTo>
                    <a:pt x="580" y="23"/>
                  </a:lnTo>
                  <a:lnTo>
                    <a:pt x="643" y="50"/>
                  </a:lnTo>
                  <a:lnTo>
                    <a:pt x="700" y="86"/>
                  </a:lnTo>
                  <a:lnTo>
                    <a:pt x="751" y="130"/>
                  </a:lnTo>
                  <a:lnTo>
                    <a:pt x="795" y="181"/>
                  </a:lnTo>
                  <a:lnTo>
                    <a:pt x="831" y="238"/>
                  </a:lnTo>
                  <a:lnTo>
                    <a:pt x="857" y="303"/>
                  </a:lnTo>
                  <a:lnTo>
                    <a:pt x="874" y="369"/>
                  </a:lnTo>
                  <a:lnTo>
                    <a:pt x="880" y="442"/>
                  </a:lnTo>
                  <a:lnTo>
                    <a:pt x="874" y="512"/>
                  </a:lnTo>
                  <a:lnTo>
                    <a:pt x="857" y="580"/>
                  </a:lnTo>
                  <a:lnTo>
                    <a:pt x="831" y="643"/>
                  </a:lnTo>
                  <a:lnTo>
                    <a:pt x="795" y="702"/>
                  </a:lnTo>
                  <a:lnTo>
                    <a:pt x="751" y="754"/>
                  </a:lnTo>
                  <a:lnTo>
                    <a:pt x="700" y="797"/>
                  </a:lnTo>
                  <a:lnTo>
                    <a:pt x="643" y="833"/>
                  </a:lnTo>
                  <a:lnTo>
                    <a:pt x="580" y="860"/>
                  </a:lnTo>
                  <a:lnTo>
                    <a:pt x="511" y="877"/>
                  </a:lnTo>
                  <a:lnTo>
                    <a:pt x="439" y="883"/>
                  </a:lnTo>
                  <a:lnTo>
                    <a:pt x="369" y="877"/>
                  </a:lnTo>
                  <a:lnTo>
                    <a:pt x="300" y="860"/>
                  </a:lnTo>
                  <a:lnTo>
                    <a:pt x="238" y="833"/>
                  </a:lnTo>
                  <a:lnTo>
                    <a:pt x="181" y="797"/>
                  </a:lnTo>
                  <a:lnTo>
                    <a:pt x="129" y="754"/>
                  </a:lnTo>
                  <a:lnTo>
                    <a:pt x="86" y="702"/>
                  </a:lnTo>
                  <a:lnTo>
                    <a:pt x="49" y="643"/>
                  </a:lnTo>
                  <a:lnTo>
                    <a:pt x="23" y="580"/>
                  </a:lnTo>
                  <a:lnTo>
                    <a:pt x="6" y="512"/>
                  </a:lnTo>
                  <a:lnTo>
                    <a:pt x="0" y="442"/>
                  </a:lnTo>
                  <a:lnTo>
                    <a:pt x="6" y="369"/>
                  </a:lnTo>
                  <a:lnTo>
                    <a:pt x="23" y="303"/>
                  </a:lnTo>
                  <a:lnTo>
                    <a:pt x="49" y="238"/>
                  </a:lnTo>
                  <a:lnTo>
                    <a:pt x="86" y="181"/>
                  </a:lnTo>
                  <a:lnTo>
                    <a:pt x="129" y="130"/>
                  </a:lnTo>
                  <a:lnTo>
                    <a:pt x="181" y="86"/>
                  </a:lnTo>
                  <a:lnTo>
                    <a:pt x="238" y="50"/>
                  </a:lnTo>
                  <a:lnTo>
                    <a:pt x="300" y="23"/>
                  </a:lnTo>
                  <a:lnTo>
                    <a:pt x="369" y="6"/>
                  </a:lnTo>
                  <a:lnTo>
                    <a:pt x="43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2" name="Google Shape;4872;p137"/>
            <p:cNvSpPr/>
            <p:nvPr/>
          </p:nvSpPr>
          <p:spPr>
            <a:xfrm>
              <a:off x="-1098" y="1343"/>
              <a:ext cx="440" cy="441"/>
            </a:xfrm>
            <a:custGeom>
              <a:rect b="b" l="l" r="r" t="t"/>
              <a:pathLst>
                <a:path extrusionOk="0" h="883" w="880">
                  <a:moveTo>
                    <a:pt x="441" y="0"/>
                  </a:moveTo>
                  <a:lnTo>
                    <a:pt x="512" y="6"/>
                  </a:lnTo>
                  <a:lnTo>
                    <a:pt x="580" y="23"/>
                  </a:lnTo>
                  <a:lnTo>
                    <a:pt x="643" y="50"/>
                  </a:lnTo>
                  <a:lnTo>
                    <a:pt x="700" y="86"/>
                  </a:lnTo>
                  <a:lnTo>
                    <a:pt x="751" y="130"/>
                  </a:lnTo>
                  <a:lnTo>
                    <a:pt x="797" y="181"/>
                  </a:lnTo>
                  <a:lnTo>
                    <a:pt x="831" y="238"/>
                  </a:lnTo>
                  <a:lnTo>
                    <a:pt x="859" y="303"/>
                  </a:lnTo>
                  <a:lnTo>
                    <a:pt x="875" y="369"/>
                  </a:lnTo>
                  <a:lnTo>
                    <a:pt x="880" y="442"/>
                  </a:lnTo>
                  <a:lnTo>
                    <a:pt x="875" y="512"/>
                  </a:lnTo>
                  <a:lnTo>
                    <a:pt x="859" y="580"/>
                  </a:lnTo>
                  <a:lnTo>
                    <a:pt x="831" y="643"/>
                  </a:lnTo>
                  <a:lnTo>
                    <a:pt x="797" y="702"/>
                  </a:lnTo>
                  <a:lnTo>
                    <a:pt x="751" y="754"/>
                  </a:lnTo>
                  <a:lnTo>
                    <a:pt x="700" y="797"/>
                  </a:lnTo>
                  <a:lnTo>
                    <a:pt x="643" y="833"/>
                  </a:lnTo>
                  <a:lnTo>
                    <a:pt x="580" y="860"/>
                  </a:lnTo>
                  <a:lnTo>
                    <a:pt x="512" y="877"/>
                  </a:lnTo>
                  <a:lnTo>
                    <a:pt x="441" y="883"/>
                  </a:lnTo>
                  <a:lnTo>
                    <a:pt x="369" y="877"/>
                  </a:lnTo>
                  <a:lnTo>
                    <a:pt x="301" y="860"/>
                  </a:lnTo>
                  <a:lnTo>
                    <a:pt x="238" y="833"/>
                  </a:lnTo>
                  <a:lnTo>
                    <a:pt x="181" y="797"/>
                  </a:lnTo>
                  <a:lnTo>
                    <a:pt x="130" y="754"/>
                  </a:lnTo>
                  <a:lnTo>
                    <a:pt x="86" y="702"/>
                  </a:lnTo>
                  <a:lnTo>
                    <a:pt x="50" y="643"/>
                  </a:lnTo>
                  <a:lnTo>
                    <a:pt x="23" y="580"/>
                  </a:lnTo>
                  <a:lnTo>
                    <a:pt x="6" y="512"/>
                  </a:lnTo>
                  <a:lnTo>
                    <a:pt x="0" y="442"/>
                  </a:lnTo>
                  <a:lnTo>
                    <a:pt x="6" y="369"/>
                  </a:lnTo>
                  <a:lnTo>
                    <a:pt x="23" y="303"/>
                  </a:lnTo>
                  <a:lnTo>
                    <a:pt x="50" y="238"/>
                  </a:lnTo>
                  <a:lnTo>
                    <a:pt x="86" y="181"/>
                  </a:lnTo>
                  <a:lnTo>
                    <a:pt x="130" y="130"/>
                  </a:lnTo>
                  <a:lnTo>
                    <a:pt x="181" y="86"/>
                  </a:lnTo>
                  <a:lnTo>
                    <a:pt x="238" y="50"/>
                  </a:lnTo>
                  <a:lnTo>
                    <a:pt x="301" y="23"/>
                  </a:lnTo>
                  <a:lnTo>
                    <a:pt x="369" y="6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3" name="Google Shape;4873;p137"/>
            <p:cNvSpPr/>
            <p:nvPr/>
          </p:nvSpPr>
          <p:spPr>
            <a:xfrm>
              <a:off x="-2179" y="-1343"/>
              <a:ext cx="1598" cy="992"/>
            </a:xfrm>
            <a:custGeom>
              <a:rect b="b" l="l" r="r" t="t"/>
              <a:pathLst>
                <a:path extrusionOk="0" h="1983" w="3197">
                  <a:moveTo>
                    <a:pt x="1637" y="0"/>
                  </a:moveTo>
                  <a:lnTo>
                    <a:pt x="1857" y="21"/>
                  </a:lnTo>
                  <a:lnTo>
                    <a:pt x="1893" y="28"/>
                  </a:lnTo>
                  <a:lnTo>
                    <a:pt x="1926" y="45"/>
                  </a:lnTo>
                  <a:lnTo>
                    <a:pt x="1950" y="70"/>
                  </a:lnTo>
                  <a:lnTo>
                    <a:pt x="1969" y="99"/>
                  </a:lnTo>
                  <a:lnTo>
                    <a:pt x="1981" y="133"/>
                  </a:lnTo>
                  <a:lnTo>
                    <a:pt x="1981" y="171"/>
                  </a:lnTo>
                  <a:lnTo>
                    <a:pt x="1962" y="374"/>
                  </a:lnTo>
                  <a:lnTo>
                    <a:pt x="2059" y="409"/>
                  </a:lnTo>
                  <a:lnTo>
                    <a:pt x="2152" y="449"/>
                  </a:lnTo>
                  <a:lnTo>
                    <a:pt x="2239" y="496"/>
                  </a:lnTo>
                  <a:lnTo>
                    <a:pt x="2323" y="549"/>
                  </a:lnTo>
                  <a:lnTo>
                    <a:pt x="2403" y="608"/>
                  </a:lnTo>
                  <a:lnTo>
                    <a:pt x="2562" y="477"/>
                  </a:lnTo>
                  <a:lnTo>
                    <a:pt x="2595" y="458"/>
                  </a:lnTo>
                  <a:lnTo>
                    <a:pt x="2629" y="447"/>
                  </a:lnTo>
                  <a:lnTo>
                    <a:pt x="2663" y="447"/>
                  </a:lnTo>
                  <a:lnTo>
                    <a:pt x="2697" y="454"/>
                  </a:lnTo>
                  <a:lnTo>
                    <a:pt x="2730" y="470"/>
                  </a:lnTo>
                  <a:lnTo>
                    <a:pt x="2756" y="496"/>
                  </a:lnTo>
                  <a:lnTo>
                    <a:pt x="2899" y="665"/>
                  </a:lnTo>
                  <a:lnTo>
                    <a:pt x="2918" y="698"/>
                  </a:lnTo>
                  <a:lnTo>
                    <a:pt x="2927" y="732"/>
                  </a:lnTo>
                  <a:lnTo>
                    <a:pt x="2929" y="766"/>
                  </a:lnTo>
                  <a:lnTo>
                    <a:pt x="2922" y="802"/>
                  </a:lnTo>
                  <a:lnTo>
                    <a:pt x="2905" y="833"/>
                  </a:lnTo>
                  <a:lnTo>
                    <a:pt x="2880" y="861"/>
                  </a:lnTo>
                  <a:lnTo>
                    <a:pt x="2722" y="993"/>
                  </a:lnTo>
                  <a:lnTo>
                    <a:pt x="2766" y="1082"/>
                  </a:lnTo>
                  <a:lnTo>
                    <a:pt x="2802" y="1173"/>
                  </a:lnTo>
                  <a:lnTo>
                    <a:pt x="2832" y="1270"/>
                  </a:lnTo>
                  <a:lnTo>
                    <a:pt x="2855" y="1367"/>
                  </a:lnTo>
                  <a:lnTo>
                    <a:pt x="2868" y="1470"/>
                  </a:lnTo>
                  <a:lnTo>
                    <a:pt x="3074" y="1489"/>
                  </a:lnTo>
                  <a:lnTo>
                    <a:pt x="3110" y="1497"/>
                  </a:lnTo>
                  <a:lnTo>
                    <a:pt x="3140" y="1514"/>
                  </a:lnTo>
                  <a:lnTo>
                    <a:pt x="3167" y="1536"/>
                  </a:lnTo>
                  <a:lnTo>
                    <a:pt x="3186" y="1567"/>
                  </a:lnTo>
                  <a:lnTo>
                    <a:pt x="3195" y="1601"/>
                  </a:lnTo>
                  <a:lnTo>
                    <a:pt x="3197" y="1637"/>
                  </a:lnTo>
                  <a:lnTo>
                    <a:pt x="3176" y="1858"/>
                  </a:lnTo>
                  <a:lnTo>
                    <a:pt x="3169" y="1894"/>
                  </a:lnTo>
                  <a:lnTo>
                    <a:pt x="3152" y="1926"/>
                  </a:lnTo>
                  <a:lnTo>
                    <a:pt x="3129" y="1951"/>
                  </a:lnTo>
                  <a:lnTo>
                    <a:pt x="3098" y="1970"/>
                  </a:lnTo>
                  <a:lnTo>
                    <a:pt x="3064" y="1981"/>
                  </a:lnTo>
                  <a:lnTo>
                    <a:pt x="3028" y="1983"/>
                  </a:lnTo>
                  <a:lnTo>
                    <a:pt x="2823" y="1962"/>
                  </a:lnTo>
                  <a:lnTo>
                    <a:pt x="2180" y="1904"/>
                  </a:lnTo>
                  <a:lnTo>
                    <a:pt x="2203" y="1656"/>
                  </a:lnTo>
                  <a:lnTo>
                    <a:pt x="2205" y="1573"/>
                  </a:lnTo>
                  <a:lnTo>
                    <a:pt x="2196" y="1493"/>
                  </a:lnTo>
                  <a:lnTo>
                    <a:pt x="2177" y="1417"/>
                  </a:lnTo>
                  <a:lnTo>
                    <a:pt x="2148" y="1342"/>
                  </a:lnTo>
                  <a:lnTo>
                    <a:pt x="2112" y="1274"/>
                  </a:lnTo>
                  <a:lnTo>
                    <a:pt x="2066" y="1211"/>
                  </a:lnTo>
                  <a:lnTo>
                    <a:pt x="2013" y="1154"/>
                  </a:lnTo>
                  <a:lnTo>
                    <a:pt x="1952" y="1105"/>
                  </a:lnTo>
                  <a:lnTo>
                    <a:pt x="1886" y="1063"/>
                  </a:lnTo>
                  <a:lnTo>
                    <a:pt x="1814" y="1031"/>
                  </a:lnTo>
                  <a:lnTo>
                    <a:pt x="1737" y="1008"/>
                  </a:lnTo>
                  <a:lnTo>
                    <a:pt x="1656" y="994"/>
                  </a:lnTo>
                  <a:lnTo>
                    <a:pt x="1572" y="993"/>
                  </a:lnTo>
                  <a:lnTo>
                    <a:pt x="1492" y="1000"/>
                  </a:lnTo>
                  <a:lnTo>
                    <a:pt x="1414" y="1019"/>
                  </a:lnTo>
                  <a:lnTo>
                    <a:pt x="1342" y="1048"/>
                  </a:lnTo>
                  <a:lnTo>
                    <a:pt x="1274" y="1086"/>
                  </a:lnTo>
                  <a:lnTo>
                    <a:pt x="1211" y="1131"/>
                  </a:lnTo>
                  <a:lnTo>
                    <a:pt x="1154" y="1185"/>
                  </a:lnTo>
                  <a:lnTo>
                    <a:pt x="1105" y="1244"/>
                  </a:lnTo>
                  <a:lnTo>
                    <a:pt x="1063" y="1310"/>
                  </a:lnTo>
                  <a:lnTo>
                    <a:pt x="1030" y="1382"/>
                  </a:lnTo>
                  <a:lnTo>
                    <a:pt x="1006" y="1460"/>
                  </a:lnTo>
                  <a:lnTo>
                    <a:pt x="992" y="1542"/>
                  </a:lnTo>
                  <a:lnTo>
                    <a:pt x="970" y="1789"/>
                  </a:lnTo>
                  <a:lnTo>
                    <a:pt x="327" y="1729"/>
                  </a:lnTo>
                  <a:lnTo>
                    <a:pt x="171" y="1715"/>
                  </a:lnTo>
                  <a:lnTo>
                    <a:pt x="122" y="1710"/>
                  </a:lnTo>
                  <a:lnTo>
                    <a:pt x="86" y="1702"/>
                  </a:lnTo>
                  <a:lnTo>
                    <a:pt x="53" y="1685"/>
                  </a:lnTo>
                  <a:lnTo>
                    <a:pt x="29" y="1660"/>
                  </a:lnTo>
                  <a:lnTo>
                    <a:pt x="10" y="1632"/>
                  </a:lnTo>
                  <a:lnTo>
                    <a:pt x="0" y="1597"/>
                  </a:lnTo>
                  <a:lnTo>
                    <a:pt x="0" y="1559"/>
                  </a:lnTo>
                  <a:lnTo>
                    <a:pt x="21" y="1339"/>
                  </a:lnTo>
                  <a:lnTo>
                    <a:pt x="31" y="1304"/>
                  </a:lnTo>
                  <a:lnTo>
                    <a:pt x="46" y="1272"/>
                  </a:lnTo>
                  <a:lnTo>
                    <a:pt x="70" y="1245"/>
                  </a:lnTo>
                  <a:lnTo>
                    <a:pt x="101" y="1226"/>
                  </a:lnTo>
                  <a:lnTo>
                    <a:pt x="135" y="1217"/>
                  </a:lnTo>
                  <a:lnTo>
                    <a:pt x="171" y="1215"/>
                  </a:lnTo>
                  <a:lnTo>
                    <a:pt x="376" y="1234"/>
                  </a:lnTo>
                  <a:lnTo>
                    <a:pt x="409" y="1139"/>
                  </a:lnTo>
                  <a:lnTo>
                    <a:pt x="449" y="1046"/>
                  </a:lnTo>
                  <a:lnTo>
                    <a:pt x="496" y="956"/>
                  </a:lnTo>
                  <a:lnTo>
                    <a:pt x="549" y="873"/>
                  </a:lnTo>
                  <a:lnTo>
                    <a:pt x="608" y="795"/>
                  </a:lnTo>
                  <a:lnTo>
                    <a:pt x="477" y="635"/>
                  </a:lnTo>
                  <a:lnTo>
                    <a:pt x="458" y="605"/>
                  </a:lnTo>
                  <a:lnTo>
                    <a:pt x="447" y="568"/>
                  </a:lnTo>
                  <a:lnTo>
                    <a:pt x="447" y="534"/>
                  </a:lnTo>
                  <a:lnTo>
                    <a:pt x="454" y="500"/>
                  </a:lnTo>
                  <a:lnTo>
                    <a:pt x="470" y="468"/>
                  </a:lnTo>
                  <a:lnTo>
                    <a:pt x="494" y="441"/>
                  </a:lnTo>
                  <a:lnTo>
                    <a:pt x="665" y="300"/>
                  </a:lnTo>
                  <a:lnTo>
                    <a:pt x="698" y="279"/>
                  </a:lnTo>
                  <a:lnTo>
                    <a:pt x="732" y="270"/>
                  </a:lnTo>
                  <a:lnTo>
                    <a:pt x="766" y="268"/>
                  </a:lnTo>
                  <a:lnTo>
                    <a:pt x="800" y="276"/>
                  </a:lnTo>
                  <a:lnTo>
                    <a:pt x="833" y="293"/>
                  </a:lnTo>
                  <a:lnTo>
                    <a:pt x="859" y="317"/>
                  </a:lnTo>
                  <a:lnTo>
                    <a:pt x="992" y="477"/>
                  </a:lnTo>
                  <a:lnTo>
                    <a:pt x="1080" y="432"/>
                  </a:lnTo>
                  <a:lnTo>
                    <a:pt x="1173" y="395"/>
                  </a:lnTo>
                  <a:lnTo>
                    <a:pt x="1268" y="365"/>
                  </a:lnTo>
                  <a:lnTo>
                    <a:pt x="1367" y="344"/>
                  </a:lnTo>
                  <a:lnTo>
                    <a:pt x="1468" y="329"/>
                  </a:lnTo>
                  <a:lnTo>
                    <a:pt x="1487" y="123"/>
                  </a:lnTo>
                  <a:lnTo>
                    <a:pt x="1496" y="87"/>
                  </a:lnTo>
                  <a:lnTo>
                    <a:pt x="1511" y="57"/>
                  </a:lnTo>
                  <a:lnTo>
                    <a:pt x="1536" y="30"/>
                  </a:lnTo>
                  <a:lnTo>
                    <a:pt x="1566" y="11"/>
                  </a:lnTo>
                  <a:lnTo>
                    <a:pt x="1601" y="2"/>
                  </a:lnTo>
                  <a:lnTo>
                    <a:pt x="163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74" name="Google Shape;4874;p137"/>
          <p:cNvGrpSpPr/>
          <p:nvPr/>
        </p:nvGrpSpPr>
        <p:grpSpPr>
          <a:xfrm>
            <a:off x="5295751" y="5006768"/>
            <a:ext cx="212485" cy="222621"/>
            <a:chOff x="-2695" y="580"/>
            <a:chExt cx="2138" cy="2240"/>
          </a:xfrm>
        </p:grpSpPr>
        <p:sp>
          <p:nvSpPr>
            <p:cNvPr id="4875" name="Google Shape;4875;p137"/>
            <p:cNvSpPr/>
            <p:nvPr/>
          </p:nvSpPr>
          <p:spPr>
            <a:xfrm>
              <a:off x="-2252" y="580"/>
              <a:ext cx="1034" cy="1263"/>
            </a:xfrm>
            <a:custGeom>
              <a:rect b="b" l="l" r="r" t="t"/>
              <a:pathLst>
                <a:path extrusionOk="0" h="2527" w="2068">
                  <a:moveTo>
                    <a:pt x="722" y="757"/>
                  </a:moveTo>
                  <a:lnTo>
                    <a:pt x="652" y="757"/>
                  </a:lnTo>
                  <a:lnTo>
                    <a:pt x="588" y="764"/>
                  </a:lnTo>
                  <a:lnTo>
                    <a:pt x="528" y="773"/>
                  </a:lnTo>
                  <a:lnTo>
                    <a:pt x="474" y="787"/>
                  </a:lnTo>
                  <a:lnTo>
                    <a:pt x="425" y="805"/>
                  </a:lnTo>
                  <a:lnTo>
                    <a:pt x="380" y="825"/>
                  </a:lnTo>
                  <a:lnTo>
                    <a:pt x="339" y="850"/>
                  </a:lnTo>
                  <a:lnTo>
                    <a:pt x="301" y="874"/>
                  </a:lnTo>
                  <a:lnTo>
                    <a:pt x="268" y="903"/>
                  </a:lnTo>
                  <a:lnTo>
                    <a:pt x="240" y="931"/>
                  </a:lnTo>
                  <a:lnTo>
                    <a:pt x="214" y="961"/>
                  </a:lnTo>
                  <a:lnTo>
                    <a:pt x="191" y="991"/>
                  </a:lnTo>
                  <a:lnTo>
                    <a:pt x="172" y="1023"/>
                  </a:lnTo>
                  <a:lnTo>
                    <a:pt x="154" y="1053"/>
                  </a:lnTo>
                  <a:lnTo>
                    <a:pt x="151" y="1158"/>
                  </a:lnTo>
                  <a:lnTo>
                    <a:pt x="150" y="1263"/>
                  </a:lnTo>
                  <a:lnTo>
                    <a:pt x="153" y="1349"/>
                  </a:lnTo>
                  <a:lnTo>
                    <a:pt x="159" y="1429"/>
                  </a:lnTo>
                  <a:lnTo>
                    <a:pt x="172" y="1506"/>
                  </a:lnTo>
                  <a:lnTo>
                    <a:pt x="187" y="1578"/>
                  </a:lnTo>
                  <a:lnTo>
                    <a:pt x="206" y="1646"/>
                  </a:lnTo>
                  <a:lnTo>
                    <a:pt x="228" y="1710"/>
                  </a:lnTo>
                  <a:lnTo>
                    <a:pt x="253" y="1770"/>
                  </a:lnTo>
                  <a:lnTo>
                    <a:pt x="281" y="1826"/>
                  </a:lnTo>
                  <a:lnTo>
                    <a:pt x="309" y="1879"/>
                  </a:lnTo>
                  <a:lnTo>
                    <a:pt x="341" y="1927"/>
                  </a:lnTo>
                  <a:lnTo>
                    <a:pt x="372" y="1972"/>
                  </a:lnTo>
                  <a:lnTo>
                    <a:pt x="405" y="2014"/>
                  </a:lnTo>
                  <a:lnTo>
                    <a:pt x="437" y="2052"/>
                  </a:lnTo>
                  <a:lnTo>
                    <a:pt x="471" y="2088"/>
                  </a:lnTo>
                  <a:lnTo>
                    <a:pt x="504" y="2119"/>
                  </a:lnTo>
                  <a:lnTo>
                    <a:pt x="560" y="2167"/>
                  </a:lnTo>
                  <a:lnTo>
                    <a:pt x="616" y="2211"/>
                  </a:lnTo>
                  <a:lnTo>
                    <a:pt x="671" y="2247"/>
                  </a:lnTo>
                  <a:lnTo>
                    <a:pt x="727" y="2280"/>
                  </a:lnTo>
                  <a:lnTo>
                    <a:pt x="780" y="2306"/>
                  </a:lnTo>
                  <a:lnTo>
                    <a:pt x="832" y="2329"/>
                  </a:lnTo>
                  <a:lnTo>
                    <a:pt x="881" y="2347"/>
                  </a:lnTo>
                  <a:lnTo>
                    <a:pt x="926" y="2359"/>
                  </a:lnTo>
                  <a:lnTo>
                    <a:pt x="967" y="2369"/>
                  </a:lnTo>
                  <a:lnTo>
                    <a:pt x="1003" y="2374"/>
                  </a:lnTo>
                  <a:lnTo>
                    <a:pt x="1033" y="2376"/>
                  </a:lnTo>
                  <a:lnTo>
                    <a:pt x="1065" y="2374"/>
                  </a:lnTo>
                  <a:lnTo>
                    <a:pt x="1100" y="2369"/>
                  </a:lnTo>
                  <a:lnTo>
                    <a:pt x="1141" y="2359"/>
                  </a:lnTo>
                  <a:lnTo>
                    <a:pt x="1187" y="2347"/>
                  </a:lnTo>
                  <a:lnTo>
                    <a:pt x="1235" y="2329"/>
                  </a:lnTo>
                  <a:lnTo>
                    <a:pt x="1287" y="2306"/>
                  </a:lnTo>
                  <a:lnTo>
                    <a:pt x="1341" y="2280"/>
                  </a:lnTo>
                  <a:lnTo>
                    <a:pt x="1396" y="2247"/>
                  </a:lnTo>
                  <a:lnTo>
                    <a:pt x="1451" y="2211"/>
                  </a:lnTo>
                  <a:lnTo>
                    <a:pt x="1509" y="2167"/>
                  </a:lnTo>
                  <a:lnTo>
                    <a:pt x="1564" y="2119"/>
                  </a:lnTo>
                  <a:lnTo>
                    <a:pt x="1597" y="2088"/>
                  </a:lnTo>
                  <a:lnTo>
                    <a:pt x="1630" y="2052"/>
                  </a:lnTo>
                  <a:lnTo>
                    <a:pt x="1662" y="2014"/>
                  </a:lnTo>
                  <a:lnTo>
                    <a:pt x="1695" y="1972"/>
                  </a:lnTo>
                  <a:lnTo>
                    <a:pt x="1728" y="1927"/>
                  </a:lnTo>
                  <a:lnTo>
                    <a:pt x="1758" y="1879"/>
                  </a:lnTo>
                  <a:lnTo>
                    <a:pt x="1788" y="1826"/>
                  </a:lnTo>
                  <a:lnTo>
                    <a:pt x="1815" y="1770"/>
                  </a:lnTo>
                  <a:lnTo>
                    <a:pt x="1839" y="1710"/>
                  </a:lnTo>
                  <a:lnTo>
                    <a:pt x="1861" y="1646"/>
                  </a:lnTo>
                  <a:lnTo>
                    <a:pt x="1880" y="1578"/>
                  </a:lnTo>
                  <a:lnTo>
                    <a:pt x="1896" y="1506"/>
                  </a:lnTo>
                  <a:lnTo>
                    <a:pt x="1907" y="1429"/>
                  </a:lnTo>
                  <a:lnTo>
                    <a:pt x="1914" y="1349"/>
                  </a:lnTo>
                  <a:lnTo>
                    <a:pt x="1917" y="1263"/>
                  </a:lnTo>
                  <a:lnTo>
                    <a:pt x="1916" y="1144"/>
                  </a:lnTo>
                  <a:lnTo>
                    <a:pt x="1911" y="1026"/>
                  </a:lnTo>
                  <a:lnTo>
                    <a:pt x="1812" y="1046"/>
                  </a:lnTo>
                  <a:lnTo>
                    <a:pt x="1718" y="1062"/>
                  </a:lnTo>
                  <a:lnTo>
                    <a:pt x="1630" y="1073"/>
                  </a:lnTo>
                  <a:lnTo>
                    <a:pt x="1547" y="1080"/>
                  </a:lnTo>
                  <a:lnTo>
                    <a:pt x="1468" y="1083"/>
                  </a:lnTo>
                  <a:lnTo>
                    <a:pt x="1394" y="1081"/>
                  </a:lnTo>
                  <a:lnTo>
                    <a:pt x="1325" y="1079"/>
                  </a:lnTo>
                  <a:lnTo>
                    <a:pt x="1261" y="1072"/>
                  </a:lnTo>
                  <a:lnTo>
                    <a:pt x="1201" y="1061"/>
                  </a:lnTo>
                  <a:lnTo>
                    <a:pt x="1146" y="1050"/>
                  </a:lnTo>
                  <a:lnTo>
                    <a:pt x="1095" y="1035"/>
                  </a:lnTo>
                  <a:lnTo>
                    <a:pt x="1047" y="1020"/>
                  </a:lnTo>
                  <a:lnTo>
                    <a:pt x="1003" y="1002"/>
                  </a:lnTo>
                  <a:lnTo>
                    <a:pt x="964" y="983"/>
                  </a:lnTo>
                  <a:lnTo>
                    <a:pt x="929" y="964"/>
                  </a:lnTo>
                  <a:lnTo>
                    <a:pt x="896" y="944"/>
                  </a:lnTo>
                  <a:lnTo>
                    <a:pt x="867" y="923"/>
                  </a:lnTo>
                  <a:lnTo>
                    <a:pt x="840" y="903"/>
                  </a:lnTo>
                  <a:lnTo>
                    <a:pt x="817" y="882"/>
                  </a:lnTo>
                  <a:lnTo>
                    <a:pt x="798" y="862"/>
                  </a:lnTo>
                  <a:lnTo>
                    <a:pt x="780" y="843"/>
                  </a:lnTo>
                  <a:lnTo>
                    <a:pt x="765" y="825"/>
                  </a:lnTo>
                  <a:lnTo>
                    <a:pt x="753" y="809"/>
                  </a:lnTo>
                  <a:lnTo>
                    <a:pt x="742" y="794"/>
                  </a:lnTo>
                  <a:lnTo>
                    <a:pt x="735" y="781"/>
                  </a:lnTo>
                  <a:lnTo>
                    <a:pt x="728" y="771"/>
                  </a:lnTo>
                  <a:lnTo>
                    <a:pt x="724" y="764"/>
                  </a:lnTo>
                  <a:lnTo>
                    <a:pt x="723" y="758"/>
                  </a:lnTo>
                  <a:lnTo>
                    <a:pt x="722" y="757"/>
                  </a:lnTo>
                  <a:close/>
                  <a:moveTo>
                    <a:pt x="1033" y="0"/>
                  </a:moveTo>
                  <a:lnTo>
                    <a:pt x="1131" y="3"/>
                  </a:lnTo>
                  <a:lnTo>
                    <a:pt x="1223" y="8"/>
                  </a:lnTo>
                  <a:lnTo>
                    <a:pt x="1307" y="19"/>
                  </a:lnTo>
                  <a:lnTo>
                    <a:pt x="1387" y="34"/>
                  </a:lnTo>
                  <a:lnTo>
                    <a:pt x="1461" y="52"/>
                  </a:lnTo>
                  <a:lnTo>
                    <a:pt x="1529" y="74"/>
                  </a:lnTo>
                  <a:lnTo>
                    <a:pt x="1592" y="100"/>
                  </a:lnTo>
                  <a:lnTo>
                    <a:pt x="1650" y="128"/>
                  </a:lnTo>
                  <a:lnTo>
                    <a:pt x="1703" y="161"/>
                  </a:lnTo>
                  <a:lnTo>
                    <a:pt x="1751" y="196"/>
                  </a:lnTo>
                  <a:lnTo>
                    <a:pt x="1796" y="236"/>
                  </a:lnTo>
                  <a:lnTo>
                    <a:pt x="1835" y="278"/>
                  </a:lnTo>
                  <a:lnTo>
                    <a:pt x="1871" y="323"/>
                  </a:lnTo>
                  <a:lnTo>
                    <a:pt x="1903" y="370"/>
                  </a:lnTo>
                  <a:lnTo>
                    <a:pt x="1932" y="420"/>
                  </a:lnTo>
                  <a:lnTo>
                    <a:pt x="1956" y="473"/>
                  </a:lnTo>
                  <a:lnTo>
                    <a:pt x="1978" y="529"/>
                  </a:lnTo>
                  <a:lnTo>
                    <a:pt x="1997" y="586"/>
                  </a:lnTo>
                  <a:lnTo>
                    <a:pt x="2014" y="646"/>
                  </a:lnTo>
                  <a:lnTo>
                    <a:pt x="2027" y="708"/>
                  </a:lnTo>
                  <a:lnTo>
                    <a:pt x="2038" y="772"/>
                  </a:lnTo>
                  <a:lnTo>
                    <a:pt x="2048" y="837"/>
                  </a:lnTo>
                  <a:lnTo>
                    <a:pt x="2054" y="904"/>
                  </a:lnTo>
                  <a:lnTo>
                    <a:pt x="2060" y="974"/>
                  </a:lnTo>
                  <a:lnTo>
                    <a:pt x="2064" y="1045"/>
                  </a:lnTo>
                  <a:lnTo>
                    <a:pt x="2065" y="1116"/>
                  </a:lnTo>
                  <a:lnTo>
                    <a:pt x="2067" y="1189"/>
                  </a:lnTo>
                  <a:lnTo>
                    <a:pt x="2068" y="1263"/>
                  </a:lnTo>
                  <a:lnTo>
                    <a:pt x="2065" y="1361"/>
                  </a:lnTo>
                  <a:lnTo>
                    <a:pt x="2056" y="1454"/>
                  </a:lnTo>
                  <a:lnTo>
                    <a:pt x="2042" y="1541"/>
                  </a:lnTo>
                  <a:lnTo>
                    <a:pt x="2023" y="1626"/>
                  </a:lnTo>
                  <a:lnTo>
                    <a:pt x="2000" y="1706"/>
                  </a:lnTo>
                  <a:lnTo>
                    <a:pt x="1973" y="1782"/>
                  </a:lnTo>
                  <a:lnTo>
                    <a:pt x="1941" y="1855"/>
                  </a:lnTo>
                  <a:lnTo>
                    <a:pt x="1906" y="1923"/>
                  </a:lnTo>
                  <a:lnTo>
                    <a:pt x="1868" y="1987"/>
                  </a:lnTo>
                  <a:lnTo>
                    <a:pt x="1827" y="2047"/>
                  </a:lnTo>
                  <a:lnTo>
                    <a:pt x="1784" y="2104"/>
                  </a:lnTo>
                  <a:lnTo>
                    <a:pt x="1739" y="2157"/>
                  </a:lnTo>
                  <a:lnTo>
                    <a:pt x="1691" y="2206"/>
                  </a:lnTo>
                  <a:lnTo>
                    <a:pt x="1642" y="2251"/>
                  </a:lnTo>
                  <a:lnTo>
                    <a:pt x="1592" y="2294"/>
                  </a:lnTo>
                  <a:lnTo>
                    <a:pt x="1541" y="2332"/>
                  </a:lnTo>
                  <a:lnTo>
                    <a:pt x="1489" y="2366"/>
                  </a:lnTo>
                  <a:lnTo>
                    <a:pt x="1439" y="2397"/>
                  </a:lnTo>
                  <a:lnTo>
                    <a:pt x="1387" y="2425"/>
                  </a:lnTo>
                  <a:lnTo>
                    <a:pt x="1338" y="2449"/>
                  </a:lnTo>
                  <a:lnTo>
                    <a:pt x="1288" y="2470"/>
                  </a:lnTo>
                  <a:lnTo>
                    <a:pt x="1240" y="2487"/>
                  </a:lnTo>
                  <a:lnTo>
                    <a:pt x="1194" y="2502"/>
                  </a:lnTo>
                  <a:lnTo>
                    <a:pt x="1150" y="2513"/>
                  </a:lnTo>
                  <a:lnTo>
                    <a:pt x="1108" y="2520"/>
                  </a:lnTo>
                  <a:lnTo>
                    <a:pt x="1070" y="2526"/>
                  </a:lnTo>
                  <a:lnTo>
                    <a:pt x="1033" y="2527"/>
                  </a:lnTo>
                  <a:lnTo>
                    <a:pt x="998" y="2526"/>
                  </a:lnTo>
                  <a:lnTo>
                    <a:pt x="959" y="2520"/>
                  </a:lnTo>
                  <a:lnTo>
                    <a:pt x="916" y="2513"/>
                  </a:lnTo>
                  <a:lnTo>
                    <a:pt x="873" y="2502"/>
                  </a:lnTo>
                  <a:lnTo>
                    <a:pt x="827" y="2487"/>
                  </a:lnTo>
                  <a:lnTo>
                    <a:pt x="779" y="2470"/>
                  </a:lnTo>
                  <a:lnTo>
                    <a:pt x="730" y="2449"/>
                  </a:lnTo>
                  <a:lnTo>
                    <a:pt x="679" y="2425"/>
                  </a:lnTo>
                  <a:lnTo>
                    <a:pt x="628" y="2397"/>
                  </a:lnTo>
                  <a:lnTo>
                    <a:pt x="577" y="2366"/>
                  </a:lnTo>
                  <a:lnTo>
                    <a:pt x="526" y="2332"/>
                  </a:lnTo>
                  <a:lnTo>
                    <a:pt x="475" y="2294"/>
                  </a:lnTo>
                  <a:lnTo>
                    <a:pt x="425" y="2251"/>
                  </a:lnTo>
                  <a:lnTo>
                    <a:pt x="377" y="2206"/>
                  </a:lnTo>
                  <a:lnTo>
                    <a:pt x="330" y="2157"/>
                  </a:lnTo>
                  <a:lnTo>
                    <a:pt x="283" y="2104"/>
                  </a:lnTo>
                  <a:lnTo>
                    <a:pt x="240" y="2047"/>
                  </a:lnTo>
                  <a:lnTo>
                    <a:pt x="199" y="1987"/>
                  </a:lnTo>
                  <a:lnTo>
                    <a:pt x="161" y="1923"/>
                  </a:lnTo>
                  <a:lnTo>
                    <a:pt x="125" y="1855"/>
                  </a:lnTo>
                  <a:lnTo>
                    <a:pt x="94" y="1782"/>
                  </a:lnTo>
                  <a:lnTo>
                    <a:pt x="67" y="1706"/>
                  </a:lnTo>
                  <a:lnTo>
                    <a:pt x="44" y="1626"/>
                  </a:lnTo>
                  <a:lnTo>
                    <a:pt x="25" y="1541"/>
                  </a:lnTo>
                  <a:lnTo>
                    <a:pt x="11" y="1454"/>
                  </a:lnTo>
                  <a:lnTo>
                    <a:pt x="3" y="1361"/>
                  </a:lnTo>
                  <a:lnTo>
                    <a:pt x="0" y="1263"/>
                  </a:lnTo>
                  <a:lnTo>
                    <a:pt x="0" y="1189"/>
                  </a:lnTo>
                  <a:lnTo>
                    <a:pt x="2" y="1116"/>
                  </a:lnTo>
                  <a:lnTo>
                    <a:pt x="4" y="1045"/>
                  </a:lnTo>
                  <a:lnTo>
                    <a:pt x="7" y="974"/>
                  </a:lnTo>
                  <a:lnTo>
                    <a:pt x="12" y="904"/>
                  </a:lnTo>
                  <a:lnTo>
                    <a:pt x="21" y="837"/>
                  </a:lnTo>
                  <a:lnTo>
                    <a:pt x="29" y="772"/>
                  </a:lnTo>
                  <a:lnTo>
                    <a:pt x="40" y="708"/>
                  </a:lnTo>
                  <a:lnTo>
                    <a:pt x="53" y="646"/>
                  </a:lnTo>
                  <a:lnTo>
                    <a:pt x="70" y="586"/>
                  </a:lnTo>
                  <a:lnTo>
                    <a:pt x="89" y="529"/>
                  </a:lnTo>
                  <a:lnTo>
                    <a:pt x="110" y="473"/>
                  </a:lnTo>
                  <a:lnTo>
                    <a:pt x="136" y="420"/>
                  </a:lnTo>
                  <a:lnTo>
                    <a:pt x="164" y="370"/>
                  </a:lnTo>
                  <a:lnTo>
                    <a:pt x="196" y="323"/>
                  </a:lnTo>
                  <a:lnTo>
                    <a:pt x="232" y="278"/>
                  </a:lnTo>
                  <a:lnTo>
                    <a:pt x="272" y="236"/>
                  </a:lnTo>
                  <a:lnTo>
                    <a:pt x="316" y="196"/>
                  </a:lnTo>
                  <a:lnTo>
                    <a:pt x="365" y="161"/>
                  </a:lnTo>
                  <a:lnTo>
                    <a:pt x="418" y="128"/>
                  </a:lnTo>
                  <a:lnTo>
                    <a:pt x="475" y="100"/>
                  </a:lnTo>
                  <a:lnTo>
                    <a:pt x="538" y="74"/>
                  </a:lnTo>
                  <a:lnTo>
                    <a:pt x="607" y="52"/>
                  </a:lnTo>
                  <a:lnTo>
                    <a:pt x="681" y="34"/>
                  </a:lnTo>
                  <a:lnTo>
                    <a:pt x="760" y="19"/>
                  </a:lnTo>
                  <a:lnTo>
                    <a:pt x="844" y="8"/>
                  </a:lnTo>
                  <a:lnTo>
                    <a:pt x="937" y="3"/>
                  </a:lnTo>
                  <a:lnTo>
                    <a:pt x="103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6" name="Google Shape;4876;p137"/>
            <p:cNvSpPr/>
            <p:nvPr/>
          </p:nvSpPr>
          <p:spPr>
            <a:xfrm>
              <a:off x="-2132" y="1143"/>
              <a:ext cx="794" cy="269"/>
            </a:xfrm>
            <a:custGeom>
              <a:rect b="b" l="l" r="r" t="t"/>
              <a:pathLst>
                <a:path extrusionOk="0" h="538" w="1587">
                  <a:moveTo>
                    <a:pt x="1267" y="84"/>
                  </a:moveTo>
                  <a:lnTo>
                    <a:pt x="1222" y="85"/>
                  </a:lnTo>
                  <a:lnTo>
                    <a:pt x="1171" y="88"/>
                  </a:lnTo>
                  <a:lnTo>
                    <a:pt x="1122" y="90"/>
                  </a:lnTo>
                  <a:lnTo>
                    <a:pt x="1078" y="96"/>
                  </a:lnTo>
                  <a:lnTo>
                    <a:pt x="1043" y="101"/>
                  </a:lnTo>
                  <a:lnTo>
                    <a:pt x="1013" y="108"/>
                  </a:lnTo>
                  <a:lnTo>
                    <a:pt x="989" y="115"/>
                  </a:lnTo>
                  <a:lnTo>
                    <a:pt x="970" y="122"/>
                  </a:lnTo>
                  <a:lnTo>
                    <a:pt x="955" y="129"/>
                  </a:lnTo>
                  <a:lnTo>
                    <a:pt x="945" y="134"/>
                  </a:lnTo>
                  <a:lnTo>
                    <a:pt x="938" y="140"/>
                  </a:lnTo>
                  <a:lnTo>
                    <a:pt x="932" y="145"/>
                  </a:lnTo>
                  <a:lnTo>
                    <a:pt x="930" y="148"/>
                  </a:lnTo>
                  <a:lnTo>
                    <a:pt x="930" y="150"/>
                  </a:lnTo>
                  <a:lnTo>
                    <a:pt x="928" y="153"/>
                  </a:lnTo>
                  <a:lnTo>
                    <a:pt x="927" y="160"/>
                  </a:lnTo>
                  <a:lnTo>
                    <a:pt x="925" y="171"/>
                  </a:lnTo>
                  <a:lnTo>
                    <a:pt x="924" y="187"/>
                  </a:lnTo>
                  <a:lnTo>
                    <a:pt x="925" y="206"/>
                  </a:lnTo>
                  <a:lnTo>
                    <a:pt x="928" y="231"/>
                  </a:lnTo>
                  <a:lnTo>
                    <a:pt x="935" y="258"/>
                  </a:lnTo>
                  <a:lnTo>
                    <a:pt x="946" y="290"/>
                  </a:lnTo>
                  <a:lnTo>
                    <a:pt x="961" y="325"/>
                  </a:lnTo>
                  <a:lnTo>
                    <a:pt x="983" y="363"/>
                  </a:lnTo>
                  <a:lnTo>
                    <a:pt x="1000" y="389"/>
                  </a:lnTo>
                  <a:lnTo>
                    <a:pt x="1026" y="411"/>
                  </a:lnTo>
                  <a:lnTo>
                    <a:pt x="1056" y="429"/>
                  </a:lnTo>
                  <a:lnTo>
                    <a:pt x="1090" y="444"/>
                  </a:lnTo>
                  <a:lnTo>
                    <a:pt x="1130" y="455"/>
                  </a:lnTo>
                  <a:lnTo>
                    <a:pt x="1173" y="460"/>
                  </a:lnTo>
                  <a:lnTo>
                    <a:pt x="1220" y="463"/>
                  </a:lnTo>
                  <a:lnTo>
                    <a:pt x="1263" y="461"/>
                  </a:lnTo>
                  <a:lnTo>
                    <a:pt x="1305" y="455"/>
                  </a:lnTo>
                  <a:lnTo>
                    <a:pt x="1342" y="445"/>
                  </a:lnTo>
                  <a:lnTo>
                    <a:pt x="1375" y="433"/>
                  </a:lnTo>
                  <a:lnTo>
                    <a:pt x="1399" y="418"/>
                  </a:lnTo>
                  <a:lnTo>
                    <a:pt x="1420" y="399"/>
                  </a:lnTo>
                  <a:lnTo>
                    <a:pt x="1435" y="375"/>
                  </a:lnTo>
                  <a:lnTo>
                    <a:pt x="1447" y="351"/>
                  </a:lnTo>
                  <a:lnTo>
                    <a:pt x="1455" y="325"/>
                  </a:lnTo>
                  <a:lnTo>
                    <a:pt x="1462" y="298"/>
                  </a:lnTo>
                  <a:lnTo>
                    <a:pt x="1465" y="272"/>
                  </a:lnTo>
                  <a:lnTo>
                    <a:pt x="1467" y="249"/>
                  </a:lnTo>
                  <a:lnTo>
                    <a:pt x="1467" y="227"/>
                  </a:lnTo>
                  <a:lnTo>
                    <a:pt x="1466" y="204"/>
                  </a:lnTo>
                  <a:lnTo>
                    <a:pt x="1462" y="179"/>
                  </a:lnTo>
                  <a:lnTo>
                    <a:pt x="1454" y="156"/>
                  </a:lnTo>
                  <a:lnTo>
                    <a:pt x="1445" y="137"/>
                  </a:lnTo>
                  <a:lnTo>
                    <a:pt x="1436" y="126"/>
                  </a:lnTo>
                  <a:lnTo>
                    <a:pt x="1425" y="115"/>
                  </a:lnTo>
                  <a:lnTo>
                    <a:pt x="1411" y="105"/>
                  </a:lnTo>
                  <a:lnTo>
                    <a:pt x="1392" y="99"/>
                  </a:lnTo>
                  <a:lnTo>
                    <a:pt x="1371" y="92"/>
                  </a:lnTo>
                  <a:lnTo>
                    <a:pt x="1342" y="88"/>
                  </a:lnTo>
                  <a:lnTo>
                    <a:pt x="1308" y="85"/>
                  </a:lnTo>
                  <a:lnTo>
                    <a:pt x="1267" y="84"/>
                  </a:lnTo>
                  <a:close/>
                  <a:moveTo>
                    <a:pt x="320" y="84"/>
                  </a:moveTo>
                  <a:lnTo>
                    <a:pt x="279" y="85"/>
                  </a:lnTo>
                  <a:lnTo>
                    <a:pt x="245" y="88"/>
                  </a:lnTo>
                  <a:lnTo>
                    <a:pt x="216" y="92"/>
                  </a:lnTo>
                  <a:lnTo>
                    <a:pt x="194" y="99"/>
                  </a:lnTo>
                  <a:lnTo>
                    <a:pt x="175" y="105"/>
                  </a:lnTo>
                  <a:lnTo>
                    <a:pt x="162" y="115"/>
                  </a:lnTo>
                  <a:lnTo>
                    <a:pt x="151" y="126"/>
                  </a:lnTo>
                  <a:lnTo>
                    <a:pt x="141" y="137"/>
                  </a:lnTo>
                  <a:lnTo>
                    <a:pt x="133" y="156"/>
                  </a:lnTo>
                  <a:lnTo>
                    <a:pt x="126" y="179"/>
                  </a:lnTo>
                  <a:lnTo>
                    <a:pt x="121" y="204"/>
                  </a:lnTo>
                  <a:lnTo>
                    <a:pt x="120" y="227"/>
                  </a:lnTo>
                  <a:lnTo>
                    <a:pt x="120" y="249"/>
                  </a:lnTo>
                  <a:lnTo>
                    <a:pt x="122" y="273"/>
                  </a:lnTo>
                  <a:lnTo>
                    <a:pt x="125" y="298"/>
                  </a:lnTo>
                  <a:lnTo>
                    <a:pt x="132" y="325"/>
                  </a:lnTo>
                  <a:lnTo>
                    <a:pt x="140" y="351"/>
                  </a:lnTo>
                  <a:lnTo>
                    <a:pt x="152" y="375"/>
                  </a:lnTo>
                  <a:lnTo>
                    <a:pt x="169" y="399"/>
                  </a:lnTo>
                  <a:lnTo>
                    <a:pt x="188" y="418"/>
                  </a:lnTo>
                  <a:lnTo>
                    <a:pt x="212" y="433"/>
                  </a:lnTo>
                  <a:lnTo>
                    <a:pt x="245" y="445"/>
                  </a:lnTo>
                  <a:lnTo>
                    <a:pt x="283" y="455"/>
                  </a:lnTo>
                  <a:lnTo>
                    <a:pt x="324" y="461"/>
                  </a:lnTo>
                  <a:lnTo>
                    <a:pt x="367" y="463"/>
                  </a:lnTo>
                  <a:lnTo>
                    <a:pt x="414" y="460"/>
                  </a:lnTo>
                  <a:lnTo>
                    <a:pt x="457" y="455"/>
                  </a:lnTo>
                  <a:lnTo>
                    <a:pt x="497" y="444"/>
                  </a:lnTo>
                  <a:lnTo>
                    <a:pt x="531" y="429"/>
                  </a:lnTo>
                  <a:lnTo>
                    <a:pt x="562" y="411"/>
                  </a:lnTo>
                  <a:lnTo>
                    <a:pt x="587" y="389"/>
                  </a:lnTo>
                  <a:lnTo>
                    <a:pt x="606" y="363"/>
                  </a:lnTo>
                  <a:lnTo>
                    <a:pt x="626" y="325"/>
                  </a:lnTo>
                  <a:lnTo>
                    <a:pt x="641" y="291"/>
                  </a:lnTo>
                  <a:lnTo>
                    <a:pt x="652" y="260"/>
                  </a:lnTo>
                  <a:lnTo>
                    <a:pt x="659" y="232"/>
                  </a:lnTo>
                  <a:lnTo>
                    <a:pt x="661" y="208"/>
                  </a:lnTo>
                  <a:lnTo>
                    <a:pt x="663" y="189"/>
                  </a:lnTo>
                  <a:lnTo>
                    <a:pt x="661" y="172"/>
                  </a:lnTo>
                  <a:lnTo>
                    <a:pt x="660" y="161"/>
                  </a:lnTo>
                  <a:lnTo>
                    <a:pt x="659" y="155"/>
                  </a:lnTo>
                  <a:lnTo>
                    <a:pt x="659" y="152"/>
                  </a:lnTo>
                  <a:lnTo>
                    <a:pt x="657" y="148"/>
                  </a:lnTo>
                  <a:lnTo>
                    <a:pt x="653" y="144"/>
                  </a:lnTo>
                  <a:lnTo>
                    <a:pt x="648" y="138"/>
                  </a:lnTo>
                  <a:lnTo>
                    <a:pt x="637" y="131"/>
                  </a:lnTo>
                  <a:lnTo>
                    <a:pt x="623" y="125"/>
                  </a:lnTo>
                  <a:lnTo>
                    <a:pt x="606" y="118"/>
                  </a:lnTo>
                  <a:lnTo>
                    <a:pt x="581" y="110"/>
                  </a:lnTo>
                  <a:lnTo>
                    <a:pt x="551" y="103"/>
                  </a:lnTo>
                  <a:lnTo>
                    <a:pt x="514" y="97"/>
                  </a:lnTo>
                  <a:lnTo>
                    <a:pt x="469" y="92"/>
                  </a:lnTo>
                  <a:lnTo>
                    <a:pt x="416" y="88"/>
                  </a:lnTo>
                  <a:lnTo>
                    <a:pt x="365" y="85"/>
                  </a:lnTo>
                  <a:lnTo>
                    <a:pt x="320" y="84"/>
                  </a:lnTo>
                  <a:close/>
                  <a:moveTo>
                    <a:pt x="327" y="0"/>
                  </a:moveTo>
                  <a:lnTo>
                    <a:pt x="390" y="2"/>
                  </a:lnTo>
                  <a:lnTo>
                    <a:pt x="454" y="5"/>
                  </a:lnTo>
                  <a:lnTo>
                    <a:pt x="461" y="6"/>
                  </a:lnTo>
                  <a:lnTo>
                    <a:pt x="509" y="9"/>
                  </a:lnTo>
                  <a:lnTo>
                    <a:pt x="551" y="13"/>
                  </a:lnTo>
                  <a:lnTo>
                    <a:pt x="587" y="20"/>
                  </a:lnTo>
                  <a:lnTo>
                    <a:pt x="622" y="28"/>
                  </a:lnTo>
                  <a:lnTo>
                    <a:pt x="656" y="41"/>
                  </a:lnTo>
                  <a:lnTo>
                    <a:pt x="675" y="50"/>
                  </a:lnTo>
                  <a:lnTo>
                    <a:pt x="695" y="60"/>
                  </a:lnTo>
                  <a:lnTo>
                    <a:pt x="712" y="69"/>
                  </a:lnTo>
                  <a:lnTo>
                    <a:pt x="729" y="75"/>
                  </a:lnTo>
                  <a:lnTo>
                    <a:pt x="746" y="82"/>
                  </a:lnTo>
                  <a:lnTo>
                    <a:pt x="761" y="86"/>
                  </a:lnTo>
                  <a:lnTo>
                    <a:pt x="784" y="89"/>
                  </a:lnTo>
                  <a:lnTo>
                    <a:pt x="804" y="89"/>
                  </a:lnTo>
                  <a:lnTo>
                    <a:pt x="827" y="86"/>
                  </a:lnTo>
                  <a:lnTo>
                    <a:pt x="841" y="82"/>
                  </a:lnTo>
                  <a:lnTo>
                    <a:pt x="857" y="75"/>
                  </a:lnTo>
                  <a:lnTo>
                    <a:pt x="876" y="69"/>
                  </a:lnTo>
                  <a:lnTo>
                    <a:pt x="893" y="60"/>
                  </a:lnTo>
                  <a:lnTo>
                    <a:pt x="913" y="50"/>
                  </a:lnTo>
                  <a:lnTo>
                    <a:pt x="931" y="41"/>
                  </a:lnTo>
                  <a:lnTo>
                    <a:pt x="966" y="28"/>
                  </a:lnTo>
                  <a:lnTo>
                    <a:pt x="1000" y="20"/>
                  </a:lnTo>
                  <a:lnTo>
                    <a:pt x="1037" y="13"/>
                  </a:lnTo>
                  <a:lnTo>
                    <a:pt x="1078" y="9"/>
                  </a:lnTo>
                  <a:lnTo>
                    <a:pt x="1126" y="6"/>
                  </a:lnTo>
                  <a:lnTo>
                    <a:pt x="1134" y="5"/>
                  </a:lnTo>
                  <a:lnTo>
                    <a:pt x="1198" y="2"/>
                  </a:lnTo>
                  <a:lnTo>
                    <a:pt x="1260" y="0"/>
                  </a:lnTo>
                  <a:lnTo>
                    <a:pt x="1331" y="2"/>
                  </a:lnTo>
                  <a:lnTo>
                    <a:pt x="1398" y="6"/>
                  </a:lnTo>
                  <a:lnTo>
                    <a:pt x="1462" y="14"/>
                  </a:lnTo>
                  <a:lnTo>
                    <a:pt x="1523" y="25"/>
                  </a:lnTo>
                  <a:lnTo>
                    <a:pt x="1533" y="28"/>
                  </a:lnTo>
                  <a:lnTo>
                    <a:pt x="1545" y="32"/>
                  </a:lnTo>
                  <a:lnTo>
                    <a:pt x="1556" y="39"/>
                  </a:lnTo>
                  <a:lnTo>
                    <a:pt x="1568" y="48"/>
                  </a:lnTo>
                  <a:lnTo>
                    <a:pt x="1578" y="60"/>
                  </a:lnTo>
                  <a:lnTo>
                    <a:pt x="1584" y="75"/>
                  </a:lnTo>
                  <a:lnTo>
                    <a:pt x="1587" y="95"/>
                  </a:lnTo>
                  <a:lnTo>
                    <a:pt x="1587" y="111"/>
                  </a:lnTo>
                  <a:lnTo>
                    <a:pt x="1587" y="131"/>
                  </a:lnTo>
                  <a:lnTo>
                    <a:pt x="1587" y="133"/>
                  </a:lnTo>
                  <a:lnTo>
                    <a:pt x="1587" y="141"/>
                  </a:lnTo>
                  <a:lnTo>
                    <a:pt x="1587" y="146"/>
                  </a:lnTo>
                  <a:lnTo>
                    <a:pt x="1587" y="152"/>
                  </a:lnTo>
                  <a:lnTo>
                    <a:pt x="1586" y="168"/>
                  </a:lnTo>
                  <a:lnTo>
                    <a:pt x="1583" y="182"/>
                  </a:lnTo>
                  <a:lnTo>
                    <a:pt x="1578" y="193"/>
                  </a:lnTo>
                  <a:lnTo>
                    <a:pt x="1572" y="200"/>
                  </a:lnTo>
                  <a:lnTo>
                    <a:pt x="1567" y="206"/>
                  </a:lnTo>
                  <a:lnTo>
                    <a:pt x="1564" y="209"/>
                  </a:lnTo>
                  <a:lnTo>
                    <a:pt x="1563" y="212"/>
                  </a:lnTo>
                  <a:lnTo>
                    <a:pt x="1560" y="217"/>
                  </a:lnTo>
                  <a:lnTo>
                    <a:pt x="1557" y="223"/>
                  </a:lnTo>
                  <a:lnTo>
                    <a:pt x="1556" y="230"/>
                  </a:lnTo>
                  <a:lnTo>
                    <a:pt x="1548" y="279"/>
                  </a:lnTo>
                  <a:lnTo>
                    <a:pt x="1541" y="320"/>
                  </a:lnTo>
                  <a:lnTo>
                    <a:pt x="1534" y="355"/>
                  </a:lnTo>
                  <a:lnTo>
                    <a:pt x="1526" y="385"/>
                  </a:lnTo>
                  <a:lnTo>
                    <a:pt x="1518" y="410"/>
                  </a:lnTo>
                  <a:lnTo>
                    <a:pt x="1509" y="431"/>
                  </a:lnTo>
                  <a:lnTo>
                    <a:pt x="1499" y="449"/>
                  </a:lnTo>
                  <a:lnTo>
                    <a:pt x="1485" y="464"/>
                  </a:lnTo>
                  <a:lnTo>
                    <a:pt x="1470" y="478"/>
                  </a:lnTo>
                  <a:lnTo>
                    <a:pt x="1451" y="490"/>
                  </a:lnTo>
                  <a:lnTo>
                    <a:pt x="1429" y="502"/>
                  </a:lnTo>
                  <a:lnTo>
                    <a:pt x="1406" y="512"/>
                  </a:lnTo>
                  <a:lnTo>
                    <a:pt x="1376" y="520"/>
                  </a:lnTo>
                  <a:lnTo>
                    <a:pt x="1343" y="528"/>
                  </a:lnTo>
                  <a:lnTo>
                    <a:pt x="1305" y="534"/>
                  </a:lnTo>
                  <a:lnTo>
                    <a:pt x="1266" y="536"/>
                  </a:lnTo>
                  <a:lnTo>
                    <a:pt x="1225" y="538"/>
                  </a:lnTo>
                  <a:lnTo>
                    <a:pt x="1191" y="536"/>
                  </a:lnTo>
                  <a:lnTo>
                    <a:pt x="1154" y="534"/>
                  </a:lnTo>
                  <a:lnTo>
                    <a:pt x="1113" y="528"/>
                  </a:lnTo>
                  <a:lnTo>
                    <a:pt x="1072" y="520"/>
                  </a:lnTo>
                  <a:lnTo>
                    <a:pt x="1032" y="506"/>
                  </a:lnTo>
                  <a:lnTo>
                    <a:pt x="992" y="489"/>
                  </a:lnTo>
                  <a:lnTo>
                    <a:pt x="965" y="471"/>
                  </a:lnTo>
                  <a:lnTo>
                    <a:pt x="942" y="449"/>
                  </a:lnTo>
                  <a:lnTo>
                    <a:pt x="920" y="423"/>
                  </a:lnTo>
                  <a:lnTo>
                    <a:pt x="901" y="395"/>
                  </a:lnTo>
                  <a:lnTo>
                    <a:pt x="885" y="365"/>
                  </a:lnTo>
                  <a:lnTo>
                    <a:pt x="871" y="335"/>
                  </a:lnTo>
                  <a:lnTo>
                    <a:pt x="860" y="306"/>
                  </a:lnTo>
                  <a:lnTo>
                    <a:pt x="851" y="279"/>
                  </a:lnTo>
                  <a:lnTo>
                    <a:pt x="844" y="255"/>
                  </a:lnTo>
                  <a:lnTo>
                    <a:pt x="838" y="238"/>
                  </a:lnTo>
                  <a:lnTo>
                    <a:pt x="836" y="224"/>
                  </a:lnTo>
                  <a:lnTo>
                    <a:pt x="834" y="219"/>
                  </a:lnTo>
                  <a:lnTo>
                    <a:pt x="833" y="213"/>
                  </a:lnTo>
                  <a:lnTo>
                    <a:pt x="826" y="208"/>
                  </a:lnTo>
                  <a:lnTo>
                    <a:pt x="814" y="204"/>
                  </a:lnTo>
                  <a:lnTo>
                    <a:pt x="796" y="202"/>
                  </a:lnTo>
                  <a:lnTo>
                    <a:pt x="793" y="202"/>
                  </a:lnTo>
                  <a:lnTo>
                    <a:pt x="777" y="204"/>
                  </a:lnTo>
                  <a:lnTo>
                    <a:pt x="766" y="206"/>
                  </a:lnTo>
                  <a:lnTo>
                    <a:pt x="759" y="209"/>
                  </a:lnTo>
                  <a:lnTo>
                    <a:pt x="755" y="213"/>
                  </a:lnTo>
                  <a:lnTo>
                    <a:pt x="754" y="215"/>
                  </a:lnTo>
                  <a:lnTo>
                    <a:pt x="753" y="216"/>
                  </a:lnTo>
                  <a:lnTo>
                    <a:pt x="751" y="223"/>
                  </a:lnTo>
                  <a:lnTo>
                    <a:pt x="749" y="235"/>
                  </a:lnTo>
                  <a:lnTo>
                    <a:pt x="744" y="254"/>
                  </a:lnTo>
                  <a:lnTo>
                    <a:pt x="738" y="277"/>
                  </a:lnTo>
                  <a:lnTo>
                    <a:pt x="728" y="305"/>
                  </a:lnTo>
                  <a:lnTo>
                    <a:pt x="717" y="333"/>
                  </a:lnTo>
                  <a:lnTo>
                    <a:pt x="704" y="363"/>
                  </a:lnTo>
                  <a:lnTo>
                    <a:pt x="687" y="393"/>
                  </a:lnTo>
                  <a:lnTo>
                    <a:pt x="668" y="422"/>
                  </a:lnTo>
                  <a:lnTo>
                    <a:pt x="646" y="448"/>
                  </a:lnTo>
                  <a:lnTo>
                    <a:pt x="622" y="471"/>
                  </a:lnTo>
                  <a:lnTo>
                    <a:pt x="595" y="489"/>
                  </a:lnTo>
                  <a:lnTo>
                    <a:pt x="555" y="506"/>
                  </a:lnTo>
                  <a:lnTo>
                    <a:pt x="514" y="520"/>
                  </a:lnTo>
                  <a:lnTo>
                    <a:pt x="474" y="528"/>
                  </a:lnTo>
                  <a:lnTo>
                    <a:pt x="434" y="534"/>
                  </a:lnTo>
                  <a:lnTo>
                    <a:pt x="396" y="536"/>
                  </a:lnTo>
                  <a:lnTo>
                    <a:pt x="362" y="538"/>
                  </a:lnTo>
                  <a:lnTo>
                    <a:pt x="321" y="536"/>
                  </a:lnTo>
                  <a:lnTo>
                    <a:pt x="282" y="534"/>
                  </a:lnTo>
                  <a:lnTo>
                    <a:pt x="245" y="528"/>
                  </a:lnTo>
                  <a:lnTo>
                    <a:pt x="211" y="520"/>
                  </a:lnTo>
                  <a:lnTo>
                    <a:pt x="181" y="512"/>
                  </a:lnTo>
                  <a:lnTo>
                    <a:pt x="158" y="502"/>
                  </a:lnTo>
                  <a:lnTo>
                    <a:pt x="136" y="490"/>
                  </a:lnTo>
                  <a:lnTo>
                    <a:pt x="117" y="478"/>
                  </a:lnTo>
                  <a:lnTo>
                    <a:pt x="102" y="464"/>
                  </a:lnTo>
                  <a:lnTo>
                    <a:pt x="90" y="449"/>
                  </a:lnTo>
                  <a:lnTo>
                    <a:pt x="79" y="431"/>
                  </a:lnTo>
                  <a:lnTo>
                    <a:pt x="69" y="410"/>
                  </a:lnTo>
                  <a:lnTo>
                    <a:pt x="61" y="385"/>
                  </a:lnTo>
                  <a:lnTo>
                    <a:pt x="54" y="355"/>
                  </a:lnTo>
                  <a:lnTo>
                    <a:pt x="46" y="321"/>
                  </a:lnTo>
                  <a:lnTo>
                    <a:pt x="39" y="279"/>
                  </a:lnTo>
                  <a:lnTo>
                    <a:pt x="31" y="230"/>
                  </a:lnTo>
                  <a:lnTo>
                    <a:pt x="30" y="223"/>
                  </a:lnTo>
                  <a:lnTo>
                    <a:pt x="27" y="217"/>
                  </a:lnTo>
                  <a:lnTo>
                    <a:pt x="26" y="212"/>
                  </a:lnTo>
                  <a:lnTo>
                    <a:pt x="23" y="209"/>
                  </a:lnTo>
                  <a:lnTo>
                    <a:pt x="20" y="206"/>
                  </a:lnTo>
                  <a:lnTo>
                    <a:pt x="15" y="200"/>
                  </a:lnTo>
                  <a:lnTo>
                    <a:pt x="9" y="193"/>
                  </a:lnTo>
                  <a:lnTo>
                    <a:pt x="5" y="182"/>
                  </a:lnTo>
                  <a:lnTo>
                    <a:pt x="1" y="168"/>
                  </a:lnTo>
                  <a:lnTo>
                    <a:pt x="0" y="152"/>
                  </a:lnTo>
                  <a:lnTo>
                    <a:pt x="0" y="148"/>
                  </a:lnTo>
                  <a:lnTo>
                    <a:pt x="0" y="142"/>
                  </a:lnTo>
                  <a:lnTo>
                    <a:pt x="0" y="137"/>
                  </a:lnTo>
                  <a:lnTo>
                    <a:pt x="0" y="131"/>
                  </a:lnTo>
                  <a:lnTo>
                    <a:pt x="0" y="118"/>
                  </a:lnTo>
                  <a:lnTo>
                    <a:pt x="0" y="105"/>
                  </a:lnTo>
                  <a:lnTo>
                    <a:pt x="0" y="95"/>
                  </a:lnTo>
                  <a:lnTo>
                    <a:pt x="4" y="75"/>
                  </a:lnTo>
                  <a:lnTo>
                    <a:pt x="11" y="60"/>
                  </a:lnTo>
                  <a:lnTo>
                    <a:pt x="20" y="48"/>
                  </a:lnTo>
                  <a:lnTo>
                    <a:pt x="31" y="39"/>
                  </a:lnTo>
                  <a:lnTo>
                    <a:pt x="43" y="32"/>
                  </a:lnTo>
                  <a:lnTo>
                    <a:pt x="56" y="26"/>
                  </a:lnTo>
                  <a:lnTo>
                    <a:pt x="65" y="25"/>
                  </a:lnTo>
                  <a:lnTo>
                    <a:pt x="125" y="14"/>
                  </a:lnTo>
                  <a:lnTo>
                    <a:pt x="189" y="6"/>
                  </a:lnTo>
                  <a:lnTo>
                    <a:pt x="257" y="2"/>
                  </a:lnTo>
                  <a:lnTo>
                    <a:pt x="3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7" name="Google Shape;4877;p137"/>
            <p:cNvSpPr/>
            <p:nvPr/>
          </p:nvSpPr>
          <p:spPr>
            <a:xfrm>
              <a:off x="-1366" y="1785"/>
              <a:ext cx="809" cy="999"/>
            </a:xfrm>
            <a:custGeom>
              <a:rect b="b" l="l" r="r" t="t"/>
              <a:pathLst>
                <a:path extrusionOk="0" h="1997" w="1617">
                  <a:moveTo>
                    <a:pt x="758" y="1504"/>
                  </a:moveTo>
                  <a:lnTo>
                    <a:pt x="737" y="1508"/>
                  </a:lnTo>
                  <a:lnTo>
                    <a:pt x="721" y="1519"/>
                  </a:lnTo>
                  <a:lnTo>
                    <a:pt x="710" y="1535"/>
                  </a:lnTo>
                  <a:lnTo>
                    <a:pt x="706" y="1554"/>
                  </a:lnTo>
                  <a:lnTo>
                    <a:pt x="710" y="1575"/>
                  </a:lnTo>
                  <a:lnTo>
                    <a:pt x="721" y="1591"/>
                  </a:lnTo>
                  <a:lnTo>
                    <a:pt x="737" y="1602"/>
                  </a:lnTo>
                  <a:lnTo>
                    <a:pt x="758" y="1606"/>
                  </a:lnTo>
                  <a:lnTo>
                    <a:pt x="777" y="1602"/>
                  </a:lnTo>
                  <a:lnTo>
                    <a:pt x="793" y="1591"/>
                  </a:lnTo>
                  <a:lnTo>
                    <a:pt x="804" y="1575"/>
                  </a:lnTo>
                  <a:lnTo>
                    <a:pt x="808" y="1554"/>
                  </a:lnTo>
                  <a:lnTo>
                    <a:pt x="804" y="1535"/>
                  </a:lnTo>
                  <a:lnTo>
                    <a:pt x="793" y="1519"/>
                  </a:lnTo>
                  <a:lnTo>
                    <a:pt x="777" y="1508"/>
                  </a:lnTo>
                  <a:lnTo>
                    <a:pt x="758" y="1504"/>
                  </a:lnTo>
                  <a:close/>
                  <a:moveTo>
                    <a:pt x="1087" y="1403"/>
                  </a:moveTo>
                  <a:lnTo>
                    <a:pt x="1063" y="1406"/>
                  </a:lnTo>
                  <a:lnTo>
                    <a:pt x="1041" y="1415"/>
                  </a:lnTo>
                  <a:lnTo>
                    <a:pt x="1023" y="1429"/>
                  </a:lnTo>
                  <a:lnTo>
                    <a:pt x="1008" y="1448"/>
                  </a:lnTo>
                  <a:lnTo>
                    <a:pt x="999" y="1470"/>
                  </a:lnTo>
                  <a:lnTo>
                    <a:pt x="996" y="1494"/>
                  </a:lnTo>
                  <a:lnTo>
                    <a:pt x="999" y="1517"/>
                  </a:lnTo>
                  <a:lnTo>
                    <a:pt x="1008" y="1539"/>
                  </a:lnTo>
                  <a:lnTo>
                    <a:pt x="1023" y="1558"/>
                  </a:lnTo>
                  <a:lnTo>
                    <a:pt x="1041" y="1573"/>
                  </a:lnTo>
                  <a:lnTo>
                    <a:pt x="1063" y="1581"/>
                  </a:lnTo>
                  <a:lnTo>
                    <a:pt x="1087" y="1586"/>
                  </a:lnTo>
                  <a:lnTo>
                    <a:pt x="1112" y="1581"/>
                  </a:lnTo>
                  <a:lnTo>
                    <a:pt x="1134" y="1573"/>
                  </a:lnTo>
                  <a:lnTo>
                    <a:pt x="1151" y="1558"/>
                  </a:lnTo>
                  <a:lnTo>
                    <a:pt x="1166" y="1539"/>
                  </a:lnTo>
                  <a:lnTo>
                    <a:pt x="1176" y="1517"/>
                  </a:lnTo>
                  <a:lnTo>
                    <a:pt x="1178" y="1494"/>
                  </a:lnTo>
                  <a:lnTo>
                    <a:pt x="1176" y="1470"/>
                  </a:lnTo>
                  <a:lnTo>
                    <a:pt x="1166" y="1448"/>
                  </a:lnTo>
                  <a:lnTo>
                    <a:pt x="1151" y="1429"/>
                  </a:lnTo>
                  <a:lnTo>
                    <a:pt x="1134" y="1415"/>
                  </a:lnTo>
                  <a:lnTo>
                    <a:pt x="1112" y="1406"/>
                  </a:lnTo>
                  <a:lnTo>
                    <a:pt x="1087" y="1403"/>
                  </a:lnTo>
                  <a:close/>
                  <a:moveTo>
                    <a:pt x="758" y="1204"/>
                  </a:moveTo>
                  <a:lnTo>
                    <a:pt x="735" y="1208"/>
                  </a:lnTo>
                  <a:lnTo>
                    <a:pt x="716" y="1217"/>
                  </a:lnTo>
                  <a:lnTo>
                    <a:pt x="701" y="1232"/>
                  </a:lnTo>
                  <a:lnTo>
                    <a:pt x="690" y="1253"/>
                  </a:lnTo>
                  <a:lnTo>
                    <a:pt x="686" y="1275"/>
                  </a:lnTo>
                  <a:lnTo>
                    <a:pt x="690" y="1298"/>
                  </a:lnTo>
                  <a:lnTo>
                    <a:pt x="701" y="1317"/>
                  </a:lnTo>
                  <a:lnTo>
                    <a:pt x="716" y="1332"/>
                  </a:lnTo>
                  <a:lnTo>
                    <a:pt x="735" y="1343"/>
                  </a:lnTo>
                  <a:lnTo>
                    <a:pt x="758" y="1346"/>
                  </a:lnTo>
                  <a:lnTo>
                    <a:pt x="780" y="1343"/>
                  </a:lnTo>
                  <a:lnTo>
                    <a:pt x="799" y="1332"/>
                  </a:lnTo>
                  <a:lnTo>
                    <a:pt x="815" y="1317"/>
                  </a:lnTo>
                  <a:lnTo>
                    <a:pt x="825" y="1298"/>
                  </a:lnTo>
                  <a:lnTo>
                    <a:pt x="829" y="1275"/>
                  </a:lnTo>
                  <a:lnTo>
                    <a:pt x="825" y="1253"/>
                  </a:lnTo>
                  <a:lnTo>
                    <a:pt x="815" y="1232"/>
                  </a:lnTo>
                  <a:lnTo>
                    <a:pt x="799" y="1217"/>
                  </a:lnTo>
                  <a:lnTo>
                    <a:pt x="780" y="1208"/>
                  </a:lnTo>
                  <a:lnTo>
                    <a:pt x="758" y="1204"/>
                  </a:lnTo>
                  <a:close/>
                  <a:moveTo>
                    <a:pt x="644" y="364"/>
                  </a:moveTo>
                  <a:lnTo>
                    <a:pt x="644" y="931"/>
                  </a:lnTo>
                  <a:lnTo>
                    <a:pt x="642" y="950"/>
                  </a:lnTo>
                  <a:lnTo>
                    <a:pt x="635" y="968"/>
                  </a:lnTo>
                  <a:lnTo>
                    <a:pt x="601" y="1040"/>
                  </a:lnTo>
                  <a:lnTo>
                    <a:pt x="1015" y="1040"/>
                  </a:lnTo>
                  <a:lnTo>
                    <a:pt x="981" y="968"/>
                  </a:lnTo>
                  <a:lnTo>
                    <a:pt x="974" y="950"/>
                  </a:lnTo>
                  <a:lnTo>
                    <a:pt x="972" y="931"/>
                  </a:lnTo>
                  <a:lnTo>
                    <a:pt x="972" y="364"/>
                  </a:lnTo>
                  <a:lnTo>
                    <a:pt x="644" y="364"/>
                  </a:lnTo>
                  <a:close/>
                  <a:moveTo>
                    <a:pt x="453" y="0"/>
                  </a:moveTo>
                  <a:lnTo>
                    <a:pt x="1164" y="0"/>
                  </a:lnTo>
                  <a:lnTo>
                    <a:pt x="1187" y="4"/>
                  </a:lnTo>
                  <a:lnTo>
                    <a:pt x="1208" y="15"/>
                  </a:lnTo>
                  <a:lnTo>
                    <a:pt x="1225" y="31"/>
                  </a:lnTo>
                  <a:lnTo>
                    <a:pt x="1236" y="51"/>
                  </a:lnTo>
                  <a:lnTo>
                    <a:pt x="1238" y="75"/>
                  </a:lnTo>
                  <a:lnTo>
                    <a:pt x="1238" y="289"/>
                  </a:lnTo>
                  <a:lnTo>
                    <a:pt x="1236" y="313"/>
                  </a:lnTo>
                  <a:lnTo>
                    <a:pt x="1225" y="334"/>
                  </a:lnTo>
                  <a:lnTo>
                    <a:pt x="1208" y="350"/>
                  </a:lnTo>
                  <a:lnTo>
                    <a:pt x="1187" y="361"/>
                  </a:lnTo>
                  <a:lnTo>
                    <a:pt x="1164" y="364"/>
                  </a:lnTo>
                  <a:lnTo>
                    <a:pt x="1144" y="364"/>
                  </a:lnTo>
                  <a:lnTo>
                    <a:pt x="1144" y="911"/>
                  </a:lnTo>
                  <a:lnTo>
                    <a:pt x="1609" y="1873"/>
                  </a:lnTo>
                  <a:lnTo>
                    <a:pt x="1615" y="1894"/>
                  </a:lnTo>
                  <a:lnTo>
                    <a:pt x="1617" y="1916"/>
                  </a:lnTo>
                  <a:lnTo>
                    <a:pt x="1613" y="1936"/>
                  </a:lnTo>
                  <a:lnTo>
                    <a:pt x="1603" y="1956"/>
                  </a:lnTo>
                  <a:lnTo>
                    <a:pt x="1590" y="1973"/>
                  </a:lnTo>
                  <a:lnTo>
                    <a:pt x="1572" y="1986"/>
                  </a:lnTo>
                  <a:lnTo>
                    <a:pt x="1553" y="1995"/>
                  </a:lnTo>
                  <a:lnTo>
                    <a:pt x="1531" y="1997"/>
                  </a:lnTo>
                  <a:lnTo>
                    <a:pt x="85" y="1997"/>
                  </a:lnTo>
                  <a:lnTo>
                    <a:pt x="64" y="1995"/>
                  </a:lnTo>
                  <a:lnTo>
                    <a:pt x="45" y="1986"/>
                  </a:lnTo>
                  <a:lnTo>
                    <a:pt x="27" y="1973"/>
                  </a:lnTo>
                  <a:lnTo>
                    <a:pt x="13" y="1956"/>
                  </a:lnTo>
                  <a:lnTo>
                    <a:pt x="4" y="1936"/>
                  </a:lnTo>
                  <a:lnTo>
                    <a:pt x="0" y="1916"/>
                  </a:lnTo>
                  <a:lnTo>
                    <a:pt x="1" y="1894"/>
                  </a:lnTo>
                  <a:lnTo>
                    <a:pt x="8" y="1873"/>
                  </a:lnTo>
                  <a:lnTo>
                    <a:pt x="472" y="911"/>
                  </a:lnTo>
                  <a:lnTo>
                    <a:pt x="472" y="364"/>
                  </a:lnTo>
                  <a:lnTo>
                    <a:pt x="453" y="364"/>
                  </a:lnTo>
                  <a:lnTo>
                    <a:pt x="428" y="361"/>
                  </a:lnTo>
                  <a:lnTo>
                    <a:pt x="408" y="350"/>
                  </a:lnTo>
                  <a:lnTo>
                    <a:pt x="392" y="334"/>
                  </a:lnTo>
                  <a:lnTo>
                    <a:pt x="381" y="313"/>
                  </a:lnTo>
                  <a:lnTo>
                    <a:pt x="378" y="289"/>
                  </a:lnTo>
                  <a:lnTo>
                    <a:pt x="378" y="75"/>
                  </a:lnTo>
                  <a:lnTo>
                    <a:pt x="381" y="51"/>
                  </a:lnTo>
                  <a:lnTo>
                    <a:pt x="392" y="31"/>
                  </a:lnTo>
                  <a:lnTo>
                    <a:pt x="408" y="15"/>
                  </a:lnTo>
                  <a:lnTo>
                    <a:pt x="428" y="4"/>
                  </a:lnTo>
                  <a:lnTo>
                    <a:pt x="45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8" name="Google Shape;4878;p137"/>
            <p:cNvSpPr/>
            <p:nvPr/>
          </p:nvSpPr>
          <p:spPr>
            <a:xfrm>
              <a:off x="-2695" y="1785"/>
              <a:ext cx="1495" cy="1035"/>
            </a:xfrm>
            <a:custGeom>
              <a:rect b="b" l="l" r="r" t="t"/>
              <a:pathLst>
                <a:path extrusionOk="0" h="2070" w="2989">
                  <a:moveTo>
                    <a:pt x="1137" y="796"/>
                  </a:moveTo>
                  <a:lnTo>
                    <a:pt x="1119" y="800"/>
                  </a:lnTo>
                  <a:lnTo>
                    <a:pt x="1105" y="808"/>
                  </a:lnTo>
                  <a:lnTo>
                    <a:pt x="1096" y="823"/>
                  </a:lnTo>
                  <a:lnTo>
                    <a:pt x="1093" y="840"/>
                  </a:lnTo>
                  <a:lnTo>
                    <a:pt x="1093" y="851"/>
                  </a:lnTo>
                  <a:lnTo>
                    <a:pt x="1075" y="851"/>
                  </a:lnTo>
                  <a:lnTo>
                    <a:pt x="1075" y="983"/>
                  </a:lnTo>
                  <a:lnTo>
                    <a:pt x="655" y="983"/>
                  </a:lnTo>
                  <a:lnTo>
                    <a:pt x="655" y="1122"/>
                  </a:lnTo>
                  <a:lnTo>
                    <a:pt x="1311" y="1122"/>
                  </a:lnTo>
                  <a:lnTo>
                    <a:pt x="1311" y="983"/>
                  </a:lnTo>
                  <a:lnTo>
                    <a:pt x="1255" y="983"/>
                  </a:lnTo>
                  <a:lnTo>
                    <a:pt x="1255" y="913"/>
                  </a:lnTo>
                  <a:lnTo>
                    <a:pt x="1252" y="897"/>
                  </a:lnTo>
                  <a:lnTo>
                    <a:pt x="1244" y="882"/>
                  </a:lnTo>
                  <a:lnTo>
                    <a:pt x="1233" y="871"/>
                  </a:lnTo>
                  <a:lnTo>
                    <a:pt x="1218" y="863"/>
                  </a:lnTo>
                  <a:lnTo>
                    <a:pt x="1202" y="860"/>
                  </a:lnTo>
                  <a:lnTo>
                    <a:pt x="1197" y="860"/>
                  </a:lnTo>
                  <a:lnTo>
                    <a:pt x="1197" y="851"/>
                  </a:lnTo>
                  <a:lnTo>
                    <a:pt x="1180" y="851"/>
                  </a:lnTo>
                  <a:lnTo>
                    <a:pt x="1180" y="840"/>
                  </a:lnTo>
                  <a:lnTo>
                    <a:pt x="1176" y="823"/>
                  </a:lnTo>
                  <a:lnTo>
                    <a:pt x="1167" y="808"/>
                  </a:lnTo>
                  <a:lnTo>
                    <a:pt x="1153" y="800"/>
                  </a:lnTo>
                  <a:lnTo>
                    <a:pt x="1137" y="796"/>
                  </a:lnTo>
                  <a:close/>
                  <a:moveTo>
                    <a:pt x="1314" y="0"/>
                  </a:moveTo>
                  <a:lnTo>
                    <a:pt x="1334" y="4"/>
                  </a:lnTo>
                  <a:lnTo>
                    <a:pt x="1352" y="15"/>
                  </a:lnTo>
                  <a:lnTo>
                    <a:pt x="1423" y="66"/>
                  </a:lnTo>
                  <a:lnTo>
                    <a:pt x="1496" y="110"/>
                  </a:lnTo>
                  <a:lnTo>
                    <a:pt x="1572" y="147"/>
                  </a:lnTo>
                  <a:lnTo>
                    <a:pt x="1650" y="176"/>
                  </a:lnTo>
                  <a:lnTo>
                    <a:pt x="1730" y="197"/>
                  </a:lnTo>
                  <a:lnTo>
                    <a:pt x="1752" y="207"/>
                  </a:lnTo>
                  <a:lnTo>
                    <a:pt x="1770" y="222"/>
                  </a:lnTo>
                  <a:lnTo>
                    <a:pt x="1782" y="241"/>
                  </a:lnTo>
                  <a:lnTo>
                    <a:pt x="1919" y="576"/>
                  </a:lnTo>
                  <a:lnTo>
                    <a:pt x="2058" y="241"/>
                  </a:lnTo>
                  <a:lnTo>
                    <a:pt x="2069" y="222"/>
                  </a:lnTo>
                  <a:lnTo>
                    <a:pt x="2087" y="207"/>
                  </a:lnTo>
                  <a:lnTo>
                    <a:pt x="2109" y="197"/>
                  </a:lnTo>
                  <a:lnTo>
                    <a:pt x="2189" y="176"/>
                  </a:lnTo>
                  <a:lnTo>
                    <a:pt x="2267" y="147"/>
                  </a:lnTo>
                  <a:lnTo>
                    <a:pt x="2343" y="110"/>
                  </a:lnTo>
                  <a:lnTo>
                    <a:pt x="2416" y="66"/>
                  </a:lnTo>
                  <a:lnTo>
                    <a:pt x="2487" y="15"/>
                  </a:lnTo>
                  <a:lnTo>
                    <a:pt x="2505" y="4"/>
                  </a:lnTo>
                  <a:lnTo>
                    <a:pt x="2525" y="0"/>
                  </a:lnTo>
                  <a:lnTo>
                    <a:pt x="2546" y="1"/>
                  </a:lnTo>
                  <a:lnTo>
                    <a:pt x="2566" y="8"/>
                  </a:lnTo>
                  <a:lnTo>
                    <a:pt x="2570" y="11"/>
                  </a:lnTo>
                  <a:lnTo>
                    <a:pt x="2614" y="34"/>
                  </a:lnTo>
                  <a:lnTo>
                    <a:pt x="2661" y="60"/>
                  </a:lnTo>
                  <a:lnTo>
                    <a:pt x="2716" y="88"/>
                  </a:lnTo>
                  <a:lnTo>
                    <a:pt x="2773" y="120"/>
                  </a:lnTo>
                  <a:lnTo>
                    <a:pt x="2833" y="151"/>
                  </a:lnTo>
                  <a:lnTo>
                    <a:pt x="2895" y="185"/>
                  </a:lnTo>
                  <a:lnTo>
                    <a:pt x="2895" y="289"/>
                  </a:lnTo>
                  <a:lnTo>
                    <a:pt x="2898" y="326"/>
                  </a:lnTo>
                  <a:lnTo>
                    <a:pt x="2908" y="360"/>
                  </a:lnTo>
                  <a:lnTo>
                    <a:pt x="2921" y="391"/>
                  </a:lnTo>
                  <a:lnTo>
                    <a:pt x="2940" y="420"/>
                  </a:lnTo>
                  <a:lnTo>
                    <a:pt x="2964" y="446"/>
                  </a:lnTo>
                  <a:lnTo>
                    <a:pt x="2989" y="467"/>
                  </a:lnTo>
                  <a:lnTo>
                    <a:pt x="2989" y="879"/>
                  </a:lnTo>
                  <a:lnTo>
                    <a:pt x="2540" y="1812"/>
                  </a:lnTo>
                  <a:lnTo>
                    <a:pt x="2527" y="1847"/>
                  </a:lnTo>
                  <a:lnTo>
                    <a:pt x="2518" y="1886"/>
                  </a:lnTo>
                  <a:lnTo>
                    <a:pt x="2518" y="1924"/>
                  </a:lnTo>
                  <a:lnTo>
                    <a:pt x="2522" y="1961"/>
                  </a:lnTo>
                  <a:lnTo>
                    <a:pt x="2535" y="1997"/>
                  </a:lnTo>
                  <a:lnTo>
                    <a:pt x="2552" y="2031"/>
                  </a:lnTo>
                  <a:lnTo>
                    <a:pt x="2557" y="2037"/>
                  </a:lnTo>
                  <a:lnTo>
                    <a:pt x="2442" y="2048"/>
                  </a:lnTo>
                  <a:lnTo>
                    <a:pt x="2321" y="2057"/>
                  </a:lnTo>
                  <a:lnTo>
                    <a:pt x="2194" y="2064"/>
                  </a:lnTo>
                  <a:lnTo>
                    <a:pt x="2061" y="2068"/>
                  </a:lnTo>
                  <a:lnTo>
                    <a:pt x="1919" y="2070"/>
                  </a:lnTo>
                  <a:lnTo>
                    <a:pt x="1775" y="2068"/>
                  </a:lnTo>
                  <a:lnTo>
                    <a:pt x="1639" y="2064"/>
                  </a:lnTo>
                  <a:lnTo>
                    <a:pt x="1508" y="2057"/>
                  </a:lnTo>
                  <a:lnTo>
                    <a:pt x="1386" y="2046"/>
                  </a:lnTo>
                  <a:lnTo>
                    <a:pt x="1270" y="2036"/>
                  </a:lnTo>
                  <a:lnTo>
                    <a:pt x="1160" y="2021"/>
                  </a:lnTo>
                  <a:lnTo>
                    <a:pt x="1058" y="2004"/>
                  </a:lnTo>
                  <a:lnTo>
                    <a:pt x="960" y="1986"/>
                  </a:lnTo>
                  <a:lnTo>
                    <a:pt x="870" y="1966"/>
                  </a:lnTo>
                  <a:lnTo>
                    <a:pt x="784" y="1946"/>
                  </a:lnTo>
                  <a:lnTo>
                    <a:pt x="705" y="1922"/>
                  </a:lnTo>
                  <a:lnTo>
                    <a:pt x="630" y="1898"/>
                  </a:lnTo>
                  <a:lnTo>
                    <a:pt x="562" y="1873"/>
                  </a:lnTo>
                  <a:lnTo>
                    <a:pt x="498" y="1849"/>
                  </a:lnTo>
                  <a:lnTo>
                    <a:pt x="440" y="1821"/>
                  </a:lnTo>
                  <a:lnTo>
                    <a:pt x="385" y="1796"/>
                  </a:lnTo>
                  <a:lnTo>
                    <a:pt x="336" y="1768"/>
                  </a:lnTo>
                  <a:lnTo>
                    <a:pt x="291" y="1741"/>
                  </a:lnTo>
                  <a:lnTo>
                    <a:pt x="249" y="1715"/>
                  </a:lnTo>
                  <a:lnTo>
                    <a:pt x="212" y="1688"/>
                  </a:lnTo>
                  <a:lnTo>
                    <a:pt x="180" y="1662"/>
                  </a:lnTo>
                  <a:lnTo>
                    <a:pt x="150" y="1637"/>
                  </a:lnTo>
                  <a:lnTo>
                    <a:pt x="123" y="1613"/>
                  </a:lnTo>
                  <a:lnTo>
                    <a:pt x="99" y="1588"/>
                  </a:lnTo>
                  <a:lnTo>
                    <a:pt x="79" y="1566"/>
                  </a:lnTo>
                  <a:lnTo>
                    <a:pt x="63" y="1546"/>
                  </a:lnTo>
                  <a:lnTo>
                    <a:pt x="48" y="1526"/>
                  </a:lnTo>
                  <a:lnTo>
                    <a:pt x="35" y="1508"/>
                  </a:lnTo>
                  <a:lnTo>
                    <a:pt x="26" y="1493"/>
                  </a:lnTo>
                  <a:lnTo>
                    <a:pt x="18" y="1479"/>
                  </a:lnTo>
                  <a:lnTo>
                    <a:pt x="12" y="1467"/>
                  </a:lnTo>
                  <a:lnTo>
                    <a:pt x="7" y="1459"/>
                  </a:lnTo>
                  <a:lnTo>
                    <a:pt x="4" y="1452"/>
                  </a:lnTo>
                  <a:lnTo>
                    <a:pt x="3" y="1448"/>
                  </a:lnTo>
                  <a:lnTo>
                    <a:pt x="0" y="1430"/>
                  </a:lnTo>
                  <a:lnTo>
                    <a:pt x="0" y="1412"/>
                  </a:lnTo>
                  <a:lnTo>
                    <a:pt x="4" y="1388"/>
                  </a:lnTo>
                  <a:lnTo>
                    <a:pt x="10" y="1355"/>
                  </a:lnTo>
                  <a:lnTo>
                    <a:pt x="18" y="1316"/>
                  </a:lnTo>
                  <a:lnTo>
                    <a:pt x="27" y="1269"/>
                  </a:lnTo>
                  <a:lnTo>
                    <a:pt x="38" y="1217"/>
                  </a:lnTo>
                  <a:lnTo>
                    <a:pt x="52" y="1161"/>
                  </a:lnTo>
                  <a:lnTo>
                    <a:pt x="67" y="1103"/>
                  </a:lnTo>
                  <a:lnTo>
                    <a:pt x="84" y="1041"/>
                  </a:lnTo>
                  <a:lnTo>
                    <a:pt x="103" y="979"/>
                  </a:lnTo>
                  <a:lnTo>
                    <a:pt x="125" y="916"/>
                  </a:lnTo>
                  <a:lnTo>
                    <a:pt x="148" y="853"/>
                  </a:lnTo>
                  <a:lnTo>
                    <a:pt x="174" y="792"/>
                  </a:lnTo>
                  <a:lnTo>
                    <a:pt x="203" y="733"/>
                  </a:lnTo>
                  <a:lnTo>
                    <a:pt x="233" y="677"/>
                  </a:lnTo>
                  <a:lnTo>
                    <a:pt x="267" y="627"/>
                  </a:lnTo>
                  <a:lnTo>
                    <a:pt x="302" y="581"/>
                  </a:lnTo>
                  <a:lnTo>
                    <a:pt x="339" y="541"/>
                  </a:lnTo>
                  <a:lnTo>
                    <a:pt x="380" y="510"/>
                  </a:lnTo>
                  <a:lnTo>
                    <a:pt x="408" y="491"/>
                  </a:lnTo>
                  <a:lnTo>
                    <a:pt x="442" y="469"/>
                  </a:lnTo>
                  <a:lnTo>
                    <a:pt x="482" y="446"/>
                  </a:lnTo>
                  <a:lnTo>
                    <a:pt x="527" y="418"/>
                  </a:lnTo>
                  <a:lnTo>
                    <a:pt x="576" y="391"/>
                  </a:lnTo>
                  <a:lnTo>
                    <a:pt x="629" y="361"/>
                  </a:lnTo>
                  <a:lnTo>
                    <a:pt x="683" y="330"/>
                  </a:lnTo>
                  <a:lnTo>
                    <a:pt x="742" y="297"/>
                  </a:lnTo>
                  <a:lnTo>
                    <a:pt x="800" y="266"/>
                  </a:lnTo>
                  <a:lnTo>
                    <a:pt x="859" y="233"/>
                  </a:lnTo>
                  <a:lnTo>
                    <a:pt x="919" y="200"/>
                  </a:lnTo>
                  <a:lnTo>
                    <a:pt x="977" y="167"/>
                  </a:lnTo>
                  <a:lnTo>
                    <a:pt x="1035" y="137"/>
                  </a:lnTo>
                  <a:lnTo>
                    <a:pt x="1089" y="107"/>
                  </a:lnTo>
                  <a:lnTo>
                    <a:pt x="1141" y="79"/>
                  </a:lnTo>
                  <a:lnTo>
                    <a:pt x="1190" y="53"/>
                  </a:lnTo>
                  <a:lnTo>
                    <a:pt x="1233" y="30"/>
                  </a:lnTo>
                  <a:lnTo>
                    <a:pt x="1273" y="8"/>
                  </a:lnTo>
                  <a:lnTo>
                    <a:pt x="1293" y="1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9" name="Google Shape;4879;p137"/>
            <p:cNvSpPr/>
            <p:nvPr/>
          </p:nvSpPr>
          <p:spPr>
            <a:xfrm>
              <a:off x="-2097" y="2231"/>
              <a:ext cx="13" cy="45"/>
            </a:xfrm>
            <a:custGeom>
              <a:rect b="b" l="l" r="r" t="t"/>
              <a:pathLst>
                <a:path extrusionOk="0" h="90" w="25">
                  <a:moveTo>
                    <a:pt x="5" y="0"/>
                  </a:moveTo>
                  <a:lnTo>
                    <a:pt x="10" y="1"/>
                  </a:lnTo>
                  <a:lnTo>
                    <a:pt x="16" y="4"/>
                  </a:lnTo>
                  <a:lnTo>
                    <a:pt x="21" y="9"/>
                  </a:lnTo>
                  <a:lnTo>
                    <a:pt x="24" y="15"/>
                  </a:lnTo>
                  <a:lnTo>
                    <a:pt x="25" y="20"/>
                  </a:lnTo>
                  <a:lnTo>
                    <a:pt x="25" y="90"/>
                  </a:lnTo>
                  <a:lnTo>
                    <a:pt x="0" y="90"/>
                  </a:lnTo>
                  <a:lnTo>
                    <a:pt x="0" y="1"/>
                  </a:lnTo>
                  <a:lnTo>
                    <a:pt x="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80" name="Google Shape;4880;p137"/>
          <p:cNvSpPr/>
          <p:nvPr/>
        </p:nvSpPr>
        <p:spPr>
          <a:xfrm>
            <a:off x="6670298" y="5081892"/>
            <a:ext cx="258173" cy="259944"/>
          </a:xfrm>
          <a:custGeom>
            <a:rect b="b" l="l" r="r" t="t"/>
            <a:pathLst>
              <a:path extrusionOk="0" h="3524" w="3499">
                <a:moveTo>
                  <a:pt x="2922" y="2276"/>
                </a:moveTo>
                <a:lnTo>
                  <a:pt x="2906" y="2362"/>
                </a:lnTo>
                <a:lnTo>
                  <a:pt x="2885" y="2449"/>
                </a:lnTo>
                <a:lnTo>
                  <a:pt x="2863" y="2536"/>
                </a:lnTo>
                <a:lnTo>
                  <a:pt x="2836" y="2622"/>
                </a:lnTo>
                <a:lnTo>
                  <a:pt x="2806" y="2706"/>
                </a:lnTo>
                <a:lnTo>
                  <a:pt x="2770" y="2789"/>
                </a:lnTo>
                <a:lnTo>
                  <a:pt x="2805" y="2745"/>
                </a:lnTo>
                <a:lnTo>
                  <a:pt x="2834" y="2699"/>
                </a:lnTo>
                <a:lnTo>
                  <a:pt x="2861" y="2650"/>
                </a:lnTo>
                <a:lnTo>
                  <a:pt x="2882" y="2599"/>
                </a:lnTo>
                <a:lnTo>
                  <a:pt x="2899" y="2545"/>
                </a:lnTo>
                <a:lnTo>
                  <a:pt x="2912" y="2490"/>
                </a:lnTo>
                <a:lnTo>
                  <a:pt x="2920" y="2433"/>
                </a:lnTo>
                <a:lnTo>
                  <a:pt x="2922" y="2373"/>
                </a:lnTo>
                <a:lnTo>
                  <a:pt x="2922" y="2276"/>
                </a:lnTo>
                <a:close/>
                <a:moveTo>
                  <a:pt x="2613" y="1637"/>
                </a:moveTo>
                <a:lnTo>
                  <a:pt x="2577" y="1674"/>
                </a:lnTo>
                <a:lnTo>
                  <a:pt x="2538" y="1710"/>
                </a:lnTo>
                <a:lnTo>
                  <a:pt x="2495" y="1741"/>
                </a:lnTo>
                <a:lnTo>
                  <a:pt x="2450" y="1771"/>
                </a:lnTo>
                <a:lnTo>
                  <a:pt x="2403" y="1796"/>
                </a:lnTo>
                <a:lnTo>
                  <a:pt x="2352" y="1820"/>
                </a:lnTo>
                <a:lnTo>
                  <a:pt x="2299" y="1842"/>
                </a:lnTo>
                <a:lnTo>
                  <a:pt x="2244" y="1861"/>
                </a:lnTo>
                <a:lnTo>
                  <a:pt x="2188" y="1880"/>
                </a:lnTo>
                <a:lnTo>
                  <a:pt x="2131" y="1897"/>
                </a:lnTo>
                <a:lnTo>
                  <a:pt x="2073" y="1912"/>
                </a:lnTo>
                <a:lnTo>
                  <a:pt x="2013" y="1927"/>
                </a:lnTo>
                <a:lnTo>
                  <a:pt x="1954" y="1941"/>
                </a:lnTo>
                <a:lnTo>
                  <a:pt x="1895" y="1955"/>
                </a:lnTo>
                <a:lnTo>
                  <a:pt x="1835" y="1969"/>
                </a:lnTo>
                <a:lnTo>
                  <a:pt x="1774" y="1983"/>
                </a:lnTo>
                <a:lnTo>
                  <a:pt x="1715" y="1998"/>
                </a:lnTo>
                <a:lnTo>
                  <a:pt x="1656" y="2015"/>
                </a:lnTo>
                <a:lnTo>
                  <a:pt x="1598" y="2032"/>
                </a:lnTo>
                <a:lnTo>
                  <a:pt x="1542" y="2050"/>
                </a:lnTo>
                <a:lnTo>
                  <a:pt x="1490" y="2071"/>
                </a:lnTo>
                <a:lnTo>
                  <a:pt x="1439" y="2092"/>
                </a:lnTo>
                <a:lnTo>
                  <a:pt x="1393" y="2117"/>
                </a:lnTo>
                <a:lnTo>
                  <a:pt x="1348" y="2144"/>
                </a:lnTo>
                <a:lnTo>
                  <a:pt x="1310" y="2173"/>
                </a:lnTo>
                <a:lnTo>
                  <a:pt x="1276" y="2205"/>
                </a:lnTo>
                <a:lnTo>
                  <a:pt x="1248" y="2239"/>
                </a:lnTo>
                <a:lnTo>
                  <a:pt x="1222" y="2276"/>
                </a:lnTo>
                <a:lnTo>
                  <a:pt x="1201" y="2316"/>
                </a:lnTo>
                <a:lnTo>
                  <a:pt x="1183" y="2358"/>
                </a:lnTo>
                <a:lnTo>
                  <a:pt x="1168" y="2402"/>
                </a:lnTo>
                <a:lnTo>
                  <a:pt x="1157" y="2448"/>
                </a:lnTo>
                <a:lnTo>
                  <a:pt x="1147" y="2494"/>
                </a:lnTo>
                <a:lnTo>
                  <a:pt x="1140" y="2541"/>
                </a:lnTo>
                <a:lnTo>
                  <a:pt x="1136" y="2589"/>
                </a:lnTo>
                <a:lnTo>
                  <a:pt x="1134" y="2637"/>
                </a:lnTo>
                <a:lnTo>
                  <a:pt x="1133" y="2684"/>
                </a:lnTo>
                <a:lnTo>
                  <a:pt x="1134" y="2732"/>
                </a:lnTo>
                <a:lnTo>
                  <a:pt x="1137" y="2777"/>
                </a:lnTo>
                <a:lnTo>
                  <a:pt x="1140" y="2822"/>
                </a:lnTo>
                <a:lnTo>
                  <a:pt x="1150" y="2840"/>
                </a:lnTo>
                <a:lnTo>
                  <a:pt x="1191" y="2909"/>
                </a:lnTo>
                <a:lnTo>
                  <a:pt x="1233" y="2973"/>
                </a:lnTo>
                <a:lnTo>
                  <a:pt x="1276" y="3031"/>
                </a:lnTo>
                <a:lnTo>
                  <a:pt x="1320" y="3085"/>
                </a:lnTo>
                <a:lnTo>
                  <a:pt x="1366" y="3134"/>
                </a:lnTo>
                <a:lnTo>
                  <a:pt x="1410" y="3177"/>
                </a:lnTo>
                <a:lnTo>
                  <a:pt x="1454" y="3216"/>
                </a:lnTo>
                <a:lnTo>
                  <a:pt x="1497" y="3251"/>
                </a:lnTo>
                <a:lnTo>
                  <a:pt x="1539" y="3281"/>
                </a:lnTo>
                <a:lnTo>
                  <a:pt x="1580" y="3310"/>
                </a:lnTo>
                <a:lnTo>
                  <a:pt x="1619" y="3332"/>
                </a:lnTo>
                <a:lnTo>
                  <a:pt x="1656" y="3353"/>
                </a:lnTo>
                <a:lnTo>
                  <a:pt x="1699" y="3372"/>
                </a:lnTo>
                <a:lnTo>
                  <a:pt x="1743" y="3388"/>
                </a:lnTo>
                <a:lnTo>
                  <a:pt x="1789" y="3399"/>
                </a:lnTo>
                <a:lnTo>
                  <a:pt x="1836" y="3406"/>
                </a:lnTo>
                <a:lnTo>
                  <a:pt x="1883" y="3409"/>
                </a:lnTo>
                <a:lnTo>
                  <a:pt x="1929" y="3406"/>
                </a:lnTo>
                <a:lnTo>
                  <a:pt x="1976" y="3399"/>
                </a:lnTo>
                <a:lnTo>
                  <a:pt x="2022" y="3388"/>
                </a:lnTo>
                <a:lnTo>
                  <a:pt x="2066" y="3372"/>
                </a:lnTo>
                <a:lnTo>
                  <a:pt x="2109" y="3353"/>
                </a:lnTo>
                <a:lnTo>
                  <a:pt x="2154" y="3328"/>
                </a:lnTo>
                <a:lnTo>
                  <a:pt x="2200" y="3299"/>
                </a:lnTo>
                <a:lnTo>
                  <a:pt x="2250" y="3264"/>
                </a:lnTo>
                <a:lnTo>
                  <a:pt x="2301" y="3224"/>
                </a:lnTo>
                <a:lnTo>
                  <a:pt x="2354" y="3178"/>
                </a:lnTo>
                <a:lnTo>
                  <a:pt x="2280" y="3181"/>
                </a:lnTo>
                <a:lnTo>
                  <a:pt x="2196" y="3181"/>
                </a:lnTo>
                <a:lnTo>
                  <a:pt x="2181" y="3213"/>
                </a:lnTo>
                <a:lnTo>
                  <a:pt x="2161" y="3243"/>
                </a:lnTo>
                <a:lnTo>
                  <a:pt x="2137" y="3269"/>
                </a:lnTo>
                <a:lnTo>
                  <a:pt x="2110" y="3291"/>
                </a:lnTo>
                <a:lnTo>
                  <a:pt x="2080" y="3310"/>
                </a:lnTo>
                <a:lnTo>
                  <a:pt x="2048" y="3323"/>
                </a:lnTo>
                <a:lnTo>
                  <a:pt x="2012" y="3331"/>
                </a:lnTo>
                <a:lnTo>
                  <a:pt x="1976" y="3334"/>
                </a:lnTo>
                <a:lnTo>
                  <a:pt x="1753" y="3334"/>
                </a:lnTo>
                <a:lnTo>
                  <a:pt x="1714" y="3331"/>
                </a:lnTo>
                <a:lnTo>
                  <a:pt x="1678" y="3323"/>
                </a:lnTo>
                <a:lnTo>
                  <a:pt x="1645" y="3308"/>
                </a:lnTo>
                <a:lnTo>
                  <a:pt x="1614" y="3289"/>
                </a:lnTo>
                <a:lnTo>
                  <a:pt x="1587" y="3265"/>
                </a:lnTo>
                <a:lnTo>
                  <a:pt x="1563" y="3238"/>
                </a:lnTo>
                <a:lnTo>
                  <a:pt x="1544" y="3207"/>
                </a:lnTo>
                <a:lnTo>
                  <a:pt x="1529" y="3173"/>
                </a:lnTo>
                <a:lnTo>
                  <a:pt x="1521" y="3137"/>
                </a:lnTo>
                <a:lnTo>
                  <a:pt x="1518" y="3099"/>
                </a:lnTo>
                <a:lnTo>
                  <a:pt x="1521" y="3061"/>
                </a:lnTo>
                <a:lnTo>
                  <a:pt x="1529" y="3024"/>
                </a:lnTo>
                <a:lnTo>
                  <a:pt x="1544" y="2991"/>
                </a:lnTo>
                <a:lnTo>
                  <a:pt x="1563" y="2961"/>
                </a:lnTo>
                <a:lnTo>
                  <a:pt x="1587" y="2933"/>
                </a:lnTo>
                <a:lnTo>
                  <a:pt x="1614" y="2909"/>
                </a:lnTo>
                <a:lnTo>
                  <a:pt x="1645" y="2891"/>
                </a:lnTo>
                <a:lnTo>
                  <a:pt x="1678" y="2876"/>
                </a:lnTo>
                <a:lnTo>
                  <a:pt x="1714" y="2867"/>
                </a:lnTo>
                <a:lnTo>
                  <a:pt x="1753" y="2864"/>
                </a:lnTo>
                <a:lnTo>
                  <a:pt x="1976" y="2864"/>
                </a:lnTo>
                <a:lnTo>
                  <a:pt x="2012" y="2867"/>
                </a:lnTo>
                <a:lnTo>
                  <a:pt x="2048" y="2875"/>
                </a:lnTo>
                <a:lnTo>
                  <a:pt x="2080" y="2888"/>
                </a:lnTo>
                <a:lnTo>
                  <a:pt x="2110" y="2907"/>
                </a:lnTo>
                <a:lnTo>
                  <a:pt x="2137" y="2929"/>
                </a:lnTo>
                <a:lnTo>
                  <a:pt x="2161" y="2955"/>
                </a:lnTo>
                <a:lnTo>
                  <a:pt x="2181" y="2984"/>
                </a:lnTo>
                <a:lnTo>
                  <a:pt x="2196" y="3017"/>
                </a:lnTo>
                <a:lnTo>
                  <a:pt x="2280" y="3017"/>
                </a:lnTo>
                <a:lnTo>
                  <a:pt x="2335" y="3015"/>
                </a:lnTo>
                <a:lnTo>
                  <a:pt x="2389" y="3008"/>
                </a:lnTo>
                <a:lnTo>
                  <a:pt x="2440" y="2997"/>
                </a:lnTo>
                <a:lnTo>
                  <a:pt x="2490" y="2981"/>
                </a:lnTo>
                <a:lnTo>
                  <a:pt x="2538" y="2963"/>
                </a:lnTo>
                <a:lnTo>
                  <a:pt x="2577" y="2903"/>
                </a:lnTo>
                <a:lnTo>
                  <a:pt x="2615" y="2840"/>
                </a:lnTo>
                <a:lnTo>
                  <a:pt x="2655" y="2764"/>
                </a:lnTo>
                <a:lnTo>
                  <a:pt x="2689" y="2685"/>
                </a:lnTo>
                <a:lnTo>
                  <a:pt x="2719" y="2604"/>
                </a:lnTo>
                <a:lnTo>
                  <a:pt x="2746" y="2521"/>
                </a:lnTo>
                <a:lnTo>
                  <a:pt x="2769" y="2436"/>
                </a:lnTo>
                <a:lnTo>
                  <a:pt x="2788" y="2352"/>
                </a:lnTo>
                <a:lnTo>
                  <a:pt x="2786" y="2353"/>
                </a:lnTo>
                <a:lnTo>
                  <a:pt x="2785" y="2354"/>
                </a:lnTo>
                <a:lnTo>
                  <a:pt x="2771" y="2359"/>
                </a:lnTo>
                <a:lnTo>
                  <a:pt x="2757" y="2360"/>
                </a:lnTo>
                <a:lnTo>
                  <a:pt x="2744" y="2359"/>
                </a:lnTo>
                <a:lnTo>
                  <a:pt x="2731" y="2354"/>
                </a:lnTo>
                <a:lnTo>
                  <a:pt x="2719" y="2346"/>
                </a:lnTo>
                <a:lnTo>
                  <a:pt x="2709" y="2333"/>
                </a:lnTo>
                <a:lnTo>
                  <a:pt x="2702" y="2317"/>
                </a:lnTo>
                <a:lnTo>
                  <a:pt x="2700" y="2301"/>
                </a:lnTo>
                <a:lnTo>
                  <a:pt x="2703" y="2284"/>
                </a:lnTo>
                <a:lnTo>
                  <a:pt x="2704" y="2280"/>
                </a:lnTo>
                <a:lnTo>
                  <a:pt x="2707" y="2272"/>
                </a:lnTo>
                <a:lnTo>
                  <a:pt x="2711" y="2258"/>
                </a:lnTo>
                <a:lnTo>
                  <a:pt x="2715" y="2239"/>
                </a:lnTo>
                <a:lnTo>
                  <a:pt x="2721" y="2217"/>
                </a:lnTo>
                <a:lnTo>
                  <a:pt x="2726" y="2190"/>
                </a:lnTo>
                <a:lnTo>
                  <a:pt x="2730" y="2158"/>
                </a:lnTo>
                <a:lnTo>
                  <a:pt x="2735" y="2125"/>
                </a:lnTo>
                <a:lnTo>
                  <a:pt x="2739" y="2087"/>
                </a:lnTo>
                <a:lnTo>
                  <a:pt x="2741" y="2047"/>
                </a:lnTo>
                <a:lnTo>
                  <a:pt x="2741" y="2005"/>
                </a:lnTo>
                <a:lnTo>
                  <a:pt x="2740" y="1960"/>
                </a:lnTo>
                <a:lnTo>
                  <a:pt x="2736" y="1913"/>
                </a:lnTo>
                <a:lnTo>
                  <a:pt x="2729" y="1865"/>
                </a:lnTo>
                <a:lnTo>
                  <a:pt x="2719" y="1815"/>
                </a:lnTo>
                <a:lnTo>
                  <a:pt x="2710" y="1779"/>
                </a:lnTo>
                <a:lnTo>
                  <a:pt x="2696" y="1747"/>
                </a:lnTo>
                <a:lnTo>
                  <a:pt x="2678" y="1715"/>
                </a:lnTo>
                <a:lnTo>
                  <a:pt x="2659" y="1687"/>
                </a:lnTo>
                <a:lnTo>
                  <a:pt x="2636" y="1660"/>
                </a:lnTo>
                <a:lnTo>
                  <a:pt x="2613" y="1637"/>
                </a:lnTo>
                <a:close/>
                <a:moveTo>
                  <a:pt x="1749" y="165"/>
                </a:moveTo>
                <a:lnTo>
                  <a:pt x="1662" y="168"/>
                </a:lnTo>
                <a:lnTo>
                  <a:pt x="1576" y="176"/>
                </a:lnTo>
                <a:lnTo>
                  <a:pt x="1492" y="192"/>
                </a:lnTo>
                <a:lnTo>
                  <a:pt x="1410" y="212"/>
                </a:lnTo>
                <a:lnTo>
                  <a:pt x="1330" y="239"/>
                </a:lnTo>
                <a:lnTo>
                  <a:pt x="1254" y="270"/>
                </a:lnTo>
                <a:lnTo>
                  <a:pt x="1179" y="307"/>
                </a:lnTo>
                <a:lnTo>
                  <a:pt x="1107" y="348"/>
                </a:lnTo>
                <a:lnTo>
                  <a:pt x="1039" y="395"/>
                </a:lnTo>
                <a:lnTo>
                  <a:pt x="974" y="444"/>
                </a:lnTo>
                <a:lnTo>
                  <a:pt x="913" y="499"/>
                </a:lnTo>
                <a:lnTo>
                  <a:pt x="855" y="558"/>
                </a:lnTo>
                <a:lnTo>
                  <a:pt x="801" y="619"/>
                </a:lnTo>
                <a:lnTo>
                  <a:pt x="752" y="685"/>
                </a:lnTo>
                <a:lnTo>
                  <a:pt x="707" y="754"/>
                </a:lnTo>
                <a:lnTo>
                  <a:pt x="666" y="827"/>
                </a:lnTo>
                <a:lnTo>
                  <a:pt x="631" y="902"/>
                </a:lnTo>
                <a:lnTo>
                  <a:pt x="680" y="840"/>
                </a:lnTo>
                <a:lnTo>
                  <a:pt x="732" y="783"/>
                </a:lnTo>
                <a:lnTo>
                  <a:pt x="785" y="732"/>
                </a:lnTo>
                <a:lnTo>
                  <a:pt x="839" y="684"/>
                </a:lnTo>
                <a:lnTo>
                  <a:pt x="892" y="642"/>
                </a:lnTo>
                <a:lnTo>
                  <a:pt x="945" y="604"/>
                </a:lnTo>
                <a:lnTo>
                  <a:pt x="998" y="571"/>
                </a:lnTo>
                <a:lnTo>
                  <a:pt x="1049" y="542"/>
                </a:lnTo>
                <a:lnTo>
                  <a:pt x="1096" y="516"/>
                </a:lnTo>
                <a:lnTo>
                  <a:pt x="1141" y="494"/>
                </a:lnTo>
                <a:lnTo>
                  <a:pt x="1183" y="476"/>
                </a:lnTo>
                <a:lnTo>
                  <a:pt x="1221" y="461"/>
                </a:lnTo>
                <a:lnTo>
                  <a:pt x="1319" y="425"/>
                </a:lnTo>
                <a:lnTo>
                  <a:pt x="1416" y="397"/>
                </a:lnTo>
                <a:lnTo>
                  <a:pt x="1512" y="374"/>
                </a:lnTo>
                <a:lnTo>
                  <a:pt x="1607" y="358"/>
                </a:lnTo>
                <a:lnTo>
                  <a:pt x="1699" y="348"/>
                </a:lnTo>
                <a:lnTo>
                  <a:pt x="1789" y="345"/>
                </a:lnTo>
                <a:lnTo>
                  <a:pt x="1863" y="347"/>
                </a:lnTo>
                <a:lnTo>
                  <a:pt x="1932" y="354"/>
                </a:lnTo>
                <a:lnTo>
                  <a:pt x="1997" y="363"/>
                </a:lnTo>
                <a:lnTo>
                  <a:pt x="2059" y="376"/>
                </a:lnTo>
                <a:lnTo>
                  <a:pt x="2118" y="391"/>
                </a:lnTo>
                <a:lnTo>
                  <a:pt x="2173" y="410"/>
                </a:lnTo>
                <a:lnTo>
                  <a:pt x="2224" y="430"/>
                </a:lnTo>
                <a:lnTo>
                  <a:pt x="2272" y="452"/>
                </a:lnTo>
                <a:lnTo>
                  <a:pt x="2316" y="475"/>
                </a:lnTo>
                <a:lnTo>
                  <a:pt x="2358" y="498"/>
                </a:lnTo>
                <a:lnTo>
                  <a:pt x="2396" y="523"/>
                </a:lnTo>
                <a:lnTo>
                  <a:pt x="2431" y="548"/>
                </a:lnTo>
                <a:lnTo>
                  <a:pt x="2462" y="572"/>
                </a:lnTo>
                <a:lnTo>
                  <a:pt x="2490" y="596"/>
                </a:lnTo>
                <a:lnTo>
                  <a:pt x="2514" y="617"/>
                </a:lnTo>
                <a:lnTo>
                  <a:pt x="2535" y="638"/>
                </a:lnTo>
                <a:lnTo>
                  <a:pt x="2553" y="657"/>
                </a:lnTo>
                <a:lnTo>
                  <a:pt x="2569" y="673"/>
                </a:lnTo>
                <a:lnTo>
                  <a:pt x="2580" y="687"/>
                </a:lnTo>
                <a:lnTo>
                  <a:pt x="2589" y="698"/>
                </a:lnTo>
                <a:lnTo>
                  <a:pt x="2594" y="705"/>
                </a:lnTo>
                <a:lnTo>
                  <a:pt x="2601" y="712"/>
                </a:lnTo>
                <a:lnTo>
                  <a:pt x="2611" y="725"/>
                </a:lnTo>
                <a:lnTo>
                  <a:pt x="2622" y="741"/>
                </a:lnTo>
                <a:lnTo>
                  <a:pt x="2638" y="763"/>
                </a:lnTo>
                <a:lnTo>
                  <a:pt x="2653" y="788"/>
                </a:lnTo>
                <a:lnTo>
                  <a:pt x="2670" y="817"/>
                </a:lnTo>
                <a:lnTo>
                  <a:pt x="2686" y="849"/>
                </a:lnTo>
                <a:lnTo>
                  <a:pt x="2703" y="886"/>
                </a:lnTo>
                <a:lnTo>
                  <a:pt x="2718" y="927"/>
                </a:lnTo>
                <a:lnTo>
                  <a:pt x="2757" y="938"/>
                </a:lnTo>
                <a:lnTo>
                  <a:pt x="2797" y="954"/>
                </a:lnTo>
                <a:lnTo>
                  <a:pt x="2837" y="976"/>
                </a:lnTo>
                <a:lnTo>
                  <a:pt x="2878" y="1004"/>
                </a:lnTo>
                <a:lnTo>
                  <a:pt x="2918" y="1038"/>
                </a:lnTo>
                <a:lnTo>
                  <a:pt x="2890" y="956"/>
                </a:lnTo>
                <a:lnTo>
                  <a:pt x="2856" y="875"/>
                </a:lnTo>
                <a:lnTo>
                  <a:pt x="2818" y="799"/>
                </a:lnTo>
                <a:lnTo>
                  <a:pt x="2773" y="725"/>
                </a:lnTo>
                <a:lnTo>
                  <a:pt x="2725" y="654"/>
                </a:lnTo>
                <a:lnTo>
                  <a:pt x="2671" y="588"/>
                </a:lnTo>
                <a:lnTo>
                  <a:pt x="2613" y="525"/>
                </a:lnTo>
                <a:lnTo>
                  <a:pt x="2550" y="466"/>
                </a:lnTo>
                <a:lnTo>
                  <a:pt x="2484" y="412"/>
                </a:lnTo>
                <a:lnTo>
                  <a:pt x="2414" y="362"/>
                </a:lnTo>
                <a:lnTo>
                  <a:pt x="2341" y="318"/>
                </a:lnTo>
                <a:lnTo>
                  <a:pt x="2265" y="279"/>
                </a:lnTo>
                <a:lnTo>
                  <a:pt x="2185" y="245"/>
                </a:lnTo>
                <a:lnTo>
                  <a:pt x="2102" y="216"/>
                </a:lnTo>
                <a:lnTo>
                  <a:pt x="2018" y="194"/>
                </a:lnTo>
                <a:lnTo>
                  <a:pt x="1930" y="178"/>
                </a:lnTo>
                <a:lnTo>
                  <a:pt x="1841" y="168"/>
                </a:lnTo>
                <a:lnTo>
                  <a:pt x="1749" y="165"/>
                </a:lnTo>
                <a:close/>
                <a:moveTo>
                  <a:pt x="1749" y="0"/>
                </a:moveTo>
                <a:lnTo>
                  <a:pt x="1749" y="0"/>
                </a:lnTo>
                <a:lnTo>
                  <a:pt x="1844" y="4"/>
                </a:lnTo>
                <a:lnTo>
                  <a:pt x="1937" y="13"/>
                </a:lnTo>
                <a:lnTo>
                  <a:pt x="2027" y="29"/>
                </a:lnTo>
                <a:lnTo>
                  <a:pt x="2117" y="50"/>
                </a:lnTo>
                <a:lnTo>
                  <a:pt x="2203" y="77"/>
                </a:lnTo>
                <a:lnTo>
                  <a:pt x="2287" y="110"/>
                </a:lnTo>
                <a:lnTo>
                  <a:pt x="2368" y="147"/>
                </a:lnTo>
                <a:lnTo>
                  <a:pt x="2447" y="189"/>
                </a:lnTo>
                <a:lnTo>
                  <a:pt x="2522" y="237"/>
                </a:lnTo>
                <a:lnTo>
                  <a:pt x="2593" y="290"/>
                </a:lnTo>
                <a:lnTo>
                  <a:pt x="2661" y="346"/>
                </a:lnTo>
                <a:lnTo>
                  <a:pt x="2726" y="407"/>
                </a:lnTo>
                <a:lnTo>
                  <a:pt x="2787" y="471"/>
                </a:lnTo>
                <a:lnTo>
                  <a:pt x="2843" y="539"/>
                </a:lnTo>
                <a:lnTo>
                  <a:pt x="2895" y="612"/>
                </a:lnTo>
                <a:lnTo>
                  <a:pt x="2943" y="687"/>
                </a:lnTo>
                <a:lnTo>
                  <a:pt x="2986" y="765"/>
                </a:lnTo>
                <a:lnTo>
                  <a:pt x="3022" y="847"/>
                </a:lnTo>
                <a:lnTo>
                  <a:pt x="3055" y="931"/>
                </a:lnTo>
                <a:lnTo>
                  <a:pt x="3082" y="1018"/>
                </a:lnTo>
                <a:lnTo>
                  <a:pt x="3103" y="1106"/>
                </a:lnTo>
                <a:lnTo>
                  <a:pt x="3119" y="1197"/>
                </a:lnTo>
                <a:lnTo>
                  <a:pt x="3128" y="1291"/>
                </a:lnTo>
                <a:lnTo>
                  <a:pt x="3131" y="1385"/>
                </a:lnTo>
                <a:lnTo>
                  <a:pt x="3131" y="1436"/>
                </a:lnTo>
                <a:lnTo>
                  <a:pt x="3182" y="1436"/>
                </a:lnTo>
                <a:lnTo>
                  <a:pt x="3224" y="1439"/>
                </a:lnTo>
                <a:lnTo>
                  <a:pt x="3266" y="1448"/>
                </a:lnTo>
                <a:lnTo>
                  <a:pt x="3305" y="1461"/>
                </a:lnTo>
                <a:lnTo>
                  <a:pt x="3341" y="1480"/>
                </a:lnTo>
                <a:lnTo>
                  <a:pt x="3376" y="1503"/>
                </a:lnTo>
                <a:lnTo>
                  <a:pt x="3406" y="1530"/>
                </a:lnTo>
                <a:lnTo>
                  <a:pt x="3433" y="1560"/>
                </a:lnTo>
                <a:lnTo>
                  <a:pt x="3456" y="1593"/>
                </a:lnTo>
                <a:lnTo>
                  <a:pt x="3474" y="1630"/>
                </a:lnTo>
                <a:lnTo>
                  <a:pt x="3488" y="1670"/>
                </a:lnTo>
                <a:lnTo>
                  <a:pt x="3497" y="1711"/>
                </a:lnTo>
                <a:lnTo>
                  <a:pt x="3499" y="1754"/>
                </a:lnTo>
                <a:lnTo>
                  <a:pt x="3499" y="2220"/>
                </a:lnTo>
                <a:lnTo>
                  <a:pt x="3497" y="2263"/>
                </a:lnTo>
                <a:lnTo>
                  <a:pt x="3488" y="2305"/>
                </a:lnTo>
                <a:lnTo>
                  <a:pt x="3474" y="2344"/>
                </a:lnTo>
                <a:lnTo>
                  <a:pt x="3456" y="2381"/>
                </a:lnTo>
                <a:lnTo>
                  <a:pt x="3433" y="2414"/>
                </a:lnTo>
                <a:lnTo>
                  <a:pt x="3406" y="2446"/>
                </a:lnTo>
                <a:lnTo>
                  <a:pt x="3376" y="2473"/>
                </a:lnTo>
                <a:lnTo>
                  <a:pt x="3341" y="2495"/>
                </a:lnTo>
                <a:lnTo>
                  <a:pt x="3305" y="2514"/>
                </a:lnTo>
                <a:lnTo>
                  <a:pt x="3266" y="2527"/>
                </a:lnTo>
                <a:lnTo>
                  <a:pt x="3224" y="2535"/>
                </a:lnTo>
                <a:lnTo>
                  <a:pt x="3182" y="2538"/>
                </a:lnTo>
                <a:lnTo>
                  <a:pt x="3069" y="2538"/>
                </a:lnTo>
                <a:lnTo>
                  <a:pt x="3051" y="2606"/>
                </a:lnTo>
                <a:lnTo>
                  <a:pt x="3029" y="2671"/>
                </a:lnTo>
                <a:lnTo>
                  <a:pt x="3001" y="2734"/>
                </a:lnTo>
                <a:lnTo>
                  <a:pt x="2968" y="2793"/>
                </a:lnTo>
                <a:lnTo>
                  <a:pt x="2930" y="2851"/>
                </a:lnTo>
                <a:lnTo>
                  <a:pt x="2888" y="2903"/>
                </a:lnTo>
                <a:lnTo>
                  <a:pt x="2841" y="2952"/>
                </a:lnTo>
                <a:lnTo>
                  <a:pt x="2791" y="2997"/>
                </a:lnTo>
                <a:lnTo>
                  <a:pt x="2737" y="3038"/>
                </a:lnTo>
                <a:lnTo>
                  <a:pt x="2680" y="3075"/>
                </a:lnTo>
                <a:lnTo>
                  <a:pt x="2619" y="3107"/>
                </a:lnTo>
                <a:lnTo>
                  <a:pt x="2556" y="3132"/>
                </a:lnTo>
                <a:lnTo>
                  <a:pt x="2504" y="3192"/>
                </a:lnTo>
                <a:lnTo>
                  <a:pt x="2452" y="3245"/>
                </a:lnTo>
                <a:lnTo>
                  <a:pt x="2400" y="3292"/>
                </a:lnTo>
                <a:lnTo>
                  <a:pt x="2349" y="3334"/>
                </a:lnTo>
                <a:lnTo>
                  <a:pt x="2299" y="3371"/>
                </a:lnTo>
                <a:lnTo>
                  <a:pt x="2252" y="3404"/>
                </a:lnTo>
                <a:lnTo>
                  <a:pt x="2205" y="3432"/>
                </a:lnTo>
                <a:lnTo>
                  <a:pt x="2162" y="3455"/>
                </a:lnTo>
                <a:lnTo>
                  <a:pt x="2109" y="3480"/>
                </a:lnTo>
                <a:lnTo>
                  <a:pt x="2054" y="3500"/>
                </a:lnTo>
                <a:lnTo>
                  <a:pt x="1998" y="3514"/>
                </a:lnTo>
                <a:lnTo>
                  <a:pt x="1941" y="3521"/>
                </a:lnTo>
                <a:lnTo>
                  <a:pt x="1883" y="3524"/>
                </a:lnTo>
                <a:lnTo>
                  <a:pt x="1824" y="3521"/>
                </a:lnTo>
                <a:lnTo>
                  <a:pt x="1767" y="3514"/>
                </a:lnTo>
                <a:lnTo>
                  <a:pt x="1711" y="3500"/>
                </a:lnTo>
                <a:lnTo>
                  <a:pt x="1656" y="3480"/>
                </a:lnTo>
                <a:lnTo>
                  <a:pt x="1603" y="3455"/>
                </a:lnTo>
                <a:lnTo>
                  <a:pt x="1558" y="3431"/>
                </a:lnTo>
                <a:lnTo>
                  <a:pt x="1509" y="3401"/>
                </a:lnTo>
                <a:lnTo>
                  <a:pt x="1458" y="3367"/>
                </a:lnTo>
                <a:lnTo>
                  <a:pt x="1407" y="3327"/>
                </a:lnTo>
                <a:lnTo>
                  <a:pt x="1353" y="3281"/>
                </a:lnTo>
                <a:lnTo>
                  <a:pt x="1299" y="3231"/>
                </a:lnTo>
                <a:lnTo>
                  <a:pt x="1244" y="3173"/>
                </a:lnTo>
                <a:lnTo>
                  <a:pt x="1190" y="3109"/>
                </a:lnTo>
                <a:lnTo>
                  <a:pt x="1194" y="3126"/>
                </a:lnTo>
                <a:lnTo>
                  <a:pt x="1198" y="3137"/>
                </a:lnTo>
                <a:lnTo>
                  <a:pt x="1201" y="3148"/>
                </a:lnTo>
                <a:lnTo>
                  <a:pt x="1202" y="3158"/>
                </a:lnTo>
                <a:lnTo>
                  <a:pt x="1199" y="3177"/>
                </a:lnTo>
                <a:lnTo>
                  <a:pt x="1191" y="3193"/>
                </a:lnTo>
                <a:lnTo>
                  <a:pt x="1178" y="3205"/>
                </a:lnTo>
                <a:lnTo>
                  <a:pt x="1162" y="3213"/>
                </a:lnTo>
                <a:lnTo>
                  <a:pt x="1144" y="3217"/>
                </a:lnTo>
                <a:lnTo>
                  <a:pt x="1144" y="3217"/>
                </a:lnTo>
                <a:lnTo>
                  <a:pt x="1130" y="3215"/>
                </a:lnTo>
                <a:lnTo>
                  <a:pt x="1117" y="3210"/>
                </a:lnTo>
                <a:lnTo>
                  <a:pt x="1105" y="3202"/>
                </a:lnTo>
                <a:lnTo>
                  <a:pt x="1101" y="3197"/>
                </a:lnTo>
                <a:lnTo>
                  <a:pt x="1091" y="3189"/>
                </a:lnTo>
                <a:lnTo>
                  <a:pt x="1078" y="3177"/>
                </a:lnTo>
                <a:lnTo>
                  <a:pt x="1062" y="3161"/>
                </a:lnTo>
                <a:lnTo>
                  <a:pt x="1042" y="3141"/>
                </a:lnTo>
                <a:lnTo>
                  <a:pt x="1021" y="3118"/>
                </a:lnTo>
                <a:lnTo>
                  <a:pt x="996" y="3092"/>
                </a:lnTo>
                <a:lnTo>
                  <a:pt x="968" y="3063"/>
                </a:lnTo>
                <a:lnTo>
                  <a:pt x="940" y="3031"/>
                </a:lnTo>
                <a:lnTo>
                  <a:pt x="909" y="2995"/>
                </a:lnTo>
                <a:lnTo>
                  <a:pt x="876" y="2956"/>
                </a:lnTo>
                <a:lnTo>
                  <a:pt x="843" y="2915"/>
                </a:lnTo>
                <a:lnTo>
                  <a:pt x="809" y="2871"/>
                </a:lnTo>
                <a:lnTo>
                  <a:pt x="774" y="2824"/>
                </a:lnTo>
                <a:lnTo>
                  <a:pt x="739" y="2774"/>
                </a:lnTo>
                <a:lnTo>
                  <a:pt x="704" y="2722"/>
                </a:lnTo>
                <a:lnTo>
                  <a:pt x="669" y="2667"/>
                </a:lnTo>
                <a:lnTo>
                  <a:pt x="635" y="2610"/>
                </a:lnTo>
                <a:lnTo>
                  <a:pt x="603" y="2550"/>
                </a:lnTo>
                <a:lnTo>
                  <a:pt x="570" y="2489"/>
                </a:lnTo>
                <a:lnTo>
                  <a:pt x="560" y="2505"/>
                </a:lnTo>
                <a:lnTo>
                  <a:pt x="548" y="2519"/>
                </a:lnTo>
                <a:lnTo>
                  <a:pt x="532" y="2530"/>
                </a:lnTo>
                <a:lnTo>
                  <a:pt x="514" y="2536"/>
                </a:lnTo>
                <a:lnTo>
                  <a:pt x="495" y="2538"/>
                </a:lnTo>
                <a:lnTo>
                  <a:pt x="318" y="2538"/>
                </a:lnTo>
                <a:lnTo>
                  <a:pt x="275" y="2535"/>
                </a:lnTo>
                <a:lnTo>
                  <a:pt x="233" y="2527"/>
                </a:lnTo>
                <a:lnTo>
                  <a:pt x="194" y="2514"/>
                </a:lnTo>
                <a:lnTo>
                  <a:pt x="157" y="2495"/>
                </a:lnTo>
                <a:lnTo>
                  <a:pt x="124" y="2473"/>
                </a:lnTo>
                <a:lnTo>
                  <a:pt x="93" y="2446"/>
                </a:lnTo>
                <a:lnTo>
                  <a:pt x="66" y="2414"/>
                </a:lnTo>
                <a:lnTo>
                  <a:pt x="43" y="2381"/>
                </a:lnTo>
                <a:lnTo>
                  <a:pt x="25" y="2344"/>
                </a:lnTo>
                <a:lnTo>
                  <a:pt x="12" y="2305"/>
                </a:lnTo>
                <a:lnTo>
                  <a:pt x="3" y="2263"/>
                </a:lnTo>
                <a:lnTo>
                  <a:pt x="0" y="2220"/>
                </a:lnTo>
                <a:lnTo>
                  <a:pt x="0" y="1754"/>
                </a:lnTo>
                <a:lnTo>
                  <a:pt x="3" y="1711"/>
                </a:lnTo>
                <a:lnTo>
                  <a:pt x="12" y="1670"/>
                </a:lnTo>
                <a:lnTo>
                  <a:pt x="25" y="1630"/>
                </a:lnTo>
                <a:lnTo>
                  <a:pt x="43" y="1593"/>
                </a:lnTo>
                <a:lnTo>
                  <a:pt x="66" y="1560"/>
                </a:lnTo>
                <a:lnTo>
                  <a:pt x="93" y="1530"/>
                </a:lnTo>
                <a:lnTo>
                  <a:pt x="124" y="1503"/>
                </a:lnTo>
                <a:lnTo>
                  <a:pt x="157" y="1480"/>
                </a:lnTo>
                <a:lnTo>
                  <a:pt x="194" y="1461"/>
                </a:lnTo>
                <a:lnTo>
                  <a:pt x="233" y="1448"/>
                </a:lnTo>
                <a:lnTo>
                  <a:pt x="275" y="1439"/>
                </a:lnTo>
                <a:lnTo>
                  <a:pt x="318" y="1436"/>
                </a:lnTo>
                <a:lnTo>
                  <a:pt x="368" y="1436"/>
                </a:lnTo>
                <a:lnTo>
                  <a:pt x="368" y="1385"/>
                </a:lnTo>
                <a:lnTo>
                  <a:pt x="371" y="1291"/>
                </a:lnTo>
                <a:lnTo>
                  <a:pt x="380" y="1197"/>
                </a:lnTo>
                <a:lnTo>
                  <a:pt x="396" y="1106"/>
                </a:lnTo>
                <a:lnTo>
                  <a:pt x="417" y="1018"/>
                </a:lnTo>
                <a:lnTo>
                  <a:pt x="444" y="931"/>
                </a:lnTo>
                <a:lnTo>
                  <a:pt x="476" y="847"/>
                </a:lnTo>
                <a:lnTo>
                  <a:pt x="514" y="765"/>
                </a:lnTo>
                <a:lnTo>
                  <a:pt x="556" y="687"/>
                </a:lnTo>
                <a:lnTo>
                  <a:pt x="604" y="612"/>
                </a:lnTo>
                <a:lnTo>
                  <a:pt x="655" y="539"/>
                </a:lnTo>
                <a:lnTo>
                  <a:pt x="712" y="471"/>
                </a:lnTo>
                <a:lnTo>
                  <a:pt x="773" y="407"/>
                </a:lnTo>
                <a:lnTo>
                  <a:pt x="838" y="346"/>
                </a:lnTo>
                <a:lnTo>
                  <a:pt x="905" y="290"/>
                </a:lnTo>
                <a:lnTo>
                  <a:pt x="978" y="237"/>
                </a:lnTo>
                <a:lnTo>
                  <a:pt x="1053" y="189"/>
                </a:lnTo>
                <a:lnTo>
                  <a:pt x="1131" y="147"/>
                </a:lnTo>
                <a:lnTo>
                  <a:pt x="1213" y="110"/>
                </a:lnTo>
                <a:lnTo>
                  <a:pt x="1296" y="77"/>
                </a:lnTo>
                <a:lnTo>
                  <a:pt x="1383" y="50"/>
                </a:lnTo>
                <a:lnTo>
                  <a:pt x="1471" y="29"/>
                </a:lnTo>
                <a:lnTo>
                  <a:pt x="1562" y="13"/>
                </a:lnTo>
                <a:lnTo>
                  <a:pt x="1655" y="4"/>
                </a:lnTo>
                <a:lnTo>
                  <a:pt x="1749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881" name="Google Shape;4881;p137"/>
          <p:cNvGrpSpPr/>
          <p:nvPr/>
        </p:nvGrpSpPr>
        <p:grpSpPr>
          <a:xfrm>
            <a:off x="7547052" y="4009512"/>
            <a:ext cx="230301" cy="228901"/>
            <a:chOff x="9876" y="-1946"/>
            <a:chExt cx="822" cy="817"/>
          </a:xfrm>
        </p:grpSpPr>
        <p:sp>
          <p:nvSpPr>
            <p:cNvPr id="4882" name="Google Shape;4882;p137"/>
            <p:cNvSpPr/>
            <p:nvPr/>
          </p:nvSpPr>
          <p:spPr>
            <a:xfrm>
              <a:off x="10016" y="-1801"/>
              <a:ext cx="356" cy="75"/>
            </a:xfrm>
            <a:custGeom>
              <a:rect b="b" l="l" r="r" t="t"/>
              <a:pathLst>
                <a:path extrusionOk="0" h="298" w="1421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5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6"/>
                  </a:lnTo>
                  <a:lnTo>
                    <a:pt x="1396" y="232"/>
                  </a:lnTo>
                  <a:lnTo>
                    <a:pt x="1378" y="254"/>
                  </a:lnTo>
                  <a:lnTo>
                    <a:pt x="1356" y="272"/>
                  </a:lnTo>
                  <a:lnTo>
                    <a:pt x="1330" y="285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5"/>
                  </a:lnTo>
                  <a:lnTo>
                    <a:pt x="65" y="272"/>
                  </a:lnTo>
                  <a:lnTo>
                    <a:pt x="44" y="254"/>
                  </a:lnTo>
                  <a:lnTo>
                    <a:pt x="25" y="232"/>
                  </a:lnTo>
                  <a:lnTo>
                    <a:pt x="11" y="206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5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3" name="Google Shape;4883;p137"/>
            <p:cNvSpPr/>
            <p:nvPr/>
          </p:nvSpPr>
          <p:spPr>
            <a:xfrm>
              <a:off x="10016" y="-1662"/>
              <a:ext cx="356" cy="75"/>
            </a:xfrm>
            <a:custGeom>
              <a:rect b="b" l="l" r="r" t="t"/>
              <a:pathLst>
                <a:path extrusionOk="0" h="298" w="1421">
                  <a:moveTo>
                    <a:pt x="149" y="0"/>
                  </a:moveTo>
                  <a:lnTo>
                    <a:pt x="1272" y="0"/>
                  </a:lnTo>
                  <a:lnTo>
                    <a:pt x="1302" y="3"/>
                  </a:lnTo>
                  <a:lnTo>
                    <a:pt x="1330" y="12"/>
                  </a:lnTo>
                  <a:lnTo>
                    <a:pt x="1356" y="26"/>
                  </a:lnTo>
                  <a:lnTo>
                    <a:pt x="1378" y="44"/>
                  </a:lnTo>
                  <a:lnTo>
                    <a:pt x="1396" y="66"/>
                  </a:lnTo>
                  <a:lnTo>
                    <a:pt x="1410" y="91"/>
                  </a:lnTo>
                  <a:lnTo>
                    <a:pt x="1418" y="119"/>
                  </a:lnTo>
                  <a:lnTo>
                    <a:pt x="1421" y="149"/>
                  </a:lnTo>
                  <a:lnTo>
                    <a:pt x="1418" y="179"/>
                  </a:lnTo>
                  <a:lnTo>
                    <a:pt x="1410" y="207"/>
                  </a:lnTo>
                  <a:lnTo>
                    <a:pt x="1396" y="232"/>
                  </a:lnTo>
                  <a:lnTo>
                    <a:pt x="1378" y="255"/>
                  </a:lnTo>
                  <a:lnTo>
                    <a:pt x="1356" y="272"/>
                  </a:lnTo>
                  <a:lnTo>
                    <a:pt x="1330" y="287"/>
                  </a:lnTo>
                  <a:lnTo>
                    <a:pt x="1302" y="295"/>
                  </a:lnTo>
                  <a:lnTo>
                    <a:pt x="1272" y="298"/>
                  </a:lnTo>
                  <a:lnTo>
                    <a:pt x="149" y="298"/>
                  </a:lnTo>
                  <a:lnTo>
                    <a:pt x="119" y="295"/>
                  </a:lnTo>
                  <a:lnTo>
                    <a:pt x="91" y="287"/>
                  </a:lnTo>
                  <a:lnTo>
                    <a:pt x="65" y="272"/>
                  </a:lnTo>
                  <a:lnTo>
                    <a:pt x="44" y="255"/>
                  </a:lnTo>
                  <a:lnTo>
                    <a:pt x="25" y="232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9"/>
                  </a:lnTo>
                  <a:lnTo>
                    <a:pt x="11" y="91"/>
                  </a:lnTo>
                  <a:lnTo>
                    <a:pt x="25" y="66"/>
                  </a:lnTo>
                  <a:lnTo>
                    <a:pt x="44" y="44"/>
                  </a:lnTo>
                  <a:lnTo>
                    <a:pt x="65" y="26"/>
                  </a:lnTo>
                  <a:lnTo>
                    <a:pt x="91" y="12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4" name="Google Shape;4884;p137"/>
            <p:cNvSpPr/>
            <p:nvPr/>
          </p:nvSpPr>
          <p:spPr>
            <a:xfrm>
              <a:off x="10016" y="-1522"/>
              <a:ext cx="215" cy="74"/>
            </a:xfrm>
            <a:custGeom>
              <a:rect b="b" l="l" r="r" t="t"/>
              <a:pathLst>
                <a:path extrusionOk="0" h="297" w="860">
                  <a:moveTo>
                    <a:pt x="149" y="0"/>
                  </a:moveTo>
                  <a:lnTo>
                    <a:pt x="711" y="0"/>
                  </a:lnTo>
                  <a:lnTo>
                    <a:pt x="741" y="3"/>
                  </a:lnTo>
                  <a:lnTo>
                    <a:pt x="769" y="11"/>
                  </a:lnTo>
                  <a:lnTo>
                    <a:pt x="795" y="26"/>
                  </a:lnTo>
                  <a:lnTo>
                    <a:pt x="817" y="43"/>
                  </a:lnTo>
                  <a:lnTo>
                    <a:pt x="835" y="66"/>
                  </a:lnTo>
                  <a:lnTo>
                    <a:pt x="849" y="90"/>
                  </a:lnTo>
                  <a:lnTo>
                    <a:pt x="857" y="118"/>
                  </a:lnTo>
                  <a:lnTo>
                    <a:pt x="860" y="149"/>
                  </a:lnTo>
                  <a:lnTo>
                    <a:pt x="857" y="179"/>
                  </a:lnTo>
                  <a:lnTo>
                    <a:pt x="849" y="207"/>
                  </a:lnTo>
                  <a:lnTo>
                    <a:pt x="835" y="231"/>
                  </a:lnTo>
                  <a:lnTo>
                    <a:pt x="817" y="254"/>
                  </a:lnTo>
                  <a:lnTo>
                    <a:pt x="795" y="271"/>
                  </a:lnTo>
                  <a:lnTo>
                    <a:pt x="769" y="286"/>
                  </a:lnTo>
                  <a:lnTo>
                    <a:pt x="741" y="294"/>
                  </a:lnTo>
                  <a:lnTo>
                    <a:pt x="711" y="297"/>
                  </a:lnTo>
                  <a:lnTo>
                    <a:pt x="149" y="297"/>
                  </a:lnTo>
                  <a:lnTo>
                    <a:pt x="119" y="294"/>
                  </a:lnTo>
                  <a:lnTo>
                    <a:pt x="91" y="286"/>
                  </a:lnTo>
                  <a:lnTo>
                    <a:pt x="65" y="271"/>
                  </a:lnTo>
                  <a:lnTo>
                    <a:pt x="44" y="254"/>
                  </a:lnTo>
                  <a:lnTo>
                    <a:pt x="25" y="231"/>
                  </a:lnTo>
                  <a:lnTo>
                    <a:pt x="11" y="207"/>
                  </a:lnTo>
                  <a:lnTo>
                    <a:pt x="3" y="179"/>
                  </a:lnTo>
                  <a:lnTo>
                    <a:pt x="0" y="149"/>
                  </a:lnTo>
                  <a:lnTo>
                    <a:pt x="3" y="118"/>
                  </a:lnTo>
                  <a:lnTo>
                    <a:pt x="11" y="90"/>
                  </a:lnTo>
                  <a:lnTo>
                    <a:pt x="25" y="66"/>
                  </a:lnTo>
                  <a:lnTo>
                    <a:pt x="44" y="43"/>
                  </a:lnTo>
                  <a:lnTo>
                    <a:pt x="65" y="26"/>
                  </a:lnTo>
                  <a:lnTo>
                    <a:pt x="91" y="11"/>
                  </a:lnTo>
                  <a:lnTo>
                    <a:pt x="119" y="3"/>
                  </a:lnTo>
                  <a:lnTo>
                    <a:pt x="14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5" name="Google Shape;4885;p137"/>
            <p:cNvSpPr/>
            <p:nvPr/>
          </p:nvSpPr>
          <p:spPr>
            <a:xfrm>
              <a:off x="9876" y="-1946"/>
              <a:ext cx="636" cy="817"/>
            </a:xfrm>
            <a:custGeom>
              <a:rect b="b" l="l" r="r" t="t"/>
              <a:pathLst>
                <a:path extrusionOk="0" h="3271" w="2545">
                  <a:moveTo>
                    <a:pt x="150" y="0"/>
                  </a:moveTo>
                  <a:lnTo>
                    <a:pt x="2395" y="0"/>
                  </a:lnTo>
                  <a:lnTo>
                    <a:pt x="2425" y="3"/>
                  </a:lnTo>
                  <a:lnTo>
                    <a:pt x="2453" y="11"/>
                  </a:lnTo>
                  <a:lnTo>
                    <a:pt x="2479" y="26"/>
                  </a:lnTo>
                  <a:lnTo>
                    <a:pt x="2501" y="43"/>
                  </a:lnTo>
                  <a:lnTo>
                    <a:pt x="2520" y="66"/>
                  </a:lnTo>
                  <a:lnTo>
                    <a:pt x="2533" y="90"/>
                  </a:lnTo>
                  <a:lnTo>
                    <a:pt x="2542" y="118"/>
                  </a:lnTo>
                  <a:lnTo>
                    <a:pt x="2545" y="148"/>
                  </a:lnTo>
                  <a:lnTo>
                    <a:pt x="2545" y="369"/>
                  </a:lnTo>
                  <a:lnTo>
                    <a:pt x="2246" y="885"/>
                  </a:lnTo>
                  <a:lnTo>
                    <a:pt x="2246" y="297"/>
                  </a:lnTo>
                  <a:lnTo>
                    <a:pt x="300" y="297"/>
                  </a:lnTo>
                  <a:lnTo>
                    <a:pt x="300" y="2973"/>
                  </a:lnTo>
                  <a:lnTo>
                    <a:pt x="2246" y="2973"/>
                  </a:lnTo>
                  <a:lnTo>
                    <a:pt x="2246" y="2603"/>
                  </a:lnTo>
                  <a:lnTo>
                    <a:pt x="2403" y="2500"/>
                  </a:lnTo>
                  <a:lnTo>
                    <a:pt x="2430" y="2478"/>
                  </a:lnTo>
                  <a:lnTo>
                    <a:pt x="2454" y="2453"/>
                  </a:lnTo>
                  <a:lnTo>
                    <a:pt x="2474" y="2425"/>
                  </a:lnTo>
                  <a:lnTo>
                    <a:pt x="2545" y="2302"/>
                  </a:lnTo>
                  <a:lnTo>
                    <a:pt x="2545" y="3122"/>
                  </a:lnTo>
                  <a:lnTo>
                    <a:pt x="2542" y="3151"/>
                  </a:lnTo>
                  <a:lnTo>
                    <a:pt x="2533" y="3179"/>
                  </a:lnTo>
                  <a:lnTo>
                    <a:pt x="2520" y="3205"/>
                  </a:lnTo>
                  <a:lnTo>
                    <a:pt x="2501" y="3226"/>
                  </a:lnTo>
                  <a:lnTo>
                    <a:pt x="2479" y="3245"/>
                  </a:lnTo>
                  <a:lnTo>
                    <a:pt x="2453" y="3258"/>
                  </a:lnTo>
                  <a:lnTo>
                    <a:pt x="2425" y="3268"/>
                  </a:lnTo>
                  <a:lnTo>
                    <a:pt x="2395" y="3271"/>
                  </a:lnTo>
                  <a:lnTo>
                    <a:pt x="150" y="3271"/>
                  </a:lnTo>
                  <a:lnTo>
                    <a:pt x="120" y="3268"/>
                  </a:lnTo>
                  <a:lnTo>
                    <a:pt x="92" y="3258"/>
                  </a:lnTo>
                  <a:lnTo>
                    <a:pt x="66" y="3245"/>
                  </a:lnTo>
                  <a:lnTo>
                    <a:pt x="44" y="3226"/>
                  </a:lnTo>
                  <a:lnTo>
                    <a:pt x="26" y="3205"/>
                  </a:lnTo>
                  <a:lnTo>
                    <a:pt x="12" y="3179"/>
                  </a:lnTo>
                  <a:lnTo>
                    <a:pt x="3" y="3151"/>
                  </a:lnTo>
                  <a:lnTo>
                    <a:pt x="0" y="3122"/>
                  </a:lnTo>
                  <a:lnTo>
                    <a:pt x="0" y="148"/>
                  </a:lnTo>
                  <a:lnTo>
                    <a:pt x="3" y="118"/>
                  </a:lnTo>
                  <a:lnTo>
                    <a:pt x="12" y="90"/>
                  </a:lnTo>
                  <a:lnTo>
                    <a:pt x="26" y="66"/>
                  </a:lnTo>
                  <a:lnTo>
                    <a:pt x="44" y="43"/>
                  </a:lnTo>
                  <a:lnTo>
                    <a:pt x="66" y="26"/>
                  </a:lnTo>
                  <a:lnTo>
                    <a:pt x="92" y="11"/>
                  </a:lnTo>
                  <a:lnTo>
                    <a:pt x="120" y="3"/>
                  </a:lnTo>
                  <a:lnTo>
                    <a:pt x="15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6" name="Google Shape;4886;p137"/>
            <p:cNvSpPr/>
            <p:nvPr/>
          </p:nvSpPr>
          <p:spPr>
            <a:xfrm>
              <a:off x="10305" y="-1855"/>
              <a:ext cx="393" cy="586"/>
            </a:xfrm>
            <a:custGeom>
              <a:rect b="b" l="l" r="r" t="t"/>
              <a:pathLst>
                <a:path extrusionOk="0" h="2342" w="1574">
                  <a:moveTo>
                    <a:pt x="140" y="1799"/>
                  </a:moveTo>
                  <a:lnTo>
                    <a:pt x="130" y="1973"/>
                  </a:lnTo>
                  <a:lnTo>
                    <a:pt x="175" y="1993"/>
                  </a:lnTo>
                  <a:lnTo>
                    <a:pt x="221" y="2017"/>
                  </a:lnTo>
                  <a:lnTo>
                    <a:pt x="264" y="2043"/>
                  </a:lnTo>
                  <a:lnTo>
                    <a:pt x="305" y="2073"/>
                  </a:lnTo>
                  <a:lnTo>
                    <a:pt x="451" y="1976"/>
                  </a:lnTo>
                  <a:lnTo>
                    <a:pt x="434" y="1957"/>
                  </a:lnTo>
                  <a:lnTo>
                    <a:pt x="412" y="1935"/>
                  </a:lnTo>
                  <a:lnTo>
                    <a:pt x="385" y="1912"/>
                  </a:lnTo>
                  <a:lnTo>
                    <a:pt x="351" y="1887"/>
                  </a:lnTo>
                  <a:lnTo>
                    <a:pt x="311" y="1861"/>
                  </a:lnTo>
                  <a:lnTo>
                    <a:pt x="276" y="1843"/>
                  </a:lnTo>
                  <a:lnTo>
                    <a:pt x="242" y="1827"/>
                  </a:lnTo>
                  <a:lnTo>
                    <a:pt x="212" y="1816"/>
                  </a:lnTo>
                  <a:lnTo>
                    <a:pt x="186" y="1808"/>
                  </a:lnTo>
                  <a:lnTo>
                    <a:pt x="162" y="1803"/>
                  </a:lnTo>
                  <a:lnTo>
                    <a:pt x="140" y="1799"/>
                  </a:lnTo>
                  <a:close/>
                  <a:moveTo>
                    <a:pt x="1083" y="0"/>
                  </a:moveTo>
                  <a:lnTo>
                    <a:pt x="1106" y="0"/>
                  </a:lnTo>
                  <a:lnTo>
                    <a:pt x="1132" y="2"/>
                  </a:lnTo>
                  <a:lnTo>
                    <a:pt x="1161" y="7"/>
                  </a:lnTo>
                  <a:lnTo>
                    <a:pt x="1192" y="14"/>
                  </a:lnTo>
                  <a:lnTo>
                    <a:pt x="1227" y="25"/>
                  </a:lnTo>
                  <a:lnTo>
                    <a:pt x="1264" y="39"/>
                  </a:lnTo>
                  <a:lnTo>
                    <a:pt x="1305" y="56"/>
                  </a:lnTo>
                  <a:lnTo>
                    <a:pt x="1347" y="80"/>
                  </a:lnTo>
                  <a:lnTo>
                    <a:pt x="1391" y="107"/>
                  </a:lnTo>
                  <a:lnTo>
                    <a:pt x="1430" y="135"/>
                  </a:lnTo>
                  <a:lnTo>
                    <a:pt x="1462" y="161"/>
                  </a:lnTo>
                  <a:lnTo>
                    <a:pt x="1489" y="188"/>
                  </a:lnTo>
                  <a:lnTo>
                    <a:pt x="1512" y="213"/>
                  </a:lnTo>
                  <a:lnTo>
                    <a:pt x="1529" y="236"/>
                  </a:lnTo>
                  <a:lnTo>
                    <a:pt x="1544" y="258"/>
                  </a:lnTo>
                  <a:lnTo>
                    <a:pt x="1554" y="277"/>
                  </a:lnTo>
                  <a:lnTo>
                    <a:pt x="1562" y="294"/>
                  </a:lnTo>
                  <a:lnTo>
                    <a:pt x="1567" y="307"/>
                  </a:lnTo>
                  <a:lnTo>
                    <a:pt x="1571" y="316"/>
                  </a:lnTo>
                  <a:lnTo>
                    <a:pt x="1572" y="322"/>
                  </a:lnTo>
                  <a:lnTo>
                    <a:pt x="1574" y="340"/>
                  </a:lnTo>
                  <a:lnTo>
                    <a:pt x="1571" y="359"/>
                  </a:lnTo>
                  <a:lnTo>
                    <a:pt x="1563" y="375"/>
                  </a:lnTo>
                  <a:lnTo>
                    <a:pt x="628" y="1985"/>
                  </a:lnTo>
                  <a:lnTo>
                    <a:pt x="618" y="1998"/>
                  </a:lnTo>
                  <a:lnTo>
                    <a:pt x="605" y="2009"/>
                  </a:lnTo>
                  <a:lnTo>
                    <a:pt x="115" y="2330"/>
                  </a:lnTo>
                  <a:lnTo>
                    <a:pt x="97" y="2339"/>
                  </a:lnTo>
                  <a:lnTo>
                    <a:pt x="77" y="2342"/>
                  </a:lnTo>
                  <a:lnTo>
                    <a:pt x="56" y="2340"/>
                  </a:lnTo>
                  <a:lnTo>
                    <a:pt x="36" y="2332"/>
                  </a:lnTo>
                  <a:lnTo>
                    <a:pt x="23" y="2323"/>
                  </a:lnTo>
                  <a:lnTo>
                    <a:pt x="13" y="2311"/>
                  </a:lnTo>
                  <a:lnTo>
                    <a:pt x="5" y="2296"/>
                  </a:lnTo>
                  <a:lnTo>
                    <a:pt x="0" y="2280"/>
                  </a:lnTo>
                  <a:lnTo>
                    <a:pt x="0" y="2263"/>
                  </a:lnTo>
                  <a:lnTo>
                    <a:pt x="34" y="1683"/>
                  </a:lnTo>
                  <a:lnTo>
                    <a:pt x="38" y="1666"/>
                  </a:lnTo>
                  <a:lnTo>
                    <a:pt x="45" y="1651"/>
                  </a:lnTo>
                  <a:lnTo>
                    <a:pt x="981" y="41"/>
                  </a:lnTo>
                  <a:lnTo>
                    <a:pt x="991" y="27"/>
                  </a:lnTo>
                  <a:lnTo>
                    <a:pt x="1005" y="15"/>
                  </a:lnTo>
                  <a:lnTo>
                    <a:pt x="1023" y="7"/>
                  </a:lnTo>
                  <a:lnTo>
                    <a:pt x="1027" y="6"/>
                  </a:lnTo>
                  <a:lnTo>
                    <a:pt x="1036" y="4"/>
                  </a:lnTo>
                  <a:lnTo>
                    <a:pt x="1049" y="2"/>
                  </a:lnTo>
                  <a:lnTo>
                    <a:pt x="1064" y="0"/>
                  </a:lnTo>
                  <a:lnTo>
                    <a:pt x="108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7" name="Google Shape;4887;p137"/>
            <p:cNvSpPr/>
            <p:nvPr/>
          </p:nvSpPr>
          <p:spPr>
            <a:xfrm>
              <a:off x="9995" y="-1385"/>
              <a:ext cx="286" cy="146"/>
            </a:xfrm>
            <a:custGeom>
              <a:rect b="b" l="l" r="r" t="t"/>
              <a:pathLst>
                <a:path extrusionOk="0" h="585" w="1143">
                  <a:moveTo>
                    <a:pt x="528" y="0"/>
                  </a:moveTo>
                  <a:lnTo>
                    <a:pt x="539" y="2"/>
                  </a:lnTo>
                  <a:lnTo>
                    <a:pt x="551" y="5"/>
                  </a:lnTo>
                  <a:lnTo>
                    <a:pt x="561" y="10"/>
                  </a:lnTo>
                  <a:lnTo>
                    <a:pt x="571" y="18"/>
                  </a:lnTo>
                  <a:lnTo>
                    <a:pt x="577" y="28"/>
                  </a:lnTo>
                  <a:lnTo>
                    <a:pt x="585" y="53"/>
                  </a:lnTo>
                  <a:lnTo>
                    <a:pt x="587" y="81"/>
                  </a:lnTo>
                  <a:lnTo>
                    <a:pt x="585" y="110"/>
                  </a:lnTo>
                  <a:lnTo>
                    <a:pt x="578" y="139"/>
                  </a:lnTo>
                  <a:lnTo>
                    <a:pt x="567" y="168"/>
                  </a:lnTo>
                  <a:lnTo>
                    <a:pt x="554" y="197"/>
                  </a:lnTo>
                  <a:lnTo>
                    <a:pt x="537" y="227"/>
                  </a:lnTo>
                  <a:lnTo>
                    <a:pt x="551" y="232"/>
                  </a:lnTo>
                  <a:lnTo>
                    <a:pt x="563" y="239"/>
                  </a:lnTo>
                  <a:lnTo>
                    <a:pt x="573" y="252"/>
                  </a:lnTo>
                  <a:lnTo>
                    <a:pt x="577" y="260"/>
                  </a:lnTo>
                  <a:lnTo>
                    <a:pt x="581" y="267"/>
                  </a:lnTo>
                  <a:lnTo>
                    <a:pt x="597" y="266"/>
                  </a:lnTo>
                  <a:lnTo>
                    <a:pt x="614" y="269"/>
                  </a:lnTo>
                  <a:lnTo>
                    <a:pt x="631" y="275"/>
                  </a:lnTo>
                  <a:lnTo>
                    <a:pt x="646" y="286"/>
                  </a:lnTo>
                  <a:lnTo>
                    <a:pt x="661" y="300"/>
                  </a:lnTo>
                  <a:lnTo>
                    <a:pt x="674" y="319"/>
                  </a:lnTo>
                  <a:lnTo>
                    <a:pt x="681" y="334"/>
                  </a:lnTo>
                  <a:lnTo>
                    <a:pt x="684" y="345"/>
                  </a:lnTo>
                  <a:lnTo>
                    <a:pt x="685" y="353"/>
                  </a:lnTo>
                  <a:lnTo>
                    <a:pt x="738" y="347"/>
                  </a:lnTo>
                  <a:lnTo>
                    <a:pt x="789" y="346"/>
                  </a:lnTo>
                  <a:lnTo>
                    <a:pt x="838" y="347"/>
                  </a:lnTo>
                  <a:lnTo>
                    <a:pt x="887" y="351"/>
                  </a:lnTo>
                  <a:lnTo>
                    <a:pt x="936" y="356"/>
                  </a:lnTo>
                  <a:lnTo>
                    <a:pt x="986" y="362"/>
                  </a:lnTo>
                  <a:lnTo>
                    <a:pt x="1036" y="365"/>
                  </a:lnTo>
                  <a:lnTo>
                    <a:pt x="1089" y="367"/>
                  </a:lnTo>
                  <a:lnTo>
                    <a:pt x="1106" y="369"/>
                  </a:lnTo>
                  <a:lnTo>
                    <a:pt x="1119" y="375"/>
                  </a:lnTo>
                  <a:lnTo>
                    <a:pt x="1130" y="384"/>
                  </a:lnTo>
                  <a:lnTo>
                    <a:pt x="1137" y="396"/>
                  </a:lnTo>
                  <a:lnTo>
                    <a:pt x="1142" y="408"/>
                  </a:lnTo>
                  <a:lnTo>
                    <a:pt x="1143" y="422"/>
                  </a:lnTo>
                  <a:lnTo>
                    <a:pt x="1142" y="436"/>
                  </a:lnTo>
                  <a:lnTo>
                    <a:pt x="1137" y="449"/>
                  </a:lnTo>
                  <a:lnTo>
                    <a:pt x="1130" y="460"/>
                  </a:lnTo>
                  <a:lnTo>
                    <a:pt x="1119" y="470"/>
                  </a:lnTo>
                  <a:lnTo>
                    <a:pt x="1106" y="476"/>
                  </a:lnTo>
                  <a:lnTo>
                    <a:pt x="1089" y="478"/>
                  </a:lnTo>
                  <a:lnTo>
                    <a:pt x="1055" y="477"/>
                  </a:lnTo>
                  <a:lnTo>
                    <a:pt x="1020" y="473"/>
                  </a:lnTo>
                  <a:lnTo>
                    <a:pt x="983" y="467"/>
                  </a:lnTo>
                  <a:lnTo>
                    <a:pt x="946" y="461"/>
                  </a:lnTo>
                  <a:lnTo>
                    <a:pt x="909" y="455"/>
                  </a:lnTo>
                  <a:lnTo>
                    <a:pt x="872" y="450"/>
                  </a:lnTo>
                  <a:lnTo>
                    <a:pt x="834" y="447"/>
                  </a:lnTo>
                  <a:lnTo>
                    <a:pt x="798" y="446"/>
                  </a:lnTo>
                  <a:lnTo>
                    <a:pt x="763" y="449"/>
                  </a:lnTo>
                  <a:lnTo>
                    <a:pt x="730" y="456"/>
                  </a:lnTo>
                  <a:lnTo>
                    <a:pt x="698" y="469"/>
                  </a:lnTo>
                  <a:lnTo>
                    <a:pt x="685" y="475"/>
                  </a:lnTo>
                  <a:lnTo>
                    <a:pt x="672" y="481"/>
                  </a:lnTo>
                  <a:lnTo>
                    <a:pt x="657" y="486"/>
                  </a:lnTo>
                  <a:lnTo>
                    <a:pt x="644" y="488"/>
                  </a:lnTo>
                  <a:lnTo>
                    <a:pt x="630" y="486"/>
                  </a:lnTo>
                  <a:lnTo>
                    <a:pt x="619" y="482"/>
                  </a:lnTo>
                  <a:lnTo>
                    <a:pt x="608" y="477"/>
                  </a:lnTo>
                  <a:lnTo>
                    <a:pt x="596" y="472"/>
                  </a:lnTo>
                  <a:lnTo>
                    <a:pt x="586" y="465"/>
                  </a:lnTo>
                  <a:lnTo>
                    <a:pt x="578" y="458"/>
                  </a:lnTo>
                  <a:lnTo>
                    <a:pt x="571" y="449"/>
                  </a:lnTo>
                  <a:lnTo>
                    <a:pt x="566" y="437"/>
                  </a:lnTo>
                  <a:lnTo>
                    <a:pt x="565" y="418"/>
                  </a:lnTo>
                  <a:lnTo>
                    <a:pt x="565" y="403"/>
                  </a:lnTo>
                  <a:lnTo>
                    <a:pt x="554" y="422"/>
                  </a:lnTo>
                  <a:lnTo>
                    <a:pt x="542" y="441"/>
                  </a:lnTo>
                  <a:lnTo>
                    <a:pt x="531" y="452"/>
                  </a:lnTo>
                  <a:lnTo>
                    <a:pt x="519" y="460"/>
                  </a:lnTo>
                  <a:lnTo>
                    <a:pt x="504" y="464"/>
                  </a:lnTo>
                  <a:lnTo>
                    <a:pt x="490" y="465"/>
                  </a:lnTo>
                  <a:lnTo>
                    <a:pt x="475" y="463"/>
                  </a:lnTo>
                  <a:lnTo>
                    <a:pt x="462" y="458"/>
                  </a:lnTo>
                  <a:lnTo>
                    <a:pt x="450" y="451"/>
                  </a:lnTo>
                  <a:lnTo>
                    <a:pt x="441" y="441"/>
                  </a:lnTo>
                  <a:lnTo>
                    <a:pt x="436" y="428"/>
                  </a:lnTo>
                  <a:lnTo>
                    <a:pt x="435" y="414"/>
                  </a:lnTo>
                  <a:lnTo>
                    <a:pt x="439" y="398"/>
                  </a:lnTo>
                  <a:lnTo>
                    <a:pt x="442" y="391"/>
                  </a:lnTo>
                  <a:lnTo>
                    <a:pt x="445" y="385"/>
                  </a:lnTo>
                  <a:lnTo>
                    <a:pt x="445" y="385"/>
                  </a:lnTo>
                  <a:lnTo>
                    <a:pt x="444" y="385"/>
                  </a:lnTo>
                  <a:lnTo>
                    <a:pt x="454" y="365"/>
                  </a:lnTo>
                  <a:lnTo>
                    <a:pt x="440" y="374"/>
                  </a:lnTo>
                  <a:lnTo>
                    <a:pt x="428" y="385"/>
                  </a:lnTo>
                  <a:lnTo>
                    <a:pt x="417" y="400"/>
                  </a:lnTo>
                  <a:lnTo>
                    <a:pt x="405" y="412"/>
                  </a:lnTo>
                  <a:lnTo>
                    <a:pt x="390" y="420"/>
                  </a:lnTo>
                  <a:lnTo>
                    <a:pt x="375" y="423"/>
                  </a:lnTo>
                  <a:lnTo>
                    <a:pt x="359" y="423"/>
                  </a:lnTo>
                  <a:lnTo>
                    <a:pt x="345" y="419"/>
                  </a:lnTo>
                  <a:lnTo>
                    <a:pt x="331" y="412"/>
                  </a:lnTo>
                  <a:lnTo>
                    <a:pt x="321" y="402"/>
                  </a:lnTo>
                  <a:lnTo>
                    <a:pt x="314" y="389"/>
                  </a:lnTo>
                  <a:lnTo>
                    <a:pt x="311" y="375"/>
                  </a:lnTo>
                  <a:lnTo>
                    <a:pt x="313" y="360"/>
                  </a:lnTo>
                  <a:lnTo>
                    <a:pt x="320" y="343"/>
                  </a:lnTo>
                  <a:lnTo>
                    <a:pt x="360" y="285"/>
                  </a:lnTo>
                  <a:lnTo>
                    <a:pt x="400" y="224"/>
                  </a:lnTo>
                  <a:lnTo>
                    <a:pt x="323" y="305"/>
                  </a:lnTo>
                  <a:lnTo>
                    <a:pt x="250" y="388"/>
                  </a:lnTo>
                  <a:lnTo>
                    <a:pt x="177" y="475"/>
                  </a:lnTo>
                  <a:lnTo>
                    <a:pt x="108" y="562"/>
                  </a:lnTo>
                  <a:lnTo>
                    <a:pt x="95" y="574"/>
                  </a:lnTo>
                  <a:lnTo>
                    <a:pt x="80" y="582"/>
                  </a:lnTo>
                  <a:lnTo>
                    <a:pt x="64" y="585"/>
                  </a:lnTo>
                  <a:lnTo>
                    <a:pt x="49" y="584"/>
                  </a:lnTo>
                  <a:lnTo>
                    <a:pt x="33" y="580"/>
                  </a:lnTo>
                  <a:lnTo>
                    <a:pt x="21" y="572"/>
                  </a:lnTo>
                  <a:lnTo>
                    <a:pt x="9" y="562"/>
                  </a:lnTo>
                  <a:lnTo>
                    <a:pt x="2" y="550"/>
                  </a:lnTo>
                  <a:lnTo>
                    <a:pt x="0" y="535"/>
                  </a:lnTo>
                  <a:lnTo>
                    <a:pt x="2" y="521"/>
                  </a:lnTo>
                  <a:lnTo>
                    <a:pt x="12" y="506"/>
                  </a:lnTo>
                  <a:lnTo>
                    <a:pt x="74" y="426"/>
                  </a:lnTo>
                  <a:lnTo>
                    <a:pt x="137" y="347"/>
                  </a:lnTo>
                  <a:lnTo>
                    <a:pt x="202" y="270"/>
                  </a:lnTo>
                  <a:lnTo>
                    <a:pt x="270" y="194"/>
                  </a:lnTo>
                  <a:lnTo>
                    <a:pt x="341" y="122"/>
                  </a:lnTo>
                  <a:lnTo>
                    <a:pt x="357" y="106"/>
                  </a:lnTo>
                  <a:lnTo>
                    <a:pt x="376" y="88"/>
                  </a:lnTo>
                  <a:lnTo>
                    <a:pt x="395" y="70"/>
                  </a:lnTo>
                  <a:lnTo>
                    <a:pt x="414" y="51"/>
                  </a:lnTo>
                  <a:lnTo>
                    <a:pt x="435" y="35"/>
                  </a:lnTo>
                  <a:lnTo>
                    <a:pt x="458" y="20"/>
                  </a:lnTo>
                  <a:lnTo>
                    <a:pt x="480" y="9"/>
                  </a:lnTo>
                  <a:lnTo>
                    <a:pt x="504" y="2"/>
                  </a:lnTo>
                  <a:lnTo>
                    <a:pt x="52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88" name="Google Shape;4888;p137"/>
          <p:cNvGrpSpPr/>
          <p:nvPr/>
        </p:nvGrpSpPr>
        <p:grpSpPr>
          <a:xfrm>
            <a:off x="4710345" y="2650705"/>
            <a:ext cx="314152" cy="226760"/>
            <a:chOff x="449" y="-2288"/>
            <a:chExt cx="2466" cy="1780"/>
          </a:xfrm>
        </p:grpSpPr>
        <p:sp>
          <p:nvSpPr>
            <p:cNvPr id="4889" name="Google Shape;4889;p137"/>
            <p:cNvSpPr/>
            <p:nvPr/>
          </p:nvSpPr>
          <p:spPr>
            <a:xfrm>
              <a:off x="1868" y="-1171"/>
              <a:ext cx="1047" cy="645"/>
            </a:xfrm>
            <a:custGeom>
              <a:rect b="b" l="l" r="r" t="t"/>
              <a:pathLst>
                <a:path extrusionOk="0" h="1290" w="2094">
                  <a:moveTo>
                    <a:pt x="1385" y="0"/>
                  </a:moveTo>
                  <a:lnTo>
                    <a:pt x="1398" y="4"/>
                  </a:lnTo>
                  <a:lnTo>
                    <a:pt x="1415" y="13"/>
                  </a:lnTo>
                  <a:lnTo>
                    <a:pt x="1436" y="25"/>
                  </a:lnTo>
                  <a:lnTo>
                    <a:pt x="1463" y="40"/>
                  </a:lnTo>
                  <a:lnTo>
                    <a:pt x="1494" y="57"/>
                  </a:lnTo>
                  <a:lnTo>
                    <a:pt x="1527" y="76"/>
                  </a:lnTo>
                  <a:lnTo>
                    <a:pt x="1564" y="99"/>
                  </a:lnTo>
                  <a:lnTo>
                    <a:pt x="1602" y="121"/>
                  </a:lnTo>
                  <a:lnTo>
                    <a:pt x="1639" y="145"/>
                  </a:lnTo>
                  <a:lnTo>
                    <a:pt x="1675" y="169"/>
                  </a:lnTo>
                  <a:lnTo>
                    <a:pt x="1711" y="195"/>
                  </a:lnTo>
                  <a:lnTo>
                    <a:pt x="1744" y="219"/>
                  </a:lnTo>
                  <a:lnTo>
                    <a:pt x="1773" y="243"/>
                  </a:lnTo>
                  <a:lnTo>
                    <a:pt x="1797" y="265"/>
                  </a:lnTo>
                  <a:lnTo>
                    <a:pt x="1816" y="286"/>
                  </a:lnTo>
                  <a:lnTo>
                    <a:pt x="1843" y="327"/>
                  </a:lnTo>
                  <a:lnTo>
                    <a:pt x="1870" y="378"/>
                  </a:lnTo>
                  <a:lnTo>
                    <a:pt x="1896" y="435"/>
                  </a:lnTo>
                  <a:lnTo>
                    <a:pt x="1920" y="498"/>
                  </a:lnTo>
                  <a:lnTo>
                    <a:pt x="1942" y="565"/>
                  </a:lnTo>
                  <a:lnTo>
                    <a:pt x="1963" y="637"/>
                  </a:lnTo>
                  <a:lnTo>
                    <a:pt x="1984" y="711"/>
                  </a:lnTo>
                  <a:lnTo>
                    <a:pt x="2002" y="786"/>
                  </a:lnTo>
                  <a:lnTo>
                    <a:pt x="2020" y="861"/>
                  </a:lnTo>
                  <a:lnTo>
                    <a:pt x="2037" y="936"/>
                  </a:lnTo>
                  <a:lnTo>
                    <a:pt x="2050" y="1008"/>
                  </a:lnTo>
                  <a:lnTo>
                    <a:pt x="2064" y="1075"/>
                  </a:lnTo>
                  <a:lnTo>
                    <a:pt x="2076" y="1138"/>
                  </a:lnTo>
                  <a:lnTo>
                    <a:pt x="2085" y="1195"/>
                  </a:lnTo>
                  <a:lnTo>
                    <a:pt x="2094" y="1245"/>
                  </a:lnTo>
                  <a:lnTo>
                    <a:pt x="2092" y="1261"/>
                  </a:lnTo>
                  <a:lnTo>
                    <a:pt x="2085" y="1276"/>
                  </a:lnTo>
                  <a:lnTo>
                    <a:pt x="2071" y="1287"/>
                  </a:lnTo>
                  <a:lnTo>
                    <a:pt x="2055" y="1290"/>
                  </a:lnTo>
                  <a:lnTo>
                    <a:pt x="39" y="1290"/>
                  </a:lnTo>
                  <a:lnTo>
                    <a:pt x="22" y="1287"/>
                  </a:lnTo>
                  <a:lnTo>
                    <a:pt x="9" y="1276"/>
                  </a:lnTo>
                  <a:lnTo>
                    <a:pt x="1" y="1261"/>
                  </a:lnTo>
                  <a:lnTo>
                    <a:pt x="0" y="1245"/>
                  </a:lnTo>
                  <a:lnTo>
                    <a:pt x="7" y="1195"/>
                  </a:lnTo>
                  <a:lnTo>
                    <a:pt x="18" y="1138"/>
                  </a:lnTo>
                  <a:lnTo>
                    <a:pt x="28" y="1075"/>
                  </a:lnTo>
                  <a:lnTo>
                    <a:pt x="42" y="1008"/>
                  </a:lnTo>
                  <a:lnTo>
                    <a:pt x="57" y="936"/>
                  </a:lnTo>
                  <a:lnTo>
                    <a:pt x="73" y="861"/>
                  </a:lnTo>
                  <a:lnTo>
                    <a:pt x="90" y="786"/>
                  </a:lnTo>
                  <a:lnTo>
                    <a:pt x="109" y="711"/>
                  </a:lnTo>
                  <a:lnTo>
                    <a:pt x="129" y="637"/>
                  </a:lnTo>
                  <a:lnTo>
                    <a:pt x="151" y="565"/>
                  </a:lnTo>
                  <a:lnTo>
                    <a:pt x="174" y="498"/>
                  </a:lnTo>
                  <a:lnTo>
                    <a:pt x="198" y="435"/>
                  </a:lnTo>
                  <a:lnTo>
                    <a:pt x="223" y="378"/>
                  </a:lnTo>
                  <a:lnTo>
                    <a:pt x="249" y="327"/>
                  </a:lnTo>
                  <a:lnTo>
                    <a:pt x="277" y="286"/>
                  </a:lnTo>
                  <a:lnTo>
                    <a:pt x="295" y="265"/>
                  </a:lnTo>
                  <a:lnTo>
                    <a:pt x="319" y="243"/>
                  </a:lnTo>
                  <a:lnTo>
                    <a:pt x="349" y="219"/>
                  </a:lnTo>
                  <a:lnTo>
                    <a:pt x="382" y="195"/>
                  </a:lnTo>
                  <a:lnTo>
                    <a:pt x="417" y="169"/>
                  </a:lnTo>
                  <a:lnTo>
                    <a:pt x="454" y="145"/>
                  </a:lnTo>
                  <a:lnTo>
                    <a:pt x="491" y="121"/>
                  </a:lnTo>
                  <a:lnTo>
                    <a:pt x="529" y="99"/>
                  </a:lnTo>
                  <a:lnTo>
                    <a:pt x="565" y="76"/>
                  </a:lnTo>
                  <a:lnTo>
                    <a:pt x="599" y="57"/>
                  </a:lnTo>
                  <a:lnTo>
                    <a:pt x="629" y="40"/>
                  </a:lnTo>
                  <a:lnTo>
                    <a:pt x="656" y="25"/>
                  </a:lnTo>
                  <a:lnTo>
                    <a:pt x="679" y="13"/>
                  </a:lnTo>
                  <a:lnTo>
                    <a:pt x="694" y="4"/>
                  </a:lnTo>
                  <a:lnTo>
                    <a:pt x="709" y="0"/>
                  </a:lnTo>
                  <a:lnTo>
                    <a:pt x="724" y="1"/>
                  </a:lnTo>
                  <a:lnTo>
                    <a:pt x="737" y="9"/>
                  </a:lnTo>
                  <a:lnTo>
                    <a:pt x="785" y="43"/>
                  </a:lnTo>
                  <a:lnTo>
                    <a:pt x="836" y="70"/>
                  </a:lnTo>
                  <a:lnTo>
                    <a:pt x="889" y="93"/>
                  </a:lnTo>
                  <a:lnTo>
                    <a:pt x="943" y="108"/>
                  </a:lnTo>
                  <a:lnTo>
                    <a:pt x="955" y="114"/>
                  </a:lnTo>
                  <a:lnTo>
                    <a:pt x="965" y="121"/>
                  </a:lnTo>
                  <a:lnTo>
                    <a:pt x="971" y="133"/>
                  </a:lnTo>
                  <a:lnTo>
                    <a:pt x="1046" y="330"/>
                  </a:lnTo>
                  <a:lnTo>
                    <a:pt x="1121" y="133"/>
                  </a:lnTo>
                  <a:lnTo>
                    <a:pt x="1128" y="121"/>
                  </a:lnTo>
                  <a:lnTo>
                    <a:pt x="1137" y="114"/>
                  </a:lnTo>
                  <a:lnTo>
                    <a:pt x="1149" y="108"/>
                  </a:lnTo>
                  <a:lnTo>
                    <a:pt x="1203" y="93"/>
                  </a:lnTo>
                  <a:lnTo>
                    <a:pt x="1256" y="70"/>
                  </a:lnTo>
                  <a:lnTo>
                    <a:pt x="1307" y="43"/>
                  </a:lnTo>
                  <a:lnTo>
                    <a:pt x="1356" y="9"/>
                  </a:lnTo>
                  <a:lnTo>
                    <a:pt x="1370" y="1"/>
                  </a:lnTo>
                  <a:lnTo>
                    <a:pt x="138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0" name="Google Shape;4890;p137"/>
            <p:cNvSpPr/>
            <p:nvPr/>
          </p:nvSpPr>
          <p:spPr>
            <a:xfrm>
              <a:off x="2020" y="-1788"/>
              <a:ext cx="654" cy="637"/>
            </a:xfrm>
            <a:custGeom>
              <a:rect b="b" l="l" r="r" t="t"/>
              <a:pathLst>
                <a:path extrusionOk="0" h="1273" w="1308">
                  <a:moveTo>
                    <a:pt x="743" y="0"/>
                  </a:moveTo>
                  <a:lnTo>
                    <a:pt x="816" y="3"/>
                  </a:lnTo>
                  <a:lnTo>
                    <a:pt x="884" y="9"/>
                  </a:lnTo>
                  <a:lnTo>
                    <a:pt x="945" y="18"/>
                  </a:lnTo>
                  <a:lnTo>
                    <a:pt x="999" y="33"/>
                  </a:lnTo>
                  <a:lnTo>
                    <a:pt x="1049" y="49"/>
                  </a:lnTo>
                  <a:lnTo>
                    <a:pt x="1092" y="72"/>
                  </a:lnTo>
                  <a:lnTo>
                    <a:pt x="1131" y="96"/>
                  </a:lnTo>
                  <a:lnTo>
                    <a:pt x="1164" y="123"/>
                  </a:lnTo>
                  <a:lnTo>
                    <a:pt x="1194" y="153"/>
                  </a:lnTo>
                  <a:lnTo>
                    <a:pt x="1218" y="186"/>
                  </a:lnTo>
                  <a:lnTo>
                    <a:pt x="1241" y="222"/>
                  </a:lnTo>
                  <a:lnTo>
                    <a:pt x="1257" y="261"/>
                  </a:lnTo>
                  <a:lnTo>
                    <a:pt x="1272" y="301"/>
                  </a:lnTo>
                  <a:lnTo>
                    <a:pt x="1284" y="345"/>
                  </a:lnTo>
                  <a:lnTo>
                    <a:pt x="1293" y="388"/>
                  </a:lnTo>
                  <a:lnTo>
                    <a:pt x="1299" y="435"/>
                  </a:lnTo>
                  <a:lnTo>
                    <a:pt x="1303" y="484"/>
                  </a:lnTo>
                  <a:lnTo>
                    <a:pt x="1306" y="534"/>
                  </a:lnTo>
                  <a:lnTo>
                    <a:pt x="1308" y="585"/>
                  </a:lnTo>
                  <a:lnTo>
                    <a:pt x="1308" y="637"/>
                  </a:lnTo>
                  <a:lnTo>
                    <a:pt x="1305" y="711"/>
                  </a:lnTo>
                  <a:lnTo>
                    <a:pt x="1293" y="783"/>
                  </a:lnTo>
                  <a:lnTo>
                    <a:pt x="1275" y="852"/>
                  </a:lnTo>
                  <a:lnTo>
                    <a:pt x="1251" y="916"/>
                  </a:lnTo>
                  <a:lnTo>
                    <a:pt x="1221" y="978"/>
                  </a:lnTo>
                  <a:lnTo>
                    <a:pt x="1184" y="1035"/>
                  </a:lnTo>
                  <a:lnTo>
                    <a:pt x="1143" y="1087"/>
                  </a:lnTo>
                  <a:lnTo>
                    <a:pt x="1097" y="1134"/>
                  </a:lnTo>
                  <a:lnTo>
                    <a:pt x="1046" y="1174"/>
                  </a:lnTo>
                  <a:lnTo>
                    <a:pt x="992" y="1209"/>
                  </a:lnTo>
                  <a:lnTo>
                    <a:pt x="933" y="1236"/>
                  </a:lnTo>
                  <a:lnTo>
                    <a:pt x="873" y="1257"/>
                  </a:lnTo>
                  <a:lnTo>
                    <a:pt x="809" y="1269"/>
                  </a:lnTo>
                  <a:lnTo>
                    <a:pt x="743" y="1273"/>
                  </a:lnTo>
                  <a:lnTo>
                    <a:pt x="677" y="1269"/>
                  </a:lnTo>
                  <a:lnTo>
                    <a:pt x="614" y="1257"/>
                  </a:lnTo>
                  <a:lnTo>
                    <a:pt x="553" y="1236"/>
                  </a:lnTo>
                  <a:lnTo>
                    <a:pt x="494" y="1209"/>
                  </a:lnTo>
                  <a:lnTo>
                    <a:pt x="440" y="1174"/>
                  </a:lnTo>
                  <a:lnTo>
                    <a:pt x="389" y="1134"/>
                  </a:lnTo>
                  <a:lnTo>
                    <a:pt x="344" y="1087"/>
                  </a:lnTo>
                  <a:lnTo>
                    <a:pt x="302" y="1035"/>
                  </a:lnTo>
                  <a:lnTo>
                    <a:pt x="266" y="978"/>
                  </a:lnTo>
                  <a:lnTo>
                    <a:pt x="236" y="916"/>
                  </a:lnTo>
                  <a:lnTo>
                    <a:pt x="211" y="852"/>
                  </a:lnTo>
                  <a:lnTo>
                    <a:pt x="193" y="783"/>
                  </a:lnTo>
                  <a:lnTo>
                    <a:pt x="182" y="711"/>
                  </a:lnTo>
                  <a:lnTo>
                    <a:pt x="178" y="637"/>
                  </a:lnTo>
                  <a:lnTo>
                    <a:pt x="179" y="576"/>
                  </a:lnTo>
                  <a:lnTo>
                    <a:pt x="157" y="594"/>
                  </a:lnTo>
                  <a:lnTo>
                    <a:pt x="136" y="615"/>
                  </a:lnTo>
                  <a:lnTo>
                    <a:pt x="120" y="639"/>
                  </a:lnTo>
                  <a:lnTo>
                    <a:pt x="106" y="666"/>
                  </a:lnTo>
                  <a:lnTo>
                    <a:pt x="97" y="699"/>
                  </a:lnTo>
                  <a:lnTo>
                    <a:pt x="97" y="735"/>
                  </a:lnTo>
                  <a:lnTo>
                    <a:pt x="103" y="772"/>
                  </a:lnTo>
                  <a:lnTo>
                    <a:pt x="117" y="813"/>
                  </a:lnTo>
                  <a:lnTo>
                    <a:pt x="139" y="855"/>
                  </a:lnTo>
                  <a:lnTo>
                    <a:pt x="158" y="864"/>
                  </a:lnTo>
                  <a:lnTo>
                    <a:pt x="175" y="880"/>
                  </a:lnTo>
                  <a:lnTo>
                    <a:pt x="199" y="913"/>
                  </a:lnTo>
                  <a:lnTo>
                    <a:pt x="206" y="930"/>
                  </a:lnTo>
                  <a:lnTo>
                    <a:pt x="211" y="946"/>
                  </a:lnTo>
                  <a:lnTo>
                    <a:pt x="209" y="964"/>
                  </a:lnTo>
                  <a:lnTo>
                    <a:pt x="205" y="981"/>
                  </a:lnTo>
                  <a:lnTo>
                    <a:pt x="196" y="994"/>
                  </a:lnTo>
                  <a:lnTo>
                    <a:pt x="182" y="1006"/>
                  </a:lnTo>
                  <a:lnTo>
                    <a:pt x="164" y="1015"/>
                  </a:lnTo>
                  <a:lnTo>
                    <a:pt x="145" y="1018"/>
                  </a:lnTo>
                  <a:lnTo>
                    <a:pt x="123" y="1015"/>
                  </a:lnTo>
                  <a:lnTo>
                    <a:pt x="105" y="1005"/>
                  </a:lnTo>
                  <a:lnTo>
                    <a:pt x="90" y="990"/>
                  </a:lnTo>
                  <a:lnTo>
                    <a:pt x="66" y="957"/>
                  </a:lnTo>
                  <a:lnTo>
                    <a:pt x="58" y="939"/>
                  </a:lnTo>
                  <a:lnTo>
                    <a:pt x="55" y="921"/>
                  </a:lnTo>
                  <a:lnTo>
                    <a:pt x="57" y="903"/>
                  </a:lnTo>
                  <a:lnTo>
                    <a:pt x="31" y="855"/>
                  </a:lnTo>
                  <a:lnTo>
                    <a:pt x="13" y="807"/>
                  </a:lnTo>
                  <a:lnTo>
                    <a:pt x="3" y="762"/>
                  </a:lnTo>
                  <a:lnTo>
                    <a:pt x="0" y="717"/>
                  </a:lnTo>
                  <a:lnTo>
                    <a:pt x="4" y="673"/>
                  </a:lnTo>
                  <a:lnTo>
                    <a:pt x="16" y="631"/>
                  </a:lnTo>
                  <a:lnTo>
                    <a:pt x="36" y="591"/>
                  </a:lnTo>
                  <a:lnTo>
                    <a:pt x="61" y="556"/>
                  </a:lnTo>
                  <a:lnTo>
                    <a:pt x="90" y="525"/>
                  </a:lnTo>
                  <a:lnTo>
                    <a:pt x="121" y="498"/>
                  </a:lnTo>
                  <a:lnTo>
                    <a:pt x="154" y="477"/>
                  </a:lnTo>
                  <a:lnTo>
                    <a:pt x="185" y="457"/>
                  </a:lnTo>
                  <a:lnTo>
                    <a:pt x="191" y="409"/>
                  </a:lnTo>
                  <a:lnTo>
                    <a:pt x="199" y="363"/>
                  </a:lnTo>
                  <a:lnTo>
                    <a:pt x="211" y="318"/>
                  </a:lnTo>
                  <a:lnTo>
                    <a:pt x="224" y="274"/>
                  </a:lnTo>
                  <a:lnTo>
                    <a:pt x="241" y="234"/>
                  </a:lnTo>
                  <a:lnTo>
                    <a:pt x="262" y="196"/>
                  </a:lnTo>
                  <a:lnTo>
                    <a:pt x="286" y="162"/>
                  </a:lnTo>
                  <a:lnTo>
                    <a:pt x="316" y="130"/>
                  </a:lnTo>
                  <a:lnTo>
                    <a:pt x="349" y="100"/>
                  </a:lnTo>
                  <a:lnTo>
                    <a:pt x="388" y="75"/>
                  </a:lnTo>
                  <a:lnTo>
                    <a:pt x="431" y="52"/>
                  </a:lnTo>
                  <a:lnTo>
                    <a:pt x="481" y="34"/>
                  </a:lnTo>
                  <a:lnTo>
                    <a:pt x="538" y="19"/>
                  </a:lnTo>
                  <a:lnTo>
                    <a:pt x="599" y="9"/>
                  </a:lnTo>
                  <a:lnTo>
                    <a:pt x="668" y="3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1" name="Google Shape;4891;p137"/>
            <p:cNvSpPr/>
            <p:nvPr/>
          </p:nvSpPr>
          <p:spPr>
            <a:xfrm>
              <a:off x="449" y="-2288"/>
              <a:ext cx="2064" cy="1780"/>
            </a:xfrm>
            <a:custGeom>
              <a:rect b="b" l="l" r="r" t="t"/>
              <a:pathLst>
                <a:path extrusionOk="0" h="3560" w="4127">
                  <a:moveTo>
                    <a:pt x="110" y="0"/>
                  </a:moveTo>
                  <a:lnTo>
                    <a:pt x="4016" y="0"/>
                  </a:lnTo>
                  <a:lnTo>
                    <a:pt x="4044" y="5"/>
                  </a:lnTo>
                  <a:lnTo>
                    <a:pt x="4071" y="15"/>
                  </a:lnTo>
                  <a:lnTo>
                    <a:pt x="4094" y="33"/>
                  </a:lnTo>
                  <a:lnTo>
                    <a:pt x="4112" y="56"/>
                  </a:lnTo>
                  <a:lnTo>
                    <a:pt x="4122" y="83"/>
                  </a:lnTo>
                  <a:lnTo>
                    <a:pt x="4127" y="111"/>
                  </a:lnTo>
                  <a:lnTo>
                    <a:pt x="4127" y="851"/>
                  </a:lnTo>
                  <a:lnTo>
                    <a:pt x="4065" y="839"/>
                  </a:lnTo>
                  <a:lnTo>
                    <a:pt x="4002" y="830"/>
                  </a:lnTo>
                  <a:lnTo>
                    <a:pt x="3935" y="824"/>
                  </a:lnTo>
                  <a:lnTo>
                    <a:pt x="3863" y="822"/>
                  </a:lnTo>
                  <a:lnTo>
                    <a:pt x="3814" y="822"/>
                  </a:lnTo>
                  <a:lnTo>
                    <a:pt x="3766" y="825"/>
                  </a:lnTo>
                  <a:lnTo>
                    <a:pt x="3766" y="309"/>
                  </a:lnTo>
                  <a:lnTo>
                    <a:pt x="361" y="309"/>
                  </a:lnTo>
                  <a:lnTo>
                    <a:pt x="361" y="2423"/>
                  </a:lnTo>
                  <a:lnTo>
                    <a:pt x="2941" y="2423"/>
                  </a:lnTo>
                  <a:lnTo>
                    <a:pt x="2908" y="2471"/>
                  </a:lnTo>
                  <a:lnTo>
                    <a:pt x="2878" y="2526"/>
                  </a:lnTo>
                  <a:lnTo>
                    <a:pt x="2850" y="2589"/>
                  </a:lnTo>
                  <a:lnTo>
                    <a:pt x="2823" y="2657"/>
                  </a:lnTo>
                  <a:lnTo>
                    <a:pt x="2797" y="2730"/>
                  </a:lnTo>
                  <a:lnTo>
                    <a:pt x="2636" y="2730"/>
                  </a:lnTo>
                  <a:lnTo>
                    <a:pt x="2645" y="2783"/>
                  </a:lnTo>
                  <a:lnTo>
                    <a:pt x="2657" y="2843"/>
                  </a:lnTo>
                  <a:lnTo>
                    <a:pt x="2672" y="2909"/>
                  </a:lnTo>
                  <a:lnTo>
                    <a:pt x="2688" y="2981"/>
                  </a:lnTo>
                  <a:lnTo>
                    <a:pt x="2709" y="3057"/>
                  </a:lnTo>
                  <a:lnTo>
                    <a:pt x="2688" y="3159"/>
                  </a:lnTo>
                  <a:lnTo>
                    <a:pt x="2667" y="3260"/>
                  </a:lnTo>
                  <a:lnTo>
                    <a:pt x="2649" y="3360"/>
                  </a:lnTo>
                  <a:lnTo>
                    <a:pt x="2634" y="3456"/>
                  </a:lnTo>
                  <a:lnTo>
                    <a:pt x="2631" y="3491"/>
                  </a:lnTo>
                  <a:lnTo>
                    <a:pt x="2634" y="3527"/>
                  </a:lnTo>
                  <a:lnTo>
                    <a:pt x="2642" y="3560"/>
                  </a:lnTo>
                  <a:lnTo>
                    <a:pt x="1390" y="3560"/>
                  </a:lnTo>
                  <a:lnTo>
                    <a:pt x="1363" y="3557"/>
                  </a:lnTo>
                  <a:lnTo>
                    <a:pt x="1338" y="3546"/>
                  </a:lnTo>
                  <a:lnTo>
                    <a:pt x="1315" y="3531"/>
                  </a:lnTo>
                  <a:lnTo>
                    <a:pt x="1297" y="3509"/>
                  </a:lnTo>
                  <a:lnTo>
                    <a:pt x="1285" y="3483"/>
                  </a:lnTo>
                  <a:lnTo>
                    <a:pt x="1279" y="3456"/>
                  </a:lnTo>
                  <a:lnTo>
                    <a:pt x="1281" y="3429"/>
                  </a:lnTo>
                  <a:lnTo>
                    <a:pt x="1290" y="3402"/>
                  </a:lnTo>
                  <a:lnTo>
                    <a:pt x="1327" y="3317"/>
                  </a:lnTo>
                  <a:lnTo>
                    <a:pt x="1360" y="3230"/>
                  </a:lnTo>
                  <a:lnTo>
                    <a:pt x="1389" y="3146"/>
                  </a:lnTo>
                  <a:lnTo>
                    <a:pt x="1414" y="3065"/>
                  </a:lnTo>
                  <a:lnTo>
                    <a:pt x="1435" y="2987"/>
                  </a:lnTo>
                  <a:lnTo>
                    <a:pt x="1453" y="2913"/>
                  </a:lnTo>
                  <a:lnTo>
                    <a:pt x="1468" y="2846"/>
                  </a:lnTo>
                  <a:lnTo>
                    <a:pt x="1480" y="2784"/>
                  </a:lnTo>
                  <a:lnTo>
                    <a:pt x="1491" y="2730"/>
                  </a:lnTo>
                  <a:lnTo>
                    <a:pt x="110" y="2730"/>
                  </a:lnTo>
                  <a:lnTo>
                    <a:pt x="80" y="2727"/>
                  </a:lnTo>
                  <a:lnTo>
                    <a:pt x="55" y="2715"/>
                  </a:lnTo>
                  <a:lnTo>
                    <a:pt x="32" y="2699"/>
                  </a:lnTo>
                  <a:lnTo>
                    <a:pt x="14" y="2676"/>
                  </a:lnTo>
                  <a:lnTo>
                    <a:pt x="4" y="2649"/>
                  </a:lnTo>
                  <a:lnTo>
                    <a:pt x="0" y="2619"/>
                  </a:lnTo>
                  <a:lnTo>
                    <a:pt x="0" y="111"/>
                  </a:lnTo>
                  <a:lnTo>
                    <a:pt x="4" y="83"/>
                  </a:lnTo>
                  <a:lnTo>
                    <a:pt x="14" y="56"/>
                  </a:lnTo>
                  <a:lnTo>
                    <a:pt x="32" y="33"/>
                  </a:lnTo>
                  <a:lnTo>
                    <a:pt x="55" y="15"/>
                  </a:lnTo>
                  <a:lnTo>
                    <a:pt x="80" y="5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2" name="Google Shape;4892;p137"/>
            <p:cNvSpPr/>
            <p:nvPr/>
          </p:nvSpPr>
          <p:spPr>
            <a:xfrm>
              <a:off x="715" y="-1933"/>
              <a:ext cx="1291" cy="541"/>
            </a:xfrm>
            <a:custGeom>
              <a:rect b="b" l="l" r="r" t="t"/>
              <a:pathLst>
                <a:path extrusionOk="0" h="1083" w="2580">
                  <a:moveTo>
                    <a:pt x="1506" y="0"/>
                  </a:moveTo>
                  <a:lnTo>
                    <a:pt x="1528" y="1"/>
                  </a:lnTo>
                  <a:lnTo>
                    <a:pt x="1549" y="10"/>
                  </a:lnTo>
                  <a:lnTo>
                    <a:pt x="1566" y="22"/>
                  </a:lnTo>
                  <a:lnTo>
                    <a:pt x="1579" y="40"/>
                  </a:lnTo>
                  <a:lnTo>
                    <a:pt x="1859" y="514"/>
                  </a:lnTo>
                  <a:lnTo>
                    <a:pt x="1859" y="514"/>
                  </a:lnTo>
                  <a:lnTo>
                    <a:pt x="2496" y="514"/>
                  </a:lnTo>
                  <a:lnTo>
                    <a:pt x="2523" y="519"/>
                  </a:lnTo>
                  <a:lnTo>
                    <a:pt x="2546" y="531"/>
                  </a:lnTo>
                  <a:lnTo>
                    <a:pt x="2564" y="549"/>
                  </a:lnTo>
                  <a:lnTo>
                    <a:pt x="2576" y="571"/>
                  </a:lnTo>
                  <a:lnTo>
                    <a:pt x="2580" y="598"/>
                  </a:lnTo>
                  <a:lnTo>
                    <a:pt x="2576" y="624"/>
                  </a:lnTo>
                  <a:lnTo>
                    <a:pt x="2564" y="646"/>
                  </a:lnTo>
                  <a:lnTo>
                    <a:pt x="2546" y="664"/>
                  </a:lnTo>
                  <a:lnTo>
                    <a:pt x="2523" y="676"/>
                  </a:lnTo>
                  <a:lnTo>
                    <a:pt x="2496" y="681"/>
                  </a:lnTo>
                  <a:lnTo>
                    <a:pt x="1811" y="681"/>
                  </a:lnTo>
                  <a:lnTo>
                    <a:pt x="1789" y="678"/>
                  </a:lnTo>
                  <a:lnTo>
                    <a:pt x="1769" y="670"/>
                  </a:lnTo>
                  <a:lnTo>
                    <a:pt x="1753" y="657"/>
                  </a:lnTo>
                  <a:lnTo>
                    <a:pt x="1739" y="640"/>
                  </a:lnTo>
                  <a:lnTo>
                    <a:pt x="1513" y="255"/>
                  </a:lnTo>
                  <a:lnTo>
                    <a:pt x="1104" y="1038"/>
                  </a:lnTo>
                  <a:lnTo>
                    <a:pt x="1092" y="1054"/>
                  </a:lnTo>
                  <a:lnTo>
                    <a:pt x="1077" y="1068"/>
                  </a:lnTo>
                  <a:lnTo>
                    <a:pt x="1059" y="1078"/>
                  </a:lnTo>
                  <a:lnTo>
                    <a:pt x="1038" y="1083"/>
                  </a:lnTo>
                  <a:lnTo>
                    <a:pt x="1031" y="1083"/>
                  </a:lnTo>
                  <a:lnTo>
                    <a:pt x="1005" y="1078"/>
                  </a:lnTo>
                  <a:lnTo>
                    <a:pt x="984" y="1068"/>
                  </a:lnTo>
                  <a:lnTo>
                    <a:pt x="965" y="1051"/>
                  </a:lnTo>
                  <a:lnTo>
                    <a:pt x="669" y="681"/>
                  </a:lnTo>
                  <a:lnTo>
                    <a:pt x="82" y="681"/>
                  </a:lnTo>
                  <a:lnTo>
                    <a:pt x="56" y="676"/>
                  </a:lnTo>
                  <a:lnTo>
                    <a:pt x="34" y="664"/>
                  </a:lnTo>
                  <a:lnTo>
                    <a:pt x="16" y="646"/>
                  </a:lnTo>
                  <a:lnTo>
                    <a:pt x="4" y="624"/>
                  </a:lnTo>
                  <a:lnTo>
                    <a:pt x="0" y="598"/>
                  </a:lnTo>
                  <a:lnTo>
                    <a:pt x="4" y="571"/>
                  </a:lnTo>
                  <a:lnTo>
                    <a:pt x="16" y="549"/>
                  </a:lnTo>
                  <a:lnTo>
                    <a:pt x="34" y="531"/>
                  </a:lnTo>
                  <a:lnTo>
                    <a:pt x="56" y="519"/>
                  </a:lnTo>
                  <a:lnTo>
                    <a:pt x="82" y="514"/>
                  </a:lnTo>
                  <a:lnTo>
                    <a:pt x="710" y="514"/>
                  </a:lnTo>
                  <a:lnTo>
                    <a:pt x="735" y="519"/>
                  </a:lnTo>
                  <a:lnTo>
                    <a:pt x="756" y="529"/>
                  </a:lnTo>
                  <a:lnTo>
                    <a:pt x="776" y="546"/>
                  </a:lnTo>
                  <a:lnTo>
                    <a:pt x="1016" y="847"/>
                  </a:lnTo>
                  <a:lnTo>
                    <a:pt x="1434" y="45"/>
                  </a:lnTo>
                  <a:lnTo>
                    <a:pt x="1447" y="27"/>
                  </a:lnTo>
                  <a:lnTo>
                    <a:pt x="1464" y="12"/>
                  </a:lnTo>
                  <a:lnTo>
                    <a:pt x="1485" y="3"/>
                  </a:lnTo>
                  <a:lnTo>
                    <a:pt x="150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93" name="Google Shape;4893;p137"/>
          <p:cNvGrpSpPr/>
          <p:nvPr/>
        </p:nvGrpSpPr>
        <p:grpSpPr>
          <a:xfrm>
            <a:off x="4471832" y="3962147"/>
            <a:ext cx="190957" cy="229845"/>
            <a:chOff x="1311" y="3377"/>
            <a:chExt cx="1920" cy="2311"/>
          </a:xfrm>
        </p:grpSpPr>
        <p:sp>
          <p:nvSpPr>
            <p:cNvPr id="4894" name="Google Shape;4894;p137"/>
            <p:cNvSpPr/>
            <p:nvPr/>
          </p:nvSpPr>
          <p:spPr>
            <a:xfrm>
              <a:off x="1754" y="3377"/>
              <a:ext cx="1034" cy="1263"/>
            </a:xfrm>
            <a:custGeom>
              <a:rect b="b" l="l" r="r" t="t"/>
              <a:pathLst>
                <a:path extrusionOk="0" h="2526" w="2068">
                  <a:moveTo>
                    <a:pt x="1034" y="885"/>
                  </a:moveTo>
                  <a:lnTo>
                    <a:pt x="961" y="888"/>
                  </a:lnTo>
                  <a:lnTo>
                    <a:pt x="894" y="895"/>
                  </a:lnTo>
                  <a:lnTo>
                    <a:pt x="832" y="905"/>
                  </a:lnTo>
                  <a:lnTo>
                    <a:pt x="774" y="919"/>
                  </a:lnTo>
                  <a:lnTo>
                    <a:pt x="721" y="937"/>
                  </a:lnTo>
                  <a:lnTo>
                    <a:pt x="671" y="957"/>
                  </a:lnTo>
                  <a:lnTo>
                    <a:pt x="626" y="978"/>
                  </a:lnTo>
                  <a:lnTo>
                    <a:pt x="583" y="1000"/>
                  </a:lnTo>
                  <a:lnTo>
                    <a:pt x="546" y="1024"/>
                  </a:lnTo>
                  <a:lnTo>
                    <a:pt x="510" y="1049"/>
                  </a:lnTo>
                  <a:lnTo>
                    <a:pt x="479" y="1073"/>
                  </a:lnTo>
                  <a:lnTo>
                    <a:pt x="450" y="1097"/>
                  </a:lnTo>
                  <a:lnTo>
                    <a:pt x="423" y="1120"/>
                  </a:lnTo>
                  <a:lnTo>
                    <a:pt x="399" y="1141"/>
                  </a:lnTo>
                  <a:lnTo>
                    <a:pt x="378" y="1159"/>
                  </a:lnTo>
                  <a:lnTo>
                    <a:pt x="359" y="1176"/>
                  </a:lnTo>
                  <a:lnTo>
                    <a:pt x="340" y="1189"/>
                  </a:lnTo>
                  <a:lnTo>
                    <a:pt x="324" y="1199"/>
                  </a:lnTo>
                  <a:lnTo>
                    <a:pt x="309" y="1204"/>
                  </a:lnTo>
                  <a:lnTo>
                    <a:pt x="295" y="1204"/>
                  </a:lnTo>
                  <a:lnTo>
                    <a:pt x="267" y="1197"/>
                  </a:lnTo>
                  <a:lnTo>
                    <a:pt x="242" y="1183"/>
                  </a:lnTo>
                  <a:lnTo>
                    <a:pt x="220" y="1165"/>
                  </a:lnTo>
                  <a:lnTo>
                    <a:pt x="200" y="1144"/>
                  </a:lnTo>
                  <a:lnTo>
                    <a:pt x="183" y="1121"/>
                  </a:lnTo>
                  <a:lnTo>
                    <a:pt x="170" y="1100"/>
                  </a:lnTo>
                  <a:lnTo>
                    <a:pt x="161" y="1082"/>
                  </a:lnTo>
                  <a:lnTo>
                    <a:pt x="154" y="1069"/>
                  </a:lnTo>
                  <a:lnTo>
                    <a:pt x="152" y="1165"/>
                  </a:lnTo>
                  <a:lnTo>
                    <a:pt x="151" y="1262"/>
                  </a:lnTo>
                  <a:lnTo>
                    <a:pt x="154" y="1353"/>
                  </a:lnTo>
                  <a:lnTo>
                    <a:pt x="162" y="1439"/>
                  </a:lnTo>
                  <a:lnTo>
                    <a:pt x="175" y="1519"/>
                  </a:lnTo>
                  <a:lnTo>
                    <a:pt x="193" y="1595"/>
                  </a:lnTo>
                  <a:lnTo>
                    <a:pt x="214" y="1667"/>
                  </a:lnTo>
                  <a:lnTo>
                    <a:pt x="239" y="1735"/>
                  </a:lnTo>
                  <a:lnTo>
                    <a:pt x="267" y="1797"/>
                  </a:lnTo>
                  <a:lnTo>
                    <a:pt x="297" y="1856"/>
                  </a:lnTo>
                  <a:lnTo>
                    <a:pt x="329" y="1909"/>
                  </a:lnTo>
                  <a:lnTo>
                    <a:pt x="363" y="1959"/>
                  </a:lnTo>
                  <a:lnTo>
                    <a:pt x="398" y="2005"/>
                  </a:lnTo>
                  <a:lnTo>
                    <a:pt x="433" y="2046"/>
                  </a:lnTo>
                  <a:lnTo>
                    <a:pt x="468" y="2084"/>
                  </a:lnTo>
                  <a:lnTo>
                    <a:pt x="503" y="2118"/>
                  </a:lnTo>
                  <a:lnTo>
                    <a:pt x="560" y="2165"/>
                  </a:lnTo>
                  <a:lnTo>
                    <a:pt x="616" y="2209"/>
                  </a:lnTo>
                  <a:lnTo>
                    <a:pt x="672" y="2246"/>
                  </a:lnTo>
                  <a:lnTo>
                    <a:pt x="727" y="2278"/>
                  </a:lnTo>
                  <a:lnTo>
                    <a:pt x="780" y="2305"/>
                  </a:lnTo>
                  <a:lnTo>
                    <a:pt x="832" y="2327"/>
                  </a:lnTo>
                  <a:lnTo>
                    <a:pt x="881" y="2346"/>
                  </a:lnTo>
                  <a:lnTo>
                    <a:pt x="926" y="2358"/>
                  </a:lnTo>
                  <a:lnTo>
                    <a:pt x="967" y="2368"/>
                  </a:lnTo>
                  <a:lnTo>
                    <a:pt x="1003" y="2372"/>
                  </a:lnTo>
                  <a:lnTo>
                    <a:pt x="1034" y="2375"/>
                  </a:lnTo>
                  <a:lnTo>
                    <a:pt x="1065" y="2372"/>
                  </a:lnTo>
                  <a:lnTo>
                    <a:pt x="1100" y="2368"/>
                  </a:lnTo>
                  <a:lnTo>
                    <a:pt x="1143" y="2358"/>
                  </a:lnTo>
                  <a:lnTo>
                    <a:pt x="1188" y="2346"/>
                  </a:lnTo>
                  <a:lnTo>
                    <a:pt x="1235" y="2327"/>
                  </a:lnTo>
                  <a:lnTo>
                    <a:pt x="1287" y="2305"/>
                  </a:lnTo>
                  <a:lnTo>
                    <a:pt x="1341" y="2278"/>
                  </a:lnTo>
                  <a:lnTo>
                    <a:pt x="1397" y="2246"/>
                  </a:lnTo>
                  <a:lnTo>
                    <a:pt x="1453" y="2209"/>
                  </a:lnTo>
                  <a:lnTo>
                    <a:pt x="1509" y="2165"/>
                  </a:lnTo>
                  <a:lnTo>
                    <a:pt x="1564" y="2118"/>
                  </a:lnTo>
                  <a:lnTo>
                    <a:pt x="1599" y="2084"/>
                  </a:lnTo>
                  <a:lnTo>
                    <a:pt x="1634" y="2046"/>
                  </a:lnTo>
                  <a:lnTo>
                    <a:pt x="1669" y="2005"/>
                  </a:lnTo>
                  <a:lnTo>
                    <a:pt x="1704" y="1959"/>
                  </a:lnTo>
                  <a:lnTo>
                    <a:pt x="1738" y="1909"/>
                  </a:lnTo>
                  <a:lnTo>
                    <a:pt x="1771" y="1856"/>
                  </a:lnTo>
                  <a:lnTo>
                    <a:pt x="1801" y="1797"/>
                  </a:lnTo>
                  <a:lnTo>
                    <a:pt x="1830" y="1735"/>
                  </a:lnTo>
                  <a:lnTo>
                    <a:pt x="1855" y="1667"/>
                  </a:lnTo>
                  <a:lnTo>
                    <a:pt x="1876" y="1595"/>
                  </a:lnTo>
                  <a:lnTo>
                    <a:pt x="1893" y="1519"/>
                  </a:lnTo>
                  <a:lnTo>
                    <a:pt x="1907" y="1439"/>
                  </a:lnTo>
                  <a:lnTo>
                    <a:pt x="1915" y="1353"/>
                  </a:lnTo>
                  <a:lnTo>
                    <a:pt x="1918" y="1262"/>
                  </a:lnTo>
                  <a:lnTo>
                    <a:pt x="1917" y="1165"/>
                  </a:lnTo>
                  <a:lnTo>
                    <a:pt x="1914" y="1069"/>
                  </a:lnTo>
                  <a:lnTo>
                    <a:pt x="1908" y="1082"/>
                  </a:lnTo>
                  <a:lnTo>
                    <a:pt x="1898" y="1100"/>
                  </a:lnTo>
                  <a:lnTo>
                    <a:pt x="1886" y="1121"/>
                  </a:lnTo>
                  <a:lnTo>
                    <a:pt x="1869" y="1144"/>
                  </a:lnTo>
                  <a:lnTo>
                    <a:pt x="1849" y="1165"/>
                  </a:lnTo>
                  <a:lnTo>
                    <a:pt x="1827" y="1183"/>
                  </a:lnTo>
                  <a:lnTo>
                    <a:pt x="1801" y="1197"/>
                  </a:lnTo>
                  <a:lnTo>
                    <a:pt x="1773" y="1204"/>
                  </a:lnTo>
                  <a:lnTo>
                    <a:pt x="1759" y="1204"/>
                  </a:lnTo>
                  <a:lnTo>
                    <a:pt x="1744" y="1199"/>
                  </a:lnTo>
                  <a:lnTo>
                    <a:pt x="1728" y="1189"/>
                  </a:lnTo>
                  <a:lnTo>
                    <a:pt x="1710" y="1176"/>
                  </a:lnTo>
                  <a:lnTo>
                    <a:pt x="1690" y="1159"/>
                  </a:lnTo>
                  <a:lnTo>
                    <a:pt x="1668" y="1141"/>
                  </a:lnTo>
                  <a:lnTo>
                    <a:pt x="1644" y="1120"/>
                  </a:lnTo>
                  <a:lnTo>
                    <a:pt x="1619" y="1097"/>
                  </a:lnTo>
                  <a:lnTo>
                    <a:pt x="1589" y="1073"/>
                  </a:lnTo>
                  <a:lnTo>
                    <a:pt x="1557" y="1049"/>
                  </a:lnTo>
                  <a:lnTo>
                    <a:pt x="1522" y="1024"/>
                  </a:lnTo>
                  <a:lnTo>
                    <a:pt x="1484" y="1000"/>
                  </a:lnTo>
                  <a:lnTo>
                    <a:pt x="1443" y="978"/>
                  </a:lnTo>
                  <a:lnTo>
                    <a:pt x="1397" y="957"/>
                  </a:lnTo>
                  <a:lnTo>
                    <a:pt x="1348" y="937"/>
                  </a:lnTo>
                  <a:lnTo>
                    <a:pt x="1294" y="919"/>
                  </a:lnTo>
                  <a:lnTo>
                    <a:pt x="1237" y="905"/>
                  </a:lnTo>
                  <a:lnTo>
                    <a:pt x="1173" y="895"/>
                  </a:lnTo>
                  <a:lnTo>
                    <a:pt x="1106" y="888"/>
                  </a:lnTo>
                  <a:lnTo>
                    <a:pt x="1034" y="885"/>
                  </a:lnTo>
                  <a:close/>
                  <a:moveTo>
                    <a:pt x="998" y="408"/>
                  </a:moveTo>
                  <a:lnTo>
                    <a:pt x="926" y="413"/>
                  </a:lnTo>
                  <a:lnTo>
                    <a:pt x="852" y="423"/>
                  </a:lnTo>
                  <a:lnTo>
                    <a:pt x="776" y="440"/>
                  </a:lnTo>
                  <a:lnTo>
                    <a:pt x="697" y="461"/>
                  </a:lnTo>
                  <a:lnTo>
                    <a:pt x="710" y="498"/>
                  </a:lnTo>
                  <a:lnTo>
                    <a:pt x="723" y="529"/>
                  </a:lnTo>
                  <a:lnTo>
                    <a:pt x="734" y="557"/>
                  </a:lnTo>
                  <a:lnTo>
                    <a:pt x="746" y="586"/>
                  </a:lnTo>
                  <a:lnTo>
                    <a:pt x="758" y="617"/>
                  </a:lnTo>
                  <a:lnTo>
                    <a:pt x="772" y="653"/>
                  </a:lnTo>
                  <a:lnTo>
                    <a:pt x="842" y="634"/>
                  </a:lnTo>
                  <a:lnTo>
                    <a:pt x="908" y="622"/>
                  </a:lnTo>
                  <a:lnTo>
                    <a:pt x="973" y="613"/>
                  </a:lnTo>
                  <a:lnTo>
                    <a:pt x="1034" y="612"/>
                  </a:lnTo>
                  <a:lnTo>
                    <a:pt x="1096" y="613"/>
                  </a:lnTo>
                  <a:lnTo>
                    <a:pt x="1159" y="622"/>
                  </a:lnTo>
                  <a:lnTo>
                    <a:pt x="1225" y="634"/>
                  </a:lnTo>
                  <a:lnTo>
                    <a:pt x="1296" y="653"/>
                  </a:lnTo>
                  <a:lnTo>
                    <a:pt x="1310" y="617"/>
                  </a:lnTo>
                  <a:lnTo>
                    <a:pt x="1322" y="586"/>
                  </a:lnTo>
                  <a:lnTo>
                    <a:pt x="1334" y="557"/>
                  </a:lnTo>
                  <a:lnTo>
                    <a:pt x="1345" y="529"/>
                  </a:lnTo>
                  <a:lnTo>
                    <a:pt x="1357" y="498"/>
                  </a:lnTo>
                  <a:lnTo>
                    <a:pt x="1372" y="461"/>
                  </a:lnTo>
                  <a:lnTo>
                    <a:pt x="1293" y="440"/>
                  </a:lnTo>
                  <a:lnTo>
                    <a:pt x="1217" y="423"/>
                  </a:lnTo>
                  <a:lnTo>
                    <a:pt x="1143" y="413"/>
                  </a:lnTo>
                  <a:lnTo>
                    <a:pt x="1070" y="408"/>
                  </a:lnTo>
                  <a:lnTo>
                    <a:pt x="998" y="408"/>
                  </a:lnTo>
                  <a:close/>
                  <a:moveTo>
                    <a:pt x="1034" y="0"/>
                  </a:moveTo>
                  <a:lnTo>
                    <a:pt x="1133" y="1"/>
                  </a:lnTo>
                  <a:lnTo>
                    <a:pt x="1225" y="8"/>
                  </a:lnTo>
                  <a:lnTo>
                    <a:pt x="1313" y="19"/>
                  </a:lnTo>
                  <a:lnTo>
                    <a:pt x="1393" y="33"/>
                  </a:lnTo>
                  <a:lnTo>
                    <a:pt x="1467" y="53"/>
                  </a:lnTo>
                  <a:lnTo>
                    <a:pt x="1536" y="76"/>
                  </a:lnTo>
                  <a:lnTo>
                    <a:pt x="1599" y="101"/>
                  </a:lnTo>
                  <a:lnTo>
                    <a:pt x="1657" y="132"/>
                  </a:lnTo>
                  <a:lnTo>
                    <a:pt x="1710" y="166"/>
                  </a:lnTo>
                  <a:lnTo>
                    <a:pt x="1759" y="202"/>
                  </a:lnTo>
                  <a:lnTo>
                    <a:pt x="1803" y="242"/>
                  </a:lnTo>
                  <a:lnTo>
                    <a:pt x="1844" y="285"/>
                  </a:lnTo>
                  <a:lnTo>
                    <a:pt x="1879" y="332"/>
                  </a:lnTo>
                  <a:lnTo>
                    <a:pt x="1918" y="391"/>
                  </a:lnTo>
                  <a:lnTo>
                    <a:pt x="1952" y="454"/>
                  </a:lnTo>
                  <a:lnTo>
                    <a:pt x="1980" y="520"/>
                  </a:lnTo>
                  <a:lnTo>
                    <a:pt x="2004" y="591"/>
                  </a:lnTo>
                  <a:lnTo>
                    <a:pt x="2022" y="665"/>
                  </a:lnTo>
                  <a:lnTo>
                    <a:pt x="2036" y="743"/>
                  </a:lnTo>
                  <a:lnTo>
                    <a:pt x="2047" y="821"/>
                  </a:lnTo>
                  <a:lnTo>
                    <a:pt x="2054" y="905"/>
                  </a:lnTo>
                  <a:lnTo>
                    <a:pt x="2063" y="1020"/>
                  </a:lnTo>
                  <a:lnTo>
                    <a:pt x="2067" y="1140"/>
                  </a:lnTo>
                  <a:lnTo>
                    <a:pt x="2068" y="1262"/>
                  </a:lnTo>
                  <a:lnTo>
                    <a:pt x="2066" y="1363"/>
                  </a:lnTo>
                  <a:lnTo>
                    <a:pt x="2056" y="1459"/>
                  </a:lnTo>
                  <a:lnTo>
                    <a:pt x="2040" y="1550"/>
                  </a:lnTo>
                  <a:lnTo>
                    <a:pt x="2021" y="1638"/>
                  </a:lnTo>
                  <a:lnTo>
                    <a:pt x="1995" y="1719"/>
                  </a:lnTo>
                  <a:lnTo>
                    <a:pt x="1966" y="1798"/>
                  </a:lnTo>
                  <a:lnTo>
                    <a:pt x="1932" y="1873"/>
                  </a:lnTo>
                  <a:lnTo>
                    <a:pt x="1896" y="1942"/>
                  </a:lnTo>
                  <a:lnTo>
                    <a:pt x="1855" y="2008"/>
                  </a:lnTo>
                  <a:lnTo>
                    <a:pt x="1811" y="2068"/>
                  </a:lnTo>
                  <a:lnTo>
                    <a:pt x="1765" y="2126"/>
                  </a:lnTo>
                  <a:lnTo>
                    <a:pt x="1717" y="2179"/>
                  </a:lnTo>
                  <a:lnTo>
                    <a:pt x="1667" y="2229"/>
                  </a:lnTo>
                  <a:lnTo>
                    <a:pt x="1616" y="2274"/>
                  </a:lnTo>
                  <a:lnTo>
                    <a:pt x="1563" y="2315"/>
                  </a:lnTo>
                  <a:lnTo>
                    <a:pt x="1511" y="2353"/>
                  </a:lnTo>
                  <a:lnTo>
                    <a:pt x="1457" y="2385"/>
                  </a:lnTo>
                  <a:lnTo>
                    <a:pt x="1404" y="2416"/>
                  </a:lnTo>
                  <a:lnTo>
                    <a:pt x="1352" y="2441"/>
                  </a:lnTo>
                  <a:lnTo>
                    <a:pt x="1300" y="2464"/>
                  </a:lnTo>
                  <a:lnTo>
                    <a:pt x="1251" y="2483"/>
                  </a:lnTo>
                  <a:lnTo>
                    <a:pt x="1202" y="2499"/>
                  </a:lnTo>
                  <a:lnTo>
                    <a:pt x="1155" y="2510"/>
                  </a:lnTo>
                  <a:lnTo>
                    <a:pt x="1112" y="2519"/>
                  </a:lnTo>
                  <a:lnTo>
                    <a:pt x="1071" y="2524"/>
                  </a:lnTo>
                  <a:lnTo>
                    <a:pt x="1034" y="2526"/>
                  </a:lnTo>
                  <a:lnTo>
                    <a:pt x="996" y="2524"/>
                  </a:lnTo>
                  <a:lnTo>
                    <a:pt x="956" y="2519"/>
                  </a:lnTo>
                  <a:lnTo>
                    <a:pt x="912" y="2510"/>
                  </a:lnTo>
                  <a:lnTo>
                    <a:pt x="866" y="2499"/>
                  </a:lnTo>
                  <a:lnTo>
                    <a:pt x="818" y="2483"/>
                  </a:lnTo>
                  <a:lnTo>
                    <a:pt x="767" y="2464"/>
                  </a:lnTo>
                  <a:lnTo>
                    <a:pt x="717" y="2441"/>
                  </a:lnTo>
                  <a:lnTo>
                    <a:pt x="664" y="2416"/>
                  </a:lnTo>
                  <a:lnTo>
                    <a:pt x="612" y="2385"/>
                  </a:lnTo>
                  <a:lnTo>
                    <a:pt x="558" y="2353"/>
                  </a:lnTo>
                  <a:lnTo>
                    <a:pt x="505" y="2315"/>
                  </a:lnTo>
                  <a:lnTo>
                    <a:pt x="453" y="2274"/>
                  </a:lnTo>
                  <a:lnTo>
                    <a:pt x="401" y="2229"/>
                  </a:lnTo>
                  <a:lnTo>
                    <a:pt x="352" y="2179"/>
                  </a:lnTo>
                  <a:lnTo>
                    <a:pt x="304" y="2126"/>
                  </a:lnTo>
                  <a:lnTo>
                    <a:pt x="258" y="2068"/>
                  </a:lnTo>
                  <a:lnTo>
                    <a:pt x="214" y="2008"/>
                  </a:lnTo>
                  <a:lnTo>
                    <a:pt x="173" y="1942"/>
                  </a:lnTo>
                  <a:lnTo>
                    <a:pt x="135" y="1873"/>
                  </a:lnTo>
                  <a:lnTo>
                    <a:pt x="102" y="1798"/>
                  </a:lnTo>
                  <a:lnTo>
                    <a:pt x="72" y="1719"/>
                  </a:lnTo>
                  <a:lnTo>
                    <a:pt x="48" y="1638"/>
                  </a:lnTo>
                  <a:lnTo>
                    <a:pt x="27" y="1550"/>
                  </a:lnTo>
                  <a:lnTo>
                    <a:pt x="13" y="1459"/>
                  </a:lnTo>
                  <a:lnTo>
                    <a:pt x="3" y="1363"/>
                  </a:lnTo>
                  <a:lnTo>
                    <a:pt x="0" y="1262"/>
                  </a:lnTo>
                  <a:lnTo>
                    <a:pt x="2" y="1140"/>
                  </a:lnTo>
                  <a:lnTo>
                    <a:pt x="6" y="1020"/>
                  </a:lnTo>
                  <a:lnTo>
                    <a:pt x="13" y="905"/>
                  </a:lnTo>
                  <a:lnTo>
                    <a:pt x="22" y="821"/>
                  </a:lnTo>
                  <a:lnTo>
                    <a:pt x="31" y="743"/>
                  </a:lnTo>
                  <a:lnTo>
                    <a:pt x="47" y="665"/>
                  </a:lnTo>
                  <a:lnTo>
                    <a:pt x="65" y="591"/>
                  </a:lnTo>
                  <a:lnTo>
                    <a:pt x="89" y="520"/>
                  </a:lnTo>
                  <a:lnTo>
                    <a:pt x="117" y="454"/>
                  </a:lnTo>
                  <a:lnTo>
                    <a:pt x="151" y="391"/>
                  </a:lnTo>
                  <a:lnTo>
                    <a:pt x="190" y="332"/>
                  </a:lnTo>
                  <a:lnTo>
                    <a:pt x="225" y="285"/>
                  </a:lnTo>
                  <a:lnTo>
                    <a:pt x="265" y="242"/>
                  </a:lnTo>
                  <a:lnTo>
                    <a:pt x="309" y="202"/>
                  </a:lnTo>
                  <a:lnTo>
                    <a:pt x="357" y="166"/>
                  </a:lnTo>
                  <a:lnTo>
                    <a:pt x="411" y="132"/>
                  </a:lnTo>
                  <a:lnTo>
                    <a:pt x="470" y="101"/>
                  </a:lnTo>
                  <a:lnTo>
                    <a:pt x="533" y="76"/>
                  </a:lnTo>
                  <a:lnTo>
                    <a:pt x="602" y="52"/>
                  </a:lnTo>
                  <a:lnTo>
                    <a:pt x="676" y="33"/>
                  </a:lnTo>
                  <a:lnTo>
                    <a:pt x="756" y="19"/>
                  </a:lnTo>
                  <a:lnTo>
                    <a:pt x="842" y="8"/>
                  </a:lnTo>
                  <a:lnTo>
                    <a:pt x="935" y="1"/>
                  </a:lnTo>
                  <a:lnTo>
                    <a:pt x="103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5" name="Google Shape;4895;p137"/>
            <p:cNvSpPr/>
            <p:nvPr/>
          </p:nvSpPr>
          <p:spPr>
            <a:xfrm>
              <a:off x="1311" y="4581"/>
              <a:ext cx="1920" cy="926"/>
            </a:xfrm>
            <a:custGeom>
              <a:rect b="b" l="l" r="r" t="t"/>
              <a:pathLst>
                <a:path extrusionOk="0" h="1852" w="3841">
                  <a:moveTo>
                    <a:pt x="1314" y="0"/>
                  </a:moveTo>
                  <a:lnTo>
                    <a:pt x="1335" y="4"/>
                  </a:lnTo>
                  <a:lnTo>
                    <a:pt x="1353" y="14"/>
                  </a:lnTo>
                  <a:lnTo>
                    <a:pt x="1423" y="66"/>
                  </a:lnTo>
                  <a:lnTo>
                    <a:pt x="1498" y="110"/>
                  </a:lnTo>
                  <a:lnTo>
                    <a:pt x="1573" y="146"/>
                  </a:lnTo>
                  <a:lnTo>
                    <a:pt x="1651" y="176"/>
                  </a:lnTo>
                  <a:lnTo>
                    <a:pt x="1731" y="198"/>
                  </a:lnTo>
                  <a:lnTo>
                    <a:pt x="1753" y="207"/>
                  </a:lnTo>
                  <a:lnTo>
                    <a:pt x="1771" y="222"/>
                  </a:lnTo>
                  <a:lnTo>
                    <a:pt x="1783" y="243"/>
                  </a:lnTo>
                  <a:lnTo>
                    <a:pt x="1920" y="605"/>
                  </a:lnTo>
                  <a:lnTo>
                    <a:pt x="2058" y="243"/>
                  </a:lnTo>
                  <a:lnTo>
                    <a:pt x="2069" y="222"/>
                  </a:lnTo>
                  <a:lnTo>
                    <a:pt x="2088" y="207"/>
                  </a:lnTo>
                  <a:lnTo>
                    <a:pt x="2110" y="198"/>
                  </a:lnTo>
                  <a:lnTo>
                    <a:pt x="2189" y="176"/>
                  </a:lnTo>
                  <a:lnTo>
                    <a:pt x="2267" y="146"/>
                  </a:lnTo>
                  <a:lnTo>
                    <a:pt x="2343" y="110"/>
                  </a:lnTo>
                  <a:lnTo>
                    <a:pt x="2416" y="66"/>
                  </a:lnTo>
                  <a:lnTo>
                    <a:pt x="2488" y="14"/>
                  </a:lnTo>
                  <a:lnTo>
                    <a:pt x="2506" y="4"/>
                  </a:lnTo>
                  <a:lnTo>
                    <a:pt x="2526" y="0"/>
                  </a:lnTo>
                  <a:lnTo>
                    <a:pt x="2547" y="0"/>
                  </a:lnTo>
                  <a:lnTo>
                    <a:pt x="2567" y="8"/>
                  </a:lnTo>
                  <a:lnTo>
                    <a:pt x="2571" y="10"/>
                  </a:lnTo>
                  <a:lnTo>
                    <a:pt x="2610" y="31"/>
                  </a:lnTo>
                  <a:lnTo>
                    <a:pt x="2654" y="55"/>
                  </a:lnTo>
                  <a:lnTo>
                    <a:pt x="2703" y="80"/>
                  </a:lnTo>
                  <a:lnTo>
                    <a:pt x="2755" y="108"/>
                  </a:lnTo>
                  <a:lnTo>
                    <a:pt x="2810" y="138"/>
                  </a:lnTo>
                  <a:lnTo>
                    <a:pt x="2866" y="169"/>
                  </a:lnTo>
                  <a:lnTo>
                    <a:pt x="2925" y="201"/>
                  </a:lnTo>
                  <a:lnTo>
                    <a:pt x="2984" y="233"/>
                  </a:lnTo>
                  <a:lnTo>
                    <a:pt x="3043" y="266"/>
                  </a:lnTo>
                  <a:lnTo>
                    <a:pt x="3100" y="298"/>
                  </a:lnTo>
                  <a:lnTo>
                    <a:pt x="3158" y="329"/>
                  </a:lnTo>
                  <a:lnTo>
                    <a:pt x="3213" y="360"/>
                  </a:lnTo>
                  <a:lnTo>
                    <a:pt x="3265" y="390"/>
                  </a:lnTo>
                  <a:lnTo>
                    <a:pt x="3314" y="418"/>
                  </a:lnTo>
                  <a:lnTo>
                    <a:pt x="3358" y="445"/>
                  </a:lnTo>
                  <a:lnTo>
                    <a:pt x="3398" y="469"/>
                  </a:lnTo>
                  <a:lnTo>
                    <a:pt x="3432" y="491"/>
                  </a:lnTo>
                  <a:lnTo>
                    <a:pt x="3460" y="509"/>
                  </a:lnTo>
                  <a:lnTo>
                    <a:pt x="3502" y="543"/>
                  </a:lnTo>
                  <a:lnTo>
                    <a:pt x="3542" y="582"/>
                  </a:lnTo>
                  <a:lnTo>
                    <a:pt x="3578" y="629"/>
                  </a:lnTo>
                  <a:lnTo>
                    <a:pt x="3612" y="681"/>
                  </a:lnTo>
                  <a:lnTo>
                    <a:pt x="3644" y="737"/>
                  </a:lnTo>
                  <a:lnTo>
                    <a:pt x="3672" y="798"/>
                  </a:lnTo>
                  <a:lnTo>
                    <a:pt x="3699" y="861"/>
                  </a:lnTo>
                  <a:lnTo>
                    <a:pt x="3724" y="927"/>
                  </a:lnTo>
                  <a:lnTo>
                    <a:pt x="3747" y="995"/>
                  </a:lnTo>
                  <a:lnTo>
                    <a:pt x="3766" y="1065"/>
                  </a:lnTo>
                  <a:lnTo>
                    <a:pt x="3785" y="1136"/>
                  </a:lnTo>
                  <a:lnTo>
                    <a:pt x="3801" y="1206"/>
                  </a:lnTo>
                  <a:lnTo>
                    <a:pt x="3815" y="1276"/>
                  </a:lnTo>
                  <a:lnTo>
                    <a:pt x="3828" y="1345"/>
                  </a:lnTo>
                  <a:lnTo>
                    <a:pt x="3839" y="1411"/>
                  </a:lnTo>
                  <a:lnTo>
                    <a:pt x="3841" y="1430"/>
                  </a:lnTo>
                  <a:lnTo>
                    <a:pt x="3837" y="1448"/>
                  </a:lnTo>
                  <a:lnTo>
                    <a:pt x="3834" y="1454"/>
                  </a:lnTo>
                  <a:lnTo>
                    <a:pt x="3830" y="1463"/>
                  </a:lnTo>
                  <a:lnTo>
                    <a:pt x="3822" y="1479"/>
                  </a:lnTo>
                  <a:lnTo>
                    <a:pt x="3811" y="1497"/>
                  </a:lnTo>
                  <a:lnTo>
                    <a:pt x="3796" y="1521"/>
                  </a:lnTo>
                  <a:lnTo>
                    <a:pt x="3776" y="1546"/>
                  </a:lnTo>
                  <a:lnTo>
                    <a:pt x="3752" y="1575"/>
                  </a:lnTo>
                  <a:lnTo>
                    <a:pt x="3723" y="1606"/>
                  </a:lnTo>
                  <a:lnTo>
                    <a:pt x="3688" y="1638"/>
                  </a:lnTo>
                  <a:lnTo>
                    <a:pt x="3647" y="1673"/>
                  </a:lnTo>
                  <a:lnTo>
                    <a:pt x="3599" y="1708"/>
                  </a:lnTo>
                  <a:lnTo>
                    <a:pt x="3544" y="1743"/>
                  </a:lnTo>
                  <a:lnTo>
                    <a:pt x="3483" y="1780"/>
                  </a:lnTo>
                  <a:lnTo>
                    <a:pt x="3412" y="1815"/>
                  </a:lnTo>
                  <a:lnTo>
                    <a:pt x="3334" y="1850"/>
                  </a:lnTo>
                  <a:lnTo>
                    <a:pt x="3307" y="1822"/>
                  </a:lnTo>
                  <a:lnTo>
                    <a:pt x="3276" y="1800"/>
                  </a:lnTo>
                  <a:lnTo>
                    <a:pt x="3241" y="1784"/>
                  </a:lnTo>
                  <a:lnTo>
                    <a:pt x="3273" y="1769"/>
                  </a:lnTo>
                  <a:lnTo>
                    <a:pt x="3303" y="1749"/>
                  </a:lnTo>
                  <a:lnTo>
                    <a:pt x="3328" y="1724"/>
                  </a:lnTo>
                  <a:lnTo>
                    <a:pt x="3349" y="1696"/>
                  </a:lnTo>
                  <a:lnTo>
                    <a:pt x="3365" y="1663"/>
                  </a:lnTo>
                  <a:lnTo>
                    <a:pt x="3374" y="1628"/>
                  </a:lnTo>
                  <a:lnTo>
                    <a:pt x="3377" y="1594"/>
                  </a:lnTo>
                  <a:lnTo>
                    <a:pt x="3374" y="1559"/>
                  </a:lnTo>
                  <a:lnTo>
                    <a:pt x="3366" y="1524"/>
                  </a:lnTo>
                  <a:lnTo>
                    <a:pt x="3352" y="1492"/>
                  </a:lnTo>
                  <a:lnTo>
                    <a:pt x="3317" y="1435"/>
                  </a:lnTo>
                  <a:lnTo>
                    <a:pt x="3277" y="1385"/>
                  </a:lnTo>
                  <a:lnTo>
                    <a:pt x="3232" y="1338"/>
                  </a:lnTo>
                  <a:lnTo>
                    <a:pt x="3182" y="1297"/>
                  </a:lnTo>
                  <a:lnTo>
                    <a:pt x="3129" y="1261"/>
                  </a:lnTo>
                  <a:lnTo>
                    <a:pt x="3072" y="1231"/>
                  </a:lnTo>
                  <a:lnTo>
                    <a:pt x="3012" y="1209"/>
                  </a:lnTo>
                  <a:lnTo>
                    <a:pt x="2950" y="1190"/>
                  </a:lnTo>
                  <a:lnTo>
                    <a:pt x="2885" y="1181"/>
                  </a:lnTo>
                  <a:lnTo>
                    <a:pt x="2819" y="1176"/>
                  </a:lnTo>
                  <a:lnTo>
                    <a:pt x="2819" y="1176"/>
                  </a:lnTo>
                  <a:lnTo>
                    <a:pt x="2751" y="1181"/>
                  </a:lnTo>
                  <a:lnTo>
                    <a:pt x="2683" y="1192"/>
                  </a:lnTo>
                  <a:lnTo>
                    <a:pt x="2619" y="1212"/>
                  </a:lnTo>
                  <a:lnTo>
                    <a:pt x="2557" y="1237"/>
                  </a:lnTo>
                  <a:lnTo>
                    <a:pt x="2498" y="1269"/>
                  </a:lnTo>
                  <a:lnTo>
                    <a:pt x="2442" y="1309"/>
                  </a:lnTo>
                  <a:lnTo>
                    <a:pt x="2391" y="1355"/>
                  </a:lnTo>
                  <a:lnTo>
                    <a:pt x="2350" y="1399"/>
                  </a:lnTo>
                  <a:lnTo>
                    <a:pt x="2317" y="1447"/>
                  </a:lnTo>
                  <a:lnTo>
                    <a:pt x="1524" y="1447"/>
                  </a:lnTo>
                  <a:lnTo>
                    <a:pt x="1483" y="1393"/>
                  </a:lnTo>
                  <a:lnTo>
                    <a:pt x="1439" y="1345"/>
                  </a:lnTo>
                  <a:lnTo>
                    <a:pt x="1389" y="1303"/>
                  </a:lnTo>
                  <a:lnTo>
                    <a:pt x="1336" y="1265"/>
                  </a:lnTo>
                  <a:lnTo>
                    <a:pt x="1278" y="1234"/>
                  </a:lnTo>
                  <a:lnTo>
                    <a:pt x="1217" y="1210"/>
                  </a:lnTo>
                  <a:lnTo>
                    <a:pt x="1153" y="1192"/>
                  </a:lnTo>
                  <a:lnTo>
                    <a:pt x="1087" y="1181"/>
                  </a:lnTo>
                  <a:lnTo>
                    <a:pt x="1020" y="1176"/>
                  </a:lnTo>
                  <a:lnTo>
                    <a:pt x="954" y="1181"/>
                  </a:lnTo>
                  <a:lnTo>
                    <a:pt x="889" y="1190"/>
                  </a:lnTo>
                  <a:lnTo>
                    <a:pt x="826" y="1209"/>
                  </a:lnTo>
                  <a:lnTo>
                    <a:pt x="767" y="1233"/>
                  </a:lnTo>
                  <a:lnTo>
                    <a:pt x="709" y="1262"/>
                  </a:lnTo>
                  <a:lnTo>
                    <a:pt x="656" y="1297"/>
                  </a:lnTo>
                  <a:lnTo>
                    <a:pt x="607" y="1340"/>
                  </a:lnTo>
                  <a:lnTo>
                    <a:pt x="562" y="1386"/>
                  </a:lnTo>
                  <a:lnTo>
                    <a:pt x="523" y="1437"/>
                  </a:lnTo>
                  <a:lnTo>
                    <a:pt x="487" y="1493"/>
                  </a:lnTo>
                  <a:lnTo>
                    <a:pt x="473" y="1527"/>
                  </a:lnTo>
                  <a:lnTo>
                    <a:pt x="465" y="1561"/>
                  </a:lnTo>
                  <a:lnTo>
                    <a:pt x="462" y="1596"/>
                  </a:lnTo>
                  <a:lnTo>
                    <a:pt x="466" y="1631"/>
                  </a:lnTo>
                  <a:lnTo>
                    <a:pt x="475" y="1665"/>
                  </a:lnTo>
                  <a:lnTo>
                    <a:pt x="490" y="1697"/>
                  </a:lnTo>
                  <a:lnTo>
                    <a:pt x="511" y="1725"/>
                  </a:lnTo>
                  <a:lnTo>
                    <a:pt x="538" y="1751"/>
                  </a:lnTo>
                  <a:lnTo>
                    <a:pt x="566" y="1770"/>
                  </a:lnTo>
                  <a:lnTo>
                    <a:pt x="598" y="1786"/>
                  </a:lnTo>
                  <a:lnTo>
                    <a:pt x="565" y="1801"/>
                  </a:lnTo>
                  <a:lnTo>
                    <a:pt x="534" y="1824"/>
                  </a:lnTo>
                  <a:lnTo>
                    <a:pt x="507" y="1852"/>
                  </a:lnTo>
                  <a:lnTo>
                    <a:pt x="428" y="1817"/>
                  </a:lnTo>
                  <a:lnTo>
                    <a:pt x="358" y="1780"/>
                  </a:lnTo>
                  <a:lnTo>
                    <a:pt x="296" y="1745"/>
                  </a:lnTo>
                  <a:lnTo>
                    <a:pt x="242" y="1708"/>
                  </a:lnTo>
                  <a:lnTo>
                    <a:pt x="194" y="1673"/>
                  </a:lnTo>
                  <a:lnTo>
                    <a:pt x="152" y="1639"/>
                  </a:lnTo>
                  <a:lnTo>
                    <a:pt x="117" y="1606"/>
                  </a:lnTo>
                  <a:lnTo>
                    <a:pt x="89" y="1575"/>
                  </a:lnTo>
                  <a:lnTo>
                    <a:pt x="63" y="1546"/>
                  </a:lnTo>
                  <a:lnTo>
                    <a:pt x="45" y="1521"/>
                  </a:lnTo>
                  <a:lnTo>
                    <a:pt x="30" y="1497"/>
                  </a:lnTo>
                  <a:lnTo>
                    <a:pt x="18" y="1479"/>
                  </a:lnTo>
                  <a:lnTo>
                    <a:pt x="11" y="1463"/>
                  </a:lnTo>
                  <a:lnTo>
                    <a:pt x="6" y="1454"/>
                  </a:lnTo>
                  <a:lnTo>
                    <a:pt x="4" y="1448"/>
                  </a:lnTo>
                  <a:lnTo>
                    <a:pt x="0" y="1430"/>
                  </a:lnTo>
                  <a:lnTo>
                    <a:pt x="0" y="1411"/>
                  </a:lnTo>
                  <a:lnTo>
                    <a:pt x="4" y="1387"/>
                  </a:lnTo>
                  <a:lnTo>
                    <a:pt x="11" y="1355"/>
                  </a:lnTo>
                  <a:lnTo>
                    <a:pt x="18" y="1314"/>
                  </a:lnTo>
                  <a:lnTo>
                    <a:pt x="28" y="1269"/>
                  </a:lnTo>
                  <a:lnTo>
                    <a:pt x="39" y="1217"/>
                  </a:lnTo>
                  <a:lnTo>
                    <a:pt x="52" y="1161"/>
                  </a:lnTo>
                  <a:lnTo>
                    <a:pt x="67" y="1103"/>
                  </a:lnTo>
                  <a:lnTo>
                    <a:pt x="84" y="1041"/>
                  </a:lnTo>
                  <a:lnTo>
                    <a:pt x="104" y="978"/>
                  </a:lnTo>
                  <a:lnTo>
                    <a:pt x="125" y="915"/>
                  </a:lnTo>
                  <a:lnTo>
                    <a:pt x="149" y="853"/>
                  </a:lnTo>
                  <a:lnTo>
                    <a:pt x="176" y="791"/>
                  </a:lnTo>
                  <a:lnTo>
                    <a:pt x="204" y="733"/>
                  </a:lnTo>
                  <a:lnTo>
                    <a:pt x="233" y="677"/>
                  </a:lnTo>
                  <a:lnTo>
                    <a:pt x="267" y="626"/>
                  </a:lnTo>
                  <a:lnTo>
                    <a:pt x="302" y="580"/>
                  </a:lnTo>
                  <a:lnTo>
                    <a:pt x="340" y="540"/>
                  </a:lnTo>
                  <a:lnTo>
                    <a:pt x="381" y="509"/>
                  </a:lnTo>
                  <a:lnTo>
                    <a:pt x="409" y="491"/>
                  </a:lnTo>
                  <a:lnTo>
                    <a:pt x="443" y="469"/>
                  </a:lnTo>
                  <a:lnTo>
                    <a:pt x="483" y="445"/>
                  </a:lnTo>
                  <a:lnTo>
                    <a:pt x="528" y="419"/>
                  </a:lnTo>
                  <a:lnTo>
                    <a:pt x="577" y="390"/>
                  </a:lnTo>
                  <a:lnTo>
                    <a:pt x="629" y="360"/>
                  </a:lnTo>
                  <a:lnTo>
                    <a:pt x="684" y="329"/>
                  </a:lnTo>
                  <a:lnTo>
                    <a:pt x="742" y="297"/>
                  </a:lnTo>
                  <a:lnTo>
                    <a:pt x="801" y="264"/>
                  </a:lnTo>
                  <a:lnTo>
                    <a:pt x="860" y="232"/>
                  </a:lnTo>
                  <a:lnTo>
                    <a:pt x="919" y="200"/>
                  </a:lnTo>
                  <a:lnTo>
                    <a:pt x="978" y="167"/>
                  </a:lnTo>
                  <a:lnTo>
                    <a:pt x="1035" y="136"/>
                  </a:lnTo>
                  <a:lnTo>
                    <a:pt x="1090" y="107"/>
                  </a:lnTo>
                  <a:lnTo>
                    <a:pt x="1142" y="79"/>
                  </a:lnTo>
                  <a:lnTo>
                    <a:pt x="1190" y="52"/>
                  </a:lnTo>
                  <a:lnTo>
                    <a:pt x="1235" y="29"/>
                  </a:lnTo>
                  <a:lnTo>
                    <a:pt x="1274" y="8"/>
                  </a:lnTo>
                  <a:lnTo>
                    <a:pt x="1294" y="0"/>
                  </a:lnTo>
                  <a:lnTo>
                    <a:pt x="131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6" name="Google Shape;4896;p137"/>
            <p:cNvSpPr/>
            <p:nvPr/>
          </p:nvSpPr>
          <p:spPr>
            <a:xfrm>
              <a:off x="1631" y="5260"/>
              <a:ext cx="1279" cy="428"/>
            </a:xfrm>
            <a:custGeom>
              <a:rect b="b" l="l" r="r" t="t"/>
              <a:pathLst>
                <a:path extrusionOk="0" h="858" w="2558">
                  <a:moveTo>
                    <a:pt x="2178" y="0"/>
                  </a:moveTo>
                  <a:lnTo>
                    <a:pt x="2230" y="3"/>
                  </a:lnTo>
                  <a:lnTo>
                    <a:pt x="2281" y="12"/>
                  </a:lnTo>
                  <a:lnTo>
                    <a:pt x="2329" y="27"/>
                  </a:lnTo>
                  <a:lnTo>
                    <a:pt x="2375" y="47"/>
                  </a:lnTo>
                  <a:lnTo>
                    <a:pt x="2419" y="74"/>
                  </a:lnTo>
                  <a:lnTo>
                    <a:pt x="2458" y="103"/>
                  </a:lnTo>
                  <a:lnTo>
                    <a:pt x="2495" y="138"/>
                  </a:lnTo>
                  <a:lnTo>
                    <a:pt x="2527" y="178"/>
                  </a:lnTo>
                  <a:lnTo>
                    <a:pt x="2554" y="223"/>
                  </a:lnTo>
                  <a:lnTo>
                    <a:pt x="2558" y="236"/>
                  </a:lnTo>
                  <a:lnTo>
                    <a:pt x="2554" y="248"/>
                  </a:lnTo>
                  <a:lnTo>
                    <a:pt x="2549" y="252"/>
                  </a:lnTo>
                  <a:lnTo>
                    <a:pt x="2544" y="257"/>
                  </a:lnTo>
                  <a:lnTo>
                    <a:pt x="2538" y="259"/>
                  </a:lnTo>
                  <a:lnTo>
                    <a:pt x="2531" y="261"/>
                  </a:lnTo>
                  <a:lnTo>
                    <a:pt x="2150" y="261"/>
                  </a:lnTo>
                  <a:lnTo>
                    <a:pt x="2148" y="269"/>
                  </a:lnTo>
                  <a:lnTo>
                    <a:pt x="2143" y="283"/>
                  </a:lnTo>
                  <a:lnTo>
                    <a:pt x="2139" y="300"/>
                  </a:lnTo>
                  <a:lnTo>
                    <a:pt x="2136" y="323"/>
                  </a:lnTo>
                  <a:lnTo>
                    <a:pt x="2134" y="351"/>
                  </a:lnTo>
                  <a:lnTo>
                    <a:pt x="2131" y="386"/>
                  </a:lnTo>
                  <a:lnTo>
                    <a:pt x="2131" y="428"/>
                  </a:lnTo>
                  <a:lnTo>
                    <a:pt x="2132" y="471"/>
                  </a:lnTo>
                  <a:lnTo>
                    <a:pt x="2134" y="506"/>
                  </a:lnTo>
                  <a:lnTo>
                    <a:pt x="2136" y="534"/>
                  </a:lnTo>
                  <a:lnTo>
                    <a:pt x="2141" y="556"/>
                  </a:lnTo>
                  <a:lnTo>
                    <a:pt x="2143" y="575"/>
                  </a:lnTo>
                  <a:lnTo>
                    <a:pt x="2148" y="587"/>
                  </a:lnTo>
                  <a:lnTo>
                    <a:pt x="2150" y="596"/>
                  </a:lnTo>
                  <a:lnTo>
                    <a:pt x="2532" y="596"/>
                  </a:lnTo>
                  <a:lnTo>
                    <a:pt x="2532" y="596"/>
                  </a:lnTo>
                  <a:lnTo>
                    <a:pt x="2539" y="596"/>
                  </a:lnTo>
                  <a:lnTo>
                    <a:pt x="2545" y="599"/>
                  </a:lnTo>
                  <a:lnTo>
                    <a:pt x="2551" y="603"/>
                  </a:lnTo>
                  <a:lnTo>
                    <a:pt x="2555" y="608"/>
                  </a:lnTo>
                  <a:lnTo>
                    <a:pt x="2558" y="621"/>
                  </a:lnTo>
                  <a:lnTo>
                    <a:pt x="2555" y="634"/>
                  </a:lnTo>
                  <a:lnTo>
                    <a:pt x="2527" y="677"/>
                  </a:lnTo>
                  <a:lnTo>
                    <a:pt x="2495" y="717"/>
                  </a:lnTo>
                  <a:lnTo>
                    <a:pt x="2459" y="752"/>
                  </a:lnTo>
                  <a:lnTo>
                    <a:pt x="2419" y="783"/>
                  </a:lnTo>
                  <a:lnTo>
                    <a:pt x="2375" y="810"/>
                  </a:lnTo>
                  <a:lnTo>
                    <a:pt x="2330" y="829"/>
                  </a:lnTo>
                  <a:lnTo>
                    <a:pt x="2281" y="845"/>
                  </a:lnTo>
                  <a:lnTo>
                    <a:pt x="2232" y="853"/>
                  </a:lnTo>
                  <a:lnTo>
                    <a:pt x="2180" y="858"/>
                  </a:lnTo>
                  <a:lnTo>
                    <a:pt x="2180" y="858"/>
                  </a:lnTo>
                  <a:lnTo>
                    <a:pt x="2121" y="853"/>
                  </a:lnTo>
                  <a:lnTo>
                    <a:pt x="2063" y="841"/>
                  </a:lnTo>
                  <a:lnTo>
                    <a:pt x="2010" y="822"/>
                  </a:lnTo>
                  <a:lnTo>
                    <a:pt x="1961" y="797"/>
                  </a:lnTo>
                  <a:lnTo>
                    <a:pt x="1914" y="765"/>
                  </a:lnTo>
                  <a:lnTo>
                    <a:pt x="1874" y="727"/>
                  </a:lnTo>
                  <a:lnTo>
                    <a:pt x="1837" y="684"/>
                  </a:lnTo>
                  <a:lnTo>
                    <a:pt x="1806" y="638"/>
                  </a:lnTo>
                  <a:lnTo>
                    <a:pt x="1782" y="587"/>
                  </a:lnTo>
                  <a:lnTo>
                    <a:pt x="776" y="587"/>
                  </a:lnTo>
                  <a:lnTo>
                    <a:pt x="758" y="627"/>
                  </a:lnTo>
                  <a:lnTo>
                    <a:pt x="737" y="663"/>
                  </a:lnTo>
                  <a:lnTo>
                    <a:pt x="712" y="698"/>
                  </a:lnTo>
                  <a:lnTo>
                    <a:pt x="682" y="731"/>
                  </a:lnTo>
                  <a:lnTo>
                    <a:pt x="639" y="769"/>
                  </a:lnTo>
                  <a:lnTo>
                    <a:pt x="592" y="800"/>
                  </a:lnTo>
                  <a:lnTo>
                    <a:pt x="543" y="824"/>
                  </a:lnTo>
                  <a:lnTo>
                    <a:pt x="491" y="842"/>
                  </a:lnTo>
                  <a:lnTo>
                    <a:pt x="436" y="853"/>
                  </a:lnTo>
                  <a:lnTo>
                    <a:pt x="380" y="858"/>
                  </a:lnTo>
                  <a:lnTo>
                    <a:pt x="379" y="858"/>
                  </a:lnTo>
                  <a:lnTo>
                    <a:pt x="327" y="853"/>
                  </a:lnTo>
                  <a:lnTo>
                    <a:pt x="278" y="845"/>
                  </a:lnTo>
                  <a:lnTo>
                    <a:pt x="229" y="829"/>
                  </a:lnTo>
                  <a:lnTo>
                    <a:pt x="184" y="810"/>
                  </a:lnTo>
                  <a:lnTo>
                    <a:pt x="140" y="784"/>
                  </a:lnTo>
                  <a:lnTo>
                    <a:pt x="99" y="753"/>
                  </a:lnTo>
                  <a:lnTo>
                    <a:pt x="64" y="718"/>
                  </a:lnTo>
                  <a:lnTo>
                    <a:pt x="32" y="679"/>
                  </a:lnTo>
                  <a:lnTo>
                    <a:pt x="4" y="635"/>
                  </a:lnTo>
                  <a:lnTo>
                    <a:pt x="1" y="623"/>
                  </a:lnTo>
                  <a:lnTo>
                    <a:pt x="4" y="610"/>
                  </a:lnTo>
                  <a:lnTo>
                    <a:pt x="8" y="604"/>
                  </a:lnTo>
                  <a:lnTo>
                    <a:pt x="14" y="600"/>
                  </a:lnTo>
                  <a:lnTo>
                    <a:pt x="19" y="597"/>
                  </a:lnTo>
                  <a:lnTo>
                    <a:pt x="26" y="597"/>
                  </a:lnTo>
                  <a:lnTo>
                    <a:pt x="408" y="596"/>
                  </a:lnTo>
                  <a:lnTo>
                    <a:pt x="411" y="587"/>
                  </a:lnTo>
                  <a:lnTo>
                    <a:pt x="415" y="575"/>
                  </a:lnTo>
                  <a:lnTo>
                    <a:pt x="418" y="556"/>
                  </a:lnTo>
                  <a:lnTo>
                    <a:pt x="422" y="534"/>
                  </a:lnTo>
                  <a:lnTo>
                    <a:pt x="425" y="506"/>
                  </a:lnTo>
                  <a:lnTo>
                    <a:pt x="427" y="471"/>
                  </a:lnTo>
                  <a:lnTo>
                    <a:pt x="428" y="428"/>
                  </a:lnTo>
                  <a:lnTo>
                    <a:pt x="427" y="386"/>
                  </a:lnTo>
                  <a:lnTo>
                    <a:pt x="425" y="351"/>
                  </a:lnTo>
                  <a:lnTo>
                    <a:pt x="421" y="323"/>
                  </a:lnTo>
                  <a:lnTo>
                    <a:pt x="418" y="300"/>
                  </a:lnTo>
                  <a:lnTo>
                    <a:pt x="414" y="282"/>
                  </a:lnTo>
                  <a:lnTo>
                    <a:pt x="411" y="269"/>
                  </a:lnTo>
                  <a:lnTo>
                    <a:pt x="407" y="261"/>
                  </a:lnTo>
                  <a:lnTo>
                    <a:pt x="26" y="262"/>
                  </a:lnTo>
                  <a:lnTo>
                    <a:pt x="19" y="261"/>
                  </a:lnTo>
                  <a:lnTo>
                    <a:pt x="14" y="258"/>
                  </a:lnTo>
                  <a:lnTo>
                    <a:pt x="8" y="254"/>
                  </a:lnTo>
                  <a:lnTo>
                    <a:pt x="4" y="250"/>
                  </a:lnTo>
                  <a:lnTo>
                    <a:pt x="0" y="237"/>
                  </a:lnTo>
                  <a:lnTo>
                    <a:pt x="4" y="223"/>
                  </a:lnTo>
                  <a:lnTo>
                    <a:pt x="31" y="179"/>
                  </a:lnTo>
                  <a:lnTo>
                    <a:pt x="63" y="140"/>
                  </a:lnTo>
                  <a:lnTo>
                    <a:pt x="99" y="105"/>
                  </a:lnTo>
                  <a:lnTo>
                    <a:pt x="139" y="74"/>
                  </a:lnTo>
                  <a:lnTo>
                    <a:pt x="182" y="48"/>
                  </a:lnTo>
                  <a:lnTo>
                    <a:pt x="229" y="27"/>
                  </a:lnTo>
                  <a:lnTo>
                    <a:pt x="276" y="13"/>
                  </a:lnTo>
                  <a:lnTo>
                    <a:pt x="327" y="3"/>
                  </a:lnTo>
                  <a:lnTo>
                    <a:pt x="379" y="0"/>
                  </a:lnTo>
                  <a:lnTo>
                    <a:pt x="438" y="5"/>
                  </a:lnTo>
                  <a:lnTo>
                    <a:pt x="494" y="16"/>
                  </a:lnTo>
                  <a:lnTo>
                    <a:pt x="547" y="34"/>
                  </a:lnTo>
                  <a:lnTo>
                    <a:pt x="598" y="61"/>
                  </a:lnTo>
                  <a:lnTo>
                    <a:pt x="643" y="92"/>
                  </a:lnTo>
                  <a:lnTo>
                    <a:pt x="685" y="130"/>
                  </a:lnTo>
                  <a:lnTo>
                    <a:pt x="720" y="172"/>
                  </a:lnTo>
                  <a:lnTo>
                    <a:pt x="751" y="219"/>
                  </a:lnTo>
                  <a:lnTo>
                    <a:pt x="776" y="269"/>
                  </a:lnTo>
                  <a:lnTo>
                    <a:pt x="1782" y="269"/>
                  </a:lnTo>
                  <a:lnTo>
                    <a:pt x="1799" y="231"/>
                  </a:lnTo>
                  <a:lnTo>
                    <a:pt x="1822" y="193"/>
                  </a:lnTo>
                  <a:lnTo>
                    <a:pt x="1847" y="158"/>
                  </a:lnTo>
                  <a:lnTo>
                    <a:pt x="1876" y="126"/>
                  </a:lnTo>
                  <a:lnTo>
                    <a:pt x="1919" y="89"/>
                  </a:lnTo>
                  <a:lnTo>
                    <a:pt x="1965" y="57"/>
                  </a:lnTo>
                  <a:lnTo>
                    <a:pt x="2016" y="33"/>
                  </a:lnTo>
                  <a:lnTo>
                    <a:pt x="2067" y="15"/>
                  </a:lnTo>
                  <a:lnTo>
                    <a:pt x="2122" y="3"/>
                  </a:lnTo>
                  <a:lnTo>
                    <a:pt x="217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97" name="Google Shape;4897;p137"/>
          <p:cNvSpPr/>
          <p:nvPr/>
        </p:nvSpPr>
        <p:spPr>
          <a:xfrm>
            <a:off x="7160400" y="2615548"/>
            <a:ext cx="272088" cy="240805"/>
          </a:xfrm>
          <a:custGeom>
            <a:rect b="b" l="l" r="r" t="t"/>
            <a:pathLst>
              <a:path extrusionOk="0" h="2980" w="3366">
                <a:moveTo>
                  <a:pt x="1724" y="1859"/>
                </a:moveTo>
                <a:lnTo>
                  <a:pt x="2365" y="2383"/>
                </a:lnTo>
                <a:lnTo>
                  <a:pt x="2690" y="2208"/>
                </a:lnTo>
                <a:lnTo>
                  <a:pt x="2690" y="2389"/>
                </a:lnTo>
                <a:lnTo>
                  <a:pt x="1724" y="2980"/>
                </a:lnTo>
                <a:lnTo>
                  <a:pt x="1724" y="2980"/>
                </a:lnTo>
                <a:lnTo>
                  <a:pt x="1724" y="1859"/>
                </a:lnTo>
                <a:close/>
                <a:moveTo>
                  <a:pt x="1642" y="1859"/>
                </a:moveTo>
                <a:lnTo>
                  <a:pt x="1642" y="2980"/>
                </a:lnTo>
                <a:lnTo>
                  <a:pt x="1642" y="2980"/>
                </a:lnTo>
                <a:lnTo>
                  <a:pt x="676" y="2389"/>
                </a:lnTo>
                <a:lnTo>
                  <a:pt x="676" y="2208"/>
                </a:lnTo>
                <a:lnTo>
                  <a:pt x="1001" y="2383"/>
                </a:lnTo>
                <a:lnTo>
                  <a:pt x="1642" y="1859"/>
                </a:lnTo>
                <a:close/>
                <a:moveTo>
                  <a:pt x="2738" y="1235"/>
                </a:moveTo>
                <a:lnTo>
                  <a:pt x="3319" y="1725"/>
                </a:lnTo>
                <a:lnTo>
                  <a:pt x="2352" y="2288"/>
                </a:lnTo>
                <a:lnTo>
                  <a:pt x="1790" y="1805"/>
                </a:lnTo>
                <a:lnTo>
                  <a:pt x="2738" y="1235"/>
                </a:lnTo>
                <a:close/>
                <a:moveTo>
                  <a:pt x="629" y="1235"/>
                </a:moveTo>
                <a:lnTo>
                  <a:pt x="1576" y="1805"/>
                </a:lnTo>
                <a:lnTo>
                  <a:pt x="1015" y="2288"/>
                </a:lnTo>
                <a:lnTo>
                  <a:pt x="48" y="1725"/>
                </a:lnTo>
                <a:lnTo>
                  <a:pt x="629" y="1235"/>
                </a:lnTo>
                <a:close/>
                <a:moveTo>
                  <a:pt x="2358" y="0"/>
                </a:moveTo>
                <a:lnTo>
                  <a:pt x="3366" y="618"/>
                </a:lnTo>
                <a:lnTo>
                  <a:pt x="2731" y="1135"/>
                </a:lnTo>
                <a:lnTo>
                  <a:pt x="1724" y="524"/>
                </a:lnTo>
                <a:lnTo>
                  <a:pt x="2358" y="0"/>
                </a:lnTo>
                <a:close/>
                <a:moveTo>
                  <a:pt x="1008" y="0"/>
                </a:moveTo>
                <a:lnTo>
                  <a:pt x="1642" y="524"/>
                </a:lnTo>
                <a:lnTo>
                  <a:pt x="635" y="1135"/>
                </a:lnTo>
                <a:lnTo>
                  <a:pt x="0" y="618"/>
                </a:lnTo>
                <a:lnTo>
                  <a:pt x="1008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01" name="Shape 4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2" name="Google Shape;4902;p13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4903" name="Google Shape;4903;p138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904" name="Google Shape;4904;p138"/>
          <p:cNvGrpSpPr/>
          <p:nvPr/>
        </p:nvGrpSpPr>
        <p:grpSpPr>
          <a:xfrm>
            <a:off x="3917818" y="1590822"/>
            <a:ext cx="4187259" cy="4187259"/>
            <a:chOff x="3001778" y="1230630"/>
            <a:chExt cx="3140444" cy="3140444"/>
          </a:xfrm>
        </p:grpSpPr>
        <p:grpSp>
          <p:nvGrpSpPr>
            <p:cNvPr id="4905" name="Google Shape;4905;p138"/>
            <p:cNvGrpSpPr/>
            <p:nvPr/>
          </p:nvGrpSpPr>
          <p:grpSpPr>
            <a:xfrm>
              <a:off x="3001778" y="1230630"/>
              <a:ext cx="3140444" cy="3140444"/>
              <a:chOff x="17496931" y="2026624"/>
              <a:chExt cx="4187258" cy="4187258"/>
            </a:xfrm>
          </p:grpSpPr>
          <p:sp>
            <p:nvSpPr>
              <p:cNvPr id="4906" name="Google Shape;4906;p138"/>
              <p:cNvSpPr/>
              <p:nvPr/>
            </p:nvSpPr>
            <p:spPr>
              <a:xfrm>
                <a:off x="18719236" y="2026624"/>
                <a:ext cx="1739923" cy="1027542"/>
              </a:xfrm>
              <a:custGeom>
                <a:rect b="b" l="l" r="r" t="t"/>
                <a:pathLst>
                  <a:path extrusionOk="0" h="479" w="811">
                    <a:moveTo>
                      <a:pt x="623" y="479"/>
                    </a:moveTo>
                    <a:cubicBezTo>
                      <a:pt x="811" y="89"/>
                      <a:pt x="811" y="89"/>
                      <a:pt x="811" y="89"/>
                    </a:cubicBezTo>
                    <a:cubicBezTo>
                      <a:pt x="688" y="32"/>
                      <a:pt x="550" y="0"/>
                      <a:pt x="406" y="0"/>
                    </a:cubicBezTo>
                    <a:cubicBezTo>
                      <a:pt x="261" y="0"/>
                      <a:pt x="124" y="32"/>
                      <a:pt x="0" y="89"/>
                    </a:cubicBezTo>
                    <a:cubicBezTo>
                      <a:pt x="0" y="89"/>
                      <a:pt x="83" y="261"/>
                      <a:pt x="189" y="479"/>
                    </a:cubicBezTo>
                    <a:cubicBezTo>
                      <a:pt x="255" y="450"/>
                      <a:pt x="329" y="434"/>
                      <a:pt x="406" y="434"/>
                    </a:cubicBezTo>
                    <a:cubicBezTo>
                      <a:pt x="483" y="434"/>
                      <a:pt x="557" y="450"/>
                      <a:pt x="623" y="479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7" name="Google Shape;4907;p138"/>
              <p:cNvSpPr/>
              <p:nvPr/>
            </p:nvSpPr>
            <p:spPr>
              <a:xfrm>
                <a:off x="17980949" y="4879800"/>
                <a:ext cx="1566476" cy="1334082"/>
              </a:xfrm>
              <a:custGeom>
                <a:rect b="b" l="l" r="r" t="t"/>
                <a:pathLst>
                  <a:path extrusionOk="0" h="622" w="730">
                    <a:moveTo>
                      <a:pt x="339" y="0"/>
                    </a:moveTo>
                    <a:cubicBezTo>
                      <a:pt x="0" y="270"/>
                      <a:pt x="0" y="270"/>
                      <a:pt x="0" y="270"/>
                    </a:cubicBezTo>
                    <a:cubicBezTo>
                      <a:pt x="175" y="480"/>
                      <a:pt x="437" y="616"/>
                      <a:pt x="730" y="622"/>
                    </a:cubicBezTo>
                    <a:cubicBezTo>
                      <a:pt x="730" y="622"/>
                      <a:pt x="730" y="430"/>
                      <a:pt x="730" y="188"/>
                    </a:cubicBezTo>
                    <a:cubicBezTo>
                      <a:pt x="574" y="182"/>
                      <a:pt x="434" y="110"/>
                      <a:pt x="3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8" name="Google Shape;4908;p138"/>
              <p:cNvSpPr/>
              <p:nvPr/>
            </p:nvSpPr>
            <p:spPr>
              <a:xfrm>
                <a:off x="17558682" y="2254262"/>
                <a:ext cx="1489287" cy="1565347"/>
              </a:xfrm>
              <a:custGeom>
                <a:rect b="b" l="l" r="r" t="t"/>
                <a:pathLst>
                  <a:path extrusionOk="0" h="730" w="694">
                    <a:moveTo>
                      <a:pt x="694" y="391"/>
                    </a:moveTo>
                    <a:cubicBezTo>
                      <a:pt x="505" y="0"/>
                      <a:pt x="505" y="0"/>
                      <a:pt x="505" y="0"/>
                    </a:cubicBezTo>
                    <a:cubicBezTo>
                      <a:pt x="257" y="127"/>
                      <a:pt x="69" y="357"/>
                      <a:pt x="0" y="634"/>
                    </a:cubicBezTo>
                    <a:cubicBezTo>
                      <a:pt x="0" y="634"/>
                      <a:pt x="187" y="676"/>
                      <a:pt x="423" y="730"/>
                    </a:cubicBezTo>
                    <a:cubicBezTo>
                      <a:pt x="462" y="583"/>
                      <a:pt x="562" y="460"/>
                      <a:pt x="694" y="39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9" name="Google Shape;4909;p138"/>
              <p:cNvSpPr/>
              <p:nvPr/>
            </p:nvSpPr>
            <p:spPr>
              <a:xfrm>
                <a:off x="20133151" y="2254262"/>
                <a:ext cx="1489287" cy="1565347"/>
              </a:xfrm>
              <a:custGeom>
                <a:rect b="b" l="l" r="r" t="t"/>
                <a:pathLst>
                  <a:path extrusionOk="0" h="730" w="694">
                    <a:moveTo>
                      <a:pt x="271" y="730"/>
                    </a:moveTo>
                    <a:cubicBezTo>
                      <a:pt x="694" y="634"/>
                      <a:pt x="694" y="634"/>
                      <a:pt x="694" y="634"/>
                    </a:cubicBezTo>
                    <a:cubicBezTo>
                      <a:pt x="624" y="357"/>
                      <a:pt x="437" y="127"/>
                      <a:pt x="188" y="0"/>
                    </a:cubicBezTo>
                    <a:cubicBezTo>
                      <a:pt x="188" y="0"/>
                      <a:pt x="105" y="172"/>
                      <a:pt x="0" y="391"/>
                    </a:cubicBezTo>
                    <a:cubicBezTo>
                      <a:pt x="132" y="460"/>
                      <a:pt x="232" y="583"/>
                      <a:pt x="271" y="73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0" name="Google Shape;4910;p138"/>
              <p:cNvSpPr/>
              <p:nvPr/>
            </p:nvSpPr>
            <p:spPr>
              <a:xfrm>
                <a:off x="20525451" y="3697174"/>
                <a:ext cx="1158738" cy="1695037"/>
              </a:xfrm>
              <a:custGeom>
                <a:rect b="b" l="l" r="r" t="t"/>
                <a:pathLst>
                  <a:path extrusionOk="0" h="790" w="540">
                    <a:moveTo>
                      <a:pt x="0" y="519"/>
                    </a:moveTo>
                    <a:cubicBezTo>
                      <a:pt x="339" y="790"/>
                      <a:pt x="339" y="790"/>
                      <a:pt x="339" y="790"/>
                    </a:cubicBezTo>
                    <a:cubicBezTo>
                      <a:pt x="465" y="625"/>
                      <a:pt x="540" y="420"/>
                      <a:pt x="540" y="197"/>
                    </a:cubicBezTo>
                    <a:cubicBezTo>
                      <a:pt x="540" y="129"/>
                      <a:pt x="533" y="63"/>
                      <a:pt x="519" y="0"/>
                    </a:cubicBezTo>
                    <a:cubicBezTo>
                      <a:pt x="519" y="0"/>
                      <a:pt x="333" y="42"/>
                      <a:pt x="97" y="96"/>
                    </a:cubicBezTo>
                    <a:cubicBezTo>
                      <a:pt x="103" y="129"/>
                      <a:pt x="106" y="163"/>
                      <a:pt x="106" y="197"/>
                    </a:cubicBezTo>
                    <a:cubicBezTo>
                      <a:pt x="106" y="318"/>
                      <a:pt x="67" y="429"/>
                      <a:pt x="0" y="519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1" name="Google Shape;4911;p138"/>
              <p:cNvSpPr/>
              <p:nvPr/>
            </p:nvSpPr>
            <p:spPr>
              <a:xfrm>
                <a:off x="19633695" y="4879800"/>
                <a:ext cx="1565568" cy="1334082"/>
              </a:xfrm>
              <a:custGeom>
                <a:rect b="b" l="l" r="r" t="t"/>
                <a:pathLst>
                  <a:path extrusionOk="0" h="622" w="730">
                    <a:moveTo>
                      <a:pt x="0" y="188"/>
                    </a:moveTo>
                    <a:cubicBezTo>
                      <a:pt x="0" y="622"/>
                      <a:pt x="0" y="622"/>
                      <a:pt x="0" y="622"/>
                    </a:cubicBezTo>
                    <a:cubicBezTo>
                      <a:pt x="293" y="616"/>
                      <a:pt x="555" y="480"/>
                      <a:pt x="730" y="270"/>
                    </a:cubicBezTo>
                    <a:cubicBezTo>
                      <a:pt x="730" y="270"/>
                      <a:pt x="580" y="151"/>
                      <a:pt x="391" y="0"/>
                    </a:cubicBezTo>
                    <a:cubicBezTo>
                      <a:pt x="296" y="110"/>
                      <a:pt x="156" y="182"/>
                      <a:pt x="0" y="188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2" name="Google Shape;4912;p138"/>
              <p:cNvSpPr/>
              <p:nvPr/>
            </p:nvSpPr>
            <p:spPr>
              <a:xfrm>
                <a:off x="17496931" y="3697174"/>
                <a:ext cx="1157830" cy="1695037"/>
              </a:xfrm>
              <a:custGeom>
                <a:rect b="b" l="l" r="r" t="t"/>
                <a:pathLst>
                  <a:path extrusionOk="0" h="790" w="540">
                    <a:moveTo>
                      <a:pt x="443" y="96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7" y="63"/>
                      <a:pt x="0" y="129"/>
                      <a:pt x="0" y="197"/>
                    </a:cubicBezTo>
                    <a:cubicBezTo>
                      <a:pt x="0" y="420"/>
                      <a:pt x="75" y="625"/>
                      <a:pt x="201" y="790"/>
                    </a:cubicBezTo>
                    <a:cubicBezTo>
                      <a:pt x="201" y="790"/>
                      <a:pt x="351" y="670"/>
                      <a:pt x="540" y="519"/>
                    </a:cubicBezTo>
                    <a:cubicBezTo>
                      <a:pt x="473" y="429"/>
                      <a:pt x="434" y="318"/>
                      <a:pt x="434" y="197"/>
                    </a:cubicBezTo>
                    <a:cubicBezTo>
                      <a:pt x="434" y="163"/>
                      <a:pt x="437" y="129"/>
                      <a:pt x="443" y="9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3" name="Google Shape;4913;p138"/>
              <p:cNvSpPr/>
              <p:nvPr/>
            </p:nvSpPr>
            <p:spPr>
              <a:xfrm>
                <a:off x="19125158" y="2957126"/>
                <a:ext cx="930805" cy="661146"/>
              </a:xfrm>
              <a:custGeom>
                <a:rect b="b" l="l" r="r" t="t"/>
                <a:pathLst>
                  <a:path extrusionOk="0" h="308" w="434">
                    <a:moveTo>
                      <a:pt x="420" y="75"/>
                    </a:moveTo>
                    <a:cubicBezTo>
                      <a:pt x="434" y="45"/>
                      <a:pt x="434" y="45"/>
                      <a:pt x="434" y="45"/>
                    </a:cubicBezTo>
                    <a:cubicBezTo>
                      <a:pt x="368" y="16"/>
                      <a:pt x="294" y="0"/>
                      <a:pt x="217" y="0"/>
                    </a:cubicBezTo>
                    <a:cubicBezTo>
                      <a:pt x="140" y="0"/>
                      <a:pt x="66" y="16"/>
                      <a:pt x="0" y="45"/>
                    </a:cubicBezTo>
                    <a:cubicBezTo>
                      <a:pt x="4" y="55"/>
                      <a:pt x="9" y="65"/>
                      <a:pt x="14" y="75"/>
                    </a:cubicBezTo>
                    <a:cubicBezTo>
                      <a:pt x="126" y="308"/>
                      <a:pt x="308" y="308"/>
                      <a:pt x="420" y="7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4" name="Google Shape;4914;p138"/>
              <p:cNvSpPr/>
              <p:nvPr/>
            </p:nvSpPr>
            <p:spPr>
              <a:xfrm>
                <a:off x="18708339" y="4488916"/>
                <a:ext cx="839086" cy="793557"/>
              </a:xfrm>
              <a:custGeom>
                <a:rect b="b" l="l" r="r" t="t"/>
                <a:pathLst>
                  <a:path extrusionOk="0" h="370" w="391">
                    <a:moveTo>
                      <a:pt x="26" y="161"/>
                    </a:moveTo>
                    <a:cubicBezTo>
                      <a:pt x="0" y="182"/>
                      <a:pt x="0" y="182"/>
                      <a:pt x="0" y="182"/>
                    </a:cubicBezTo>
                    <a:cubicBezTo>
                      <a:pt x="95" y="292"/>
                      <a:pt x="235" y="364"/>
                      <a:pt x="391" y="370"/>
                    </a:cubicBezTo>
                    <a:cubicBezTo>
                      <a:pt x="391" y="359"/>
                      <a:pt x="391" y="348"/>
                      <a:pt x="391" y="337"/>
                    </a:cubicBezTo>
                    <a:cubicBezTo>
                      <a:pt x="391" y="79"/>
                      <a:pt x="228" y="0"/>
                      <a:pt x="26" y="16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5" name="Google Shape;4915;p138"/>
              <p:cNvSpPr/>
              <p:nvPr/>
            </p:nvSpPr>
            <p:spPr>
              <a:xfrm>
                <a:off x="18465876" y="3092257"/>
                <a:ext cx="851800" cy="867017"/>
              </a:xfrm>
              <a:custGeom>
                <a:rect b="b" l="l" r="r" t="t"/>
                <a:pathLst>
                  <a:path extrusionOk="0" h="404" w="397">
                    <a:moveTo>
                      <a:pt x="285" y="30"/>
                    </a:moveTo>
                    <a:cubicBezTo>
                      <a:pt x="271" y="0"/>
                      <a:pt x="271" y="0"/>
                      <a:pt x="271" y="0"/>
                    </a:cubicBezTo>
                    <a:cubicBezTo>
                      <a:pt x="139" y="69"/>
                      <a:pt x="39" y="192"/>
                      <a:pt x="0" y="339"/>
                    </a:cubicBezTo>
                    <a:cubicBezTo>
                      <a:pt x="11" y="342"/>
                      <a:pt x="22" y="344"/>
                      <a:pt x="33" y="346"/>
                    </a:cubicBezTo>
                    <a:cubicBezTo>
                      <a:pt x="284" y="404"/>
                      <a:pt x="397" y="262"/>
                      <a:pt x="285" y="3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6" name="Google Shape;4916;p138"/>
              <p:cNvSpPr/>
              <p:nvPr/>
            </p:nvSpPr>
            <p:spPr>
              <a:xfrm>
                <a:off x="19862536" y="3092257"/>
                <a:ext cx="851800" cy="867017"/>
              </a:xfrm>
              <a:custGeom>
                <a:rect b="b" l="l" r="r" t="t"/>
                <a:pathLst>
                  <a:path extrusionOk="0" h="404" w="397">
                    <a:moveTo>
                      <a:pt x="364" y="346"/>
                    </a:moveTo>
                    <a:cubicBezTo>
                      <a:pt x="397" y="339"/>
                      <a:pt x="397" y="339"/>
                      <a:pt x="397" y="339"/>
                    </a:cubicBezTo>
                    <a:cubicBezTo>
                      <a:pt x="358" y="192"/>
                      <a:pt x="258" y="69"/>
                      <a:pt x="126" y="0"/>
                    </a:cubicBezTo>
                    <a:cubicBezTo>
                      <a:pt x="121" y="10"/>
                      <a:pt x="117" y="20"/>
                      <a:pt x="112" y="30"/>
                    </a:cubicBezTo>
                    <a:cubicBezTo>
                      <a:pt x="0" y="262"/>
                      <a:pt x="113" y="404"/>
                      <a:pt x="364" y="34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7" name="Google Shape;4917;p138"/>
              <p:cNvSpPr/>
              <p:nvPr/>
            </p:nvSpPr>
            <p:spPr>
              <a:xfrm>
                <a:off x="20036892" y="3903045"/>
                <a:ext cx="716493" cy="907829"/>
              </a:xfrm>
              <a:custGeom>
                <a:rect b="b" l="l" r="r" t="t"/>
                <a:pathLst>
                  <a:path extrusionOk="0" h="423" w="334">
                    <a:moveTo>
                      <a:pt x="202" y="403"/>
                    </a:moveTo>
                    <a:cubicBezTo>
                      <a:pt x="228" y="423"/>
                      <a:pt x="228" y="423"/>
                      <a:pt x="228" y="423"/>
                    </a:cubicBezTo>
                    <a:cubicBezTo>
                      <a:pt x="295" y="333"/>
                      <a:pt x="334" y="222"/>
                      <a:pt x="334" y="101"/>
                    </a:cubicBezTo>
                    <a:cubicBezTo>
                      <a:pt x="334" y="67"/>
                      <a:pt x="331" y="33"/>
                      <a:pt x="325" y="0"/>
                    </a:cubicBezTo>
                    <a:cubicBezTo>
                      <a:pt x="314" y="3"/>
                      <a:pt x="303" y="5"/>
                      <a:pt x="292" y="7"/>
                    </a:cubicBezTo>
                    <a:cubicBezTo>
                      <a:pt x="41" y="65"/>
                      <a:pt x="0" y="242"/>
                      <a:pt x="202" y="403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8" name="Google Shape;4918;p138"/>
              <p:cNvSpPr/>
              <p:nvPr/>
            </p:nvSpPr>
            <p:spPr>
              <a:xfrm>
                <a:off x="19633695" y="4488916"/>
                <a:ext cx="838178" cy="793557"/>
              </a:xfrm>
              <a:custGeom>
                <a:rect b="b" l="l" r="r" t="t"/>
                <a:pathLst>
                  <a:path extrusionOk="0" h="370" w="391">
                    <a:moveTo>
                      <a:pt x="0" y="337"/>
                    </a:moveTo>
                    <a:cubicBezTo>
                      <a:pt x="0" y="370"/>
                      <a:pt x="0" y="370"/>
                      <a:pt x="0" y="370"/>
                    </a:cubicBezTo>
                    <a:cubicBezTo>
                      <a:pt x="156" y="364"/>
                      <a:pt x="296" y="292"/>
                      <a:pt x="391" y="182"/>
                    </a:cubicBezTo>
                    <a:cubicBezTo>
                      <a:pt x="382" y="175"/>
                      <a:pt x="374" y="168"/>
                      <a:pt x="365" y="161"/>
                    </a:cubicBezTo>
                    <a:cubicBezTo>
                      <a:pt x="163" y="0"/>
                      <a:pt x="0" y="79"/>
                      <a:pt x="0" y="337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9" name="Google Shape;4919;p138"/>
              <p:cNvSpPr/>
              <p:nvPr/>
            </p:nvSpPr>
            <p:spPr>
              <a:xfrm>
                <a:off x="18427735" y="3903045"/>
                <a:ext cx="716493" cy="907829"/>
              </a:xfrm>
              <a:custGeom>
                <a:rect b="b" l="l" r="r" t="t"/>
                <a:pathLst>
                  <a:path extrusionOk="0" h="423" w="334">
                    <a:moveTo>
                      <a:pt x="42" y="7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3" y="33"/>
                      <a:pt x="0" y="67"/>
                      <a:pt x="0" y="101"/>
                    </a:cubicBezTo>
                    <a:cubicBezTo>
                      <a:pt x="0" y="222"/>
                      <a:pt x="39" y="333"/>
                      <a:pt x="106" y="423"/>
                    </a:cubicBezTo>
                    <a:cubicBezTo>
                      <a:pt x="115" y="416"/>
                      <a:pt x="123" y="410"/>
                      <a:pt x="132" y="403"/>
                    </a:cubicBezTo>
                    <a:cubicBezTo>
                      <a:pt x="334" y="242"/>
                      <a:pt x="293" y="65"/>
                      <a:pt x="42" y="7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920" name="Google Shape;4920;p138"/>
            <p:cNvGrpSpPr/>
            <p:nvPr/>
          </p:nvGrpSpPr>
          <p:grpSpPr>
            <a:xfrm>
              <a:off x="3699881" y="1928847"/>
              <a:ext cx="1744238" cy="1744010"/>
              <a:chOff x="3852281" y="2080907"/>
              <a:chExt cx="1744238" cy="1744010"/>
            </a:xfrm>
          </p:grpSpPr>
          <p:sp>
            <p:nvSpPr>
              <p:cNvPr id="4921" name="Google Shape;4921;p138"/>
              <p:cNvSpPr/>
              <p:nvPr/>
            </p:nvSpPr>
            <p:spPr>
              <a:xfrm>
                <a:off x="4375348" y="2080907"/>
                <a:ext cx="698104" cy="495860"/>
              </a:xfrm>
              <a:custGeom>
                <a:rect b="b" l="l" r="r" t="t"/>
                <a:pathLst>
                  <a:path extrusionOk="0" h="308" w="434">
                    <a:moveTo>
                      <a:pt x="420" y="75"/>
                    </a:moveTo>
                    <a:cubicBezTo>
                      <a:pt x="434" y="45"/>
                      <a:pt x="434" y="45"/>
                      <a:pt x="434" y="45"/>
                    </a:cubicBezTo>
                    <a:cubicBezTo>
                      <a:pt x="368" y="16"/>
                      <a:pt x="294" y="0"/>
                      <a:pt x="217" y="0"/>
                    </a:cubicBezTo>
                    <a:cubicBezTo>
                      <a:pt x="140" y="0"/>
                      <a:pt x="66" y="16"/>
                      <a:pt x="0" y="45"/>
                    </a:cubicBezTo>
                    <a:cubicBezTo>
                      <a:pt x="4" y="55"/>
                      <a:pt x="9" y="65"/>
                      <a:pt x="14" y="75"/>
                    </a:cubicBezTo>
                    <a:cubicBezTo>
                      <a:pt x="126" y="308"/>
                      <a:pt x="308" y="308"/>
                      <a:pt x="420" y="75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2" name="Google Shape;4922;p138"/>
              <p:cNvSpPr/>
              <p:nvPr/>
            </p:nvSpPr>
            <p:spPr>
              <a:xfrm>
                <a:off x="4062734" y="3229749"/>
                <a:ext cx="629315" cy="595168"/>
              </a:xfrm>
              <a:custGeom>
                <a:rect b="b" l="l" r="r" t="t"/>
                <a:pathLst>
                  <a:path extrusionOk="0" h="370" w="391">
                    <a:moveTo>
                      <a:pt x="26" y="161"/>
                    </a:moveTo>
                    <a:cubicBezTo>
                      <a:pt x="0" y="182"/>
                      <a:pt x="0" y="182"/>
                      <a:pt x="0" y="182"/>
                    </a:cubicBezTo>
                    <a:cubicBezTo>
                      <a:pt x="95" y="292"/>
                      <a:pt x="235" y="364"/>
                      <a:pt x="391" y="370"/>
                    </a:cubicBezTo>
                    <a:cubicBezTo>
                      <a:pt x="391" y="359"/>
                      <a:pt x="391" y="348"/>
                      <a:pt x="391" y="337"/>
                    </a:cubicBezTo>
                    <a:cubicBezTo>
                      <a:pt x="391" y="79"/>
                      <a:pt x="228" y="0"/>
                      <a:pt x="26" y="161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3" name="Google Shape;4923;p138"/>
              <p:cNvSpPr/>
              <p:nvPr/>
            </p:nvSpPr>
            <p:spPr>
              <a:xfrm>
                <a:off x="3880887" y="2182255"/>
                <a:ext cx="638850" cy="650263"/>
              </a:xfrm>
              <a:custGeom>
                <a:rect b="b" l="l" r="r" t="t"/>
                <a:pathLst>
                  <a:path extrusionOk="0" h="404" w="397">
                    <a:moveTo>
                      <a:pt x="285" y="30"/>
                    </a:moveTo>
                    <a:cubicBezTo>
                      <a:pt x="271" y="0"/>
                      <a:pt x="271" y="0"/>
                      <a:pt x="271" y="0"/>
                    </a:cubicBezTo>
                    <a:cubicBezTo>
                      <a:pt x="139" y="69"/>
                      <a:pt x="39" y="192"/>
                      <a:pt x="0" y="339"/>
                    </a:cubicBezTo>
                    <a:cubicBezTo>
                      <a:pt x="11" y="342"/>
                      <a:pt x="22" y="344"/>
                      <a:pt x="33" y="346"/>
                    </a:cubicBezTo>
                    <a:cubicBezTo>
                      <a:pt x="284" y="404"/>
                      <a:pt x="397" y="262"/>
                      <a:pt x="285" y="30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4" name="Google Shape;4924;p138"/>
              <p:cNvSpPr/>
              <p:nvPr/>
            </p:nvSpPr>
            <p:spPr>
              <a:xfrm>
                <a:off x="4928382" y="2182255"/>
                <a:ext cx="638850" cy="650263"/>
              </a:xfrm>
              <a:custGeom>
                <a:rect b="b" l="l" r="r" t="t"/>
                <a:pathLst>
                  <a:path extrusionOk="0" h="404" w="397">
                    <a:moveTo>
                      <a:pt x="364" y="346"/>
                    </a:moveTo>
                    <a:cubicBezTo>
                      <a:pt x="397" y="339"/>
                      <a:pt x="397" y="339"/>
                      <a:pt x="397" y="339"/>
                    </a:cubicBezTo>
                    <a:cubicBezTo>
                      <a:pt x="358" y="192"/>
                      <a:pt x="258" y="69"/>
                      <a:pt x="126" y="0"/>
                    </a:cubicBezTo>
                    <a:cubicBezTo>
                      <a:pt x="121" y="10"/>
                      <a:pt x="117" y="20"/>
                      <a:pt x="112" y="30"/>
                    </a:cubicBezTo>
                    <a:cubicBezTo>
                      <a:pt x="0" y="262"/>
                      <a:pt x="113" y="404"/>
                      <a:pt x="364" y="346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5" name="Google Shape;4925;p138"/>
              <p:cNvSpPr/>
              <p:nvPr/>
            </p:nvSpPr>
            <p:spPr>
              <a:xfrm>
                <a:off x="5059149" y="2790346"/>
                <a:ext cx="537370" cy="680872"/>
              </a:xfrm>
              <a:custGeom>
                <a:rect b="b" l="l" r="r" t="t"/>
                <a:pathLst>
                  <a:path extrusionOk="0" h="423" w="334">
                    <a:moveTo>
                      <a:pt x="202" y="403"/>
                    </a:moveTo>
                    <a:cubicBezTo>
                      <a:pt x="228" y="423"/>
                      <a:pt x="228" y="423"/>
                      <a:pt x="228" y="423"/>
                    </a:cubicBezTo>
                    <a:cubicBezTo>
                      <a:pt x="295" y="333"/>
                      <a:pt x="334" y="222"/>
                      <a:pt x="334" y="101"/>
                    </a:cubicBezTo>
                    <a:cubicBezTo>
                      <a:pt x="334" y="67"/>
                      <a:pt x="331" y="33"/>
                      <a:pt x="325" y="0"/>
                    </a:cubicBezTo>
                    <a:cubicBezTo>
                      <a:pt x="314" y="3"/>
                      <a:pt x="303" y="5"/>
                      <a:pt x="292" y="7"/>
                    </a:cubicBezTo>
                    <a:cubicBezTo>
                      <a:pt x="41" y="65"/>
                      <a:pt x="0" y="242"/>
                      <a:pt x="202" y="403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6" name="Google Shape;4926;p138"/>
              <p:cNvSpPr/>
              <p:nvPr/>
            </p:nvSpPr>
            <p:spPr>
              <a:xfrm>
                <a:off x="4756751" y="3229749"/>
                <a:ext cx="628634" cy="595168"/>
              </a:xfrm>
              <a:custGeom>
                <a:rect b="b" l="l" r="r" t="t"/>
                <a:pathLst>
                  <a:path extrusionOk="0" h="370" w="391">
                    <a:moveTo>
                      <a:pt x="0" y="337"/>
                    </a:moveTo>
                    <a:cubicBezTo>
                      <a:pt x="0" y="370"/>
                      <a:pt x="0" y="370"/>
                      <a:pt x="0" y="370"/>
                    </a:cubicBezTo>
                    <a:cubicBezTo>
                      <a:pt x="156" y="364"/>
                      <a:pt x="296" y="292"/>
                      <a:pt x="391" y="182"/>
                    </a:cubicBezTo>
                    <a:cubicBezTo>
                      <a:pt x="382" y="175"/>
                      <a:pt x="374" y="168"/>
                      <a:pt x="365" y="161"/>
                    </a:cubicBezTo>
                    <a:cubicBezTo>
                      <a:pt x="163" y="0"/>
                      <a:pt x="0" y="79"/>
                      <a:pt x="0" y="337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7" name="Google Shape;4927;p138"/>
              <p:cNvSpPr/>
              <p:nvPr/>
            </p:nvSpPr>
            <p:spPr>
              <a:xfrm>
                <a:off x="3852281" y="2790346"/>
                <a:ext cx="537370" cy="680872"/>
              </a:xfrm>
              <a:custGeom>
                <a:rect b="b" l="l" r="r" t="t"/>
                <a:pathLst>
                  <a:path extrusionOk="0" h="423" w="334">
                    <a:moveTo>
                      <a:pt x="42" y="7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3" y="33"/>
                      <a:pt x="0" y="67"/>
                      <a:pt x="0" y="101"/>
                    </a:cubicBezTo>
                    <a:cubicBezTo>
                      <a:pt x="0" y="222"/>
                      <a:pt x="39" y="333"/>
                      <a:pt x="106" y="423"/>
                    </a:cubicBezTo>
                    <a:cubicBezTo>
                      <a:pt x="115" y="416"/>
                      <a:pt x="123" y="410"/>
                      <a:pt x="132" y="403"/>
                    </a:cubicBezTo>
                    <a:cubicBezTo>
                      <a:pt x="334" y="242"/>
                      <a:pt x="293" y="65"/>
                      <a:pt x="42" y="7"/>
                    </a:cubicBezTo>
                    <a:close/>
                  </a:path>
                </a:pathLst>
              </a:custGeom>
              <a:solidFill>
                <a:schemeClr val="dk2">
                  <a:alpha val="40000"/>
                </a:schemeClr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928" name="Google Shape;4928;p138"/>
          <p:cNvSpPr/>
          <p:nvPr/>
        </p:nvSpPr>
        <p:spPr>
          <a:xfrm>
            <a:off x="433014" y="1565302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929" name="Google Shape;4929;p138"/>
          <p:cNvSpPr/>
          <p:nvPr/>
        </p:nvSpPr>
        <p:spPr>
          <a:xfrm>
            <a:off x="433014" y="3263746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930" name="Google Shape;4930;p138"/>
          <p:cNvSpPr/>
          <p:nvPr/>
        </p:nvSpPr>
        <p:spPr>
          <a:xfrm>
            <a:off x="433014" y="4962191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931" name="Google Shape;4931;p138"/>
          <p:cNvSpPr/>
          <p:nvPr/>
        </p:nvSpPr>
        <p:spPr>
          <a:xfrm>
            <a:off x="8585958" y="1565302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932" name="Google Shape;4932;p138"/>
          <p:cNvSpPr/>
          <p:nvPr/>
        </p:nvSpPr>
        <p:spPr>
          <a:xfrm>
            <a:off x="8585958" y="2697598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4933" name="Google Shape;4933;p138"/>
          <p:cNvSpPr/>
          <p:nvPr/>
        </p:nvSpPr>
        <p:spPr>
          <a:xfrm>
            <a:off x="8585958" y="3831593"/>
            <a:ext cx="3003923" cy="88915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sp>
        <p:nvSpPr>
          <p:cNvPr id="4934" name="Google Shape;4934;p138"/>
          <p:cNvSpPr/>
          <p:nvPr/>
        </p:nvSpPr>
        <p:spPr>
          <a:xfrm>
            <a:off x="8585958" y="4963890"/>
            <a:ext cx="3003923" cy="88915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r>
              <a:rPr lang="en-US" sz="1200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</p:txBody>
      </p:sp>
      <p:grpSp>
        <p:nvGrpSpPr>
          <p:cNvPr id="4935" name="Google Shape;4935;p138"/>
          <p:cNvGrpSpPr/>
          <p:nvPr/>
        </p:nvGrpSpPr>
        <p:grpSpPr>
          <a:xfrm>
            <a:off x="5009943" y="4900565"/>
            <a:ext cx="531221" cy="531936"/>
            <a:chOff x="2897188" y="4360862"/>
            <a:chExt cx="1173162" cy="1174751"/>
          </a:xfrm>
        </p:grpSpPr>
        <p:sp>
          <p:nvSpPr>
            <p:cNvPr id="4936" name="Google Shape;4936;p138"/>
            <p:cNvSpPr/>
            <p:nvPr/>
          </p:nvSpPr>
          <p:spPr>
            <a:xfrm>
              <a:off x="3152775" y="4635500"/>
              <a:ext cx="625475" cy="625475"/>
            </a:xfrm>
            <a:custGeom>
              <a:rect b="b" l="l" r="r" t="t"/>
              <a:pathLst>
                <a:path extrusionOk="0" h="1024" w="1024">
                  <a:moveTo>
                    <a:pt x="512" y="1024"/>
                  </a:moveTo>
                  <a:cubicBezTo>
                    <a:pt x="795" y="1024"/>
                    <a:pt x="1024" y="794"/>
                    <a:pt x="1024" y="512"/>
                  </a:cubicBezTo>
                  <a:cubicBezTo>
                    <a:pt x="1024" y="229"/>
                    <a:pt x="795" y="0"/>
                    <a:pt x="512" y="0"/>
                  </a:cubicBezTo>
                  <a:cubicBezTo>
                    <a:pt x="229" y="0"/>
                    <a:pt x="0" y="229"/>
                    <a:pt x="0" y="512"/>
                  </a:cubicBezTo>
                  <a:cubicBezTo>
                    <a:pt x="0" y="794"/>
                    <a:pt x="229" y="1023"/>
                    <a:pt x="512" y="1024"/>
                  </a:cubicBezTo>
                  <a:moveTo>
                    <a:pt x="958" y="480"/>
                  </a:moveTo>
                  <a:cubicBezTo>
                    <a:pt x="775" y="480"/>
                    <a:pt x="775" y="480"/>
                    <a:pt x="775" y="480"/>
                  </a:cubicBezTo>
                  <a:cubicBezTo>
                    <a:pt x="773" y="415"/>
                    <a:pt x="765" y="351"/>
                    <a:pt x="750" y="288"/>
                  </a:cubicBezTo>
                  <a:cubicBezTo>
                    <a:pt x="899" y="288"/>
                    <a:pt x="899" y="288"/>
                    <a:pt x="899" y="288"/>
                  </a:cubicBezTo>
                  <a:cubicBezTo>
                    <a:pt x="933" y="346"/>
                    <a:pt x="954" y="412"/>
                    <a:pt x="958" y="480"/>
                  </a:cubicBezTo>
                  <a:moveTo>
                    <a:pt x="480" y="800"/>
                  </a:moveTo>
                  <a:cubicBezTo>
                    <a:pt x="480" y="953"/>
                    <a:pt x="480" y="953"/>
                    <a:pt x="480" y="953"/>
                  </a:cubicBezTo>
                  <a:cubicBezTo>
                    <a:pt x="435" y="935"/>
                    <a:pt x="392" y="881"/>
                    <a:pt x="360" y="800"/>
                  </a:cubicBezTo>
                  <a:lnTo>
                    <a:pt x="480" y="800"/>
                  </a:lnTo>
                  <a:close/>
                  <a:moveTo>
                    <a:pt x="339" y="736"/>
                  </a:moveTo>
                  <a:cubicBezTo>
                    <a:pt x="323" y="673"/>
                    <a:pt x="314" y="608"/>
                    <a:pt x="313" y="544"/>
                  </a:cubicBezTo>
                  <a:cubicBezTo>
                    <a:pt x="480" y="544"/>
                    <a:pt x="480" y="544"/>
                    <a:pt x="480" y="544"/>
                  </a:cubicBezTo>
                  <a:cubicBezTo>
                    <a:pt x="480" y="736"/>
                    <a:pt x="480" y="736"/>
                    <a:pt x="480" y="736"/>
                  </a:cubicBezTo>
                  <a:lnTo>
                    <a:pt x="339" y="736"/>
                  </a:lnTo>
                  <a:close/>
                  <a:moveTo>
                    <a:pt x="544" y="953"/>
                  </a:moveTo>
                  <a:cubicBezTo>
                    <a:pt x="544" y="800"/>
                    <a:pt x="544" y="800"/>
                    <a:pt x="544" y="800"/>
                  </a:cubicBezTo>
                  <a:cubicBezTo>
                    <a:pt x="664" y="800"/>
                    <a:pt x="664" y="800"/>
                    <a:pt x="664" y="800"/>
                  </a:cubicBezTo>
                  <a:cubicBezTo>
                    <a:pt x="632" y="881"/>
                    <a:pt x="589" y="935"/>
                    <a:pt x="544" y="953"/>
                  </a:cubicBezTo>
                  <a:moveTo>
                    <a:pt x="544" y="736"/>
                  </a:moveTo>
                  <a:cubicBezTo>
                    <a:pt x="544" y="544"/>
                    <a:pt x="544" y="544"/>
                    <a:pt x="544" y="544"/>
                  </a:cubicBezTo>
                  <a:cubicBezTo>
                    <a:pt x="711" y="544"/>
                    <a:pt x="711" y="544"/>
                    <a:pt x="711" y="544"/>
                  </a:cubicBezTo>
                  <a:cubicBezTo>
                    <a:pt x="710" y="608"/>
                    <a:pt x="701" y="673"/>
                    <a:pt x="685" y="736"/>
                  </a:cubicBezTo>
                  <a:lnTo>
                    <a:pt x="544" y="736"/>
                  </a:lnTo>
                  <a:close/>
                  <a:moveTo>
                    <a:pt x="775" y="544"/>
                  </a:moveTo>
                  <a:cubicBezTo>
                    <a:pt x="958" y="544"/>
                    <a:pt x="958" y="544"/>
                    <a:pt x="958" y="544"/>
                  </a:cubicBezTo>
                  <a:cubicBezTo>
                    <a:pt x="954" y="611"/>
                    <a:pt x="933" y="677"/>
                    <a:pt x="899" y="736"/>
                  </a:cubicBezTo>
                  <a:cubicBezTo>
                    <a:pt x="750" y="736"/>
                    <a:pt x="750" y="736"/>
                    <a:pt x="750" y="736"/>
                  </a:cubicBezTo>
                  <a:cubicBezTo>
                    <a:pt x="765" y="673"/>
                    <a:pt x="773" y="608"/>
                    <a:pt x="775" y="544"/>
                  </a:cubicBezTo>
                  <a:moveTo>
                    <a:pt x="711" y="480"/>
                  </a:moveTo>
                  <a:cubicBezTo>
                    <a:pt x="544" y="480"/>
                    <a:pt x="544" y="480"/>
                    <a:pt x="544" y="480"/>
                  </a:cubicBezTo>
                  <a:cubicBezTo>
                    <a:pt x="544" y="288"/>
                    <a:pt x="544" y="288"/>
                    <a:pt x="544" y="288"/>
                  </a:cubicBezTo>
                  <a:cubicBezTo>
                    <a:pt x="685" y="288"/>
                    <a:pt x="685" y="288"/>
                    <a:pt x="685" y="288"/>
                  </a:cubicBezTo>
                  <a:cubicBezTo>
                    <a:pt x="701" y="350"/>
                    <a:pt x="710" y="415"/>
                    <a:pt x="711" y="480"/>
                  </a:cubicBezTo>
                  <a:moveTo>
                    <a:pt x="544" y="224"/>
                  </a:moveTo>
                  <a:cubicBezTo>
                    <a:pt x="544" y="70"/>
                    <a:pt x="544" y="70"/>
                    <a:pt x="544" y="70"/>
                  </a:cubicBezTo>
                  <a:cubicBezTo>
                    <a:pt x="589" y="88"/>
                    <a:pt x="632" y="142"/>
                    <a:pt x="664" y="224"/>
                  </a:cubicBezTo>
                  <a:lnTo>
                    <a:pt x="544" y="224"/>
                  </a:lnTo>
                  <a:close/>
                  <a:moveTo>
                    <a:pt x="480" y="70"/>
                  </a:moveTo>
                  <a:cubicBezTo>
                    <a:pt x="480" y="224"/>
                    <a:pt x="480" y="224"/>
                    <a:pt x="480" y="224"/>
                  </a:cubicBezTo>
                  <a:cubicBezTo>
                    <a:pt x="360" y="224"/>
                    <a:pt x="360" y="224"/>
                    <a:pt x="360" y="224"/>
                  </a:cubicBezTo>
                  <a:cubicBezTo>
                    <a:pt x="392" y="142"/>
                    <a:pt x="435" y="88"/>
                    <a:pt x="480" y="70"/>
                  </a:cubicBezTo>
                  <a:moveTo>
                    <a:pt x="480" y="288"/>
                  </a:moveTo>
                  <a:cubicBezTo>
                    <a:pt x="480" y="480"/>
                    <a:pt x="480" y="480"/>
                    <a:pt x="480" y="480"/>
                  </a:cubicBezTo>
                  <a:cubicBezTo>
                    <a:pt x="313" y="480"/>
                    <a:pt x="313" y="480"/>
                    <a:pt x="313" y="480"/>
                  </a:cubicBezTo>
                  <a:cubicBezTo>
                    <a:pt x="314" y="415"/>
                    <a:pt x="323" y="350"/>
                    <a:pt x="339" y="288"/>
                  </a:cubicBezTo>
                  <a:lnTo>
                    <a:pt x="480" y="288"/>
                  </a:lnTo>
                  <a:close/>
                  <a:moveTo>
                    <a:pt x="249" y="480"/>
                  </a:moveTo>
                  <a:cubicBezTo>
                    <a:pt x="66" y="480"/>
                    <a:pt x="66" y="480"/>
                    <a:pt x="66" y="480"/>
                  </a:cubicBezTo>
                  <a:cubicBezTo>
                    <a:pt x="70" y="412"/>
                    <a:pt x="91" y="346"/>
                    <a:pt x="125" y="288"/>
                  </a:cubicBezTo>
                  <a:cubicBezTo>
                    <a:pt x="274" y="288"/>
                    <a:pt x="274" y="288"/>
                    <a:pt x="274" y="288"/>
                  </a:cubicBezTo>
                  <a:cubicBezTo>
                    <a:pt x="259" y="351"/>
                    <a:pt x="251" y="415"/>
                    <a:pt x="249" y="480"/>
                  </a:cubicBezTo>
                  <a:moveTo>
                    <a:pt x="249" y="544"/>
                  </a:moveTo>
                  <a:cubicBezTo>
                    <a:pt x="251" y="608"/>
                    <a:pt x="259" y="673"/>
                    <a:pt x="274" y="736"/>
                  </a:cubicBezTo>
                  <a:cubicBezTo>
                    <a:pt x="125" y="736"/>
                    <a:pt x="125" y="736"/>
                    <a:pt x="125" y="736"/>
                  </a:cubicBezTo>
                  <a:cubicBezTo>
                    <a:pt x="91" y="677"/>
                    <a:pt x="70" y="611"/>
                    <a:pt x="66" y="544"/>
                  </a:cubicBezTo>
                  <a:lnTo>
                    <a:pt x="249" y="544"/>
                  </a:lnTo>
                  <a:close/>
                  <a:moveTo>
                    <a:pt x="169" y="800"/>
                  </a:moveTo>
                  <a:cubicBezTo>
                    <a:pt x="293" y="800"/>
                    <a:pt x="293" y="800"/>
                    <a:pt x="293" y="800"/>
                  </a:cubicBezTo>
                  <a:cubicBezTo>
                    <a:pt x="308" y="847"/>
                    <a:pt x="331" y="892"/>
                    <a:pt x="360" y="933"/>
                  </a:cubicBezTo>
                  <a:cubicBezTo>
                    <a:pt x="286" y="906"/>
                    <a:pt x="220" y="860"/>
                    <a:pt x="169" y="800"/>
                  </a:cubicBezTo>
                  <a:moveTo>
                    <a:pt x="664" y="933"/>
                  </a:moveTo>
                  <a:cubicBezTo>
                    <a:pt x="693" y="892"/>
                    <a:pt x="716" y="847"/>
                    <a:pt x="731" y="800"/>
                  </a:cubicBezTo>
                  <a:cubicBezTo>
                    <a:pt x="855" y="800"/>
                    <a:pt x="855" y="800"/>
                    <a:pt x="855" y="800"/>
                  </a:cubicBezTo>
                  <a:cubicBezTo>
                    <a:pt x="804" y="860"/>
                    <a:pt x="738" y="906"/>
                    <a:pt x="664" y="933"/>
                  </a:cubicBezTo>
                  <a:moveTo>
                    <a:pt x="855" y="224"/>
                  </a:moveTo>
                  <a:cubicBezTo>
                    <a:pt x="731" y="224"/>
                    <a:pt x="731" y="224"/>
                    <a:pt x="731" y="224"/>
                  </a:cubicBezTo>
                  <a:cubicBezTo>
                    <a:pt x="716" y="176"/>
                    <a:pt x="693" y="131"/>
                    <a:pt x="664" y="91"/>
                  </a:cubicBezTo>
                  <a:cubicBezTo>
                    <a:pt x="738" y="117"/>
                    <a:pt x="804" y="163"/>
                    <a:pt x="855" y="224"/>
                  </a:cubicBezTo>
                  <a:moveTo>
                    <a:pt x="360" y="91"/>
                  </a:moveTo>
                  <a:cubicBezTo>
                    <a:pt x="331" y="131"/>
                    <a:pt x="308" y="176"/>
                    <a:pt x="293" y="224"/>
                  </a:cubicBezTo>
                  <a:cubicBezTo>
                    <a:pt x="169" y="224"/>
                    <a:pt x="169" y="224"/>
                    <a:pt x="169" y="224"/>
                  </a:cubicBezTo>
                  <a:cubicBezTo>
                    <a:pt x="220" y="163"/>
                    <a:pt x="286" y="117"/>
                    <a:pt x="360" y="9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7" name="Google Shape;4937;p138"/>
            <p:cNvSpPr/>
            <p:nvPr/>
          </p:nvSpPr>
          <p:spPr>
            <a:xfrm>
              <a:off x="3190875" y="5280025"/>
              <a:ext cx="590550" cy="255588"/>
            </a:xfrm>
            <a:custGeom>
              <a:rect b="b" l="l" r="r" t="t"/>
              <a:pathLst>
                <a:path extrusionOk="0" h="416" w="966">
                  <a:moveTo>
                    <a:pt x="32" y="320"/>
                  </a:moveTo>
                  <a:cubicBezTo>
                    <a:pt x="160" y="320"/>
                    <a:pt x="160" y="320"/>
                    <a:pt x="160" y="320"/>
                  </a:cubicBezTo>
                  <a:cubicBezTo>
                    <a:pt x="178" y="320"/>
                    <a:pt x="192" y="305"/>
                    <a:pt x="192" y="288"/>
                  </a:cubicBezTo>
                  <a:cubicBezTo>
                    <a:pt x="192" y="288"/>
                    <a:pt x="192" y="288"/>
                    <a:pt x="192" y="288"/>
                  </a:cubicBezTo>
                  <a:cubicBezTo>
                    <a:pt x="216" y="288"/>
                    <a:pt x="216" y="288"/>
                    <a:pt x="216" y="288"/>
                  </a:cubicBezTo>
                  <a:cubicBezTo>
                    <a:pt x="463" y="412"/>
                    <a:pt x="463" y="412"/>
                    <a:pt x="463" y="412"/>
                  </a:cubicBezTo>
                  <a:cubicBezTo>
                    <a:pt x="468" y="414"/>
                    <a:pt x="473" y="416"/>
                    <a:pt x="478" y="416"/>
                  </a:cubicBezTo>
                  <a:cubicBezTo>
                    <a:pt x="484" y="416"/>
                    <a:pt x="489" y="414"/>
                    <a:pt x="494" y="411"/>
                  </a:cubicBezTo>
                  <a:cubicBezTo>
                    <a:pt x="926" y="144"/>
                    <a:pt x="926" y="144"/>
                    <a:pt x="926" y="144"/>
                  </a:cubicBezTo>
                  <a:cubicBezTo>
                    <a:pt x="953" y="130"/>
                    <a:pt x="966" y="100"/>
                    <a:pt x="958" y="71"/>
                  </a:cubicBezTo>
                  <a:cubicBezTo>
                    <a:pt x="950" y="41"/>
                    <a:pt x="922" y="20"/>
                    <a:pt x="891" y="22"/>
                  </a:cubicBezTo>
                  <a:cubicBezTo>
                    <a:pt x="890" y="22"/>
                    <a:pt x="890" y="22"/>
                    <a:pt x="890" y="22"/>
                  </a:cubicBezTo>
                  <a:cubicBezTo>
                    <a:pt x="414" y="64"/>
                    <a:pt x="414" y="64"/>
                    <a:pt x="414" y="64"/>
                  </a:cubicBezTo>
                  <a:cubicBezTo>
                    <a:pt x="368" y="36"/>
                    <a:pt x="368" y="36"/>
                    <a:pt x="368" y="36"/>
                  </a:cubicBezTo>
                  <a:cubicBezTo>
                    <a:pt x="364" y="33"/>
                    <a:pt x="358" y="32"/>
                    <a:pt x="352" y="32"/>
                  </a:cubicBezTo>
                  <a:cubicBezTo>
                    <a:pt x="192" y="32"/>
                    <a:pt x="192" y="32"/>
                    <a:pt x="192" y="32"/>
                  </a:cubicBezTo>
                  <a:cubicBezTo>
                    <a:pt x="192" y="14"/>
                    <a:pt x="178" y="0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05"/>
                    <a:pt x="14" y="320"/>
                    <a:pt x="32" y="320"/>
                  </a:cubicBezTo>
                  <a:close/>
                  <a:moveTo>
                    <a:pt x="343" y="96"/>
                  </a:moveTo>
                  <a:cubicBezTo>
                    <a:pt x="445" y="157"/>
                    <a:pt x="445" y="157"/>
                    <a:pt x="445" y="157"/>
                  </a:cubicBezTo>
                  <a:cubicBezTo>
                    <a:pt x="456" y="164"/>
                    <a:pt x="460" y="179"/>
                    <a:pt x="453" y="190"/>
                  </a:cubicBezTo>
                  <a:cubicBezTo>
                    <a:pt x="453" y="190"/>
                    <a:pt x="453" y="191"/>
                    <a:pt x="453" y="191"/>
                  </a:cubicBezTo>
                  <a:cubicBezTo>
                    <a:pt x="445" y="202"/>
                    <a:pt x="430" y="205"/>
                    <a:pt x="419" y="198"/>
                  </a:cubicBezTo>
                  <a:cubicBezTo>
                    <a:pt x="370" y="165"/>
                    <a:pt x="370" y="165"/>
                    <a:pt x="370" y="165"/>
                  </a:cubicBezTo>
                  <a:cubicBezTo>
                    <a:pt x="334" y="218"/>
                    <a:pt x="334" y="218"/>
                    <a:pt x="334" y="218"/>
                  </a:cubicBezTo>
                  <a:cubicBezTo>
                    <a:pt x="383" y="251"/>
                    <a:pt x="383" y="251"/>
                    <a:pt x="383" y="251"/>
                  </a:cubicBezTo>
                  <a:cubicBezTo>
                    <a:pt x="398" y="261"/>
                    <a:pt x="415" y="266"/>
                    <a:pt x="432" y="266"/>
                  </a:cubicBezTo>
                  <a:cubicBezTo>
                    <a:pt x="438" y="266"/>
                    <a:pt x="444" y="265"/>
                    <a:pt x="450" y="264"/>
                  </a:cubicBezTo>
                  <a:cubicBezTo>
                    <a:pt x="473" y="260"/>
                    <a:pt x="493" y="246"/>
                    <a:pt x="506" y="226"/>
                  </a:cubicBezTo>
                  <a:cubicBezTo>
                    <a:pt x="519" y="206"/>
                    <a:pt x="524" y="182"/>
                    <a:pt x="519" y="158"/>
                  </a:cubicBezTo>
                  <a:cubicBezTo>
                    <a:pt x="515" y="144"/>
                    <a:pt x="509" y="131"/>
                    <a:pt x="499" y="120"/>
                  </a:cubicBezTo>
                  <a:cubicBezTo>
                    <a:pt x="895" y="86"/>
                    <a:pt x="895" y="86"/>
                    <a:pt x="895" y="86"/>
                  </a:cubicBezTo>
                  <a:cubicBezTo>
                    <a:pt x="894" y="89"/>
                    <a:pt x="894" y="89"/>
                    <a:pt x="894" y="89"/>
                  </a:cubicBezTo>
                  <a:cubicBezTo>
                    <a:pt x="476" y="347"/>
                    <a:pt x="476" y="347"/>
                    <a:pt x="476" y="347"/>
                  </a:cubicBezTo>
                  <a:cubicBezTo>
                    <a:pt x="238" y="227"/>
                    <a:pt x="238" y="227"/>
                    <a:pt x="238" y="227"/>
                  </a:cubicBezTo>
                  <a:cubicBezTo>
                    <a:pt x="234" y="225"/>
                    <a:pt x="229" y="224"/>
                    <a:pt x="224" y="224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2" y="96"/>
                    <a:pt x="192" y="96"/>
                    <a:pt x="192" y="96"/>
                  </a:cubicBezTo>
                  <a:lnTo>
                    <a:pt x="343" y="96"/>
                  </a:lnTo>
                  <a:close/>
                  <a:moveTo>
                    <a:pt x="64" y="64"/>
                  </a:moveTo>
                  <a:cubicBezTo>
                    <a:pt x="128" y="64"/>
                    <a:pt x="128" y="64"/>
                    <a:pt x="128" y="64"/>
                  </a:cubicBezTo>
                  <a:cubicBezTo>
                    <a:pt x="128" y="256"/>
                    <a:pt x="128" y="256"/>
                    <a:pt x="128" y="256"/>
                  </a:cubicBezTo>
                  <a:cubicBezTo>
                    <a:pt x="64" y="256"/>
                    <a:pt x="64" y="256"/>
                    <a:pt x="64" y="256"/>
                  </a:cubicBezTo>
                  <a:lnTo>
                    <a:pt x="64" y="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8" name="Google Shape;4938;p138"/>
            <p:cNvSpPr/>
            <p:nvPr/>
          </p:nvSpPr>
          <p:spPr>
            <a:xfrm>
              <a:off x="3187700" y="4360862"/>
              <a:ext cx="590550" cy="255588"/>
            </a:xfrm>
            <a:custGeom>
              <a:rect b="b" l="l" r="r" t="t"/>
              <a:pathLst>
                <a:path extrusionOk="0" h="418" w="966">
                  <a:moveTo>
                    <a:pt x="774" y="130"/>
                  </a:moveTo>
                  <a:cubicBezTo>
                    <a:pt x="750" y="130"/>
                    <a:pt x="750" y="130"/>
                    <a:pt x="750" y="130"/>
                  </a:cubicBezTo>
                  <a:cubicBezTo>
                    <a:pt x="503" y="5"/>
                    <a:pt x="503" y="5"/>
                    <a:pt x="503" y="5"/>
                  </a:cubicBezTo>
                  <a:cubicBezTo>
                    <a:pt x="493" y="0"/>
                    <a:pt x="481" y="0"/>
                    <a:pt x="472" y="6"/>
                  </a:cubicBezTo>
                  <a:cubicBezTo>
                    <a:pt x="40" y="273"/>
                    <a:pt x="40" y="273"/>
                    <a:pt x="40" y="273"/>
                  </a:cubicBezTo>
                  <a:cubicBezTo>
                    <a:pt x="13" y="287"/>
                    <a:pt x="0" y="317"/>
                    <a:pt x="8" y="346"/>
                  </a:cubicBezTo>
                  <a:cubicBezTo>
                    <a:pt x="16" y="376"/>
                    <a:pt x="44" y="397"/>
                    <a:pt x="75" y="395"/>
                  </a:cubicBezTo>
                  <a:cubicBezTo>
                    <a:pt x="76" y="395"/>
                    <a:pt x="76" y="395"/>
                    <a:pt x="76" y="395"/>
                  </a:cubicBezTo>
                  <a:cubicBezTo>
                    <a:pt x="552" y="354"/>
                    <a:pt x="552" y="354"/>
                    <a:pt x="552" y="354"/>
                  </a:cubicBezTo>
                  <a:cubicBezTo>
                    <a:pt x="598" y="381"/>
                    <a:pt x="598" y="381"/>
                    <a:pt x="598" y="381"/>
                  </a:cubicBezTo>
                  <a:cubicBezTo>
                    <a:pt x="603" y="384"/>
                    <a:pt x="608" y="386"/>
                    <a:pt x="614" y="386"/>
                  </a:cubicBezTo>
                  <a:cubicBezTo>
                    <a:pt x="774" y="386"/>
                    <a:pt x="774" y="386"/>
                    <a:pt x="774" y="386"/>
                  </a:cubicBezTo>
                  <a:cubicBezTo>
                    <a:pt x="774" y="403"/>
                    <a:pt x="788" y="418"/>
                    <a:pt x="806" y="418"/>
                  </a:cubicBezTo>
                  <a:cubicBezTo>
                    <a:pt x="806" y="418"/>
                    <a:pt x="806" y="418"/>
                    <a:pt x="806" y="418"/>
                  </a:cubicBezTo>
                  <a:cubicBezTo>
                    <a:pt x="934" y="418"/>
                    <a:pt x="934" y="418"/>
                    <a:pt x="934" y="418"/>
                  </a:cubicBezTo>
                  <a:cubicBezTo>
                    <a:pt x="952" y="418"/>
                    <a:pt x="966" y="403"/>
                    <a:pt x="966" y="386"/>
                  </a:cubicBezTo>
                  <a:cubicBezTo>
                    <a:pt x="966" y="386"/>
                    <a:pt x="966" y="386"/>
                    <a:pt x="966" y="386"/>
                  </a:cubicBezTo>
                  <a:cubicBezTo>
                    <a:pt x="966" y="130"/>
                    <a:pt x="966" y="130"/>
                    <a:pt x="966" y="130"/>
                  </a:cubicBezTo>
                  <a:cubicBezTo>
                    <a:pt x="966" y="112"/>
                    <a:pt x="952" y="98"/>
                    <a:pt x="934" y="98"/>
                  </a:cubicBezTo>
                  <a:cubicBezTo>
                    <a:pt x="934" y="98"/>
                    <a:pt x="934" y="98"/>
                    <a:pt x="934" y="98"/>
                  </a:cubicBezTo>
                  <a:cubicBezTo>
                    <a:pt x="806" y="98"/>
                    <a:pt x="806" y="98"/>
                    <a:pt x="806" y="98"/>
                  </a:cubicBezTo>
                  <a:cubicBezTo>
                    <a:pt x="788" y="98"/>
                    <a:pt x="774" y="112"/>
                    <a:pt x="774" y="130"/>
                  </a:cubicBezTo>
                  <a:close/>
                  <a:moveTo>
                    <a:pt x="623" y="322"/>
                  </a:moveTo>
                  <a:cubicBezTo>
                    <a:pt x="521" y="260"/>
                    <a:pt x="521" y="260"/>
                    <a:pt x="521" y="260"/>
                  </a:cubicBezTo>
                  <a:cubicBezTo>
                    <a:pt x="510" y="254"/>
                    <a:pt x="506" y="239"/>
                    <a:pt x="513" y="227"/>
                  </a:cubicBezTo>
                  <a:cubicBezTo>
                    <a:pt x="513" y="227"/>
                    <a:pt x="513" y="226"/>
                    <a:pt x="513" y="226"/>
                  </a:cubicBezTo>
                  <a:cubicBezTo>
                    <a:pt x="521" y="215"/>
                    <a:pt x="536" y="212"/>
                    <a:pt x="547" y="219"/>
                  </a:cubicBezTo>
                  <a:cubicBezTo>
                    <a:pt x="596" y="252"/>
                    <a:pt x="596" y="252"/>
                    <a:pt x="596" y="252"/>
                  </a:cubicBezTo>
                  <a:cubicBezTo>
                    <a:pt x="632" y="199"/>
                    <a:pt x="632" y="199"/>
                    <a:pt x="632" y="199"/>
                  </a:cubicBezTo>
                  <a:cubicBezTo>
                    <a:pt x="583" y="166"/>
                    <a:pt x="583" y="166"/>
                    <a:pt x="583" y="166"/>
                  </a:cubicBezTo>
                  <a:cubicBezTo>
                    <a:pt x="542" y="139"/>
                    <a:pt x="487" y="150"/>
                    <a:pt x="460" y="191"/>
                  </a:cubicBezTo>
                  <a:cubicBezTo>
                    <a:pt x="447" y="211"/>
                    <a:pt x="442" y="236"/>
                    <a:pt x="447" y="259"/>
                  </a:cubicBezTo>
                  <a:cubicBezTo>
                    <a:pt x="451" y="273"/>
                    <a:pt x="457" y="286"/>
                    <a:pt x="467" y="297"/>
                  </a:cubicBezTo>
                  <a:cubicBezTo>
                    <a:pt x="71" y="331"/>
                    <a:pt x="71" y="331"/>
                    <a:pt x="71" y="331"/>
                  </a:cubicBezTo>
                  <a:cubicBezTo>
                    <a:pt x="72" y="328"/>
                    <a:pt x="72" y="328"/>
                    <a:pt x="72" y="328"/>
                  </a:cubicBezTo>
                  <a:cubicBezTo>
                    <a:pt x="490" y="70"/>
                    <a:pt x="490" y="70"/>
                    <a:pt x="490" y="70"/>
                  </a:cubicBezTo>
                  <a:cubicBezTo>
                    <a:pt x="728" y="190"/>
                    <a:pt x="728" y="190"/>
                    <a:pt x="728" y="190"/>
                  </a:cubicBezTo>
                  <a:cubicBezTo>
                    <a:pt x="732" y="192"/>
                    <a:pt x="737" y="194"/>
                    <a:pt x="742" y="194"/>
                  </a:cubicBezTo>
                  <a:cubicBezTo>
                    <a:pt x="774" y="194"/>
                    <a:pt x="774" y="194"/>
                    <a:pt x="774" y="194"/>
                  </a:cubicBezTo>
                  <a:cubicBezTo>
                    <a:pt x="774" y="322"/>
                    <a:pt x="774" y="322"/>
                    <a:pt x="774" y="322"/>
                  </a:cubicBezTo>
                  <a:lnTo>
                    <a:pt x="623" y="322"/>
                  </a:lnTo>
                  <a:close/>
                  <a:moveTo>
                    <a:pt x="838" y="162"/>
                  </a:moveTo>
                  <a:cubicBezTo>
                    <a:pt x="902" y="162"/>
                    <a:pt x="902" y="162"/>
                    <a:pt x="902" y="162"/>
                  </a:cubicBezTo>
                  <a:cubicBezTo>
                    <a:pt x="902" y="354"/>
                    <a:pt x="902" y="354"/>
                    <a:pt x="902" y="354"/>
                  </a:cubicBezTo>
                  <a:cubicBezTo>
                    <a:pt x="838" y="354"/>
                    <a:pt x="838" y="354"/>
                    <a:pt x="838" y="354"/>
                  </a:cubicBezTo>
                  <a:lnTo>
                    <a:pt x="838" y="1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9" name="Google Shape;4939;p138"/>
            <p:cNvSpPr/>
            <p:nvPr/>
          </p:nvSpPr>
          <p:spPr>
            <a:xfrm>
              <a:off x="2936875" y="4362450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0" name="Google Shape;4940;p138"/>
            <p:cNvSpPr/>
            <p:nvPr/>
          </p:nvSpPr>
          <p:spPr>
            <a:xfrm>
              <a:off x="2936875" y="4440238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1" name="Google Shape;4941;p138"/>
            <p:cNvSpPr/>
            <p:nvPr/>
          </p:nvSpPr>
          <p:spPr>
            <a:xfrm>
              <a:off x="2976563" y="4400550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2" name="Google Shape;4942;p138"/>
            <p:cNvSpPr/>
            <p:nvPr/>
          </p:nvSpPr>
          <p:spPr>
            <a:xfrm>
              <a:off x="2897188" y="4400550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3" name="Google Shape;4943;p138"/>
            <p:cNvSpPr/>
            <p:nvPr/>
          </p:nvSpPr>
          <p:spPr>
            <a:xfrm>
              <a:off x="3992563" y="4362450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4" name="Google Shape;4944;p138"/>
            <p:cNvSpPr/>
            <p:nvPr/>
          </p:nvSpPr>
          <p:spPr>
            <a:xfrm>
              <a:off x="3992563" y="4440238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5" name="Google Shape;4945;p138"/>
            <p:cNvSpPr/>
            <p:nvPr/>
          </p:nvSpPr>
          <p:spPr>
            <a:xfrm>
              <a:off x="4032250" y="4400550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6" name="Google Shape;4946;p138"/>
            <p:cNvSpPr/>
            <p:nvPr/>
          </p:nvSpPr>
          <p:spPr>
            <a:xfrm>
              <a:off x="3954463" y="4400550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7" name="Google Shape;4947;p138"/>
            <p:cNvSpPr/>
            <p:nvPr/>
          </p:nvSpPr>
          <p:spPr>
            <a:xfrm>
              <a:off x="3992563" y="5418138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8" name="Google Shape;4948;p138"/>
            <p:cNvSpPr/>
            <p:nvPr/>
          </p:nvSpPr>
          <p:spPr>
            <a:xfrm>
              <a:off x="3992563" y="5495925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9" name="Google Shape;4949;p138"/>
            <p:cNvSpPr/>
            <p:nvPr/>
          </p:nvSpPr>
          <p:spPr>
            <a:xfrm>
              <a:off x="4032250" y="54562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0" name="Google Shape;4950;p138"/>
            <p:cNvSpPr/>
            <p:nvPr/>
          </p:nvSpPr>
          <p:spPr>
            <a:xfrm>
              <a:off x="3954463" y="54562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1" name="Google Shape;4951;p138"/>
            <p:cNvSpPr/>
            <p:nvPr/>
          </p:nvSpPr>
          <p:spPr>
            <a:xfrm>
              <a:off x="2936875" y="5418138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2" name="Google Shape;4952;p138"/>
            <p:cNvSpPr/>
            <p:nvPr/>
          </p:nvSpPr>
          <p:spPr>
            <a:xfrm>
              <a:off x="2936875" y="5495925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3" name="Google Shape;4953;p138"/>
            <p:cNvSpPr/>
            <p:nvPr/>
          </p:nvSpPr>
          <p:spPr>
            <a:xfrm>
              <a:off x="2976563" y="54562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4" name="Google Shape;4954;p138"/>
            <p:cNvSpPr/>
            <p:nvPr/>
          </p:nvSpPr>
          <p:spPr>
            <a:xfrm>
              <a:off x="2897188" y="5456238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5" name="Google Shape;4955;p138"/>
            <p:cNvSpPr/>
            <p:nvPr/>
          </p:nvSpPr>
          <p:spPr>
            <a:xfrm>
              <a:off x="3773488" y="4632325"/>
              <a:ext cx="204787" cy="642938"/>
            </a:xfrm>
            <a:custGeom>
              <a:rect b="b" l="l" r="r" t="t"/>
              <a:pathLst>
                <a:path extrusionOk="0" h="1052" w="335">
                  <a:moveTo>
                    <a:pt x="14" y="43"/>
                  </a:moveTo>
                  <a:cubicBezTo>
                    <a:pt x="265" y="318"/>
                    <a:pt x="258" y="740"/>
                    <a:pt x="0" y="1007"/>
                  </a:cubicBezTo>
                  <a:cubicBezTo>
                    <a:pt x="46" y="1052"/>
                    <a:pt x="46" y="1052"/>
                    <a:pt x="46" y="1052"/>
                  </a:cubicBezTo>
                  <a:cubicBezTo>
                    <a:pt x="328" y="760"/>
                    <a:pt x="335" y="300"/>
                    <a:pt x="62" y="0"/>
                  </a:cubicBezTo>
                  <a:lnTo>
                    <a:pt x="14" y="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6" name="Google Shape;4956;p138"/>
            <p:cNvSpPr/>
            <p:nvPr/>
          </p:nvSpPr>
          <p:spPr>
            <a:xfrm>
              <a:off x="2951163" y="4621213"/>
              <a:ext cx="204787" cy="654050"/>
            </a:xfrm>
            <a:custGeom>
              <a:rect b="b" l="l" r="r" t="t"/>
              <a:pathLst>
                <a:path extrusionOk="0" h="1069" w="334">
                  <a:moveTo>
                    <a:pt x="334" y="45"/>
                  </a:moveTo>
                  <a:cubicBezTo>
                    <a:pt x="288" y="0"/>
                    <a:pt x="288" y="0"/>
                    <a:pt x="288" y="0"/>
                  </a:cubicBezTo>
                  <a:cubicBezTo>
                    <a:pt x="0" y="298"/>
                    <a:pt x="0" y="771"/>
                    <a:pt x="288" y="1069"/>
                  </a:cubicBezTo>
                  <a:cubicBezTo>
                    <a:pt x="334" y="1024"/>
                    <a:pt x="334" y="1024"/>
                    <a:pt x="334" y="1024"/>
                  </a:cubicBezTo>
                  <a:cubicBezTo>
                    <a:pt x="70" y="751"/>
                    <a:pt x="70" y="318"/>
                    <a:pt x="334" y="4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57" name="Google Shape;4957;p138"/>
          <p:cNvGrpSpPr/>
          <p:nvPr/>
        </p:nvGrpSpPr>
        <p:grpSpPr>
          <a:xfrm>
            <a:off x="5716383" y="1828228"/>
            <a:ext cx="487064" cy="472181"/>
            <a:chOff x="10982325" y="6362701"/>
            <a:chExt cx="779463" cy="755649"/>
          </a:xfrm>
        </p:grpSpPr>
        <p:sp>
          <p:nvSpPr>
            <p:cNvPr id="4958" name="Google Shape;4958;p138"/>
            <p:cNvSpPr/>
            <p:nvPr/>
          </p:nvSpPr>
          <p:spPr>
            <a:xfrm>
              <a:off x="11296650" y="6653213"/>
              <a:ext cx="465138" cy="465137"/>
            </a:xfrm>
            <a:custGeom>
              <a:rect b="b" l="l" r="r" t="t"/>
              <a:pathLst>
                <a:path extrusionOk="0" h="1229" w="1230">
                  <a:moveTo>
                    <a:pt x="579" y="2"/>
                  </a:moveTo>
                  <a:cubicBezTo>
                    <a:pt x="261" y="2"/>
                    <a:pt x="3" y="260"/>
                    <a:pt x="3" y="578"/>
                  </a:cubicBezTo>
                  <a:cubicBezTo>
                    <a:pt x="3" y="647"/>
                    <a:pt x="16" y="716"/>
                    <a:pt x="40" y="781"/>
                  </a:cubicBezTo>
                  <a:cubicBezTo>
                    <a:pt x="100" y="758"/>
                    <a:pt x="100" y="758"/>
                    <a:pt x="100" y="758"/>
                  </a:cubicBezTo>
                  <a:cubicBezTo>
                    <a:pt x="0" y="494"/>
                    <a:pt x="134" y="199"/>
                    <a:pt x="398" y="99"/>
                  </a:cubicBezTo>
                  <a:cubicBezTo>
                    <a:pt x="663" y="0"/>
                    <a:pt x="958" y="133"/>
                    <a:pt x="1057" y="398"/>
                  </a:cubicBezTo>
                  <a:cubicBezTo>
                    <a:pt x="1157" y="662"/>
                    <a:pt x="1023" y="957"/>
                    <a:pt x="759" y="1057"/>
                  </a:cubicBezTo>
                  <a:cubicBezTo>
                    <a:pt x="643" y="1101"/>
                    <a:pt x="515" y="1101"/>
                    <a:pt x="398" y="1057"/>
                  </a:cubicBezTo>
                  <a:cubicBezTo>
                    <a:pt x="376" y="1117"/>
                    <a:pt x="376" y="1117"/>
                    <a:pt x="376" y="1117"/>
                  </a:cubicBezTo>
                  <a:cubicBezTo>
                    <a:pt x="674" y="1229"/>
                    <a:pt x="1006" y="1078"/>
                    <a:pt x="1118" y="780"/>
                  </a:cubicBezTo>
                  <a:cubicBezTo>
                    <a:pt x="1230" y="483"/>
                    <a:pt x="1079" y="151"/>
                    <a:pt x="782" y="38"/>
                  </a:cubicBezTo>
                  <a:cubicBezTo>
                    <a:pt x="717" y="14"/>
                    <a:pt x="648" y="2"/>
                    <a:pt x="579" y="2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9" name="Google Shape;4959;p138"/>
            <p:cNvSpPr/>
            <p:nvPr/>
          </p:nvSpPr>
          <p:spPr>
            <a:xfrm>
              <a:off x="11401425" y="6748463"/>
              <a:ext cx="238125" cy="247650"/>
            </a:xfrm>
            <a:custGeom>
              <a:rect b="b" l="l" r="r" t="t"/>
              <a:pathLst>
                <a:path extrusionOk="0" h="657" w="630">
                  <a:moveTo>
                    <a:pt x="301" y="553"/>
                  </a:moveTo>
                  <a:cubicBezTo>
                    <a:pt x="262" y="553"/>
                    <a:pt x="223" y="542"/>
                    <a:pt x="189" y="523"/>
                  </a:cubicBezTo>
                  <a:cubicBezTo>
                    <a:pt x="157" y="578"/>
                    <a:pt x="157" y="578"/>
                    <a:pt x="157" y="578"/>
                  </a:cubicBezTo>
                  <a:cubicBezTo>
                    <a:pt x="295" y="657"/>
                    <a:pt x="471" y="610"/>
                    <a:pt x="550" y="472"/>
                  </a:cubicBezTo>
                  <a:cubicBezTo>
                    <a:pt x="630" y="335"/>
                    <a:pt x="583" y="159"/>
                    <a:pt x="445" y="79"/>
                  </a:cubicBezTo>
                  <a:cubicBezTo>
                    <a:pt x="307" y="0"/>
                    <a:pt x="131" y="47"/>
                    <a:pt x="52" y="185"/>
                  </a:cubicBezTo>
                  <a:cubicBezTo>
                    <a:pt x="0" y="274"/>
                    <a:pt x="0" y="383"/>
                    <a:pt x="52" y="472"/>
                  </a:cubicBezTo>
                  <a:cubicBezTo>
                    <a:pt x="107" y="440"/>
                    <a:pt x="107" y="440"/>
                    <a:pt x="107" y="440"/>
                  </a:cubicBezTo>
                  <a:cubicBezTo>
                    <a:pt x="45" y="333"/>
                    <a:pt x="82" y="196"/>
                    <a:pt x="189" y="134"/>
                  </a:cubicBezTo>
                  <a:cubicBezTo>
                    <a:pt x="296" y="73"/>
                    <a:pt x="433" y="110"/>
                    <a:pt x="495" y="217"/>
                  </a:cubicBezTo>
                  <a:cubicBezTo>
                    <a:pt x="557" y="324"/>
                    <a:pt x="520" y="461"/>
                    <a:pt x="413" y="523"/>
                  </a:cubicBezTo>
                  <a:cubicBezTo>
                    <a:pt x="379" y="542"/>
                    <a:pt x="340" y="553"/>
                    <a:pt x="301" y="55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0" name="Google Shape;4960;p138"/>
            <p:cNvSpPr/>
            <p:nvPr/>
          </p:nvSpPr>
          <p:spPr>
            <a:xfrm>
              <a:off x="11342688" y="6680200"/>
              <a:ext cx="365125" cy="384175"/>
            </a:xfrm>
            <a:custGeom>
              <a:rect b="b" l="l" r="r" t="t"/>
              <a:pathLst>
                <a:path extrusionOk="0" h="1016" w="967">
                  <a:moveTo>
                    <a:pt x="287" y="921"/>
                  </a:moveTo>
                  <a:cubicBezTo>
                    <a:pt x="515" y="1016"/>
                    <a:pt x="777" y="908"/>
                    <a:pt x="872" y="680"/>
                  </a:cubicBezTo>
                  <a:cubicBezTo>
                    <a:pt x="967" y="451"/>
                    <a:pt x="859" y="190"/>
                    <a:pt x="630" y="95"/>
                  </a:cubicBezTo>
                  <a:cubicBezTo>
                    <a:pt x="402" y="0"/>
                    <a:pt x="140" y="108"/>
                    <a:pt x="45" y="336"/>
                  </a:cubicBezTo>
                  <a:cubicBezTo>
                    <a:pt x="0" y="446"/>
                    <a:pt x="0" y="570"/>
                    <a:pt x="46" y="680"/>
                  </a:cubicBezTo>
                  <a:cubicBezTo>
                    <a:pt x="105" y="656"/>
                    <a:pt x="105" y="656"/>
                    <a:pt x="105" y="656"/>
                  </a:cubicBezTo>
                  <a:cubicBezTo>
                    <a:pt x="23" y="460"/>
                    <a:pt x="116" y="236"/>
                    <a:pt x="311" y="154"/>
                  </a:cubicBezTo>
                  <a:cubicBezTo>
                    <a:pt x="507" y="73"/>
                    <a:pt x="731" y="165"/>
                    <a:pt x="813" y="361"/>
                  </a:cubicBezTo>
                  <a:cubicBezTo>
                    <a:pt x="894" y="556"/>
                    <a:pt x="802" y="781"/>
                    <a:pt x="606" y="862"/>
                  </a:cubicBezTo>
                  <a:cubicBezTo>
                    <a:pt x="512" y="902"/>
                    <a:pt x="406" y="902"/>
                    <a:pt x="311" y="862"/>
                  </a:cubicBezTo>
                  <a:lnTo>
                    <a:pt x="287" y="9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1" name="Google Shape;4961;p138"/>
            <p:cNvSpPr/>
            <p:nvPr/>
          </p:nvSpPr>
          <p:spPr>
            <a:xfrm>
              <a:off x="10982325" y="6362701"/>
              <a:ext cx="582613" cy="752474"/>
            </a:xfrm>
            <a:custGeom>
              <a:rect b="b" l="l" r="r" t="t"/>
              <a:pathLst>
                <a:path extrusionOk="0" h="1987" w="1538">
                  <a:moveTo>
                    <a:pt x="610" y="1795"/>
                  </a:moveTo>
                  <a:cubicBezTo>
                    <a:pt x="162" y="1795"/>
                    <a:pt x="162" y="1795"/>
                    <a:pt x="162" y="1795"/>
                  </a:cubicBezTo>
                  <a:cubicBezTo>
                    <a:pt x="109" y="1795"/>
                    <a:pt x="66" y="1838"/>
                    <a:pt x="66" y="1891"/>
                  </a:cubicBezTo>
                  <a:cubicBezTo>
                    <a:pt x="66" y="1944"/>
                    <a:pt x="109" y="1987"/>
                    <a:pt x="162" y="1987"/>
                  </a:cubicBezTo>
                  <a:cubicBezTo>
                    <a:pt x="552" y="1987"/>
                    <a:pt x="552" y="1987"/>
                    <a:pt x="552" y="1987"/>
                  </a:cubicBezTo>
                  <a:cubicBezTo>
                    <a:pt x="666" y="1986"/>
                    <a:pt x="779" y="1959"/>
                    <a:pt x="880" y="1905"/>
                  </a:cubicBezTo>
                  <a:cubicBezTo>
                    <a:pt x="900" y="1965"/>
                    <a:pt x="900" y="1965"/>
                    <a:pt x="900" y="1965"/>
                  </a:cubicBezTo>
                  <a:cubicBezTo>
                    <a:pt x="904" y="1978"/>
                    <a:pt x="916" y="1987"/>
                    <a:pt x="930" y="1987"/>
                  </a:cubicBezTo>
                  <a:cubicBezTo>
                    <a:pt x="937" y="1987"/>
                    <a:pt x="943" y="1984"/>
                    <a:pt x="949" y="1981"/>
                  </a:cubicBezTo>
                  <a:cubicBezTo>
                    <a:pt x="1173" y="1821"/>
                    <a:pt x="1173" y="1821"/>
                    <a:pt x="1173" y="1821"/>
                  </a:cubicBezTo>
                  <a:cubicBezTo>
                    <a:pt x="1183" y="1813"/>
                    <a:pt x="1188" y="1801"/>
                    <a:pt x="1186" y="1788"/>
                  </a:cubicBezTo>
                  <a:cubicBezTo>
                    <a:pt x="1157" y="1645"/>
                    <a:pt x="1157" y="1645"/>
                    <a:pt x="1157" y="1645"/>
                  </a:cubicBezTo>
                  <a:cubicBezTo>
                    <a:pt x="1346" y="1456"/>
                    <a:pt x="1346" y="1456"/>
                    <a:pt x="1346" y="1456"/>
                  </a:cubicBezTo>
                  <a:cubicBezTo>
                    <a:pt x="1365" y="1468"/>
                    <a:pt x="1387" y="1474"/>
                    <a:pt x="1410" y="1475"/>
                  </a:cubicBezTo>
                  <a:cubicBezTo>
                    <a:pt x="1481" y="1475"/>
                    <a:pt x="1538" y="1417"/>
                    <a:pt x="1538" y="1347"/>
                  </a:cubicBezTo>
                  <a:cubicBezTo>
                    <a:pt x="1538" y="1276"/>
                    <a:pt x="1481" y="1219"/>
                    <a:pt x="1410" y="1219"/>
                  </a:cubicBezTo>
                  <a:cubicBezTo>
                    <a:pt x="1339" y="1219"/>
                    <a:pt x="1282" y="1276"/>
                    <a:pt x="1282" y="1347"/>
                  </a:cubicBezTo>
                  <a:cubicBezTo>
                    <a:pt x="1282" y="1369"/>
                    <a:pt x="1289" y="1392"/>
                    <a:pt x="1300" y="1411"/>
                  </a:cubicBezTo>
                  <a:cubicBezTo>
                    <a:pt x="1111" y="1600"/>
                    <a:pt x="1111" y="1600"/>
                    <a:pt x="1111" y="1600"/>
                  </a:cubicBezTo>
                  <a:cubicBezTo>
                    <a:pt x="969" y="1571"/>
                    <a:pt x="969" y="1571"/>
                    <a:pt x="969" y="1571"/>
                  </a:cubicBezTo>
                  <a:cubicBezTo>
                    <a:pt x="956" y="1569"/>
                    <a:pt x="944" y="1574"/>
                    <a:pt x="936" y="1584"/>
                  </a:cubicBezTo>
                  <a:cubicBezTo>
                    <a:pt x="776" y="1808"/>
                    <a:pt x="776" y="1808"/>
                    <a:pt x="776" y="1808"/>
                  </a:cubicBezTo>
                  <a:cubicBezTo>
                    <a:pt x="766" y="1822"/>
                    <a:pt x="769" y="1842"/>
                    <a:pt x="784" y="1853"/>
                  </a:cubicBezTo>
                  <a:cubicBezTo>
                    <a:pt x="786" y="1855"/>
                    <a:pt x="789" y="1856"/>
                    <a:pt x="792" y="1857"/>
                  </a:cubicBezTo>
                  <a:cubicBezTo>
                    <a:pt x="817" y="1865"/>
                    <a:pt x="817" y="1865"/>
                    <a:pt x="817" y="1865"/>
                  </a:cubicBezTo>
                  <a:cubicBezTo>
                    <a:pt x="733" y="1903"/>
                    <a:pt x="643" y="1922"/>
                    <a:pt x="552" y="1923"/>
                  </a:cubicBezTo>
                  <a:cubicBezTo>
                    <a:pt x="162" y="1923"/>
                    <a:pt x="162" y="1923"/>
                    <a:pt x="162" y="1923"/>
                  </a:cubicBezTo>
                  <a:cubicBezTo>
                    <a:pt x="144" y="1923"/>
                    <a:pt x="130" y="1908"/>
                    <a:pt x="130" y="1891"/>
                  </a:cubicBezTo>
                  <a:cubicBezTo>
                    <a:pt x="130" y="1873"/>
                    <a:pt x="144" y="1859"/>
                    <a:pt x="162" y="1859"/>
                  </a:cubicBezTo>
                  <a:cubicBezTo>
                    <a:pt x="610" y="1859"/>
                    <a:pt x="610" y="1859"/>
                    <a:pt x="610" y="1859"/>
                  </a:cubicBezTo>
                  <a:cubicBezTo>
                    <a:pt x="663" y="1859"/>
                    <a:pt x="706" y="1816"/>
                    <a:pt x="706" y="1763"/>
                  </a:cubicBezTo>
                  <a:cubicBezTo>
                    <a:pt x="706" y="1710"/>
                    <a:pt x="663" y="1667"/>
                    <a:pt x="610" y="1667"/>
                  </a:cubicBezTo>
                  <a:cubicBezTo>
                    <a:pt x="162" y="1667"/>
                    <a:pt x="162" y="1667"/>
                    <a:pt x="162" y="1667"/>
                  </a:cubicBezTo>
                  <a:cubicBezTo>
                    <a:pt x="144" y="1667"/>
                    <a:pt x="130" y="1652"/>
                    <a:pt x="130" y="1635"/>
                  </a:cubicBezTo>
                  <a:cubicBezTo>
                    <a:pt x="130" y="1617"/>
                    <a:pt x="144" y="1603"/>
                    <a:pt x="162" y="1603"/>
                  </a:cubicBezTo>
                  <a:cubicBezTo>
                    <a:pt x="386" y="1603"/>
                    <a:pt x="386" y="1603"/>
                    <a:pt x="386" y="1603"/>
                  </a:cubicBezTo>
                  <a:cubicBezTo>
                    <a:pt x="482" y="1602"/>
                    <a:pt x="563" y="1532"/>
                    <a:pt x="576" y="1437"/>
                  </a:cubicBezTo>
                  <a:cubicBezTo>
                    <a:pt x="615" y="1425"/>
                    <a:pt x="642" y="1388"/>
                    <a:pt x="642" y="1347"/>
                  </a:cubicBezTo>
                  <a:cubicBezTo>
                    <a:pt x="642" y="1315"/>
                    <a:pt x="642" y="1315"/>
                    <a:pt x="642" y="1315"/>
                  </a:cubicBezTo>
                  <a:cubicBezTo>
                    <a:pt x="695" y="1315"/>
                    <a:pt x="738" y="1272"/>
                    <a:pt x="738" y="1219"/>
                  </a:cubicBezTo>
                  <a:cubicBezTo>
                    <a:pt x="738" y="986"/>
                    <a:pt x="738" y="986"/>
                    <a:pt x="738" y="986"/>
                  </a:cubicBezTo>
                  <a:cubicBezTo>
                    <a:pt x="981" y="880"/>
                    <a:pt x="1092" y="597"/>
                    <a:pt x="986" y="354"/>
                  </a:cubicBezTo>
                  <a:cubicBezTo>
                    <a:pt x="880" y="111"/>
                    <a:pt x="597" y="0"/>
                    <a:pt x="354" y="106"/>
                  </a:cubicBezTo>
                  <a:cubicBezTo>
                    <a:pt x="111" y="212"/>
                    <a:pt x="0" y="495"/>
                    <a:pt x="106" y="738"/>
                  </a:cubicBezTo>
                  <a:cubicBezTo>
                    <a:pt x="155" y="849"/>
                    <a:pt x="243" y="938"/>
                    <a:pt x="354" y="986"/>
                  </a:cubicBezTo>
                  <a:cubicBezTo>
                    <a:pt x="354" y="1219"/>
                    <a:pt x="354" y="1219"/>
                    <a:pt x="354" y="1219"/>
                  </a:cubicBezTo>
                  <a:cubicBezTo>
                    <a:pt x="354" y="1272"/>
                    <a:pt x="397" y="1315"/>
                    <a:pt x="450" y="1315"/>
                  </a:cubicBezTo>
                  <a:cubicBezTo>
                    <a:pt x="450" y="1347"/>
                    <a:pt x="450" y="1347"/>
                    <a:pt x="450" y="1347"/>
                  </a:cubicBezTo>
                  <a:cubicBezTo>
                    <a:pt x="450" y="1386"/>
                    <a:pt x="475" y="1422"/>
                    <a:pt x="512" y="1436"/>
                  </a:cubicBezTo>
                  <a:cubicBezTo>
                    <a:pt x="499" y="1496"/>
                    <a:pt x="447" y="1538"/>
                    <a:pt x="386" y="1539"/>
                  </a:cubicBezTo>
                  <a:cubicBezTo>
                    <a:pt x="162" y="1539"/>
                    <a:pt x="162" y="1539"/>
                    <a:pt x="162" y="1539"/>
                  </a:cubicBezTo>
                  <a:cubicBezTo>
                    <a:pt x="109" y="1539"/>
                    <a:pt x="66" y="1582"/>
                    <a:pt x="66" y="1635"/>
                  </a:cubicBezTo>
                  <a:cubicBezTo>
                    <a:pt x="66" y="1688"/>
                    <a:pt x="109" y="1731"/>
                    <a:pt x="162" y="1731"/>
                  </a:cubicBezTo>
                  <a:cubicBezTo>
                    <a:pt x="610" y="1731"/>
                    <a:pt x="610" y="1731"/>
                    <a:pt x="610" y="1731"/>
                  </a:cubicBezTo>
                  <a:cubicBezTo>
                    <a:pt x="628" y="1731"/>
                    <a:pt x="642" y="1745"/>
                    <a:pt x="642" y="1763"/>
                  </a:cubicBezTo>
                  <a:cubicBezTo>
                    <a:pt x="642" y="1780"/>
                    <a:pt x="628" y="1795"/>
                    <a:pt x="610" y="1795"/>
                  </a:cubicBezTo>
                  <a:moveTo>
                    <a:pt x="1119" y="1781"/>
                  </a:moveTo>
                  <a:cubicBezTo>
                    <a:pt x="947" y="1903"/>
                    <a:pt x="947" y="1903"/>
                    <a:pt x="947" y="1903"/>
                  </a:cubicBezTo>
                  <a:cubicBezTo>
                    <a:pt x="935" y="1867"/>
                    <a:pt x="935" y="1867"/>
                    <a:pt x="935" y="1867"/>
                  </a:cubicBezTo>
                  <a:cubicBezTo>
                    <a:pt x="1102" y="1700"/>
                    <a:pt x="1102" y="1700"/>
                    <a:pt x="1102" y="1700"/>
                  </a:cubicBezTo>
                  <a:lnTo>
                    <a:pt x="1119" y="1781"/>
                  </a:lnTo>
                  <a:close/>
                  <a:moveTo>
                    <a:pt x="1346" y="1347"/>
                  </a:moveTo>
                  <a:cubicBezTo>
                    <a:pt x="1346" y="1311"/>
                    <a:pt x="1375" y="1283"/>
                    <a:pt x="1410" y="1283"/>
                  </a:cubicBezTo>
                  <a:cubicBezTo>
                    <a:pt x="1445" y="1283"/>
                    <a:pt x="1474" y="1311"/>
                    <a:pt x="1474" y="1347"/>
                  </a:cubicBezTo>
                  <a:cubicBezTo>
                    <a:pt x="1474" y="1382"/>
                    <a:pt x="1445" y="1411"/>
                    <a:pt x="1410" y="1411"/>
                  </a:cubicBezTo>
                  <a:cubicBezTo>
                    <a:pt x="1405" y="1410"/>
                    <a:pt x="1399" y="1410"/>
                    <a:pt x="1394" y="1408"/>
                  </a:cubicBezTo>
                  <a:cubicBezTo>
                    <a:pt x="1433" y="1369"/>
                    <a:pt x="1433" y="1369"/>
                    <a:pt x="1433" y="1369"/>
                  </a:cubicBezTo>
                  <a:cubicBezTo>
                    <a:pt x="1387" y="1324"/>
                    <a:pt x="1387" y="1324"/>
                    <a:pt x="1387" y="1324"/>
                  </a:cubicBezTo>
                  <a:cubicBezTo>
                    <a:pt x="1349" y="1363"/>
                    <a:pt x="1349" y="1363"/>
                    <a:pt x="1349" y="1363"/>
                  </a:cubicBezTo>
                  <a:cubicBezTo>
                    <a:pt x="1347" y="1358"/>
                    <a:pt x="1346" y="1352"/>
                    <a:pt x="1346" y="1347"/>
                  </a:cubicBezTo>
                  <a:moveTo>
                    <a:pt x="976" y="1638"/>
                  </a:moveTo>
                  <a:cubicBezTo>
                    <a:pt x="1057" y="1654"/>
                    <a:pt x="1057" y="1654"/>
                    <a:pt x="1057" y="1654"/>
                  </a:cubicBezTo>
                  <a:cubicBezTo>
                    <a:pt x="889" y="1822"/>
                    <a:pt x="889" y="1822"/>
                    <a:pt x="889" y="1822"/>
                  </a:cubicBezTo>
                  <a:cubicBezTo>
                    <a:pt x="853" y="1810"/>
                    <a:pt x="853" y="1810"/>
                    <a:pt x="853" y="1810"/>
                  </a:cubicBezTo>
                  <a:lnTo>
                    <a:pt x="976" y="1638"/>
                  </a:lnTo>
                  <a:close/>
                  <a:moveTo>
                    <a:pt x="418" y="1123"/>
                  </a:moveTo>
                  <a:cubicBezTo>
                    <a:pt x="674" y="1123"/>
                    <a:pt x="674" y="1123"/>
                    <a:pt x="674" y="1123"/>
                  </a:cubicBezTo>
                  <a:cubicBezTo>
                    <a:pt x="674" y="1155"/>
                    <a:pt x="674" y="1155"/>
                    <a:pt x="674" y="1155"/>
                  </a:cubicBezTo>
                  <a:cubicBezTo>
                    <a:pt x="418" y="1155"/>
                    <a:pt x="418" y="1155"/>
                    <a:pt x="418" y="1155"/>
                  </a:cubicBezTo>
                  <a:lnTo>
                    <a:pt x="418" y="1123"/>
                  </a:lnTo>
                  <a:close/>
                  <a:moveTo>
                    <a:pt x="130" y="547"/>
                  </a:moveTo>
                  <a:cubicBezTo>
                    <a:pt x="130" y="317"/>
                    <a:pt x="316" y="130"/>
                    <a:pt x="546" y="130"/>
                  </a:cubicBezTo>
                  <a:cubicBezTo>
                    <a:pt x="775" y="130"/>
                    <a:pt x="962" y="316"/>
                    <a:pt x="962" y="546"/>
                  </a:cubicBezTo>
                  <a:cubicBezTo>
                    <a:pt x="962" y="750"/>
                    <a:pt x="815" y="924"/>
                    <a:pt x="613" y="957"/>
                  </a:cubicBezTo>
                  <a:cubicBezTo>
                    <a:pt x="631" y="739"/>
                    <a:pt x="631" y="739"/>
                    <a:pt x="631" y="739"/>
                  </a:cubicBezTo>
                  <a:cubicBezTo>
                    <a:pt x="706" y="739"/>
                    <a:pt x="706" y="739"/>
                    <a:pt x="706" y="739"/>
                  </a:cubicBezTo>
                  <a:cubicBezTo>
                    <a:pt x="777" y="739"/>
                    <a:pt x="834" y="681"/>
                    <a:pt x="834" y="611"/>
                  </a:cubicBezTo>
                  <a:cubicBezTo>
                    <a:pt x="834" y="540"/>
                    <a:pt x="777" y="483"/>
                    <a:pt x="706" y="483"/>
                  </a:cubicBezTo>
                  <a:cubicBezTo>
                    <a:pt x="636" y="483"/>
                    <a:pt x="580" y="538"/>
                    <a:pt x="578" y="608"/>
                  </a:cubicBezTo>
                  <a:cubicBezTo>
                    <a:pt x="573" y="675"/>
                    <a:pt x="573" y="675"/>
                    <a:pt x="573" y="675"/>
                  </a:cubicBezTo>
                  <a:cubicBezTo>
                    <a:pt x="519" y="675"/>
                    <a:pt x="519" y="675"/>
                    <a:pt x="519" y="675"/>
                  </a:cubicBezTo>
                  <a:cubicBezTo>
                    <a:pt x="514" y="611"/>
                    <a:pt x="514" y="611"/>
                    <a:pt x="514" y="611"/>
                  </a:cubicBezTo>
                  <a:cubicBezTo>
                    <a:pt x="514" y="540"/>
                    <a:pt x="457" y="483"/>
                    <a:pt x="386" y="483"/>
                  </a:cubicBezTo>
                  <a:cubicBezTo>
                    <a:pt x="315" y="483"/>
                    <a:pt x="258" y="540"/>
                    <a:pt x="258" y="611"/>
                  </a:cubicBezTo>
                  <a:cubicBezTo>
                    <a:pt x="258" y="681"/>
                    <a:pt x="315" y="739"/>
                    <a:pt x="386" y="739"/>
                  </a:cubicBezTo>
                  <a:cubicBezTo>
                    <a:pt x="461" y="739"/>
                    <a:pt x="461" y="739"/>
                    <a:pt x="461" y="739"/>
                  </a:cubicBezTo>
                  <a:cubicBezTo>
                    <a:pt x="479" y="957"/>
                    <a:pt x="479" y="957"/>
                    <a:pt x="479" y="957"/>
                  </a:cubicBezTo>
                  <a:cubicBezTo>
                    <a:pt x="278" y="924"/>
                    <a:pt x="130" y="750"/>
                    <a:pt x="130" y="547"/>
                  </a:cubicBezTo>
                  <a:moveTo>
                    <a:pt x="544" y="963"/>
                  </a:moveTo>
                  <a:cubicBezTo>
                    <a:pt x="525" y="739"/>
                    <a:pt x="525" y="739"/>
                    <a:pt x="525" y="739"/>
                  </a:cubicBezTo>
                  <a:cubicBezTo>
                    <a:pt x="567" y="739"/>
                    <a:pt x="567" y="739"/>
                    <a:pt x="567" y="739"/>
                  </a:cubicBezTo>
                  <a:cubicBezTo>
                    <a:pt x="549" y="963"/>
                    <a:pt x="549" y="963"/>
                    <a:pt x="549" y="963"/>
                  </a:cubicBezTo>
                  <a:cubicBezTo>
                    <a:pt x="546" y="963"/>
                    <a:pt x="546" y="963"/>
                    <a:pt x="546" y="963"/>
                  </a:cubicBezTo>
                  <a:lnTo>
                    <a:pt x="544" y="963"/>
                  </a:lnTo>
                  <a:close/>
                  <a:moveTo>
                    <a:pt x="637" y="675"/>
                  </a:moveTo>
                  <a:cubicBezTo>
                    <a:pt x="642" y="611"/>
                    <a:pt x="642" y="611"/>
                    <a:pt x="642" y="611"/>
                  </a:cubicBezTo>
                  <a:cubicBezTo>
                    <a:pt x="642" y="575"/>
                    <a:pt x="671" y="547"/>
                    <a:pt x="706" y="547"/>
                  </a:cubicBezTo>
                  <a:cubicBezTo>
                    <a:pt x="741" y="547"/>
                    <a:pt x="770" y="575"/>
                    <a:pt x="770" y="611"/>
                  </a:cubicBezTo>
                  <a:cubicBezTo>
                    <a:pt x="770" y="646"/>
                    <a:pt x="741" y="675"/>
                    <a:pt x="706" y="675"/>
                  </a:cubicBezTo>
                  <a:lnTo>
                    <a:pt x="637" y="675"/>
                  </a:lnTo>
                  <a:close/>
                  <a:moveTo>
                    <a:pt x="455" y="675"/>
                  </a:moveTo>
                  <a:cubicBezTo>
                    <a:pt x="386" y="675"/>
                    <a:pt x="386" y="675"/>
                    <a:pt x="386" y="675"/>
                  </a:cubicBezTo>
                  <a:cubicBezTo>
                    <a:pt x="351" y="675"/>
                    <a:pt x="322" y="646"/>
                    <a:pt x="322" y="611"/>
                  </a:cubicBezTo>
                  <a:cubicBezTo>
                    <a:pt x="322" y="575"/>
                    <a:pt x="351" y="547"/>
                    <a:pt x="386" y="547"/>
                  </a:cubicBezTo>
                  <a:cubicBezTo>
                    <a:pt x="422" y="547"/>
                    <a:pt x="451" y="576"/>
                    <a:pt x="450" y="612"/>
                  </a:cubicBezTo>
                  <a:cubicBezTo>
                    <a:pt x="450" y="613"/>
                    <a:pt x="450" y="613"/>
                    <a:pt x="450" y="613"/>
                  </a:cubicBezTo>
                  <a:lnTo>
                    <a:pt x="455" y="675"/>
                  </a:lnTo>
                  <a:close/>
                  <a:moveTo>
                    <a:pt x="546" y="1027"/>
                  </a:moveTo>
                  <a:cubicBezTo>
                    <a:pt x="589" y="1026"/>
                    <a:pt x="632" y="1020"/>
                    <a:pt x="674" y="1009"/>
                  </a:cubicBezTo>
                  <a:cubicBezTo>
                    <a:pt x="674" y="1059"/>
                    <a:pt x="674" y="1059"/>
                    <a:pt x="674" y="1059"/>
                  </a:cubicBezTo>
                  <a:cubicBezTo>
                    <a:pt x="418" y="1059"/>
                    <a:pt x="418" y="1059"/>
                    <a:pt x="418" y="1059"/>
                  </a:cubicBezTo>
                  <a:cubicBezTo>
                    <a:pt x="418" y="1009"/>
                    <a:pt x="418" y="1009"/>
                    <a:pt x="418" y="1009"/>
                  </a:cubicBezTo>
                  <a:cubicBezTo>
                    <a:pt x="460" y="1020"/>
                    <a:pt x="503" y="1026"/>
                    <a:pt x="546" y="1027"/>
                  </a:cubicBezTo>
                  <a:moveTo>
                    <a:pt x="418" y="1219"/>
                  </a:moveTo>
                  <a:cubicBezTo>
                    <a:pt x="674" y="1219"/>
                    <a:pt x="674" y="1219"/>
                    <a:pt x="674" y="1219"/>
                  </a:cubicBezTo>
                  <a:cubicBezTo>
                    <a:pt x="674" y="1236"/>
                    <a:pt x="660" y="1251"/>
                    <a:pt x="642" y="1251"/>
                  </a:cubicBezTo>
                  <a:cubicBezTo>
                    <a:pt x="450" y="1251"/>
                    <a:pt x="450" y="1251"/>
                    <a:pt x="450" y="1251"/>
                  </a:cubicBezTo>
                  <a:cubicBezTo>
                    <a:pt x="432" y="1251"/>
                    <a:pt x="418" y="1236"/>
                    <a:pt x="418" y="1219"/>
                  </a:cubicBezTo>
                  <a:moveTo>
                    <a:pt x="578" y="1315"/>
                  </a:moveTo>
                  <a:cubicBezTo>
                    <a:pt x="578" y="1347"/>
                    <a:pt x="578" y="1347"/>
                    <a:pt x="578" y="1347"/>
                  </a:cubicBezTo>
                  <a:cubicBezTo>
                    <a:pt x="578" y="1364"/>
                    <a:pt x="564" y="1379"/>
                    <a:pt x="546" y="1379"/>
                  </a:cubicBezTo>
                  <a:cubicBezTo>
                    <a:pt x="528" y="1379"/>
                    <a:pt x="514" y="1364"/>
                    <a:pt x="514" y="1347"/>
                  </a:cubicBezTo>
                  <a:cubicBezTo>
                    <a:pt x="514" y="1315"/>
                    <a:pt x="514" y="1315"/>
                    <a:pt x="514" y="1315"/>
                  </a:cubicBezTo>
                  <a:lnTo>
                    <a:pt x="578" y="131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2" name="Google Shape;4962;p138"/>
            <p:cNvSpPr/>
            <p:nvPr/>
          </p:nvSpPr>
          <p:spPr>
            <a:xfrm>
              <a:off x="11387138" y="6403975"/>
              <a:ext cx="279400" cy="227012"/>
            </a:xfrm>
            <a:custGeom>
              <a:rect b="b" l="l" r="r" t="t"/>
              <a:pathLst>
                <a:path extrusionOk="0" h="597" w="739">
                  <a:moveTo>
                    <a:pt x="119" y="517"/>
                  </a:moveTo>
                  <a:cubicBezTo>
                    <a:pt x="127" y="524"/>
                    <a:pt x="138" y="526"/>
                    <a:pt x="149" y="524"/>
                  </a:cubicBezTo>
                  <a:cubicBezTo>
                    <a:pt x="337" y="474"/>
                    <a:pt x="538" y="500"/>
                    <a:pt x="707" y="597"/>
                  </a:cubicBezTo>
                  <a:cubicBezTo>
                    <a:pt x="739" y="542"/>
                    <a:pt x="739" y="542"/>
                    <a:pt x="739" y="542"/>
                  </a:cubicBezTo>
                  <a:cubicBezTo>
                    <a:pt x="569" y="444"/>
                    <a:pt x="369" y="412"/>
                    <a:pt x="177" y="451"/>
                  </a:cubicBezTo>
                  <a:cubicBezTo>
                    <a:pt x="178" y="434"/>
                    <a:pt x="179" y="418"/>
                    <a:pt x="179" y="403"/>
                  </a:cubicBezTo>
                  <a:cubicBezTo>
                    <a:pt x="179" y="259"/>
                    <a:pt x="135" y="118"/>
                    <a:pt x="53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3" y="168"/>
                    <a:pt x="132" y="330"/>
                    <a:pt x="109" y="488"/>
                  </a:cubicBezTo>
                  <a:cubicBezTo>
                    <a:pt x="107" y="499"/>
                    <a:pt x="111" y="510"/>
                    <a:pt x="119" y="517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3" name="Google Shape;4963;p138"/>
            <p:cNvSpPr/>
            <p:nvPr/>
          </p:nvSpPr>
          <p:spPr>
            <a:xfrm>
              <a:off x="11699875" y="6645275"/>
              <a:ext cx="42863" cy="42862"/>
            </a:xfrm>
            <a:custGeom>
              <a:rect b="b" l="l" r="r" t="t"/>
              <a:pathLst>
                <a:path extrusionOk="0" h="113" w="113">
                  <a:moveTo>
                    <a:pt x="42" y="0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23" y="68"/>
                    <a:pt x="45" y="90"/>
                    <a:pt x="65" y="113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91" y="45"/>
                    <a:pt x="67" y="22"/>
                    <a:pt x="4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64" name="Google Shape;4964;p138"/>
          <p:cNvGrpSpPr/>
          <p:nvPr/>
        </p:nvGrpSpPr>
        <p:grpSpPr>
          <a:xfrm>
            <a:off x="7024510" y="2416812"/>
            <a:ext cx="453901" cy="462264"/>
            <a:chOff x="9164638" y="5856288"/>
            <a:chExt cx="1292226" cy="1316037"/>
          </a:xfrm>
        </p:grpSpPr>
        <p:sp>
          <p:nvSpPr>
            <p:cNvPr id="4965" name="Google Shape;4965;p138"/>
            <p:cNvSpPr/>
            <p:nvPr/>
          </p:nvSpPr>
          <p:spPr>
            <a:xfrm>
              <a:off x="9725026" y="6311900"/>
              <a:ext cx="731838" cy="731837"/>
            </a:xfrm>
            <a:custGeom>
              <a:rect b="b" l="l" r="r" t="t"/>
              <a:pathLst>
                <a:path extrusionOk="0" h="1088" w="1088">
                  <a:moveTo>
                    <a:pt x="960" y="0"/>
                  </a:moveTo>
                  <a:cubicBezTo>
                    <a:pt x="544" y="0"/>
                    <a:pt x="544" y="0"/>
                    <a:pt x="544" y="0"/>
                  </a:cubicBezTo>
                  <a:cubicBezTo>
                    <a:pt x="526" y="0"/>
                    <a:pt x="512" y="14"/>
                    <a:pt x="512" y="32"/>
                  </a:cubicBezTo>
                  <a:cubicBezTo>
                    <a:pt x="512" y="160"/>
                    <a:pt x="512" y="160"/>
                    <a:pt x="512" y="160"/>
                  </a:cubicBezTo>
                  <a:cubicBezTo>
                    <a:pt x="512" y="177"/>
                    <a:pt x="526" y="192"/>
                    <a:pt x="544" y="192"/>
                  </a:cubicBezTo>
                  <a:cubicBezTo>
                    <a:pt x="640" y="192"/>
                    <a:pt x="640" y="192"/>
                    <a:pt x="640" y="192"/>
                  </a:cubicBezTo>
                  <a:cubicBezTo>
                    <a:pt x="675" y="192"/>
                    <a:pt x="704" y="220"/>
                    <a:pt x="704" y="256"/>
                  </a:cubicBezTo>
                  <a:cubicBezTo>
                    <a:pt x="704" y="291"/>
                    <a:pt x="675" y="320"/>
                    <a:pt x="640" y="320"/>
                  </a:cubicBezTo>
                  <a:cubicBezTo>
                    <a:pt x="544" y="320"/>
                    <a:pt x="544" y="320"/>
                    <a:pt x="544" y="320"/>
                  </a:cubicBezTo>
                  <a:cubicBezTo>
                    <a:pt x="526" y="320"/>
                    <a:pt x="512" y="334"/>
                    <a:pt x="512" y="352"/>
                  </a:cubicBezTo>
                  <a:cubicBezTo>
                    <a:pt x="512" y="512"/>
                    <a:pt x="512" y="512"/>
                    <a:pt x="512" y="512"/>
                  </a:cubicBezTo>
                  <a:cubicBezTo>
                    <a:pt x="32" y="512"/>
                    <a:pt x="32" y="512"/>
                    <a:pt x="32" y="512"/>
                  </a:cubicBezTo>
                  <a:cubicBezTo>
                    <a:pt x="14" y="512"/>
                    <a:pt x="0" y="526"/>
                    <a:pt x="0" y="544"/>
                  </a:cubicBezTo>
                  <a:cubicBezTo>
                    <a:pt x="0" y="960"/>
                    <a:pt x="0" y="960"/>
                    <a:pt x="0" y="960"/>
                  </a:cubicBezTo>
                  <a:cubicBezTo>
                    <a:pt x="0" y="1030"/>
                    <a:pt x="57" y="1088"/>
                    <a:pt x="128" y="1088"/>
                  </a:cubicBezTo>
                  <a:cubicBezTo>
                    <a:pt x="960" y="1088"/>
                    <a:pt x="960" y="1088"/>
                    <a:pt x="960" y="1088"/>
                  </a:cubicBezTo>
                  <a:cubicBezTo>
                    <a:pt x="1030" y="1088"/>
                    <a:pt x="1088" y="1030"/>
                    <a:pt x="1088" y="960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1088" y="57"/>
                    <a:pt x="1030" y="0"/>
                    <a:pt x="960" y="0"/>
                  </a:cubicBezTo>
                  <a:moveTo>
                    <a:pt x="640" y="384"/>
                  </a:moveTo>
                  <a:cubicBezTo>
                    <a:pt x="710" y="384"/>
                    <a:pt x="768" y="326"/>
                    <a:pt x="768" y="256"/>
                  </a:cubicBezTo>
                  <a:cubicBezTo>
                    <a:pt x="768" y="185"/>
                    <a:pt x="710" y="128"/>
                    <a:pt x="640" y="128"/>
                  </a:cubicBezTo>
                  <a:cubicBezTo>
                    <a:pt x="576" y="128"/>
                    <a:pt x="576" y="128"/>
                    <a:pt x="576" y="128"/>
                  </a:cubicBezTo>
                  <a:cubicBezTo>
                    <a:pt x="576" y="64"/>
                    <a:pt x="576" y="64"/>
                    <a:pt x="576" y="64"/>
                  </a:cubicBezTo>
                  <a:cubicBezTo>
                    <a:pt x="960" y="64"/>
                    <a:pt x="960" y="64"/>
                    <a:pt x="960" y="64"/>
                  </a:cubicBezTo>
                  <a:cubicBezTo>
                    <a:pt x="995" y="64"/>
                    <a:pt x="1024" y="92"/>
                    <a:pt x="1024" y="128"/>
                  </a:cubicBezTo>
                  <a:cubicBezTo>
                    <a:pt x="1024" y="512"/>
                    <a:pt x="1024" y="512"/>
                    <a:pt x="1024" y="512"/>
                  </a:cubicBezTo>
                  <a:cubicBezTo>
                    <a:pt x="896" y="512"/>
                    <a:pt x="896" y="512"/>
                    <a:pt x="896" y="512"/>
                  </a:cubicBezTo>
                  <a:cubicBezTo>
                    <a:pt x="878" y="512"/>
                    <a:pt x="864" y="526"/>
                    <a:pt x="864" y="544"/>
                  </a:cubicBezTo>
                  <a:cubicBezTo>
                    <a:pt x="864" y="640"/>
                    <a:pt x="864" y="640"/>
                    <a:pt x="864" y="640"/>
                  </a:cubicBezTo>
                  <a:cubicBezTo>
                    <a:pt x="864" y="675"/>
                    <a:pt x="835" y="704"/>
                    <a:pt x="800" y="704"/>
                  </a:cubicBezTo>
                  <a:cubicBezTo>
                    <a:pt x="764" y="704"/>
                    <a:pt x="736" y="675"/>
                    <a:pt x="736" y="640"/>
                  </a:cubicBezTo>
                  <a:cubicBezTo>
                    <a:pt x="736" y="544"/>
                    <a:pt x="736" y="544"/>
                    <a:pt x="736" y="544"/>
                  </a:cubicBezTo>
                  <a:cubicBezTo>
                    <a:pt x="736" y="526"/>
                    <a:pt x="721" y="512"/>
                    <a:pt x="704" y="512"/>
                  </a:cubicBezTo>
                  <a:cubicBezTo>
                    <a:pt x="576" y="512"/>
                    <a:pt x="576" y="512"/>
                    <a:pt x="576" y="512"/>
                  </a:cubicBezTo>
                  <a:cubicBezTo>
                    <a:pt x="576" y="384"/>
                    <a:pt x="576" y="384"/>
                    <a:pt x="576" y="384"/>
                  </a:cubicBezTo>
                  <a:lnTo>
                    <a:pt x="640" y="384"/>
                  </a:lnTo>
                  <a:close/>
                  <a:moveTo>
                    <a:pt x="512" y="1024"/>
                  </a:moveTo>
                  <a:cubicBezTo>
                    <a:pt x="128" y="1024"/>
                    <a:pt x="128" y="1024"/>
                    <a:pt x="128" y="1024"/>
                  </a:cubicBezTo>
                  <a:cubicBezTo>
                    <a:pt x="92" y="1024"/>
                    <a:pt x="64" y="995"/>
                    <a:pt x="64" y="960"/>
                  </a:cubicBezTo>
                  <a:cubicBezTo>
                    <a:pt x="64" y="576"/>
                    <a:pt x="64" y="576"/>
                    <a:pt x="64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640"/>
                    <a:pt x="512" y="640"/>
                    <a:pt x="512" y="640"/>
                  </a:cubicBezTo>
                  <a:cubicBezTo>
                    <a:pt x="448" y="640"/>
                    <a:pt x="448" y="640"/>
                    <a:pt x="448" y="640"/>
                  </a:cubicBezTo>
                  <a:cubicBezTo>
                    <a:pt x="377" y="640"/>
                    <a:pt x="320" y="697"/>
                    <a:pt x="320" y="768"/>
                  </a:cubicBezTo>
                  <a:cubicBezTo>
                    <a:pt x="320" y="838"/>
                    <a:pt x="377" y="896"/>
                    <a:pt x="448" y="896"/>
                  </a:cubicBezTo>
                  <a:cubicBezTo>
                    <a:pt x="512" y="896"/>
                    <a:pt x="512" y="896"/>
                    <a:pt x="512" y="896"/>
                  </a:cubicBezTo>
                  <a:lnTo>
                    <a:pt x="512" y="1024"/>
                  </a:lnTo>
                  <a:close/>
                  <a:moveTo>
                    <a:pt x="1024" y="960"/>
                  </a:moveTo>
                  <a:cubicBezTo>
                    <a:pt x="1024" y="995"/>
                    <a:pt x="995" y="1024"/>
                    <a:pt x="960" y="1024"/>
                  </a:cubicBezTo>
                  <a:cubicBezTo>
                    <a:pt x="576" y="1024"/>
                    <a:pt x="576" y="1024"/>
                    <a:pt x="576" y="1024"/>
                  </a:cubicBezTo>
                  <a:cubicBezTo>
                    <a:pt x="576" y="864"/>
                    <a:pt x="576" y="864"/>
                    <a:pt x="576" y="864"/>
                  </a:cubicBezTo>
                  <a:cubicBezTo>
                    <a:pt x="576" y="846"/>
                    <a:pt x="561" y="832"/>
                    <a:pt x="544" y="832"/>
                  </a:cubicBezTo>
                  <a:cubicBezTo>
                    <a:pt x="448" y="832"/>
                    <a:pt x="448" y="832"/>
                    <a:pt x="448" y="832"/>
                  </a:cubicBezTo>
                  <a:cubicBezTo>
                    <a:pt x="412" y="832"/>
                    <a:pt x="384" y="803"/>
                    <a:pt x="384" y="768"/>
                  </a:cubicBezTo>
                  <a:cubicBezTo>
                    <a:pt x="384" y="732"/>
                    <a:pt x="412" y="704"/>
                    <a:pt x="448" y="704"/>
                  </a:cubicBezTo>
                  <a:cubicBezTo>
                    <a:pt x="544" y="704"/>
                    <a:pt x="544" y="704"/>
                    <a:pt x="544" y="704"/>
                  </a:cubicBezTo>
                  <a:cubicBezTo>
                    <a:pt x="561" y="704"/>
                    <a:pt x="576" y="689"/>
                    <a:pt x="576" y="672"/>
                  </a:cubicBezTo>
                  <a:cubicBezTo>
                    <a:pt x="576" y="576"/>
                    <a:pt x="576" y="576"/>
                    <a:pt x="576" y="576"/>
                  </a:cubicBezTo>
                  <a:cubicBezTo>
                    <a:pt x="672" y="576"/>
                    <a:pt x="672" y="576"/>
                    <a:pt x="672" y="576"/>
                  </a:cubicBezTo>
                  <a:cubicBezTo>
                    <a:pt x="672" y="640"/>
                    <a:pt x="672" y="640"/>
                    <a:pt x="672" y="640"/>
                  </a:cubicBezTo>
                  <a:cubicBezTo>
                    <a:pt x="672" y="710"/>
                    <a:pt x="729" y="768"/>
                    <a:pt x="800" y="768"/>
                  </a:cubicBezTo>
                  <a:cubicBezTo>
                    <a:pt x="870" y="768"/>
                    <a:pt x="928" y="710"/>
                    <a:pt x="928" y="640"/>
                  </a:cubicBezTo>
                  <a:cubicBezTo>
                    <a:pt x="928" y="576"/>
                    <a:pt x="928" y="576"/>
                    <a:pt x="928" y="576"/>
                  </a:cubicBezTo>
                  <a:cubicBezTo>
                    <a:pt x="1024" y="576"/>
                    <a:pt x="1024" y="576"/>
                    <a:pt x="1024" y="576"/>
                  </a:cubicBezTo>
                  <a:lnTo>
                    <a:pt x="1024" y="96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6" name="Google Shape;4966;p138"/>
            <p:cNvSpPr/>
            <p:nvPr/>
          </p:nvSpPr>
          <p:spPr>
            <a:xfrm>
              <a:off x="9164638" y="5856288"/>
              <a:ext cx="1033463" cy="1316037"/>
            </a:xfrm>
            <a:custGeom>
              <a:rect b="b" l="l" r="r" t="t"/>
              <a:pathLst>
                <a:path extrusionOk="0" h="1957" w="1541">
                  <a:moveTo>
                    <a:pt x="37" y="1957"/>
                  </a:moveTo>
                  <a:cubicBezTo>
                    <a:pt x="389" y="1957"/>
                    <a:pt x="389" y="1957"/>
                    <a:pt x="389" y="1957"/>
                  </a:cubicBezTo>
                  <a:cubicBezTo>
                    <a:pt x="406" y="1957"/>
                    <a:pt x="421" y="1942"/>
                    <a:pt x="421" y="1925"/>
                  </a:cubicBezTo>
                  <a:cubicBezTo>
                    <a:pt x="421" y="1865"/>
                    <a:pt x="388" y="1811"/>
                    <a:pt x="335" y="1783"/>
                  </a:cubicBezTo>
                  <a:cubicBezTo>
                    <a:pt x="350" y="1753"/>
                    <a:pt x="350" y="1753"/>
                    <a:pt x="350" y="1753"/>
                  </a:cubicBezTo>
                  <a:cubicBezTo>
                    <a:pt x="397" y="1660"/>
                    <a:pt x="412" y="1554"/>
                    <a:pt x="393" y="1452"/>
                  </a:cubicBezTo>
                  <a:cubicBezTo>
                    <a:pt x="370" y="1321"/>
                    <a:pt x="370" y="1321"/>
                    <a:pt x="370" y="1321"/>
                  </a:cubicBezTo>
                  <a:cubicBezTo>
                    <a:pt x="367" y="1304"/>
                    <a:pt x="378" y="1288"/>
                    <a:pt x="395" y="1285"/>
                  </a:cubicBezTo>
                  <a:cubicBezTo>
                    <a:pt x="396" y="1285"/>
                    <a:pt x="398" y="1285"/>
                    <a:pt x="400" y="1285"/>
                  </a:cubicBezTo>
                  <a:cubicBezTo>
                    <a:pt x="415" y="1285"/>
                    <a:pt x="428" y="1295"/>
                    <a:pt x="431" y="1310"/>
                  </a:cubicBezTo>
                  <a:cubicBezTo>
                    <a:pt x="474" y="1549"/>
                    <a:pt x="474" y="1549"/>
                    <a:pt x="474" y="1549"/>
                  </a:cubicBezTo>
                  <a:cubicBezTo>
                    <a:pt x="481" y="1588"/>
                    <a:pt x="485" y="1627"/>
                    <a:pt x="485" y="1667"/>
                  </a:cubicBezTo>
                  <a:cubicBezTo>
                    <a:pt x="485" y="1925"/>
                    <a:pt x="485" y="1925"/>
                    <a:pt x="485" y="1925"/>
                  </a:cubicBezTo>
                  <a:cubicBezTo>
                    <a:pt x="485" y="1942"/>
                    <a:pt x="499" y="1957"/>
                    <a:pt x="517" y="1957"/>
                  </a:cubicBezTo>
                  <a:cubicBezTo>
                    <a:pt x="869" y="1957"/>
                    <a:pt x="869" y="1957"/>
                    <a:pt x="869" y="1957"/>
                  </a:cubicBezTo>
                  <a:cubicBezTo>
                    <a:pt x="886" y="1957"/>
                    <a:pt x="901" y="1942"/>
                    <a:pt x="901" y="1925"/>
                  </a:cubicBezTo>
                  <a:cubicBezTo>
                    <a:pt x="901" y="1918"/>
                    <a:pt x="900" y="1912"/>
                    <a:pt x="900" y="1906"/>
                  </a:cubicBezTo>
                  <a:cubicBezTo>
                    <a:pt x="894" y="1858"/>
                    <a:pt x="864" y="1816"/>
                    <a:pt x="821" y="1795"/>
                  </a:cubicBezTo>
                  <a:cubicBezTo>
                    <a:pt x="785" y="1776"/>
                    <a:pt x="744" y="1773"/>
                    <a:pt x="705" y="1784"/>
                  </a:cubicBezTo>
                  <a:cubicBezTo>
                    <a:pt x="727" y="1678"/>
                    <a:pt x="727" y="1678"/>
                    <a:pt x="727" y="1678"/>
                  </a:cubicBezTo>
                  <a:cubicBezTo>
                    <a:pt x="736" y="1631"/>
                    <a:pt x="741" y="1584"/>
                    <a:pt x="741" y="1536"/>
                  </a:cubicBezTo>
                  <a:cubicBezTo>
                    <a:pt x="741" y="1250"/>
                    <a:pt x="741" y="1250"/>
                    <a:pt x="741" y="1250"/>
                  </a:cubicBezTo>
                  <a:cubicBezTo>
                    <a:pt x="703" y="821"/>
                    <a:pt x="703" y="821"/>
                    <a:pt x="703" y="821"/>
                  </a:cubicBezTo>
                  <a:cubicBezTo>
                    <a:pt x="925" y="715"/>
                    <a:pt x="925" y="715"/>
                    <a:pt x="925" y="715"/>
                  </a:cubicBezTo>
                  <a:cubicBezTo>
                    <a:pt x="966" y="697"/>
                    <a:pt x="994" y="657"/>
                    <a:pt x="996" y="613"/>
                  </a:cubicBezTo>
                  <a:cubicBezTo>
                    <a:pt x="1317" y="613"/>
                    <a:pt x="1317" y="613"/>
                    <a:pt x="1317" y="613"/>
                  </a:cubicBezTo>
                  <a:cubicBezTo>
                    <a:pt x="1334" y="613"/>
                    <a:pt x="1349" y="598"/>
                    <a:pt x="1349" y="581"/>
                  </a:cubicBezTo>
                  <a:cubicBezTo>
                    <a:pt x="1349" y="421"/>
                    <a:pt x="1349" y="421"/>
                    <a:pt x="1349" y="421"/>
                  </a:cubicBezTo>
                  <a:cubicBezTo>
                    <a:pt x="1413" y="421"/>
                    <a:pt x="1413" y="421"/>
                    <a:pt x="1413" y="421"/>
                  </a:cubicBezTo>
                  <a:cubicBezTo>
                    <a:pt x="1483" y="421"/>
                    <a:pt x="1541" y="363"/>
                    <a:pt x="1541" y="293"/>
                  </a:cubicBezTo>
                  <a:cubicBezTo>
                    <a:pt x="1541" y="222"/>
                    <a:pt x="1483" y="165"/>
                    <a:pt x="1413" y="165"/>
                  </a:cubicBezTo>
                  <a:cubicBezTo>
                    <a:pt x="1349" y="165"/>
                    <a:pt x="1349" y="165"/>
                    <a:pt x="1349" y="165"/>
                  </a:cubicBezTo>
                  <a:cubicBezTo>
                    <a:pt x="1349" y="69"/>
                    <a:pt x="1349" y="69"/>
                    <a:pt x="1349" y="69"/>
                  </a:cubicBezTo>
                  <a:cubicBezTo>
                    <a:pt x="1349" y="51"/>
                    <a:pt x="1334" y="37"/>
                    <a:pt x="1317" y="37"/>
                  </a:cubicBezTo>
                  <a:cubicBezTo>
                    <a:pt x="901" y="37"/>
                    <a:pt x="901" y="37"/>
                    <a:pt x="901" y="37"/>
                  </a:cubicBezTo>
                  <a:cubicBezTo>
                    <a:pt x="830" y="37"/>
                    <a:pt x="773" y="94"/>
                    <a:pt x="773" y="165"/>
                  </a:cubicBezTo>
                  <a:cubicBezTo>
                    <a:pt x="773" y="523"/>
                    <a:pt x="773" y="523"/>
                    <a:pt x="773" y="523"/>
                  </a:cubicBezTo>
                  <a:cubicBezTo>
                    <a:pt x="640" y="587"/>
                    <a:pt x="640" y="587"/>
                    <a:pt x="640" y="587"/>
                  </a:cubicBezTo>
                  <a:cubicBezTo>
                    <a:pt x="620" y="561"/>
                    <a:pt x="596" y="538"/>
                    <a:pt x="567" y="521"/>
                  </a:cubicBezTo>
                  <a:cubicBezTo>
                    <a:pt x="694" y="458"/>
                    <a:pt x="745" y="304"/>
                    <a:pt x="682" y="178"/>
                  </a:cubicBezTo>
                  <a:cubicBezTo>
                    <a:pt x="618" y="51"/>
                    <a:pt x="464" y="0"/>
                    <a:pt x="338" y="64"/>
                  </a:cubicBezTo>
                  <a:cubicBezTo>
                    <a:pt x="212" y="127"/>
                    <a:pt x="161" y="281"/>
                    <a:pt x="224" y="407"/>
                  </a:cubicBezTo>
                  <a:cubicBezTo>
                    <a:pt x="246" y="451"/>
                    <a:pt x="280" y="487"/>
                    <a:pt x="321" y="512"/>
                  </a:cubicBezTo>
                  <a:cubicBezTo>
                    <a:pt x="254" y="545"/>
                    <a:pt x="205" y="605"/>
                    <a:pt x="186" y="677"/>
                  </a:cubicBezTo>
                  <a:cubicBezTo>
                    <a:pt x="58" y="1078"/>
                    <a:pt x="58" y="1078"/>
                    <a:pt x="58" y="1078"/>
                  </a:cubicBezTo>
                  <a:cubicBezTo>
                    <a:pt x="22" y="1192"/>
                    <a:pt x="30" y="1315"/>
                    <a:pt x="79" y="1423"/>
                  </a:cubicBezTo>
                  <a:cubicBezTo>
                    <a:pt x="131" y="1537"/>
                    <a:pt x="129" y="1669"/>
                    <a:pt x="72" y="1782"/>
                  </a:cubicBezTo>
                  <a:cubicBezTo>
                    <a:pt x="8" y="1910"/>
                    <a:pt x="8" y="1910"/>
                    <a:pt x="8" y="1910"/>
                  </a:cubicBezTo>
                  <a:cubicBezTo>
                    <a:pt x="0" y="1926"/>
                    <a:pt x="7" y="1945"/>
                    <a:pt x="22" y="1953"/>
                  </a:cubicBezTo>
                  <a:cubicBezTo>
                    <a:pt x="27" y="1955"/>
                    <a:pt x="32" y="1957"/>
                    <a:pt x="37" y="1957"/>
                  </a:cubicBezTo>
                  <a:moveTo>
                    <a:pt x="899" y="657"/>
                  </a:moveTo>
                  <a:cubicBezTo>
                    <a:pt x="898" y="657"/>
                    <a:pt x="898" y="657"/>
                    <a:pt x="898" y="657"/>
                  </a:cubicBezTo>
                  <a:cubicBezTo>
                    <a:pt x="467" y="863"/>
                    <a:pt x="467" y="863"/>
                    <a:pt x="467" y="863"/>
                  </a:cubicBezTo>
                  <a:cubicBezTo>
                    <a:pt x="440" y="876"/>
                    <a:pt x="407" y="865"/>
                    <a:pt x="394" y="837"/>
                  </a:cubicBezTo>
                  <a:cubicBezTo>
                    <a:pt x="390" y="830"/>
                    <a:pt x="389" y="822"/>
                    <a:pt x="389" y="814"/>
                  </a:cubicBezTo>
                  <a:cubicBezTo>
                    <a:pt x="389" y="793"/>
                    <a:pt x="401" y="774"/>
                    <a:pt x="420" y="764"/>
                  </a:cubicBezTo>
                  <a:cubicBezTo>
                    <a:pt x="854" y="554"/>
                    <a:pt x="854" y="554"/>
                    <a:pt x="854" y="554"/>
                  </a:cubicBezTo>
                  <a:cubicBezTo>
                    <a:pt x="872" y="547"/>
                    <a:pt x="892" y="548"/>
                    <a:pt x="907" y="559"/>
                  </a:cubicBezTo>
                  <a:cubicBezTo>
                    <a:pt x="923" y="569"/>
                    <a:pt x="933" y="587"/>
                    <a:pt x="933" y="606"/>
                  </a:cubicBezTo>
                  <a:cubicBezTo>
                    <a:pt x="933" y="628"/>
                    <a:pt x="919" y="648"/>
                    <a:pt x="899" y="657"/>
                  </a:cubicBezTo>
                  <a:moveTo>
                    <a:pt x="901" y="101"/>
                  </a:moveTo>
                  <a:cubicBezTo>
                    <a:pt x="1285" y="101"/>
                    <a:pt x="1285" y="101"/>
                    <a:pt x="1285" y="101"/>
                  </a:cubicBezTo>
                  <a:cubicBezTo>
                    <a:pt x="1285" y="197"/>
                    <a:pt x="1285" y="197"/>
                    <a:pt x="1285" y="197"/>
                  </a:cubicBezTo>
                  <a:cubicBezTo>
                    <a:pt x="1285" y="214"/>
                    <a:pt x="1299" y="229"/>
                    <a:pt x="1317" y="229"/>
                  </a:cubicBezTo>
                  <a:cubicBezTo>
                    <a:pt x="1413" y="229"/>
                    <a:pt x="1413" y="229"/>
                    <a:pt x="1413" y="229"/>
                  </a:cubicBezTo>
                  <a:cubicBezTo>
                    <a:pt x="1448" y="229"/>
                    <a:pt x="1477" y="257"/>
                    <a:pt x="1477" y="293"/>
                  </a:cubicBezTo>
                  <a:cubicBezTo>
                    <a:pt x="1477" y="328"/>
                    <a:pt x="1448" y="357"/>
                    <a:pt x="1413" y="357"/>
                  </a:cubicBezTo>
                  <a:cubicBezTo>
                    <a:pt x="1317" y="357"/>
                    <a:pt x="1317" y="357"/>
                    <a:pt x="1317" y="357"/>
                  </a:cubicBezTo>
                  <a:cubicBezTo>
                    <a:pt x="1299" y="357"/>
                    <a:pt x="1285" y="371"/>
                    <a:pt x="1285" y="389"/>
                  </a:cubicBezTo>
                  <a:cubicBezTo>
                    <a:pt x="1285" y="549"/>
                    <a:pt x="1285" y="549"/>
                    <a:pt x="1285" y="549"/>
                  </a:cubicBezTo>
                  <a:cubicBezTo>
                    <a:pt x="982" y="549"/>
                    <a:pt x="982" y="549"/>
                    <a:pt x="982" y="549"/>
                  </a:cubicBezTo>
                  <a:cubicBezTo>
                    <a:pt x="954" y="497"/>
                    <a:pt x="892" y="473"/>
                    <a:pt x="837" y="493"/>
                  </a:cubicBezTo>
                  <a:cubicBezTo>
                    <a:pt x="837" y="165"/>
                    <a:pt x="837" y="165"/>
                    <a:pt x="837" y="165"/>
                  </a:cubicBezTo>
                  <a:cubicBezTo>
                    <a:pt x="837" y="129"/>
                    <a:pt x="865" y="101"/>
                    <a:pt x="901" y="101"/>
                  </a:cubicBezTo>
                  <a:moveTo>
                    <a:pt x="261" y="293"/>
                  </a:moveTo>
                  <a:cubicBezTo>
                    <a:pt x="261" y="187"/>
                    <a:pt x="347" y="101"/>
                    <a:pt x="453" y="101"/>
                  </a:cubicBezTo>
                  <a:cubicBezTo>
                    <a:pt x="559" y="101"/>
                    <a:pt x="645" y="187"/>
                    <a:pt x="645" y="293"/>
                  </a:cubicBezTo>
                  <a:cubicBezTo>
                    <a:pt x="645" y="399"/>
                    <a:pt x="559" y="485"/>
                    <a:pt x="453" y="485"/>
                  </a:cubicBezTo>
                  <a:cubicBezTo>
                    <a:pt x="347" y="484"/>
                    <a:pt x="261" y="399"/>
                    <a:pt x="261" y="293"/>
                  </a:cubicBezTo>
                  <a:moveTo>
                    <a:pt x="129" y="1810"/>
                  </a:moveTo>
                  <a:cubicBezTo>
                    <a:pt x="195" y="1681"/>
                    <a:pt x="197" y="1528"/>
                    <a:pt x="137" y="1396"/>
                  </a:cubicBezTo>
                  <a:cubicBezTo>
                    <a:pt x="94" y="1303"/>
                    <a:pt x="88" y="1196"/>
                    <a:pt x="119" y="1098"/>
                  </a:cubicBezTo>
                  <a:cubicBezTo>
                    <a:pt x="247" y="695"/>
                    <a:pt x="247" y="695"/>
                    <a:pt x="247" y="695"/>
                  </a:cubicBezTo>
                  <a:cubicBezTo>
                    <a:pt x="274" y="595"/>
                    <a:pt x="373" y="533"/>
                    <a:pt x="474" y="552"/>
                  </a:cubicBezTo>
                  <a:cubicBezTo>
                    <a:pt x="516" y="561"/>
                    <a:pt x="553" y="583"/>
                    <a:pt x="581" y="615"/>
                  </a:cubicBezTo>
                  <a:cubicBezTo>
                    <a:pt x="392" y="707"/>
                    <a:pt x="392" y="707"/>
                    <a:pt x="392" y="707"/>
                  </a:cubicBezTo>
                  <a:cubicBezTo>
                    <a:pt x="351" y="727"/>
                    <a:pt x="325" y="768"/>
                    <a:pt x="325" y="814"/>
                  </a:cubicBezTo>
                  <a:cubicBezTo>
                    <a:pt x="324" y="879"/>
                    <a:pt x="377" y="932"/>
                    <a:pt x="443" y="933"/>
                  </a:cubicBezTo>
                  <a:cubicBezTo>
                    <a:pt x="461" y="933"/>
                    <a:pt x="478" y="929"/>
                    <a:pt x="495" y="921"/>
                  </a:cubicBezTo>
                  <a:cubicBezTo>
                    <a:pt x="642" y="851"/>
                    <a:pt x="642" y="851"/>
                    <a:pt x="642" y="851"/>
                  </a:cubicBezTo>
                  <a:cubicBezTo>
                    <a:pt x="677" y="1253"/>
                    <a:pt x="677" y="1253"/>
                    <a:pt x="677" y="1253"/>
                  </a:cubicBezTo>
                  <a:cubicBezTo>
                    <a:pt x="677" y="1536"/>
                    <a:pt x="677" y="1536"/>
                    <a:pt x="677" y="1536"/>
                  </a:cubicBezTo>
                  <a:cubicBezTo>
                    <a:pt x="677" y="1580"/>
                    <a:pt x="672" y="1623"/>
                    <a:pt x="664" y="1665"/>
                  </a:cubicBezTo>
                  <a:cubicBezTo>
                    <a:pt x="630" y="1836"/>
                    <a:pt x="630" y="1836"/>
                    <a:pt x="630" y="1836"/>
                  </a:cubicBezTo>
                  <a:cubicBezTo>
                    <a:pt x="626" y="1853"/>
                    <a:pt x="637" y="1870"/>
                    <a:pt x="655" y="1873"/>
                  </a:cubicBezTo>
                  <a:cubicBezTo>
                    <a:pt x="662" y="1875"/>
                    <a:pt x="670" y="1874"/>
                    <a:pt x="677" y="1870"/>
                  </a:cubicBezTo>
                  <a:cubicBezTo>
                    <a:pt x="705" y="1854"/>
                    <a:pt x="705" y="1854"/>
                    <a:pt x="705" y="1854"/>
                  </a:cubicBezTo>
                  <a:cubicBezTo>
                    <a:pt x="732" y="1838"/>
                    <a:pt x="764" y="1838"/>
                    <a:pt x="792" y="1852"/>
                  </a:cubicBezTo>
                  <a:cubicBezTo>
                    <a:pt x="809" y="1860"/>
                    <a:pt x="823" y="1875"/>
                    <a:pt x="831" y="1893"/>
                  </a:cubicBezTo>
                  <a:cubicBezTo>
                    <a:pt x="549" y="1893"/>
                    <a:pt x="549" y="1893"/>
                    <a:pt x="549" y="1893"/>
                  </a:cubicBezTo>
                  <a:cubicBezTo>
                    <a:pt x="549" y="1667"/>
                    <a:pt x="549" y="1667"/>
                    <a:pt x="549" y="1667"/>
                  </a:cubicBezTo>
                  <a:cubicBezTo>
                    <a:pt x="549" y="1623"/>
                    <a:pt x="545" y="1580"/>
                    <a:pt x="537" y="1538"/>
                  </a:cubicBezTo>
                  <a:cubicBezTo>
                    <a:pt x="494" y="1299"/>
                    <a:pt x="494" y="1299"/>
                    <a:pt x="494" y="1299"/>
                  </a:cubicBezTo>
                  <a:cubicBezTo>
                    <a:pt x="485" y="1247"/>
                    <a:pt x="435" y="1212"/>
                    <a:pt x="384" y="1221"/>
                  </a:cubicBezTo>
                  <a:cubicBezTo>
                    <a:pt x="332" y="1230"/>
                    <a:pt x="297" y="1279"/>
                    <a:pt x="306" y="1331"/>
                  </a:cubicBezTo>
                  <a:cubicBezTo>
                    <a:pt x="306" y="1331"/>
                    <a:pt x="307" y="1332"/>
                    <a:pt x="307" y="1333"/>
                  </a:cubicBezTo>
                  <a:cubicBezTo>
                    <a:pt x="330" y="1463"/>
                    <a:pt x="330" y="1463"/>
                    <a:pt x="330" y="1463"/>
                  </a:cubicBezTo>
                  <a:cubicBezTo>
                    <a:pt x="346" y="1552"/>
                    <a:pt x="333" y="1643"/>
                    <a:pt x="293" y="1724"/>
                  </a:cubicBezTo>
                  <a:cubicBezTo>
                    <a:pt x="262" y="1786"/>
                    <a:pt x="262" y="1786"/>
                    <a:pt x="262" y="1786"/>
                  </a:cubicBezTo>
                  <a:cubicBezTo>
                    <a:pt x="254" y="1802"/>
                    <a:pt x="260" y="1821"/>
                    <a:pt x="276" y="1829"/>
                  </a:cubicBezTo>
                  <a:cubicBezTo>
                    <a:pt x="278" y="1830"/>
                    <a:pt x="281" y="1831"/>
                    <a:pt x="283" y="1832"/>
                  </a:cubicBezTo>
                  <a:cubicBezTo>
                    <a:pt x="315" y="1839"/>
                    <a:pt x="340" y="1862"/>
                    <a:pt x="351" y="1893"/>
                  </a:cubicBezTo>
                  <a:cubicBezTo>
                    <a:pt x="88" y="1893"/>
                    <a:pt x="88" y="1893"/>
                    <a:pt x="88" y="1893"/>
                  </a:cubicBezTo>
                  <a:lnTo>
                    <a:pt x="129" y="18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7" name="Google Shape;4967;p138"/>
            <p:cNvSpPr/>
            <p:nvPr/>
          </p:nvSpPr>
          <p:spPr>
            <a:xfrm>
              <a:off x="9731376" y="6397625"/>
              <a:ext cx="331788" cy="239712"/>
            </a:xfrm>
            <a:custGeom>
              <a:rect b="b" l="l" r="r" t="t"/>
              <a:pathLst>
                <a:path extrusionOk="0" h="355" w="493">
                  <a:moveTo>
                    <a:pt x="151" y="178"/>
                  </a:moveTo>
                  <a:cubicBezTo>
                    <a:pt x="45" y="73"/>
                    <a:pt x="45" y="73"/>
                    <a:pt x="45" y="73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224" y="342"/>
                    <a:pt x="224" y="342"/>
                    <a:pt x="224" y="342"/>
                  </a:cubicBezTo>
                  <a:cubicBezTo>
                    <a:pt x="237" y="355"/>
                    <a:pt x="257" y="355"/>
                    <a:pt x="269" y="342"/>
                  </a:cubicBezTo>
                  <a:cubicBezTo>
                    <a:pt x="493" y="118"/>
                    <a:pt x="493" y="118"/>
                    <a:pt x="493" y="118"/>
                  </a:cubicBezTo>
                  <a:cubicBezTo>
                    <a:pt x="448" y="73"/>
                    <a:pt x="448" y="73"/>
                    <a:pt x="448" y="73"/>
                  </a:cubicBezTo>
                  <a:cubicBezTo>
                    <a:pt x="343" y="178"/>
                    <a:pt x="343" y="178"/>
                    <a:pt x="343" y="178"/>
                  </a:cubicBezTo>
                  <a:cubicBezTo>
                    <a:pt x="343" y="0"/>
                    <a:pt x="343" y="0"/>
                    <a:pt x="343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79" y="242"/>
                    <a:pt x="279" y="242"/>
                    <a:pt x="279" y="242"/>
                  </a:cubicBezTo>
                  <a:cubicBezTo>
                    <a:pt x="247" y="274"/>
                    <a:pt x="247" y="274"/>
                    <a:pt x="247" y="274"/>
                  </a:cubicBezTo>
                  <a:cubicBezTo>
                    <a:pt x="215" y="242"/>
                    <a:pt x="215" y="242"/>
                    <a:pt x="215" y="242"/>
                  </a:cubicBezTo>
                  <a:cubicBezTo>
                    <a:pt x="215" y="128"/>
                    <a:pt x="215" y="128"/>
                    <a:pt x="215" y="128"/>
                  </a:cubicBezTo>
                  <a:cubicBezTo>
                    <a:pt x="151" y="128"/>
                    <a:pt x="151" y="128"/>
                    <a:pt x="151" y="128"/>
                  </a:cubicBezTo>
                  <a:lnTo>
                    <a:pt x="151" y="1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8" name="Google Shape;4968;p138"/>
            <p:cNvSpPr/>
            <p:nvPr/>
          </p:nvSpPr>
          <p:spPr>
            <a:xfrm>
              <a:off x="9832976" y="6397625"/>
              <a:ext cx="42863" cy="4286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9" name="Google Shape;4969;p138"/>
            <p:cNvSpPr/>
            <p:nvPr/>
          </p:nvSpPr>
          <p:spPr>
            <a:xfrm>
              <a:off x="9832976" y="6311900"/>
              <a:ext cx="42863" cy="4286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0" name="Google Shape;4970;p138"/>
            <p:cNvSpPr/>
            <p:nvPr/>
          </p:nvSpPr>
          <p:spPr>
            <a:xfrm>
              <a:off x="9918701" y="6311900"/>
              <a:ext cx="42863" cy="4286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71" name="Google Shape;4971;p138"/>
          <p:cNvGrpSpPr/>
          <p:nvPr/>
        </p:nvGrpSpPr>
        <p:grpSpPr>
          <a:xfrm>
            <a:off x="4194611" y="3899564"/>
            <a:ext cx="411523" cy="431037"/>
            <a:chOff x="836613" y="6088063"/>
            <a:chExt cx="1171575" cy="1227138"/>
          </a:xfrm>
        </p:grpSpPr>
        <p:sp>
          <p:nvSpPr>
            <p:cNvPr id="4972" name="Google Shape;4972;p138"/>
            <p:cNvSpPr/>
            <p:nvPr/>
          </p:nvSpPr>
          <p:spPr>
            <a:xfrm>
              <a:off x="871538" y="6088063"/>
              <a:ext cx="1095375" cy="1227138"/>
            </a:xfrm>
            <a:custGeom>
              <a:rect b="b" l="l" r="r" t="t"/>
              <a:pathLst>
                <a:path extrusionOk="0" h="2008" w="1795">
                  <a:moveTo>
                    <a:pt x="446" y="82"/>
                  </a:moveTo>
                  <a:cubicBezTo>
                    <a:pt x="389" y="111"/>
                    <a:pt x="389" y="111"/>
                    <a:pt x="389" y="111"/>
                  </a:cubicBezTo>
                  <a:cubicBezTo>
                    <a:pt x="470" y="273"/>
                    <a:pt x="470" y="273"/>
                    <a:pt x="470" y="273"/>
                  </a:cubicBezTo>
                  <a:cubicBezTo>
                    <a:pt x="389" y="308"/>
                    <a:pt x="313" y="355"/>
                    <a:pt x="245" y="411"/>
                  </a:cubicBezTo>
                  <a:cubicBezTo>
                    <a:pt x="90" y="295"/>
                    <a:pt x="90" y="295"/>
                    <a:pt x="90" y="295"/>
                  </a:cubicBezTo>
                  <a:cubicBezTo>
                    <a:pt x="52" y="346"/>
                    <a:pt x="52" y="346"/>
                    <a:pt x="52" y="346"/>
                  </a:cubicBezTo>
                  <a:cubicBezTo>
                    <a:pt x="196" y="454"/>
                    <a:pt x="196" y="454"/>
                    <a:pt x="196" y="454"/>
                  </a:cubicBezTo>
                  <a:cubicBezTo>
                    <a:pt x="123" y="523"/>
                    <a:pt x="59" y="602"/>
                    <a:pt x="6" y="687"/>
                  </a:cubicBezTo>
                  <a:cubicBezTo>
                    <a:pt x="0" y="698"/>
                    <a:pt x="0" y="711"/>
                    <a:pt x="6" y="721"/>
                  </a:cubicBezTo>
                  <a:cubicBezTo>
                    <a:pt x="84" y="848"/>
                    <a:pt x="188" y="956"/>
                    <a:pt x="310" y="1040"/>
                  </a:cubicBezTo>
                  <a:cubicBezTo>
                    <a:pt x="177" y="1367"/>
                    <a:pt x="334" y="1740"/>
                    <a:pt x="661" y="1874"/>
                  </a:cubicBezTo>
                  <a:cubicBezTo>
                    <a:pt x="988" y="2008"/>
                    <a:pt x="1362" y="1850"/>
                    <a:pt x="1496" y="1523"/>
                  </a:cubicBezTo>
                  <a:cubicBezTo>
                    <a:pt x="1559" y="1368"/>
                    <a:pt x="1559" y="1195"/>
                    <a:pt x="1496" y="1040"/>
                  </a:cubicBezTo>
                  <a:cubicBezTo>
                    <a:pt x="1519" y="1023"/>
                    <a:pt x="1542" y="1006"/>
                    <a:pt x="1564" y="987"/>
                  </a:cubicBezTo>
                  <a:cubicBezTo>
                    <a:pt x="1652" y="910"/>
                    <a:pt x="1727" y="821"/>
                    <a:pt x="1788" y="721"/>
                  </a:cubicBezTo>
                  <a:cubicBezTo>
                    <a:pt x="1795" y="711"/>
                    <a:pt x="1795" y="698"/>
                    <a:pt x="1788" y="687"/>
                  </a:cubicBezTo>
                  <a:cubicBezTo>
                    <a:pt x="1739" y="608"/>
                    <a:pt x="1679" y="535"/>
                    <a:pt x="1611" y="471"/>
                  </a:cubicBezTo>
                  <a:cubicBezTo>
                    <a:pt x="1756" y="345"/>
                    <a:pt x="1756" y="345"/>
                    <a:pt x="1756" y="345"/>
                  </a:cubicBezTo>
                  <a:cubicBezTo>
                    <a:pt x="1714" y="296"/>
                    <a:pt x="1714" y="296"/>
                    <a:pt x="1714" y="296"/>
                  </a:cubicBezTo>
                  <a:cubicBezTo>
                    <a:pt x="1563" y="428"/>
                    <a:pt x="1563" y="428"/>
                    <a:pt x="1563" y="428"/>
                  </a:cubicBezTo>
                  <a:cubicBezTo>
                    <a:pt x="1490" y="368"/>
                    <a:pt x="1408" y="318"/>
                    <a:pt x="1321" y="280"/>
                  </a:cubicBezTo>
                  <a:cubicBezTo>
                    <a:pt x="1406" y="111"/>
                    <a:pt x="1406" y="111"/>
                    <a:pt x="1406" y="111"/>
                  </a:cubicBezTo>
                  <a:cubicBezTo>
                    <a:pt x="1349" y="82"/>
                    <a:pt x="1349" y="82"/>
                    <a:pt x="1349" y="82"/>
                  </a:cubicBezTo>
                  <a:cubicBezTo>
                    <a:pt x="1261" y="257"/>
                    <a:pt x="1261" y="257"/>
                    <a:pt x="1261" y="257"/>
                  </a:cubicBezTo>
                  <a:cubicBezTo>
                    <a:pt x="1156" y="220"/>
                    <a:pt x="1046" y="198"/>
                    <a:pt x="935" y="194"/>
                  </a:cubicBezTo>
                  <a:cubicBezTo>
                    <a:pt x="935" y="0"/>
                    <a:pt x="935" y="0"/>
                    <a:pt x="935" y="0"/>
                  </a:cubicBezTo>
                  <a:cubicBezTo>
                    <a:pt x="871" y="0"/>
                    <a:pt x="871" y="0"/>
                    <a:pt x="871" y="0"/>
                  </a:cubicBezTo>
                  <a:cubicBezTo>
                    <a:pt x="871" y="193"/>
                    <a:pt x="871" y="193"/>
                    <a:pt x="871" y="193"/>
                  </a:cubicBezTo>
                  <a:cubicBezTo>
                    <a:pt x="755" y="193"/>
                    <a:pt x="640" y="212"/>
                    <a:pt x="530" y="250"/>
                  </a:cubicBezTo>
                  <a:lnTo>
                    <a:pt x="446" y="82"/>
                  </a:lnTo>
                  <a:close/>
                  <a:moveTo>
                    <a:pt x="716" y="736"/>
                  </a:moveTo>
                  <a:cubicBezTo>
                    <a:pt x="679" y="780"/>
                    <a:pt x="648" y="829"/>
                    <a:pt x="626" y="881"/>
                  </a:cubicBezTo>
                  <a:cubicBezTo>
                    <a:pt x="585" y="877"/>
                    <a:pt x="545" y="871"/>
                    <a:pt x="506" y="864"/>
                  </a:cubicBezTo>
                  <a:cubicBezTo>
                    <a:pt x="566" y="807"/>
                    <a:pt x="638" y="763"/>
                    <a:pt x="716" y="736"/>
                  </a:cubicBezTo>
                  <a:moveTo>
                    <a:pt x="552" y="1312"/>
                  </a:moveTo>
                  <a:cubicBezTo>
                    <a:pt x="554" y="1416"/>
                    <a:pt x="571" y="1519"/>
                    <a:pt x="603" y="1618"/>
                  </a:cubicBezTo>
                  <a:cubicBezTo>
                    <a:pt x="551" y="1624"/>
                    <a:pt x="502" y="1632"/>
                    <a:pt x="455" y="1641"/>
                  </a:cubicBezTo>
                  <a:cubicBezTo>
                    <a:pt x="379" y="1548"/>
                    <a:pt x="335" y="1433"/>
                    <a:pt x="329" y="1312"/>
                  </a:cubicBezTo>
                  <a:lnTo>
                    <a:pt x="552" y="1312"/>
                  </a:lnTo>
                  <a:close/>
                  <a:moveTo>
                    <a:pt x="871" y="1852"/>
                  </a:moveTo>
                  <a:cubicBezTo>
                    <a:pt x="803" y="1836"/>
                    <a:pt x="741" y="1770"/>
                    <a:pt x="695" y="1673"/>
                  </a:cubicBezTo>
                  <a:cubicBezTo>
                    <a:pt x="752" y="1668"/>
                    <a:pt x="811" y="1666"/>
                    <a:pt x="871" y="1665"/>
                  </a:cubicBezTo>
                  <a:lnTo>
                    <a:pt x="871" y="1852"/>
                  </a:lnTo>
                  <a:close/>
                  <a:moveTo>
                    <a:pt x="935" y="1665"/>
                  </a:moveTo>
                  <a:cubicBezTo>
                    <a:pt x="995" y="1666"/>
                    <a:pt x="1054" y="1668"/>
                    <a:pt x="1111" y="1673"/>
                  </a:cubicBezTo>
                  <a:cubicBezTo>
                    <a:pt x="1065" y="1770"/>
                    <a:pt x="1003" y="1836"/>
                    <a:pt x="935" y="1852"/>
                  </a:cubicBezTo>
                  <a:lnTo>
                    <a:pt x="935" y="1665"/>
                  </a:lnTo>
                  <a:close/>
                  <a:moveTo>
                    <a:pt x="935" y="1601"/>
                  </a:moveTo>
                  <a:cubicBezTo>
                    <a:pt x="935" y="1312"/>
                    <a:pt x="935" y="1312"/>
                    <a:pt x="935" y="1312"/>
                  </a:cubicBezTo>
                  <a:cubicBezTo>
                    <a:pt x="1190" y="1312"/>
                    <a:pt x="1190" y="1312"/>
                    <a:pt x="1190" y="1312"/>
                  </a:cubicBezTo>
                  <a:cubicBezTo>
                    <a:pt x="1188" y="1414"/>
                    <a:pt x="1170" y="1515"/>
                    <a:pt x="1137" y="1611"/>
                  </a:cubicBezTo>
                  <a:cubicBezTo>
                    <a:pt x="1072" y="1605"/>
                    <a:pt x="1004" y="1602"/>
                    <a:pt x="935" y="1601"/>
                  </a:cubicBezTo>
                  <a:moveTo>
                    <a:pt x="935" y="1248"/>
                  </a:moveTo>
                  <a:cubicBezTo>
                    <a:pt x="935" y="960"/>
                    <a:pt x="935" y="960"/>
                    <a:pt x="935" y="960"/>
                  </a:cubicBezTo>
                  <a:cubicBezTo>
                    <a:pt x="1004" y="959"/>
                    <a:pt x="1072" y="956"/>
                    <a:pt x="1137" y="950"/>
                  </a:cubicBezTo>
                  <a:cubicBezTo>
                    <a:pt x="1170" y="1046"/>
                    <a:pt x="1188" y="1147"/>
                    <a:pt x="1190" y="1248"/>
                  </a:cubicBezTo>
                  <a:lnTo>
                    <a:pt x="935" y="1248"/>
                  </a:lnTo>
                  <a:close/>
                  <a:moveTo>
                    <a:pt x="935" y="896"/>
                  </a:moveTo>
                  <a:cubicBezTo>
                    <a:pt x="935" y="708"/>
                    <a:pt x="935" y="708"/>
                    <a:pt x="935" y="708"/>
                  </a:cubicBezTo>
                  <a:cubicBezTo>
                    <a:pt x="1003" y="724"/>
                    <a:pt x="1065" y="791"/>
                    <a:pt x="1111" y="888"/>
                  </a:cubicBezTo>
                  <a:cubicBezTo>
                    <a:pt x="1054" y="893"/>
                    <a:pt x="995" y="895"/>
                    <a:pt x="935" y="896"/>
                  </a:cubicBezTo>
                  <a:moveTo>
                    <a:pt x="871" y="708"/>
                  </a:moveTo>
                  <a:cubicBezTo>
                    <a:pt x="871" y="896"/>
                    <a:pt x="871" y="896"/>
                    <a:pt x="871" y="896"/>
                  </a:cubicBezTo>
                  <a:cubicBezTo>
                    <a:pt x="811" y="895"/>
                    <a:pt x="752" y="893"/>
                    <a:pt x="695" y="888"/>
                  </a:cubicBezTo>
                  <a:cubicBezTo>
                    <a:pt x="741" y="791"/>
                    <a:pt x="803" y="724"/>
                    <a:pt x="871" y="708"/>
                  </a:cubicBezTo>
                  <a:moveTo>
                    <a:pt x="871" y="960"/>
                  </a:moveTo>
                  <a:cubicBezTo>
                    <a:pt x="871" y="1248"/>
                    <a:pt x="871" y="1248"/>
                    <a:pt x="871" y="1248"/>
                  </a:cubicBezTo>
                  <a:cubicBezTo>
                    <a:pt x="616" y="1248"/>
                    <a:pt x="616" y="1248"/>
                    <a:pt x="616" y="1248"/>
                  </a:cubicBezTo>
                  <a:cubicBezTo>
                    <a:pt x="618" y="1147"/>
                    <a:pt x="636" y="1046"/>
                    <a:pt x="669" y="950"/>
                  </a:cubicBezTo>
                  <a:cubicBezTo>
                    <a:pt x="734" y="956"/>
                    <a:pt x="802" y="959"/>
                    <a:pt x="871" y="960"/>
                  </a:cubicBezTo>
                  <a:moveTo>
                    <a:pt x="871" y="1312"/>
                  </a:moveTo>
                  <a:cubicBezTo>
                    <a:pt x="871" y="1601"/>
                    <a:pt x="871" y="1601"/>
                    <a:pt x="871" y="1601"/>
                  </a:cubicBezTo>
                  <a:cubicBezTo>
                    <a:pt x="802" y="1602"/>
                    <a:pt x="734" y="1605"/>
                    <a:pt x="669" y="1611"/>
                  </a:cubicBezTo>
                  <a:cubicBezTo>
                    <a:pt x="636" y="1515"/>
                    <a:pt x="618" y="1414"/>
                    <a:pt x="616" y="1312"/>
                  </a:cubicBezTo>
                  <a:lnTo>
                    <a:pt x="871" y="1312"/>
                  </a:lnTo>
                  <a:close/>
                  <a:moveTo>
                    <a:pt x="626" y="1680"/>
                  </a:moveTo>
                  <a:cubicBezTo>
                    <a:pt x="648" y="1732"/>
                    <a:pt x="679" y="1781"/>
                    <a:pt x="716" y="1825"/>
                  </a:cubicBezTo>
                  <a:cubicBezTo>
                    <a:pt x="638" y="1798"/>
                    <a:pt x="566" y="1754"/>
                    <a:pt x="506" y="1697"/>
                  </a:cubicBezTo>
                  <a:cubicBezTo>
                    <a:pt x="545" y="1690"/>
                    <a:pt x="585" y="1684"/>
                    <a:pt x="626" y="1680"/>
                  </a:cubicBezTo>
                  <a:moveTo>
                    <a:pt x="1180" y="1680"/>
                  </a:moveTo>
                  <a:cubicBezTo>
                    <a:pt x="1221" y="1684"/>
                    <a:pt x="1261" y="1690"/>
                    <a:pt x="1300" y="1697"/>
                  </a:cubicBezTo>
                  <a:cubicBezTo>
                    <a:pt x="1240" y="1754"/>
                    <a:pt x="1168" y="1798"/>
                    <a:pt x="1090" y="1825"/>
                  </a:cubicBezTo>
                  <a:cubicBezTo>
                    <a:pt x="1127" y="1781"/>
                    <a:pt x="1158" y="1732"/>
                    <a:pt x="1180" y="1680"/>
                  </a:cubicBezTo>
                  <a:moveTo>
                    <a:pt x="1203" y="1618"/>
                  </a:moveTo>
                  <a:cubicBezTo>
                    <a:pt x="1235" y="1519"/>
                    <a:pt x="1252" y="1416"/>
                    <a:pt x="1254" y="1312"/>
                  </a:cubicBezTo>
                  <a:cubicBezTo>
                    <a:pt x="1477" y="1312"/>
                    <a:pt x="1477" y="1312"/>
                    <a:pt x="1477" y="1312"/>
                  </a:cubicBezTo>
                  <a:cubicBezTo>
                    <a:pt x="1471" y="1433"/>
                    <a:pt x="1427" y="1548"/>
                    <a:pt x="1351" y="1641"/>
                  </a:cubicBezTo>
                  <a:cubicBezTo>
                    <a:pt x="1304" y="1632"/>
                    <a:pt x="1255" y="1624"/>
                    <a:pt x="1203" y="1618"/>
                  </a:cubicBezTo>
                  <a:moveTo>
                    <a:pt x="1254" y="1248"/>
                  </a:moveTo>
                  <a:cubicBezTo>
                    <a:pt x="1252" y="1145"/>
                    <a:pt x="1235" y="1042"/>
                    <a:pt x="1203" y="943"/>
                  </a:cubicBezTo>
                  <a:cubicBezTo>
                    <a:pt x="1255" y="937"/>
                    <a:pt x="1304" y="929"/>
                    <a:pt x="1351" y="920"/>
                  </a:cubicBezTo>
                  <a:cubicBezTo>
                    <a:pt x="1427" y="1013"/>
                    <a:pt x="1471" y="1128"/>
                    <a:pt x="1477" y="1248"/>
                  </a:cubicBezTo>
                  <a:lnTo>
                    <a:pt x="1254" y="1248"/>
                  </a:lnTo>
                  <a:close/>
                  <a:moveTo>
                    <a:pt x="1300" y="864"/>
                  </a:moveTo>
                  <a:cubicBezTo>
                    <a:pt x="1261" y="871"/>
                    <a:pt x="1221" y="877"/>
                    <a:pt x="1180" y="881"/>
                  </a:cubicBezTo>
                  <a:cubicBezTo>
                    <a:pt x="1158" y="829"/>
                    <a:pt x="1127" y="780"/>
                    <a:pt x="1090" y="736"/>
                  </a:cubicBezTo>
                  <a:cubicBezTo>
                    <a:pt x="1168" y="763"/>
                    <a:pt x="1240" y="807"/>
                    <a:pt x="1300" y="864"/>
                  </a:cubicBezTo>
                  <a:moveTo>
                    <a:pt x="455" y="920"/>
                  </a:moveTo>
                  <a:cubicBezTo>
                    <a:pt x="502" y="929"/>
                    <a:pt x="551" y="937"/>
                    <a:pt x="603" y="943"/>
                  </a:cubicBezTo>
                  <a:cubicBezTo>
                    <a:pt x="571" y="1042"/>
                    <a:pt x="554" y="1145"/>
                    <a:pt x="552" y="1248"/>
                  </a:cubicBezTo>
                  <a:cubicBezTo>
                    <a:pt x="329" y="1248"/>
                    <a:pt x="329" y="1248"/>
                    <a:pt x="329" y="1248"/>
                  </a:cubicBezTo>
                  <a:cubicBezTo>
                    <a:pt x="335" y="1128"/>
                    <a:pt x="379" y="1013"/>
                    <a:pt x="455" y="920"/>
                  </a:cubicBezTo>
                  <a:moveTo>
                    <a:pt x="1723" y="704"/>
                  </a:moveTo>
                  <a:cubicBezTo>
                    <a:pt x="1668" y="792"/>
                    <a:pt x="1600" y="870"/>
                    <a:pt x="1522" y="938"/>
                  </a:cubicBezTo>
                  <a:cubicBezTo>
                    <a:pt x="1505" y="953"/>
                    <a:pt x="1487" y="967"/>
                    <a:pt x="1468" y="981"/>
                  </a:cubicBezTo>
                  <a:cubicBezTo>
                    <a:pt x="1436" y="921"/>
                    <a:pt x="1396" y="867"/>
                    <a:pt x="1347" y="821"/>
                  </a:cubicBezTo>
                  <a:cubicBezTo>
                    <a:pt x="1350" y="803"/>
                    <a:pt x="1351" y="786"/>
                    <a:pt x="1351" y="768"/>
                  </a:cubicBezTo>
                  <a:cubicBezTo>
                    <a:pt x="1351" y="521"/>
                    <a:pt x="1150" y="320"/>
                    <a:pt x="903" y="320"/>
                  </a:cubicBezTo>
                  <a:cubicBezTo>
                    <a:pt x="722" y="320"/>
                    <a:pt x="559" y="429"/>
                    <a:pt x="489" y="596"/>
                  </a:cubicBezTo>
                  <a:cubicBezTo>
                    <a:pt x="548" y="621"/>
                    <a:pt x="548" y="621"/>
                    <a:pt x="548" y="621"/>
                  </a:cubicBezTo>
                  <a:cubicBezTo>
                    <a:pt x="630" y="425"/>
                    <a:pt x="854" y="333"/>
                    <a:pt x="1050" y="414"/>
                  </a:cubicBezTo>
                  <a:cubicBezTo>
                    <a:pt x="1060" y="418"/>
                    <a:pt x="1071" y="423"/>
                    <a:pt x="1081" y="429"/>
                  </a:cubicBezTo>
                  <a:cubicBezTo>
                    <a:pt x="1035" y="454"/>
                    <a:pt x="1018" y="512"/>
                    <a:pt x="1043" y="558"/>
                  </a:cubicBezTo>
                  <a:cubicBezTo>
                    <a:pt x="1068" y="605"/>
                    <a:pt x="1126" y="622"/>
                    <a:pt x="1173" y="597"/>
                  </a:cubicBezTo>
                  <a:cubicBezTo>
                    <a:pt x="1193" y="586"/>
                    <a:pt x="1208" y="568"/>
                    <a:pt x="1216" y="547"/>
                  </a:cubicBezTo>
                  <a:cubicBezTo>
                    <a:pt x="1262" y="612"/>
                    <a:pt x="1287" y="689"/>
                    <a:pt x="1287" y="768"/>
                  </a:cubicBezTo>
                  <a:cubicBezTo>
                    <a:pt x="1287" y="770"/>
                    <a:pt x="1287" y="770"/>
                    <a:pt x="1287" y="770"/>
                  </a:cubicBezTo>
                  <a:cubicBezTo>
                    <a:pt x="1060" y="597"/>
                    <a:pt x="746" y="597"/>
                    <a:pt x="519" y="770"/>
                  </a:cubicBezTo>
                  <a:cubicBezTo>
                    <a:pt x="519" y="768"/>
                    <a:pt x="519" y="768"/>
                    <a:pt x="519" y="768"/>
                  </a:cubicBezTo>
                  <a:cubicBezTo>
                    <a:pt x="519" y="739"/>
                    <a:pt x="522" y="709"/>
                    <a:pt x="529" y="680"/>
                  </a:cubicBezTo>
                  <a:cubicBezTo>
                    <a:pt x="467" y="665"/>
                    <a:pt x="467" y="665"/>
                    <a:pt x="467" y="665"/>
                  </a:cubicBezTo>
                  <a:cubicBezTo>
                    <a:pt x="459" y="699"/>
                    <a:pt x="455" y="734"/>
                    <a:pt x="455" y="768"/>
                  </a:cubicBezTo>
                  <a:cubicBezTo>
                    <a:pt x="455" y="786"/>
                    <a:pt x="456" y="803"/>
                    <a:pt x="459" y="821"/>
                  </a:cubicBezTo>
                  <a:cubicBezTo>
                    <a:pt x="410" y="867"/>
                    <a:pt x="369" y="922"/>
                    <a:pt x="338" y="981"/>
                  </a:cubicBezTo>
                  <a:cubicBezTo>
                    <a:pt x="232" y="907"/>
                    <a:pt x="141" y="813"/>
                    <a:pt x="71" y="704"/>
                  </a:cubicBezTo>
                  <a:cubicBezTo>
                    <a:pt x="267" y="403"/>
                    <a:pt x="532" y="256"/>
                    <a:pt x="881" y="256"/>
                  </a:cubicBezTo>
                  <a:cubicBezTo>
                    <a:pt x="1236" y="256"/>
                    <a:pt x="1534" y="415"/>
                    <a:pt x="1723" y="704"/>
                  </a:cubicBezTo>
                  <a:moveTo>
                    <a:pt x="1159" y="512"/>
                  </a:moveTo>
                  <a:cubicBezTo>
                    <a:pt x="1159" y="530"/>
                    <a:pt x="1145" y="544"/>
                    <a:pt x="1127" y="544"/>
                  </a:cubicBezTo>
                  <a:cubicBezTo>
                    <a:pt x="1109" y="544"/>
                    <a:pt x="1095" y="530"/>
                    <a:pt x="1095" y="512"/>
                  </a:cubicBezTo>
                  <a:cubicBezTo>
                    <a:pt x="1095" y="495"/>
                    <a:pt x="1109" y="480"/>
                    <a:pt x="1127" y="480"/>
                  </a:cubicBezTo>
                  <a:cubicBezTo>
                    <a:pt x="1145" y="480"/>
                    <a:pt x="1159" y="495"/>
                    <a:pt x="1159" y="512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3" name="Google Shape;4973;p138"/>
            <p:cNvSpPr/>
            <p:nvPr/>
          </p:nvSpPr>
          <p:spPr>
            <a:xfrm>
              <a:off x="876301" y="7143751"/>
              <a:ext cx="39688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4" name="Google Shape;4974;p138"/>
            <p:cNvSpPr/>
            <p:nvPr/>
          </p:nvSpPr>
          <p:spPr>
            <a:xfrm>
              <a:off x="876301" y="7223126"/>
              <a:ext cx="39688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5" name="Google Shape;4975;p138"/>
            <p:cNvSpPr/>
            <p:nvPr/>
          </p:nvSpPr>
          <p:spPr>
            <a:xfrm>
              <a:off x="915988" y="71834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6" name="Google Shape;4976;p138"/>
            <p:cNvSpPr/>
            <p:nvPr/>
          </p:nvSpPr>
          <p:spPr>
            <a:xfrm>
              <a:off x="836613" y="7183438"/>
              <a:ext cx="39688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7" name="Google Shape;4977;p138"/>
            <p:cNvSpPr/>
            <p:nvPr/>
          </p:nvSpPr>
          <p:spPr>
            <a:xfrm>
              <a:off x="1930401" y="7143751"/>
              <a:ext cx="39688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8" name="Google Shape;4978;p138"/>
            <p:cNvSpPr/>
            <p:nvPr/>
          </p:nvSpPr>
          <p:spPr>
            <a:xfrm>
              <a:off x="1930401" y="7223126"/>
              <a:ext cx="39688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9" name="Google Shape;4979;p138"/>
            <p:cNvSpPr/>
            <p:nvPr/>
          </p:nvSpPr>
          <p:spPr>
            <a:xfrm>
              <a:off x="1970088" y="71834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0" name="Google Shape;4980;p138"/>
            <p:cNvSpPr/>
            <p:nvPr/>
          </p:nvSpPr>
          <p:spPr>
            <a:xfrm>
              <a:off x="1892301" y="71834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81" name="Google Shape;4981;p138"/>
          <p:cNvGrpSpPr/>
          <p:nvPr/>
        </p:nvGrpSpPr>
        <p:grpSpPr>
          <a:xfrm>
            <a:off x="6504133" y="4971945"/>
            <a:ext cx="463845" cy="417840"/>
            <a:chOff x="5070475" y="5924550"/>
            <a:chExt cx="576263" cy="519113"/>
          </a:xfrm>
        </p:grpSpPr>
        <p:sp>
          <p:nvSpPr>
            <p:cNvPr id="4982" name="Google Shape;4982;p138"/>
            <p:cNvSpPr/>
            <p:nvPr/>
          </p:nvSpPr>
          <p:spPr>
            <a:xfrm>
              <a:off x="5070475" y="6030913"/>
              <a:ext cx="538163" cy="412750"/>
            </a:xfrm>
            <a:custGeom>
              <a:rect b="b" l="l" r="r" t="t"/>
              <a:pathLst>
                <a:path extrusionOk="0" h="2686" w="3498">
                  <a:moveTo>
                    <a:pt x="250" y="2686"/>
                  </a:moveTo>
                  <a:cubicBezTo>
                    <a:pt x="3248" y="2686"/>
                    <a:pt x="3248" y="2686"/>
                    <a:pt x="3248" y="2686"/>
                  </a:cubicBezTo>
                  <a:cubicBezTo>
                    <a:pt x="3386" y="2686"/>
                    <a:pt x="3498" y="2574"/>
                    <a:pt x="3498" y="2436"/>
                  </a:cubicBezTo>
                  <a:cubicBezTo>
                    <a:pt x="3498" y="2248"/>
                    <a:pt x="3498" y="2248"/>
                    <a:pt x="3498" y="2248"/>
                  </a:cubicBezTo>
                  <a:cubicBezTo>
                    <a:pt x="3498" y="2214"/>
                    <a:pt x="3470" y="2186"/>
                    <a:pt x="3436" y="2186"/>
                  </a:cubicBezTo>
                  <a:cubicBezTo>
                    <a:pt x="3311" y="2186"/>
                    <a:pt x="3311" y="2186"/>
                    <a:pt x="3311" y="2186"/>
                  </a:cubicBezTo>
                  <a:cubicBezTo>
                    <a:pt x="3311" y="1249"/>
                    <a:pt x="3311" y="1249"/>
                    <a:pt x="3311" y="1249"/>
                  </a:cubicBezTo>
                  <a:cubicBezTo>
                    <a:pt x="3186" y="1249"/>
                    <a:pt x="3186" y="1249"/>
                    <a:pt x="3186" y="1249"/>
                  </a:cubicBezTo>
                  <a:cubicBezTo>
                    <a:pt x="3186" y="2186"/>
                    <a:pt x="3186" y="2186"/>
                    <a:pt x="3186" y="2186"/>
                  </a:cubicBezTo>
                  <a:cubicBezTo>
                    <a:pt x="3061" y="2186"/>
                    <a:pt x="3061" y="2186"/>
                    <a:pt x="3061" y="2186"/>
                  </a:cubicBezTo>
                  <a:cubicBezTo>
                    <a:pt x="3061" y="1311"/>
                    <a:pt x="3061" y="1311"/>
                    <a:pt x="3061" y="1311"/>
                  </a:cubicBezTo>
                  <a:cubicBezTo>
                    <a:pt x="2936" y="1311"/>
                    <a:pt x="2936" y="1311"/>
                    <a:pt x="2936" y="1311"/>
                  </a:cubicBezTo>
                  <a:cubicBezTo>
                    <a:pt x="2936" y="2186"/>
                    <a:pt x="2936" y="2186"/>
                    <a:pt x="2936" y="2186"/>
                  </a:cubicBezTo>
                  <a:cubicBezTo>
                    <a:pt x="2131" y="2186"/>
                    <a:pt x="2131" y="2186"/>
                    <a:pt x="2131" y="2186"/>
                  </a:cubicBezTo>
                  <a:cubicBezTo>
                    <a:pt x="2065" y="2186"/>
                    <a:pt x="2004" y="2223"/>
                    <a:pt x="1974" y="2283"/>
                  </a:cubicBezTo>
                  <a:cubicBezTo>
                    <a:pt x="1966" y="2300"/>
                    <a:pt x="1948" y="2311"/>
                    <a:pt x="1929" y="2311"/>
                  </a:cubicBezTo>
                  <a:cubicBezTo>
                    <a:pt x="1569" y="2311"/>
                    <a:pt x="1569" y="2311"/>
                    <a:pt x="1569" y="2311"/>
                  </a:cubicBezTo>
                  <a:cubicBezTo>
                    <a:pt x="1550" y="2311"/>
                    <a:pt x="1532" y="2300"/>
                    <a:pt x="1524" y="2283"/>
                  </a:cubicBezTo>
                  <a:cubicBezTo>
                    <a:pt x="1494" y="2223"/>
                    <a:pt x="1433" y="2186"/>
                    <a:pt x="1367" y="2186"/>
                  </a:cubicBezTo>
                  <a:cubicBezTo>
                    <a:pt x="562" y="2186"/>
                    <a:pt x="562" y="2186"/>
                    <a:pt x="562" y="2186"/>
                  </a:cubicBezTo>
                  <a:cubicBezTo>
                    <a:pt x="562" y="374"/>
                    <a:pt x="562" y="374"/>
                    <a:pt x="562" y="374"/>
                  </a:cubicBezTo>
                  <a:cubicBezTo>
                    <a:pt x="1749" y="374"/>
                    <a:pt x="1749" y="374"/>
                    <a:pt x="1749" y="374"/>
                  </a:cubicBezTo>
                  <a:cubicBezTo>
                    <a:pt x="1749" y="249"/>
                    <a:pt x="1749" y="249"/>
                    <a:pt x="1749" y="249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465" y="249"/>
                    <a:pt x="437" y="277"/>
                    <a:pt x="437" y="312"/>
                  </a:cubicBezTo>
                  <a:cubicBezTo>
                    <a:pt x="437" y="2186"/>
                    <a:pt x="437" y="2186"/>
                    <a:pt x="437" y="2186"/>
                  </a:cubicBezTo>
                  <a:cubicBezTo>
                    <a:pt x="312" y="2186"/>
                    <a:pt x="312" y="2186"/>
                    <a:pt x="312" y="2186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312" y="208"/>
                    <a:pt x="396" y="125"/>
                    <a:pt x="500" y="125"/>
                  </a:cubicBezTo>
                  <a:cubicBezTo>
                    <a:pt x="1749" y="125"/>
                    <a:pt x="1749" y="125"/>
                    <a:pt x="1749" y="125"/>
                  </a:cubicBezTo>
                  <a:cubicBezTo>
                    <a:pt x="1749" y="0"/>
                    <a:pt x="1749" y="0"/>
                    <a:pt x="1749" y="0"/>
                  </a:cubicBezTo>
                  <a:cubicBezTo>
                    <a:pt x="500" y="0"/>
                    <a:pt x="500" y="0"/>
                    <a:pt x="500" y="0"/>
                  </a:cubicBezTo>
                  <a:cubicBezTo>
                    <a:pt x="327" y="0"/>
                    <a:pt x="188" y="140"/>
                    <a:pt x="187" y="312"/>
                  </a:cubicBezTo>
                  <a:cubicBezTo>
                    <a:pt x="187" y="2186"/>
                    <a:pt x="187" y="2186"/>
                    <a:pt x="187" y="2186"/>
                  </a:cubicBezTo>
                  <a:cubicBezTo>
                    <a:pt x="62" y="2186"/>
                    <a:pt x="62" y="2186"/>
                    <a:pt x="62" y="2186"/>
                  </a:cubicBezTo>
                  <a:cubicBezTo>
                    <a:pt x="28" y="2186"/>
                    <a:pt x="0" y="2214"/>
                    <a:pt x="0" y="2248"/>
                  </a:cubicBezTo>
                  <a:cubicBezTo>
                    <a:pt x="0" y="2436"/>
                    <a:pt x="0" y="2436"/>
                    <a:pt x="0" y="2436"/>
                  </a:cubicBezTo>
                  <a:cubicBezTo>
                    <a:pt x="0" y="2574"/>
                    <a:pt x="112" y="2686"/>
                    <a:pt x="250" y="2686"/>
                  </a:cubicBezTo>
                  <a:moveTo>
                    <a:pt x="125" y="2311"/>
                  </a:moveTo>
                  <a:cubicBezTo>
                    <a:pt x="1367" y="2311"/>
                    <a:pt x="1367" y="2311"/>
                    <a:pt x="1367" y="2311"/>
                  </a:cubicBezTo>
                  <a:cubicBezTo>
                    <a:pt x="1386" y="2311"/>
                    <a:pt x="1404" y="2322"/>
                    <a:pt x="1412" y="2339"/>
                  </a:cubicBezTo>
                  <a:cubicBezTo>
                    <a:pt x="1442" y="2398"/>
                    <a:pt x="1503" y="2436"/>
                    <a:pt x="1569" y="2436"/>
                  </a:cubicBezTo>
                  <a:cubicBezTo>
                    <a:pt x="1929" y="2436"/>
                    <a:pt x="1929" y="2436"/>
                    <a:pt x="1929" y="2436"/>
                  </a:cubicBezTo>
                  <a:cubicBezTo>
                    <a:pt x="1996" y="2436"/>
                    <a:pt x="2056" y="2398"/>
                    <a:pt x="2086" y="2339"/>
                  </a:cubicBezTo>
                  <a:cubicBezTo>
                    <a:pt x="2095" y="2322"/>
                    <a:pt x="2112" y="2311"/>
                    <a:pt x="2131" y="2311"/>
                  </a:cubicBezTo>
                  <a:cubicBezTo>
                    <a:pt x="3373" y="2311"/>
                    <a:pt x="3373" y="2311"/>
                    <a:pt x="3373" y="2311"/>
                  </a:cubicBezTo>
                  <a:cubicBezTo>
                    <a:pt x="3373" y="2436"/>
                    <a:pt x="3373" y="2436"/>
                    <a:pt x="3373" y="2436"/>
                  </a:cubicBezTo>
                  <a:cubicBezTo>
                    <a:pt x="3373" y="2505"/>
                    <a:pt x="3317" y="2561"/>
                    <a:pt x="3248" y="2561"/>
                  </a:cubicBezTo>
                  <a:cubicBezTo>
                    <a:pt x="250" y="2561"/>
                    <a:pt x="250" y="2561"/>
                    <a:pt x="250" y="2561"/>
                  </a:cubicBezTo>
                  <a:cubicBezTo>
                    <a:pt x="181" y="2561"/>
                    <a:pt x="125" y="2505"/>
                    <a:pt x="125" y="2436"/>
                  </a:cubicBezTo>
                  <a:lnTo>
                    <a:pt x="125" y="23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3" name="Google Shape;4983;p138"/>
            <p:cNvSpPr/>
            <p:nvPr/>
          </p:nvSpPr>
          <p:spPr>
            <a:xfrm>
              <a:off x="5176838" y="6107113"/>
              <a:ext cx="19050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4" name="Google Shape;4984;p138"/>
            <p:cNvSpPr/>
            <p:nvPr/>
          </p:nvSpPr>
          <p:spPr>
            <a:xfrm>
              <a:off x="5214938" y="6107113"/>
              <a:ext cx="19050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5" name="Google Shape;4985;p138"/>
            <p:cNvSpPr/>
            <p:nvPr/>
          </p:nvSpPr>
          <p:spPr>
            <a:xfrm>
              <a:off x="5253038" y="6107113"/>
              <a:ext cx="19050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6" name="Google Shape;4986;p138"/>
            <p:cNvSpPr/>
            <p:nvPr/>
          </p:nvSpPr>
          <p:spPr>
            <a:xfrm>
              <a:off x="5176838" y="6145213"/>
              <a:ext cx="239713" cy="77788"/>
            </a:xfrm>
            <a:custGeom>
              <a:rect b="b" l="l" r="r" t="t"/>
              <a:pathLst>
                <a:path extrusionOk="0" h="500" w="1562">
                  <a:moveTo>
                    <a:pt x="1187" y="125"/>
                  </a:moveTo>
                  <a:cubicBezTo>
                    <a:pt x="1187" y="0"/>
                    <a:pt x="1187" y="0"/>
                    <a:pt x="118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3"/>
                  </a:cubicBezTo>
                  <a:cubicBezTo>
                    <a:pt x="0" y="437"/>
                    <a:pt x="0" y="437"/>
                    <a:pt x="0" y="437"/>
                  </a:cubicBezTo>
                  <a:cubicBezTo>
                    <a:pt x="0" y="472"/>
                    <a:pt x="28" y="500"/>
                    <a:pt x="63" y="500"/>
                  </a:cubicBezTo>
                  <a:cubicBezTo>
                    <a:pt x="1562" y="500"/>
                    <a:pt x="1562" y="500"/>
                    <a:pt x="1562" y="500"/>
                  </a:cubicBezTo>
                  <a:cubicBezTo>
                    <a:pt x="1562" y="375"/>
                    <a:pt x="1562" y="375"/>
                    <a:pt x="1562" y="375"/>
                  </a:cubicBezTo>
                  <a:cubicBezTo>
                    <a:pt x="125" y="375"/>
                    <a:pt x="125" y="375"/>
                    <a:pt x="125" y="375"/>
                  </a:cubicBezTo>
                  <a:cubicBezTo>
                    <a:pt x="125" y="125"/>
                    <a:pt x="125" y="125"/>
                    <a:pt x="125" y="125"/>
                  </a:cubicBezTo>
                  <a:lnTo>
                    <a:pt x="1187" y="1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7" name="Google Shape;4987;p138"/>
            <p:cNvSpPr/>
            <p:nvPr/>
          </p:nvSpPr>
          <p:spPr>
            <a:xfrm>
              <a:off x="5176838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8" name="Google Shape;4988;p138"/>
            <p:cNvSpPr/>
            <p:nvPr/>
          </p:nvSpPr>
          <p:spPr>
            <a:xfrm>
              <a:off x="5262563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9" name="Google Shape;4989;p138"/>
            <p:cNvSpPr/>
            <p:nvPr/>
          </p:nvSpPr>
          <p:spPr>
            <a:xfrm>
              <a:off x="5349875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0" name="Google Shape;4990;p138"/>
            <p:cNvSpPr/>
            <p:nvPr/>
          </p:nvSpPr>
          <p:spPr>
            <a:xfrm>
              <a:off x="5435600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1" name="Google Shape;4991;p138"/>
            <p:cNvSpPr/>
            <p:nvPr/>
          </p:nvSpPr>
          <p:spPr>
            <a:xfrm>
              <a:off x="5262563" y="6242050"/>
              <a:ext cx="66675" cy="66675"/>
            </a:xfrm>
            <a:custGeom>
              <a:rect b="b" l="l" r="r" t="t"/>
              <a:pathLst>
                <a:path extrusionOk="0" h="437" w="438">
                  <a:moveTo>
                    <a:pt x="438" y="62"/>
                  </a:moveTo>
                  <a:cubicBezTo>
                    <a:pt x="438" y="28"/>
                    <a:pt x="410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10" y="437"/>
                    <a:pt x="438" y="409"/>
                    <a:pt x="438" y="375"/>
                  </a:cubicBezTo>
                  <a:lnTo>
                    <a:pt x="438" y="62"/>
                  </a:lnTo>
                  <a:close/>
                  <a:moveTo>
                    <a:pt x="313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3" y="125"/>
                    <a:pt x="313" y="125"/>
                    <a:pt x="313" y="125"/>
                  </a:cubicBezTo>
                  <a:lnTo>
                    <a:pt x="313" y="3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2" name="Google Shape;4992;p138"/>
            <p:cNvSpPr/>
            <p:nvPr/>
          </p:nvSpPr>
          <p:spPr>
            <a:xfrm>
              <a:off x="5176838" y="6242050"/>
              <a:ext cx="66675" cy="66675"/>
            </a:xfrm>
            <a:custGeom>
              <a:rect b="b" l="l" r="r" t="t"/>
              <a:pathLst>
                <a:path extrusionOk="0" h="437" w="437">
                  <a:moveTo>
                    <a:pt x="437" y="62"/>
                  </a:moveTo>
                  <a:cubicBezTo>
                    <a:pt x="437" y="28"/>
                    <a:pt x="409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3" name="Google Shape;4993;p138"/>
            <p:cNvSpPr/>
            <p:nvPr/>
          </p:nvSpPr>
          <p:spPr>
            <a:xfrm>
              <a:off x="5435600" y="6242050"/>
              <a:ext cx="66675" cy="66675"/>
            </a:xfrm>
            <a:custGeom>
              <a:rect b="b" l="l" r="r" t="t"/>
              <a:pathLst>
                <a:path extrusionOk="0" h="437" w="437">
                  <a:moveTo>
                    <a:pt x="375" y="437"/>
                  </a:moveTo>
                  <a:cubicBezTo>
                    <a:pt x="409" y="437"/>
                    <a:pt x="437" y="409"/>
                    <a:pt x="437" y="375"/>
                  </a:cubicBezTo>
                  <a:cubicBezTo>
                    <a:pt x="437" y="62"/>
                    <a:pt x="437" y="62"/>
                    <a:pt x="437" y="62"/>
                  </a:cubicBezTo>
                  <a:cubicBezTo>
                    <a:pt x="437" y="28"/>
                    <a:pt x="409" y="0"/>
                    <a:pt x="375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2" y="437"/>
                  </a:cubicBezTo>
                  <a:lnTo>
                    <a:pt x="375" y="437"/>
                  </a:lnTo>
                  <a:close/>
                  <a:moveTo>
                    <a:pt x="125" y="125"/>
                  </a:moveTo>
                  <a:cubicBezTo>
                    <a:pt x="312" y="125"/>
                    <a:pt x="312" y="125"/>
                    <a:pt x="312" y="125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125" y="312"/>
                    <a:pt x="125" y="312"/>
                    <a:pt x="125" y="312"/>
                  </a:cubicBezTo>
                  <a:lnTo>
                    <a:pt x="125" y="1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4" name="Google Shape;4994;p138"/>
            <p:cNvSpPr/>
            <p:nvPr/>
          </p:nvSpPr>
          <p:spPr>
            <a:xfrm>
              <a:off x="5349875" y="6242050"/>
              <a:ext cx="66675" cy="66675"/>
            </a:xfrm>
            <a:custGeom>
              <a:rect b="b" l="l" r="r" t="t"/>
              <a:pathLst>
                <a:path extrusionOk="0" h="437" w="437">
                  <a:moveTo>
                    <a:pt x="437" y="62"/>
                  </a:moveTo>
                  <a:cubicBezTo>
                    <a:pt x="437" y="28"/>
                    <a:pt x="409" y="0"/>
                    <a:pt x="374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7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7" y="437"/>
                    <a:pt x="62" y="437"/>
                  </a:cubicBezTo>
                  <a:cubicBezTo>
                    <a:pt x="374" y="437"/>
                    <a:pt x="374" y="437"/>
                    <a:pt x="374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4" y="312"/>
                    <a:pt x="124" y="312"/>
                    <a:pt x="124" y="312"/>
                  </a:cubicBezTo>
                  <a:cubicBezTo>
                    <a:pt x="124" y="125"/>
                    <a:pt x="124" y="125"/>
                    <a:pt x="124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5" name="Google Shape;4995;p138"/>
            <p:cNvSpPr/>
            <p:nvPr/>
          </p:nvSpPr>
          <p:spPr>
            <a:xfrm>
              <a:off x="5359400" y="5924550"/>
              <a:ext cx="287338" cy="288925"/>
            </a:xfrm>
            <a:custGeom>
              <a:rect b="b" l="l" r="r" t="t"/>
              <a:pathLst>
                <a:path extrusionOk="0" h="1874" w="1874">
                  <a:moveTo>
                    <a:pt x="937" y="0"/>
                  </a:moveTo>
                  <a:cubicBezTo>
                    <a:pt x="420" y="0"/>
                    <a:pt x="0" y="420"/>
                    <a:pt x="0" y="937"/>
                  </a:cubicBezTo>
                  <a:cubicBezTo>
                    <a:pt x="0" y="1455"/>
                    <a:pt x="420" y="1874"/>
                    <a:pt x="937" y="1874"/>
                  </a:cubicBezTo>
                  <a:cubicBezTo>
                    <a:pt x="1455" y="1874"/>
                    <a:pt x="1874" y="1455"/>
                    <a:pt x="1874" y="937"/>
                  </a:cubicBezTo>
                  <a:cubicBezTo>
                    <a:pt x="1873" y="420"/>
                    <a:pt x="1454" y="1"/>
                    <a:pt x="937" y="0"/>
                  </a:cubicBezTo>
                  <a:moveTo>
                    <a:pt x="937" y="1750"/>
                  </a:moveTo>
                  <a:cubicBezTo>
                    <a:pt x="489" y="1750"/>
                    <a:pt x="125" y="1386"/>
                    <a:pt x="125" y="937"/>
                  </a:cubicBezTo>
                  <a:cubicBezTo>
                    <a:pt x="125" y="489"/>
                    <a:pt x="489" y="125"/>
                    <a:pt x="937" y="125"/>
                  </a:cubicBezTo>
                  <a:cubicBezTo>
                    <a:pt x="1386" y="125"/>
                    <a:pt x="1749" y="489"/>
                    <a:pt x="1749" y="937"/>
                  </a:cubicBezTo>
                  <a:cubicBezTo>
                    <a:pt x="1749" y="1386"/>
                    <a:pt x="1385" y="1749"/>
                    <a:pt x="937" y="175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6" name="Google Shape;4996;p138"/>
            <p:cNvSpPr/>
            <p:nvPr/>
          </p:nvSpPr>
          <p:spPr>
            <a:xfrm>
              <a:off x="5416550" y="5961063"/>
              <a:ext cx="131763" cy="157163"/>
            </a:xfrm>
            <a:custGeom>
              <a:rect b="b" l="l" r="r" t="t"/>
              <a:pathLst>
                <a:path extrusionOk="0" h="1020" w="862">
                  <a:moveTo>
                    <a:pt x="563" y="260"/>
                  </a:moveTo>
                  <a:cubicBezTo>
                    <a:pt x="591" y="260"/>
                    <a:pt x="618" y="263"/>
                    <a:pt x="645" y="269"/>
                  </a:cubicBezTo>
                  <a:cubicBezTo>
                    <a:pt x="553" y="327"/>
                    <a:pt x="553" y="327"/>
                    <a:pt x="553" y="327"/>
                  </a:cubicBezTo>
                  <a:cubicBezTo>
                    <a:pt x="620" y="433"/>
                    <a:pt x="620" y="433"/>
                    <a:pt x="620" y="433"/>
                  </a:cubicBezTo>
                  <a:cubicBezTo>
                    <a:pt x="831" y="300"/>
                    <a:pt x="831" y="300"/>
                    <a:pt x="831" y="300"/>
                  </a:cubicBezTo>
                  <a:cubicBezTo>
                    <a:pt x="845" y="291"/>
                    <a:pt x="855" y="276"/>
                    <a:pt x="859" y="259"/>
                  </a:cubicBezTo>
                  <a:cubicBezTo>
                    <a:pt x="862" y="242"/>
                    <a:pt x="858" y="224"/>
                    <a:pt x="848" y="210"/>
                  </a:cubicBezTo>
                  <a:cubicBezTo>
                    <a:pt x="694" y="0"/>
                    <a:pt x="694" y="0"/>
                    <a:pt x="694" y="0"/>
                  </a:cubicBezTo>
                  <a:cubicBezTo>
                    <a:pt x="593" y="73"/>
                    <a:pt x="593" y="73"/>
                    <a:pt x="593" y="73"/>
                  </a:cubicBezTo>
                  <a:cubicBezTo>
                    <a:pt x="643" y="141"/>
                    <a:pt x="643" y="141"/>
                    <a:pt x="643" y="141"/>
                  </a:cubicBezTo>
                  <a:cubicBezTo>
                    <a:pt x="482" y="117"/>
                    <a:pt x="318" y="165"/>
                    <a:pt x="194" y="272"/>
                  </a:cubicBezTo>
                  <a:cubicBezTo>
                    <a:pt x="71" y="379"/>
                    <a:pt x="0" y="534"/>
                    <a:pt x="1" y="697"/>
                  </a:cubicBezTo>
                  <a:cubicBezTo>
                    <a:pt x="1" y="813"/>
                    <a:pt x="36" y="926"/>
                    <a:pt x="103" y="1020"/>
                  </a:cubicBezTo>
                  <a:cubicBezTo>
                    <a:pt x="205" y="948"/>
                    <a:pt x="205" y="948"/>
                    <a:pt x="205" y="948"/>
                  </a:cubicBezTo>
                  <a:cubicBezTo>
                    <a:pt x="111" y="815"/>
                    <a:pt x="100" y="640"/>
                    <a:pt x="175" y="496"/>
                  </a:cubicBezTo>
                  <a:cubicBezTo>
                    <a:pt x="250" y="351"/>
                    <a:pt x="400" y="260"/>
                    <a:pt x="563" y="26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97" name="Google Shape;4997;p138"/>
            <p:cNvSpPr/>
            <p:nvPr/>
          </p:nvSpPr>
          <p:spPr>
            <a:xfrm>
              <a:off x="5456238" y="6018213"/>
              <a:ext cx="138113" cy="157163"/>
            </a:xfrm>
            <a:custGeom>
              <a:rect b="b" l="l" r="r" t="t"/>
              <a:pathLst>
                <a:path extrusionOk="0" h="1021" w="894">
                  <a:moveTo>
                    <a:pt x="657" y="72"/>
                  </a:moveTo>
                  <a:cubicBezTo>
                    <a:pt x="750" y="206"/>
                    <a:pt x="762" y="380"/>
                    <a:pt x="686" y="525"/>
                  </a:cubicBezTo>
                  <a:cubicBezTo>
                    <a:pt x="611" y="670"/>
                    <a:pt x="462" y="761"/>
                    <a:pt x="298" y="760"/>
                  </a:cubicBezTo>
                  <a:cubicBezTo>
                    <a:pt x="271" y="760"/>
                    <a:pt x="243" y="757"/>
                    <a:pt x="216" y="752"/>
                  </a:cubicBezTo>
                  <a:cubicBezTo>
                    <a:pt x="308" y="694"/>
                    <a:pt x="308" y="694"/>
                    <a:pt x="308" y="694"/>
                  </a:cubicBezTo>
                  <a:cubicBezTo>
                    <a:pt x="242" y="588"/>
                    <a:pt x="242" y="588"/>
                    <a:pt x="242" y="588"/>
                  </a:cubicBezTo>
                  <a:cubicBezTo>
                    <a:pt x="31" y="721"/>
                    <a:pt x="31" y="721"/>
                    <a:pt x="31" y="721"/>
                  </a:cubicBezTo>
                  <a:cubicBezTo>
                    <a:pt x="16" y="730"/>
                    <a:pt x="6" y="745"/>
                    <a:pt x="3" y="762"/>
                  </a:cubicBezTo>
                  <a:cubicBezTo>
                    <a:pt x="0" y="779"/>
                    <a:pt x="3" y="796"/>
                    <a:pt x="14" y="810"/>
                  </a:cubicBezTo>
                  <a:cubicBezTo>
                    <a:pt x="167" y="1021"/>
                    <a:pt x="167" y="1021"/>
                    <a:pt x="167" y="1021"/>
                  </a:cubicBezTo>
                  <a:cubicBezTo>
                    <a:pt x="268" y="947"/>
                    <a:pt x="268" y="947"/>
                    <a:pt x="268" y="947"/>
                  </a:cubicBezTo>
                  <a:cubicBezTo>
                    <a:pt x="218" y="879"/>
                    <a:pt x="218" y="879"/>
                    <a:pt x="218" y="879"/>
                  </a:cubicBezTo>
                  <a:cubicBezTo>
                    <a:pt x="440" y="911"/>
                    <a:pt x="659" y="808"/>
                    <a:pt x="777" y="617"/>
                  </a:cubicBezTo>
                  <a:cubicBezTo>
                    <a:pt x="894" y="426"/>
                    <a:pt x="887" y="184"/>
                    <a:pt x="759" y="0"/>
                  </a:cubicBezTo>
                  <a:lnTo>
                    <a:pt x="657" y="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98" name="Google Shape;4998;p138"/>
          <p:cNvGrpSpPr/>
          <p:nvPr/>
        </p:nvGrpSpPr>
        <p:grpSpPr>
          <a:xfrm>
            <a:off x="4375463" y="2562889"/>
            <a:ext cx="416963" cy="417819"/>
            <a:chOff x="2174875" y="4595813"/>
            <a:chExt cx="771525" cy="773113"/>
          </a:xfrm>
        </p:grpSpPr>
        <p:sp>
          <p:nvSpPr>
            <p:cNvPr id="4999" name="Google Shape;4999;p138"/>
            <p:cNvSpPr/>
            <p:nvPr/>
          </p:nvSpPr>
          <p:spPr>
            <a:xfrm>
              <a:off x="2517775" y="5100638"/>
              <a:ext cx="77788" cy="77788"/>
            </a:xfrm>
            <a:custGeom>
              <a:rect b="b" l="l" r="r" t="t"/>
              <a:pathLst>
                <a:path extrusionOk="0" h="242" w="242">
                  <a:moveTo>
                    <a:pt x="121" y="0"/>
                  </a:moveTo>
                  <a:cubicBezTo>
                    <a:pt x="54" y="0"/>
                    <a:pt x="0" y="54"/>
                    <a:pt x="0" y="121"/>
                  </a:cubicBezTo>
                  <a:cubicBezTo>
                    <a:pt x="0" y="188"/>
                    <a:pt x="54" y="242"/>
                    <a:pt x="121" y="242"/>
                  </a:cubicBezTo>
                  <a:cubicBezTo>
                    <a:pt x="188" y="242"/>
                    <a:pt x="242" y="188"/>
                    <a:pt x="242" y="121"/>
                  </a:cubicBezTo>
                  <a:cubicBezTo>
                    <a:pt x="242" y="54"/>
                    <a:pt x="188" y="0"/>
                    <a:pt x="121" y="0"/>
                  </a:cubicBezTo>
                  <a:close/>
                  <a:moveTo>
                    <a:pt x="121" y="149"/>
                  </a:moveTo>
                  <a:cubicBezTo>
                    <a:pt x="106" y="149"/>
                    <a:pt x="93" y="137"/>
                    <a:pt x="93" y="121"/>
                  </a:cubicBezTo>
                  <a:cubicBezTo>
                    <a:pt x="93" y="106"/>
                    <a:pt x="106" y="93"/>
                    <a:pt x="121" y="93"/>
                  </a:cubicBezTo>
                  <a:cubicBezTo>
                    <a:pt x="136" y="93"/>
                    <a:pt x="149" y="106"/>
                    <a:pt x="149" y="121"/>
                  </a:cubicBezTo>
                  <a:cubicBezTo>
                    <a:pt x="149" y="137"/>
                    <a:pt x="136" y="149"/>
                    <a:pt x="121" y="1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0" name="Google Shape;5000;p138"/>
            <p:cNvSpPr/>
            <p:nvPr/>
          </p:nvSpPr>
          <p:spPr>
            <a:xfrm>
              <a:off x="2652713" y="5046663"/>
              <a:ext cx="30163" cy="30163"/>
            </a:xfrm>
            <a:custGeom>
              <a:rect b="b" l="l" r="r" t="t"/>
              <a:pathLst>
                <a:path extrusionOk="0" h="93" w="93">
                  <a:moveTo>
                    <a:pt x="79" y="14"/>
                  </a:moveTo>
                  <a:cubicBezTo>
                    <a:pt x="71" y="5"/>
                    <a:pt x="59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3"/>
                    <a:pt x="0" y="35"/>
                    <a:pt x="0" y="47"/>
                  </a:cubicBezTo>
                  <a:cubicBezTo>
                    <a:pt x="0" y="59"/>
                    <a:pt x="5" y="71"/>
                    <a:pt x="13" y="80"/>
                  </a:cubicBezTo>
                  <a:cubicBezTo>
                    <a:pt x="22" y="89"/>
                    <a:pt x="34" y="93"/>
                    <a:pt x="46" y="93"/>
                  </a:cubicBezTo>
                  <a:cubicBezTo>
                    <a:pt x="59" y="93"/>
                    <a:pt x="71" y="89"/>
                    <a:pt x="79" y="80"/>
                  </a:cubicBezTo>
                  <a:cubicBezTo>
                    <a:pt x="88" y="71"/>
                    <a:pt x="93" y="59"/>
                    <a:pt x="93" y="47"/>
                  </a:cubicBezTo>
                  <a:cubicBezTo>
                    <a:pt x="93" y="35"/>
                    <a:pt x="88" y="23"/>
                    <a:pt x="79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1" name="Google Shape;5001;p138"/>
            <p:cNvSpPr/>
            <p:nvPr/>
          </p:nvSpPr>
          <p:spPr>
            <a:xfrm>
              <a:off x="2174875" y="4595813"/>
              <a:ext cx="771525" cy="773113"/>
            </a:xfrm>
            <a:custGeom>
              <a:rect b="b" l="l" r="r" t="t"/>
              <a:pathLst>
                <a:path extrusionOk="0" h="2387" w="2382">
                  <a:moveTo>
                    <a:pt x="2149" y="675"/>
                  </a:moveTo>
                  <a:cubicBezTo>
                    <a:pt x="2099" y="675"/>
                    <a:pt x="2099" y="675"/>
                    <a:pt x="2099" y="675"/>
                  </a:cubicBezTo>
                  <a:cubicBezTo>
                    <a:pt x="1443" y="19"/>
                    <a:pt x="1443" y="19"/>
                    <a:pt x="1443" y="19"/>
                  </a:cubicBezTo>
                  <a:cubicBezTo>
                    <a:pt x="1425" y="1"/>
                    <a:pt x="1395" y="1"/>
                    <a:pt x="1377" y="19"/>
                  </a:cubicBezTo>
                  <a:cubicBezTo>
                    <a:pt x="1209" y="187"/>
                    <a:pt x="1209" y="187"/>
                    <a:pt x="1209" y="187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12" y="0"/>
                    <a:pt x="487" y="15"/>
                    <a:pt x="480" y="40"/>
                  </a:cubicBezTo>
                  <a:cubicBezTo>
                    <a:pt x="310" y="675"/>
                    <a:pt x="310" y="675"/>
                    <a:pt x="310" y="675"/>
                  </a:cubicBezTo>
                  <a:cubicBezTo>
                    <a:pt x="196" y="675"/>
                    <a:pt x="196" y="675"/>
                    <a:pt x="196" y="675"/>
                  </a:cubicBezTo>
                  <a:cubicBezTo>
                    <a:pt x="88" y="675"/>
                    <a:pt x="0" y="763"/>
                    <a:pt x="0" y="870"/>
                  </a:cubicBezTo>
                  <a:cubicBezTo>
                    <a:pt x="0" y="873"/>
                    <a:pt x="1" y="876"/>
                    <a:pt x="1" y="878"/>
                  </a:cubicBezTo>
                  <a:cubicBezTo>
                    <a:pt x="1" y="879"/>
                    <a:pt x="0" y="881"/>
                    <a:pt x="0" y="882"/>
                  </a:cubicBezTo>
                  <a:cubicBezTo>
                    <a:pt x="0" y="2154"/>
                    <a:pt x="0" y="2154"/>
                    <a:pt x="0" y="2154"/>
                  </a:cubicBezTo>
                  <a:cubicBezTo>
                    <a:pt x="0" y="2282"/>
                    <a:pt x="105" y="2387"/>
                    <a:pt x="233" y="2387"/>
                  </a:cubicBezTo>
                  <a:cubicBezTo>
                    <a:pt x="1898" y="2387"/>
                    <a:pt x="1898" y="2387"/>
                    <a:pt x="1898" y="2387"/>
                  </a:cubicBezTo>
                  <a:cubicBezTo>
                    <a:pt x="1899" y="2387"/>
                    <a:pt x="1899" y="2387"/>
                    <a:pt x="1900" y="2387"/>
                  </a:cubicBezTo>
                  <a:cubicBezTo>
                    <a:pt x="2149" y="2387"/>
                    <a:pt x="2149" y="2387"/>
                    <a:pt x="2149" y="2387"/>
                  </a:cubicBezTo>
                  <a:cubicBezTo>
                    <a:pt x="2277" y="2387"/>
                    <a:pt x="2382" y="2282"/>
                    <a:pt x="2382" y="2154"/>
                  </a:cubicBezTo>
                  <a:cubicBezTo>
                    <a:pt x="2382" y="908"/>
                    <a:pt x="2382" y="908"/>
                    <a:pt x="2382" y="908"/>
                  </a:cubicBezTo>
                  <a:cubicBezTo>
                    <a:pt x="2382" y="779"/>
                    <a:pt x="2277" y="675"/>
                    <a:pt x="2149" y="675"/>
                  </a:cubicBezTo>
                  <a:close/>
                  <a:moveTo>
                    <a:pt x="2107" y="768"/>
                  </a:moveTo>
                  <a:cubicBezTo>
                    <a:pt x="2149" y="768"/>
                    <a:pt x="2149" y="768"/>
                    <a:pt x="2149" y="768"/>
                  </a:cubicBezTo>
                  <a:cubicBezTo>
                    <a:pt x="2226" y="768"/>
                    <a:pt x="2289" y="831"/>
                    <a:pt x="2289" y="908"/>
                  </a:cubicBezTo>
                  <a:cubicBezTo>
                    <a:pt x="2289" y="1280"/>
                    <a:pt x="2289" y="1280"/>
                    <a:pt x="2289" y="1280"/>
                  </a:cubicBezTo>
                  <a:cubicBezTo>
                    <a:pt x="2289" y="1341"/>
                    <a:pt x="2239" y="1391"/>
                    <a:pt x="2178" y="1391"/>
                  </a:cubicBezTo>
                  <a:cubicBezTo>
                    <a:pt x="2130" y="1391"/>
                    <a:pt x="2130" y="1391"/>
                    <a:pt x="2130" y="1391"/>
                  </a:cubicBezTo>
                  <a:cubicBezTo>
                    <a:pt x="2130" y="1205"/>
                    <a:pt x="2130" y="1205"/>
                    <a:pt x="2130" y="1205"/>
                  </a:cubicBezTo>
                  <a:cubicBezTo>
                    <a:pt x="2130" y="1079"/>
                    <a:pt x="2029" y="975"/>
                    <a:pt x="1903" y="973"/>
                  </a:cubicBezTo>
                  <a:lnTo>
                    <a:pt x="2107" y="768"/>
                  </a:lnTo>
                  <a:close/>
                  <a:moveTo>
                    <a:pt x="1256" y="272"/>
                  </a:moveTo>
                  <a:cubicBezTo>
                    <a:pt x="1256" y="272"/>
                    <a:pt x="1256" y="272"/>
                    <a:pt x="1256" y="272"/>
                  </a:cubicBezTo>
                  <a:cubicBezTo>
                    <a:pt x="1410" y="118"/>
                    <a:pt x="1410" y="118"/>
                    <a:pt x="1410" y="118"/>
                  </a:cubicBezTo>
                  <a:cubicBezTo>
                    <a:pt x="2018" y="726"/>
                    <a:pt x="2018" y="726"/>
                    <a:pt x="2018" y="726"/>
                  </a:cubicBezTo>
                  <a:cubicBezTo>
                    <a:pt x="1773" y="971"/>
                    <a:pt x="1773" y="971"/>
                    <a:pt x="1773" y="971"/>
                  </a:cubicBezTo>
                  <a:cubicBezTo>
                    <a:pt x="1688" y="971"/>
                    <a:pt x="1688" y="971"/>
                    <a:pt x="1688" y="971"/>
                  </a:cubicBezTo>
                  <a:cubicBezTo>
                    <a:pt x="1799" y="860"/>
                    <a:pt x="1799" y="860"/>
                    <a:pt x="1799" y="860"/>
                  </a:cubicBezTo>
                  <a:cubicBezTo>
                    <a:pt x="1817" y="842"/>
                    <a:pt x="1817" y="812"/>
                    <a:pt x="1799" y="794"/>
                  </a:cubicBezTo>
                  <a:cubicBezTo>
                    <a:pt x="1761" y="756"/>
                    <a:pt x="1761" y="695"/>
                    <a:pt x="1799" y="658"/>
                  </a:cubicBezTo>
                  <a:cubicBezTo>
                    <a:pt x="1817" y="639"/>
                    <a:pt x="1817" y="610"/>
                    <a:pt x="1799" y="592"/>
                  </a:cubicBezTo>
                  <a:cubicBezTo>
                    <a:pt x="1544" y="337"/>
                    <a:pt x="1544" y="337"/>
                    <a:pt x="1544" y="337"/>
                  </a:cubicBezTo>
                  <a:cubicBezTo>
                    <a:pt x="1526" y="319"/>
                    <a:pt x="1496" y="319"/>
                    <a:pt x="1478" y="337"/>
                  </a:cubicBezTo>
                  <a:cubicBezTo>
                    <a:pt x="1441" y="374"/>
                    <a:pt x="1379" y="374"/>
                    <a:pt x="1342" y="337"/>
                  </a:cubicBezTo>
                  <a:cubicBezTo>
                    <a:pt x="1324" y="319"/>
                    <a:pt x="1294" y="319"/>
                    <a:pt x="1276" y="337"/>
                  </a:cubicBezTo>
                  <a:cubicBezTo>
                    <a:pt x="642" y="971"/>
                    <a:pt x="642" y="971"/>
                    <a:pt x="642" y="971"/>
                  </a:cubicBezTo>
                  <a:cubicBezTo>
                    <a:pt x="557" y="971"/>
                    <a:pt x="557" y="971"/>
                    <a:pt x="557" y="971"/>
                  </a:cubicBezTo>
                  <a:lnTo>
                    <a:pt x="1256" y="272"/>
                  </a:lnTo>
                  <a:close/>
                  <a:moveTo>
                    <a:pt x="1119" y="796"/>
                  </a:moveTo>
                  <a:cubicBezTo>
                    <a:pt x="1013" y="796"/>
                    <a:pt x="924" y="871"/>
                    <a:pt x="902" y="971"/>
                  </a:cubicBezTo>
                  <a:cubicBezTo>
                    <a:pt x="773" y="971"/>
                    <a:pt x="773" y="971"/>
                    <a:pt x="773" y="971"/>
                  </a:cubicBezTo>
                  <a:cubicBezTo>
                    <a:pt x="1313" y="431"/>
                    <a:pt x="1313" y="431"/>
                    <a:pt x="1313" y="431"/>
                  </a:cubicBezTo>
                  <a:cubicBezTo>
                    <a:pt x="1372" y="467"/>
                    <a:pt x="1447" y="467"/>
                    <a:pt x="1507" y="431"/>
                  </a:cubicBezTo>
                  <a:cubicBezTo>
                    <a:pt x="1704" y="629"/>
                    <a:pt x="1704" y="629"/>
                    <a:pt x="1704" y="629"/>
                  </a:cubicBezTo>
                  <a:cubicBezTo>
                    <a:pt x="1669" y="688"/>
                    <a:pt x="1669" y="763"/>
                    <a:pt x="1704" y="823"/>
                  </a:cubicBezTo>
                  <a:cubicBezTo>
                    <a:pt x="1556" y="971"/>
                    <a:pt x="1556" y="971"/>
                    <a:pt x="1556" y="971"/>
                  </a:cubicBezTo>
                  <a:cubicBezTo>
                    <a:pt x="1336" y="971"/>
                    <a:pt x="1336" y="971"/>
                    <a:pt x="1336" y="971"/>
                  </a:cubicBezTo>
                  <a:cubicBezTo>
                    <a:pt x="1314" y="871"/>
                    <a:pt x="1225" y="796"/>
                    <a:pt x="1119" y="796"/>
                  </a:cubicBezTo>
                  <a:close/>
                  <a:moveTo>
                    <a:pt x="1239" y="971"/>
                  </a:moveTo>
                  <a:cubicBezTo>
                    <a:pt x="999" y="971"/>
                    <a:pt x="999" y="971"/>
                    <a:pt x="999" y="971"/>
                  </a:cubicBezTo>
                  <a:cubicBezTo>
                    <a:pt x="1018" y="923"/>
                    <a:pt x="1065" y="889"/>
                    <a:pt x="1119" y="889"/>
                  </a:cubicBezTo>
                  <a:cubicBezTo>
                    <a:pt x="1173" y="889"/>
                    <a:pt x="1220" y="923"/>
                    <a:pt x="1239" y="971"/>
                  </a:cubicBezTo>
                  <a:close/>
                  <a:moveTo>
                    <a:pt x="507" y="889"/>
                  </a:moveTo>
                  <a:cubicBezTo>
                    <a:pt x="631" y="429"/>
                    <a:pt x="631" y="429"/>
                    <a:pt x="631" y="429"/>
                  </a:cubicBezTo>
                  <a:cubicBezTo>
                    <a:pt x="664" y="430"/>
                    <a:pt x="698" y="421"/>
                    <a:pt x="728" y="404"/>
                  </a:cubicBezTo>
                  <a:cubicBezTo>
                    <a:pt x="758" y="386"/>
                    <a:pt x="782" y="362"/>
                    <a:pt x="799" y="332"/>
                  </a:cubicBezTo>
                  <a:cubicBezTo>
                    <a:pt x="1008" y="388"/>
                    <a:pt x="1008" y="388"/>
                    <a:pt x="1008" y="388"/>
                  </a:cubicBezTo>
                  <a:cubicBezTo>
                    <a:pt x="704" y="692"/>
                    <a:pt x="704" y="692"/>
                    <a:pt x="704" y="692"/>
                  </a:cubicBezTo>
                  <a:lnTo>
                    <a:pt x="507" y="889"/>
                  </a:lnTo>
                  <a:close/>
                  <a:moveTo>
                    <a:pt x="558" y="109"/>
                  </a:moveTo>
                  <a:cubicBezTo>
                    <a:pt x="1133" y="263"/>
                    <a:pt x="1133" y="263"/>
                    <a:pt x="1133" y="263"/>
                  </a:cubicBezTo>
                  <a:cubicBezTo>
                    <a:pt x="1084" y="312"/>
                    <a:pt x="1084" y="312"/>
                    <a:pt x="1084" y="312"/>
                  </a:cubicBezTo>
                  <a:cubicBezTo>
                    <a:pt x="783" y="232"/>
                    <a:pt x="783" y="232"/>
                    <a:pt x="783" y="232"/>
                  </a:cubicBezTo>
                  <a:cubicBezTo>
                    <a:pt x="771" y="228"/>
                    <a:pt x="759" y="230"/>
                    <a:pt x="748" y="236"/>
                  </a:cubicBezTo>
                  <a:cubicBezTo>
                    <a:pt x="737" y="242"/>
                    <a:pt x="730" y="253"/>
                    <a:pt x="726" y="265"/>
                  </a:cubicBezTo>
                  <a:cubicBezTo>
                    <a:pt x="720" y="289"/>
                    <a:pt x="704" y="310"/>
                    <a:pt x="681" y="323"/>
                  </a:cubicBezTo>
                  <a:cubicBezTo>
                    <a:pt x="659" y="336"/>
                    <a:pt x="633" y="339"/>
                    <a:pt x="608" y="333"/>
                  </a:cubicBezTo>
                  <a:cubicBezTo>
                    <a:pt x="583" y="326"/>
                    <a:pt x="558" y="341"/>
                    <a:pt x="551" y="366"/>
                  </a:cubicBezTo>
                  <a:cubicBezTo>
                    <a:pt x="389" y="973"/>
                    <a:pt x="389" y="973"/>
                    <a:pt x="389" y="973"/>
                  </a:cubicBezTo>
                  <a:cubicBezTo>
                    <a:pt x="326" y="973"/>
                    <a:pt x="326" y="973"/>
                    <a:pt x="326" y="973"/>
                  </a:cubicBezTo>
                  <a:lnTo>
                    <a:pt x="558" y="109"/>
                  </a:lnTo>
                  <a:close/>
                  <a:moveTo>
                    <a:pt x="196" y="768"/>
                  </a:moveTo>
                  <a:cubicBezTo>
                    <a:pt x="285" y="768"/>
                    <a:pt x="285" y="768"/>
                    <a:pt x="285" y="768"/>
                  </a:cubicBezTo>
                  <a:cubicBezTo>
                    <a:pt x="230" y="973"/>
                    <a:pt x="230" y="973"/>
                    <a:pt x="230" y="973"/>
                  </a:cubicBezTo>
                  <a:cubicBezTo>
                    <a:pt x="196" y="973"/>
                    <a:pt x="196" y="973"/>
                    <a:pt x="196" y="973"/>
                  </a:cubicBezTo>
                  <a:cubicBezTo>
                    <a:pt x="139" y="973"/>
                    <a:pt x="93" y="927"/>
                    <a:pt x="93" y="870"/>
                  </a:cubicBezTo>
                  <a:cubicBezTo>
                    <a:pt x="93" y="814"/>
                    <a:pt x="139" y="768"/>
                    <a:pt x="196" y="768"/>
                  </a:cubicBezTo>
                  <a:close/>
                  <a:moveTo>
                    <a:pt x="2289" y="2154"/>
                  </a:moveTo>
                  <a:cubicBezTo>
                    <a:pt x="2289" y="2231"/>
                    <a:pt x="2226" y="2293"/>
                    <a:pt x="2149" y="2293"/>
                  </a:cubicBezTo>
                  <a:cubicBezTo>
                    <a:pt x="2084" y="2293"/>
                    <a:pt x="2084" y="2293"/>
                    <a:pt x="2084" y="2293"/>
                  </a:cubicBezTo>
                  <a:cubicBezTo>
                    <a:pt x="2113" y="2255"/>
                    <a:pt x="2130" y="2206"/>
                    <a:pt x="2130" y="2154"/>
                  </a:cubicBezTo>
                  <a:cubicBezTo>
                    <a:pt x="2130" y="1967"/>
                    <a:pt x="2130" y="1967"/>
                    <a:pt x="2130" y="1967"/>
                  </a:cubicBezTo>
                  <a:cubicBezTo>
                    <a:pt x="2158" y="1967"/>
                    <a:pt x="2158" y="1967"/>
                    <a:pt x="2158" y="1967"/>
                  </a:cubicBezTo>
                  <a:cubicBezTo>
                    <a:pt x="2207" y="1967"/>
                    <a:pt x="2252" y="1952"/>
                    <a:pt x="2289" y="1925"/>
                  </a:cubicBezTo>
                  <a:lnTo>
                    <a:pt x="2289" y="2154"/>
                  </a:lnTo>
                  <a:close/>
                  <a:moveTo>
                    <a:pt x="2289" y="1744"/>
                  </a:moveTo>
                  <a:cubicBezTo>
                    <a:pt x="2289" y="1816"/>
                    <a:pt x="2230" y="1874"/>
                    <a:pt x="2158" y="1874"/>
                  </a:cubicBezTo>
                  <a:cubicBezTo>
                    <a:pt x="1182" y="1874"/>
                    <a:pt x="1182" y="1874"/>
                    <a:pt x="1182" y="1874"/>
                  </a:cubicBezTo>
                  <a:cubicBezTo>
                    <a:pt x="1074" y="1874"/>
                    <a:pt x="986" y="1787"/>
                    <a:pt x="986" y="1679"/>
                  </a:cubicBezTo>
                  <a:cubicBezTo>
                    <a:pt x="986" y="1571"/>
                    <a:pt x="1074" y="1484"/>
                    <a:pt x="1182" y="1484"/>
                  </a:cubicBezTo>
                  <a:cubicBezTo>
                    <a:pt x="1323" y="1484"/>
                    <a:pt x="1323" y="1484"/>
                    <a:pt x="1323" y="1484"/>
                  </a:cubicBezTo>
                  <a:cubicBezTo>
                    <a:pt x="1348" y="1484"/>
                    <a:pt x="1369" y="1463"/>
                    <a:pt x="1369" y="1437"/>
                  </a:cubicBezTo>
                  <a:cubicBezTo>
                    <a:pt x="1369" y="1411"/>
                    <a:pt x="1348" y="1391"/>
                    <a:pt x="1323" y="1391"/>
                  </a:cubicBezTo>
                  <a:cubicBezTo>
                    <a:pt x="1182" y="1391"/>
                    <a:pt x="1182" y="1391"/>
                    <a:pt x="1182" y="1391"/>
                  </a:cubicBezTo>
                  <a:cubicBezTo>
                    <a:pt x="1023" y="1391"/>
                    <a:pt x="893" y="1520"/>
                    <a:pt x="893" y="1679"/>
                  </a:cubicBezTo>
                  <a:cubicBezTo>
                    <a:pt x="893" y="1838"/>
                    <a:pt x="1023" y="1967"/>
                    <a:pt x="1182" y="1967"/>
                  </a:cubicBezTo>
                  <a:cubicBezTo>
                    <a:pt x="2037" y="1967"/>
                    <a:pt x="2037" y="1967"/>
                    <a:pt x="2037" y="1967"/>
                  </a:cubicBezTo>
                  <a:cubicBezTo>
                    <a:pt x="2037" y="2154"/>
                    <a:pt x="2037" y="2154"/>
                    <a:pt x="2037" y="2154"/>
                  </a:cubicBezTo>
                  <a:cubicBezTo>
                    <a:pt x="2037" y="2230"/>
                    <a:pt x="1976" y="2292"/>
                    <a:pt x="1900" y="2294"/>
                  </a:cubicBezTo>
                  <a:cubicBezTo>
                    <a:pt x="317" y="2294"/>
                    <a:pt x="317" y="2294"/>
                    <a:pt x="317" y="2294"/>
                  </a:cubicBezTo>
                  <a:cubicBezTo>
                    <a:pt x="317" y="1770"/>
                    <a:pt x="317" y="1770"/>
                    <a:pt x="317" y="1770"/>
                  </a:cubicBezTo>
                  <a:cubicBezTo>
                    <a:pt x="317" y="1744"/>
                    <a:pt x="296" y="1723"/>
                    <a:pt x="270" y="1723"/>
                  </a:cubicBezTo>
                  <a:cubicBezTo>
                    <a:pt x="245" y="1723"/>
                    <a:pt x="224" y="1744"/>
                    <a:pt x="224" y="1770"/>
                  </a:cubicBezTo>
                  <a:cubicBezTo>
                    <a:pt x="224" y="2293"/>
                    <a:pt x="224" y="2293"/>
                    <a:pt x="224" y="2293"/>
                  </a:cubicBezTo>
                  <a:cubicBezTo>
                    <a:pt x="151" y="2288"/>
                    <a:pt x="93" y="2228"/>
                    <a:pt x="93" y="2154"/>
                  </a:cubicBezTo>
                  <a:cubicBezTo>
                    <a:pt x="93" y="1037"/>
                    <a:pt x="93" y="1037"/>
                    <a:pt x="93" y="1037"/>
                  </a:cubicBezTo>
                  <a:cubicBezTo>
                    <a:pt x="123" y="1055"/>
                    <a:pt x="158" y="1066"/>
                    <a:pt x="196" y="1066"/>
                  </a:cubicBezTo>
                  <a:cubicBezTo>
                    <a:pt x="1898" y="1066"/>
                    <a:pt x="1898" y="1066"/>
                    <a:pt x="1898" y="1066"/>
                  </a:cubicBezTo>
                  <a:cubicBezTo>
                    <a:pt x="1975" y="1066"/>
                    <a:pt x="2037" y="1128"/>
                    <a:pt x="2037" y="1205"/>
                  </a:cubicBezTo>
                  <a:cubicBezTo>
                    <a:pt x="2037" y="1391"/>
                    <a:pt x="2037" y="1391"/>
                    <a:pt x="2037" y="1391"/>
                  </a:cubicBezTo>
                  <a:cubicBezTo>
                    <a:pt x="1701" y="1391"/>
                    <a:pt x="1701" y="1391"/>
                    <a:pt x="1701" y="1391"/>
                  </a:cubicBezTo>
                  <a:cubicBezTo>
                    <a:pt x="1675" y="1391"/>
                    <a:pt x="1655" y="1411"/>
                    <a:pt x="1655" y="1437"/>
                  </a:cubicBezTo>
                  <a:cubicBezTo>
                    <a:pt x="1655" y="1463"/>
                    <a:pt x="1675" y="1484"/>
                    <a:pt x="1701" y="1484"/>
                  </a:cubicBezTo>
                  <a:cubicBezTo>
                    <a:pt x="2178" y="1484"/>
                    <a:pt x="2178" y="1484"/>
                    <a:pt x="2178" y="1484"/>
                  </a:cubicBezTo>
                  <a:cubicBezTo>
                    <a:pt x="2219" y="1484"/>
                    <a:pt x="2257" y="1472"/>
                    <a:pt x="2289" y="1451"/>
                  </a:cubicBezTo>
                  <a:cubicBezTo>
                    <a:pt x="2289" y="1744"/>
                    <a:pt x="2289" y="1744"/>
                    <a:pt x="2289" y="17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2" name="Google Shape;5002;p138"/>
            <p:cNvSpPr/>
            <p:nvPr/>
          </p:nvSpPr>
          <p:spPr>
            <a:xfrm>
              <a:off x="2247900" y="5095875"/>
              <a:ext cx="30163" cy="30163"/>
            </a:xfrm>
            <a:custGeom>
              <a:rect b="b" l="l" r="r" t="t"/>
              <a:pathLst>
                <a:path extrusionOk="0" h="93" w="93">
                  <a:moveTo>
                    <a:pt x="79" y="14"/>
                  </a:moveTo>
                  <a:cubicBezTo>
                    <a:pt x="70" y="5"/>
                    <a:pt x="58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2"/>
                    <a:pt x="0" y="34"/>
                    <a:pt x="0" y="46"/>
                  </a:cubicBezTo>
                  <a:cubicBezTo>
                    <a:pt x="0" y="59"/>
                    <a:pt x="5" y="71"/>
                    <a:pt x="13" y="79"/>
                  </a:cubicBezTo>
                  <a:cubicBezTo>
                    <a:pt x="22" y="88"/>
                    <a:pt x="34" y="93"/>
                    <a:pt x="46" y="93"/>
                  </a:cubicBezTo>
                  <a:cubicBezTo>
                    <a:pt x="58" y="93"/>
                    <a:pt x="70" y="88"/>
                    <a:pt x="79" y="79"/>
                  </a:cubicBezTo>
                  <a:cubicBezTo>
                    <a:pt x="88" y="71"/>
                    <a:pt x="93" y="59"/>
                    <a:pt x="93" y="46"/>
                  </a:cubicBezTo>
                  <a:cubicBezTo>
                    <a:pt x="93" y="34"/>
                    <a:pt x="88" y="22"/>
                    <a:pt x="79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03" name="Google Shape;5003;p138"/>
          <p:cNvGrpSpPr/>
          <p:nvPr/>
        </p:nvGrpSpPr>
        <p:grpSpPr>
          <a:xfrm>
            <a:off x="7382020" y="3790472"/>
            <a:ext cx="445867" cy="445803"/>
            <a:chOff x="-56745188" y="-7202488"/>
            <a:chExt cx="21274088" cy="21270914"/>
          </a:xfrm>
        </p:grpSpPr>
        <p:sp>
          <p:nvSpPr>
            <p:cNvPr id="5004" name="Google Shape;5004;p138"/>
            <p:cNvSpPr/>
            <p:nvPr/>
          </p:nvSpPr>
          <p:spPr>
            <a:xfrm>
              <a:off x="-44689713" y="2014538"/>
              <a:ext cx="9218613" cy="12053888"/>
            </a:xfrm>
            <a:custGeom>
              <a:rect b="b" l="l" r="r" t="t"/>
              <a:pathLst>
                <a:path extrusionOk="0" h="3213" w="2457">
                  <a:moveTo>
                    <a:pt x="2173" y="0"/>
                  </a:moveTo>
                  <a:cubicBezTo>
                    <a:pt x="283" y="0"/>
                    <a:pt x="283" y="0"/>
                    <a:pt x="283" y="0"/>
                  </a:cubicBezTo>
                  <a:cubicBezTo>
                    <a:pt x="127" y="0"/>
                    <a:pt x="0" y="127"/>
                    <a:pt x="0" y="284"/>
                  </a:cubicBezTo>
                  <a:cubicBezTo>
                    <a:pt x="0" y="2929"/>
                    <a:pt x="0" y="2929"/>
                    <a:pt x="0" y="2929"/>
                  </a:cubicBezTo>
                  <a:cubicBezTo>
                    <a:pt x="0" y="3086"/>
                    <a:pt x="127" y="3213"/>
                    <a:pt x="283" y="3213"/>
                  </a:cubicBezTo>
                  <a:cubicBezTo>
                    <a:pt x="2173" y="3213"/>
                    <a:pt x="2173" y="3213"/>
                    <a:pt x="2173" y="3213"/>
                  </a:cubicBezTo>
                  <a:cubicBezTo>
                    <a:pt x="2330" y="3213"/>
                    <a:pt x="2457" y="3086"/>
                    <a:pt x="2457" y="2929"/>
                  </a:cubicBezTo>
                  <a:cubicBezTo>
                    <a:pt x="2457" y="284"/>
                    <a:pt x="2457" y="284"/>
                    <a:pt x="2457" y="284"/>
                  </a:cubicBezTo>
                  <a:cubicBezTo>
                    <a:pt x="2457" y="127"/>
                    <a:pt x="2330" y="0"/>
                    <a:pt x="2173" y="0"/>
                  </a:cubicBezTo>
                  <a:close/>
                  <a:moveTo>
                    <a:pt x="1134" y="3024"/>
                  </a:moveTo>
                  <a:cubicBezTo>
                    <a:pt x="283" y="3024"/>
                    <a:pt x="283" y="3024"/>
                    <a:pt x="283" y="3024"/>
                  </a:cubicBezTo>
                  <a:cubicBezTo>
                    <a:pt x="231" y="3024"/>
                    <a:pt x="189" y="2981"/>
                    <a:pt x="189" y="2929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134" y="2268"/>
                    <a:pt x="1134" y="2268"/>
                    <a:pt x="1134" y="2268"/>
                  </a:cubicBezTo>
                  <a:lnTo>
                    <a:pt x="1134" y="3024"/>
                  </a:lnTo>
                  <a:close/>
                  <a:moveTo>
                    <a:pt x="1134" y="2079"/>
                  </a:moveTo>
                  <a:cubicBezTo>
                    <a:pt x="189" y="2079"/>
                    <a:pt x="189" y="2079"/>
                    <a:pt x="189" y="2079"/>
                  </a:cubicBezTo>
                  <a:cubicBezTo>
                    <a:pt x="189" y="1323"/>
                    <a:pt x="189" y="1323"/>
                    <a:pt x="189" y="1323"/>
                  </a:cubicBezTo>
                  <a:cubicBezTo>
                    <a:pt x="1134" y="1323"/>
                    <a:pt x="1134" y="1323"/>
                    <a:pt x="1134" y="1323"/>
                  </a:cubicBezTo>
                  <a:lnTo>
                    <a:pt x="1134" y="2079"/>
                  </a:lnTo>
                  <a:close/>
                  <a:moveTo>
                    <a:pt x="2268" y="2929"/>
                  </a:moveTo>
                  <a:cubicBezTo>
                    <a:pt x="2268" y="2981"/>
                    <a:pt x="2225" y="3024"/>
                    <a:pt x="2173" y="3024"/>
                  </a:cubicBezTo>
                  <a:cubicBezTo>
                    <a:pt x="1323" y="3024"/>
                    <a:pt x="1323" y="3024"/>
                    <a:pt x="1323" y="3024"/>
                  </a:cubicBezTo>
                  <a:cubicBezTo>
                    <a:pt x="1323" y="2268"/>
                    <a:pt x="1323" y="2268"/>
                    <a:pt x="1323" y="2268"/>
                  </a:cubicBezTo>
                  <a:cubicBezTo>
                    <a:pt x="2268" y="2268"/>
                    <a:pt x="2268" y="2268"/>
                    <a:pt x="2268" y="2268"/>
                  </a:cubicBezTo>
                  <a:lnTo>
                    <a:pt x="2268" y="2929"/>
                  </a:lnTo>
                  <a:close/>
                  <a:moveTo>
                    <a:pt x="2268" y="2079"/>
                  </a:moveTo>
                  <a:cubicBezTo>
                    <a:pt x="1323" y="2079"/>
                    <a:pt x="1323" y="2079"/>
                    <a:pt x="1323" y="2079"/>
                  </a:cubicBezTo>
                  <a:cubicBezTo>
                    <a:pt x="1323" y="1323"/>
                    <a:pt x="1323" y="1323"/>
                    <a:pt x="1323" y="1323"/>
                  </a:cubicBezTo>
                  <a:cubicBezTo>
                    <a:pt x="2268" y="1323"/>
                    <a:pt x="2268" y="1323"/>
                    <a:pt x="2268" y="1323"/>
                  </a:cubicBezTo>
                  <a:lnTo>
                    <a:pt x="2268" y="2079"/>
                  </a:lnTo>
                  <a:close/>
                  <a:moveTo>
                    <a:pt x="2268" y="1134"/>
                  </a:moveTo>
                  <a:cubicBezTo>
                    <a:pt x="189" y="1134"/>
                    <a:pt x="189" y="1134"/>
                    <a:pt x="189" y="1134"/>
                  </a:cubicBezTo>
                  <a:cubicBezTo>
                    <a:pt x="189" y="284"/>
                    <a:pt x="189" y="284"/>
                    <a:pt x="189" y="284"/>
                  </a:cubicBezTo>
                  <a:cubicBezTo>
                    <a:pt x="189" y="231"/>
                    <a:pt x="231" y="189"/>
                    <a:pt x="283" y="189"/>
                  </a:cubicBezTo>
                  <a:cubicBezTo>
                    <a:pt x="2173" y="189"/>
                    <a:pt x="2173" y="189"/>
                    <a:pt x="2173" y="189"/>
                  </a:cubicBezTo>
                  <a:cubicBezTo>
                    <a:pt x="2225" y="189"/>
                    <a:pt x="2268" y="231"/>
                    <a:pt x="2268" y="284"/>
                  </a:cubicBezTo>
                  <a:lnTo>
                    <a:pt x="2268" y="113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5" name="Google Shape;5005;p138"/>
            <p:cNvSpPr/>
            <p:nvPr/>
          </p:nvSpPr>
          <p:spPr>
            <a:xfrm>
              <a:off x="-43272075" y="3432175"/>
              <a:ext cx="6381750" cy="2127250"/>
            </a:xfrm>
            <a:custGeom>
              <a:rect b="b" l="l" r="r" t="t"/>
              <a:pathLst>
                <a:path extrusionOk="0" h="567" w="1701">
                  <a:moveTo>
                    <a:pt x="1606" y="0"/>
                  </a:moveTo>
                  <a:cubicBezTo>
                    <a:pt x="94" y="0"/>
                    <a:pt x="94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0" y="525"/>
                    <a:pt x="42" y="567"/>
                    <a:pt x="94" y="567"/>
                  </a:cubicBezTo>
                  <a:cubicBezTo>
                    <a:pt x="1606" y="567"/>
                    <a:pt x="1606" y="567"/>
                    <a:pt x="1606" y="567"/>
                  </a:cubicBezTo>
                  <a:cubicBezTo>
                    <a:pt x="1658" y="567"/>
                    <a:pt x="1701" y="525"/>
                    <a:pt x="1701" y="472"/>
                  </a:cubicBezTo>
                  <a:cubicBezTo>
                    <a:pt x="1701" y="94"/>
                    <a:pt x="1701" y="94"/>
                    <a:pt x="1701" y="94"/>
                  </a:cubicBezTo>
                  <a:cubicBezTo>
                    <a:pt x="1701" y="42"/>
                    <a:pt x="1658" y="0"/>
                    <a:pt x="1606" y="0"/>
                  </a:cubicBezTo>
                  <a:close/>
                  <a:moveTo>
                    <a:pt x="1512" y="378"/>
                  </a:moveTo>
                  <a:cubicBezTo>
                    <a:pt x="189" y="378"/>
                    <a:pt x="189" y="378"/>
                    <a:pt x="189" y="378"/>
                  </a:cubicBezTo>
                  <a:cubicBezTo>
                    <a:pt x="189" y="189"/>
                    <a:pt x="189" y="189"/>
                    <a:pt x="189" y="189"/>
                  </a:cubicBezTo>
                  <a:cubicBezTo>
                    <a:pt x="1512" y="189"/>
                    <a:pt x="1512" y="189"/>
                    <a:pt x="1512" y="189"/>
                  </a:cubicBezTo>
                  <a:lnTo>
                    <a:pt x="1512" y="3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6" name="Google Shape;5006;p138"/>
            <p:cNvSpPr/>
            <p:nvPr/>
          </p:nvSpPr>
          <p:spPr>
            <a:xfrm>
              <a:off x="-43272075" y="7331075"/>
              <a:ext cx="2127250" cy="2127250"/>
            </a:xfrm>
            <a:custGeom>
              <a:rect b="b" l="l" r="r" t="t"/>
              <a:pathLst>
                <a:path extrusionOk="0" h="1340" w="1340">
                  <a:moveTo>
                    <a:pt x="893" y="447"/>
                  </a:moveTo>
                  <a:lnTo>
                    <a:pt x="893" y="0"/>
                  </a:lnTo>
                  <a:lnTo>
                    <a:pt x="447" y="0"/>
                  </a:lnTo>
                  <a:lnTo>
                    <a:pt x="447" y="447"/>
                  </a:lnTo>
                  <a:lnTo>
                    <a:pt x="0" y="447"/>
                  </a:lnTo>
                  <a:lnTo>
                    <a:pt x="0" y="893"/>
                  </a:lnTo>
                  <a:lnTo>
                    <a:pt x="447" y="893"/>
                  </a:lnTo>
                  <a:lnTo>
                    <a:pt x="447" y="1340"/>
                  </a:lnTo>
                  <a:lnTo>
                    <a:pt x="893" y="1340"/>
                  </a:lnTo>
                  <a:lnTo>
                    <a:pt x="893" y="893"/>
                  </a:lnTo>
                  <a:lnTo>
                    <a:pt x="1340" y="893"/>
                  </a:lnTo>
                  <a:lnTo>
                    <a:pt x="1340" y="447"/>
                  </a:lnTo>
                  <a:lnTo>
                    <a:pt x="893" y="44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7" name="Google Shape;5007;p138"/>
            <p:cNvSpPr/>
            <p:nvPr/>
          </p:nvSpPr>
          <p:spPr>
            <a:xfrm>
              <a:off x="-39017575" y="8040688"/>
              <a:ext cx="2127250" cy="70802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8" name="Google Shape;5008;p138"/>
            <p:cNvSpPr/>
            <p:nvPr/>
          </p:nvSpPr>
          <p:spPr>
            <a:xfrm>
              <a:off x="-43211750" y="10980738"/>
              <a:ext cx="2006600" cy="2003425"/>
            </a:xfrm>
            <a:custGeom>
              <a:rect b="b" l="l" r="r" t="t"/>
              <a:pathLst>
                <a:path extrusionOk="0" h="1262" w="1264">
                  <a:moveTo>
                    <a:pt x="1264" y="317"/>
                  </a:moveTo>
                  <a:lnTo>
                    <a:pt x="947" y="0"/>
                  </a:lnTo>
                  <a:lnTo>
                    <a:pt x="631" y="317"/>
                  </a:lnTo>
                  <a:lnTo>
                    <a:pt x="316" y="0"/>
                  </a:lnTo>
                  <a:lnTo>
                    <a:pt x="0" y="317"/>
                  </a:lnTo>
                  <a:lnTo>
                    <a:pt x="316" y="631"/>
                  </a:lnTo>
                  <a:lnTo>
                    <a:pt x="0" y="948"/>
                  </a:lnTo>
                  <a:lnTo>
                    <a:pt x="316" y="1262"/>
                  </a:lnTo>
                  <a:lnTo>
                    <a:pt x="631" y="948"/>
                  </a:lnTo>
                  <a:lnTo>
                    <a:pt x="947" y="1262"/>
                  </a:lnTo>
                  <a:lnTo>
                    <a:pt x="1264" y="948"/>
                  </a:lnTo>
                  <a:lnTo>
                    <a:pt x="947" y="631"/>
                  </a:lnTo>
                  <a:lnTo>
                    <a:pt x="1264" y="3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9" name="Google Shape;5009;p138"/>
            <p:cNvSpPr/>
            <p:nvPr/>
          </p:nvSpPr>
          <p:spPr>
            <a:xfrm>
              <a:off x="-39017575" y="11585575"/>
              <a:ext cx="2127250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0" name="Google Shape;5010;p138"/>
            <p:cNvSpPr/>
            <p:nvPr/>
          </p:nvSpPr>
          <p:spPr>
            <a:xfrm>
              <a:off x="-38307963" y="12471400"/>
              <a:ext cx="708025" cy="35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1" name="Google Shape;5011;p138"/>
            <p:cNvSpPr/>
            <p:nvPr/>
          </p:nvSpPr>
          <p:spPr>
            <a:xfrm>
              <a:off x="-38307963" y="11052175"/>
              <a:ext cx="708025" cy="3571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2" name="Google Shape;5012;p138"/>
            <p:cNvSpPr/>
            <p:nvPr/>
          </p:nvSpPr>
          <p:spPr>
            <a:xfrm>
              <a:off x="-56745188" y="-7202488"/>
              <a:ext cx="14890750" cy="21270913"/>
            </a:xfrm>
            <a:custGeom>
              <a:rect b="b" l="l" r="r" t="t"/>
              <a:pathLst>
                <a:path extrusionOk="0" h="5670" w="3969">
                  <a:moveTo>
                    <a:pt x="3780" y="0"/>
                  </a:moveTo>
                  <a:cubicBezTo>
                    <a:pt x="1040" y="0"/>
                    <a:pt x="1040" y="0"/>
                    <a:pt x="1040" y="0"/>
                  </a:cubicBezTo>
                  <a:cubicBezTo>
                    <a:pt x="1040" y="1"/>
                    <a:pt x="1040" y="1"/>
                    <a:pt x="1040" y="1"/>
                  </a:cubicBezTo>
                  <a:cubicBezTo>
                    <a:pt x="1015" y="1"/>
                    <a:pt x="991" y="11"/>
                    <a:pt x="973" y="28"/>
                  </a:cubicBezTo>
                  <a:cubicBezTo>
                    <a:pt x="28" y="973"/>
                    <a:pt x="28" y="973"/>
                    <a:pt x="28" y="973"/>
                  </a:cubicBezTo>
                  <a:cubicBezTo>
                    <a:pt x="11" y="991"/>
                    <a:pt x="1" y="1015"/>
                    <a:pt x="1" y="1040"/>
                  </a:cubicBezTo>
                  <a:cubicBezTo>
                    <a:pt x="0" y="1040"/>
                    <a:pt x="0" y="1040"/>
                    <a:pt x="0" y="1040"/>
                  </a:cubicBezTo>
                  <a:cubicBezTo>
                    <a:pt x="0" y="5481"/>
                    <a:pt x="0" y="5481"/>
                    <a:pt x="0" y="5481"/>
                  </a:cubicBezTo>
                  <a:cubicBezTo>
                    <a:pt x="0" y="5585"/>
                    <a:pt x="85" y="5670"/>
                    <a:pt x="189" y="5670"/>
                  </a:cubicBezTo>
                  <a:cubicBezTo>
                    <a:pt x="3024" y="5670"/>
                    <a:pt x="3024" y="5670"/>
                    <a:pt x="3024" y="5670"/>
                  </a:cubicBezTo>
                  <a:cubicBezTo>
                    <a:pt x="3024" y="5481"/>
                    <a:pt x="3024" y="5481"/>
                    <a:pt x="3024" y="5481"/>
                  </a:cubicBezTo>
                  <a:cubicBezTo>
                    <a:pt x="2457" y="5481"/>
                    <a:pt x="2457" y="5481"/>
                    <a:pt x="2457" y="5481"/>
                  </a:cubicBezTo>
                  <a:cubicBezTo>
                    <a:pt x="2457" y="5197"/>
                    <a:pt x="2457" y="5197"/>
                    <a:pt x="2457" y="5197"/>
                  </a:cubicBezTo>
                  <a:cubicBezTo>
                    <a:pt x="2646" y="5197"/>
                    <a:pt x="2646" y="5197"/>
                    <a:pt x="2646" y="5197"/>
                  </a:cubicBezTo>
                  <a:cubicBezTo>
                    <a:pt x="2698" y="5197"/>
                    <a:pt x="2741" y="5155"/>
                    <a:pt x="2741" y="5103"/>
                  </a:cubicBezTo>
                  <a:cubicBezTo>
                    <a:pt x="2741" y="4630"/>
                    <a:pt x="2741" y="4630"/>
                    <a:pt x="2741" y="4630"/>
                  </a:cubicBezTo>
                  <a:cubicBezTo>
                    <a:pt x="2741" y="4578"/>
                    <a:pt x="2698" y="4536"/>
                    <a:pt x="2646" y="4536"/>
                  </a:cubicBezTo>
                  <a:cubicBezTo>
                    <a:pt x="2457" y="4536"/>
                    <a:pt x="2457" y="4536"/>
                    <a:pt x="2457" y="4536"/>
                  </a:cubicBezTo>
                  <a:cubicBezTo>
                    <a:pt x="2457" y="4252"/>
                    <a:pt x="2457" y="4252"/>
                    <a:pt x="2457" y="4252"/>
                  </a:cubicBezTo>
                  <a:cubicBezTo>
                    <a:pt x="2646" y="4252"/>
                    <a:pt x="2646" y="4252"/>
                    <a:pt x="2646" y="4252"/>
                  </a:cubicBezTo>
                  <a:cubicBezTo>
                    <a:pt x="2698" y="4252"/>
                    <a:pt x="2741" y="4210"/>
                    <a:pt x="2741" y="4158"/>
                  </a:cubicBezTo>
                  <a:cubicBezTo>
                    <a:pt x="2741" y="3685"/>
                    <a:pt x="2741" y="3685"/>
                    <a:pt x="2741" y="3685"/>
                  </a:cubicBezTo>
                  <a:cubicBezTo>
                    <a:pt x="2741" y="3633"/>
                    <a:pt x="2698" y="3591"/>
                    <a:pt x="2646" y="3591"/>
                  </a:cubicBezTo>
                  <a:cubicBezTo>
                    <a:pt x="2644" y="3591"/>
                    <a:pt x="2644" y="3591"/>
                    <a:pt x="2644" y="3591"/>
                  </a:cubicBezTo>
                  <a:cubicBezTo>
                    <a:pt x="2883" y="3413"/>
                    <a:pt x="3024" y="3133"/>
                    <a:pt x="3024" y="2835"/>
                  </a:cubicBezTo>
                  <a:cubicBezTo>
                    <a:pt x="3025" y="2313"/>
                    <a:pt x="2603" y="1889"/>
                    <a:pt x="2081" y="1888"/>
                  </a:cubicBezTo>
                  <a:cubicBezTo>
                    <a:pt x="1559" y="1887"/>
                    <a:pt x="1135" y="2309"/>
                    <a:pt x="1134" y="2831"/>
                  </a:cubicBezTo>
                  <a:cubicBezTo>
                    <a:pt x="1134" y="3130"/>
                    <a:pt x="1275" y="3412"/>
                    <a:pt x="1515" y="3591"/>
                  </a:cubicBezTo>
                  <a:cubicBezTo>
                    <a:pt x="756" y="3591"/>
                    <a:pt x="756" y="3591"/>
                    <a:pt x="756" y="3591"/>
                  </a:cubicBezTo>
                  <a:cubicBezTo>
                    <a:pt x="704" y="3591"/>
                    <a:pt x="662" y="3633"/>
                    <a:pt x="662" y="3685"/>
                  </a:cubicBezTo>
                  <a:cubicBezTo>
                    <a:pt x="662" y="4063"/>
                    <a:pt x="662" y="4063"/>
                    <a:pt x="662" y="4063"/>
                  </a:cubicBezTo>
                  <a:cubicBezTo>
                    <a:pt x="473" y="4063"/>
                    <a:pt x="473" y="4063"/>
                    <a:pt x="473" y="4063"/>
                  </a:cubicBezTo>
                  <a:cubicBezTo>
                    <a:pt x="421" y="4063"/>
                    <a:pt x="378" y="4106"/>
                    <a:pt x="378" y="4158"/>
                  </a:cubicBezTo>
                  <a:cubicBezTo>
                    <a:pt x="378" y="4630"/>
                    <a:pt x="378" y="4630"/>
                    <a:pt x="378" y="4630"/>
                  </a:cubicBezTo>
                  <a:cubicBezTo>
                    <a:pt x="378" y="4682"/>
                    <a:pt x="421" y="4725"/>
                    <a:pt x="473" y="4725"/>
                  </a:cubicBezTo>
                  <a:cubicBezTo>
                    <a:pt x="662" y="4725"/>
                    <a:pt x="662" y="4725"/>
                    <a:pt x="662" y="4725"/>
                  </a:cubicBezTo>
                  <a:cubicBezTo>
                    <a:pt x="662" y="5008"/>
                    <a:pt x="662" y="5008"/>
                    <a:pt x="662" y="5008"/>
                  </a:cubicBezTo>
                  <a:cubicBezTo>
                    <a:pt x="473" y="5008"/>
                    <a:pt x="473" y="5008"/>
                    <a:pt x="473" y="5008"/>
                  </a:cubicBezTo>
                  <a:cubicBezTo>
                    <a:pt x="421" y="5008"/>
                    <a:pt x="378" y="5051"/>
                    <a:pt x="378" y="5103"/>
                  </a:cubicBezTo>
                  <a:cubicBezTo>
                    <a:pt x="378" y="5481"/>
                    <a:pt x="378" y="5481"/>
                    <a:pt x="378" y="5481"/>
                  </a:cubicBezTo>
                  <a:cubicBezTo>
                    <a:pt x="189" y="5481"/>
                    <a:pt x="189" y="5481"/>
                    <a:pt x="189" y="5481"/>
                  </a:cubicBezTo>
                  <a:cubicBezTo>
                    <a:pt x="189" y="1134"/>
                    <a:pt x="189" y="1134"/>
                    <a:pt x="189" y="1134"/>
                  </a:cubicBezTo>
                  <a:cubicBezTo>
                    <a:pt x="945" y="1134"/>
                    <a:pt x="945" y="1134"/>
                    <a:pt x="945" y="1134"/>
                  </a:cubicBezTo>
                  <a:cubicBezTo>
                    <a:pt x="1050" y="1134"/>
                    <a:pt x="1134" y="1050"/>
                    <a:pt x="1134" y="945"/>
                  </a:cubicBezTo>
                  <a:cubicBezTo>
                    <a:pt x="1134" y="189"/>
                    <a:pt x="1134" y="189"/>
                    <a:pt x="1134" y="189"/>
                  </a:cubicBezTo>
                  <a:cubicBezTo>
                    <a:pt x="3780" y="189"/>
                    <a:pt x="3780" y="189"/>
                    <a:pt x="3780" y="189"/>
                  </a:cubicBezTo>
                  <a:cubicBezTo>
                    <a:pt x="3780" y="2268"/>
                    <a:pt x="3780" y="2268"/>
                    <a:pt x="3780" y="2268"/>
                  </a:cubicBezTo>
                  <a:cubicBezTo>
                    <a:pt x="3969" y="2268"/>
                    <a:pt x="3969" y="2268"/>
                    <a:pt x="3969" y="2268"/>
                  </a:cubicBezTo>
                  <a:cubicBezTo>
                    <a:pt x="3969" y="189"/>
                    <a:pt x="3969" y="189"/>
                    <a:pt x="3969" y="189"/>
                  </a:cubicBezTo>
                  <a:cubicBezTo>
                    <a:pt x="3969" y="85"/>
                    <a:pt x="3884" y="0"/>
                    <a:pt x="3780" y="0"/>
                  </a:cubicBezTo>
                  <a:close/>
                  <a:moveTo>
                    <a:pt x="2552" y="4725"/>
                  </a:moveTo>
                  <a:cubicBezTo>
                    <a:pt x="2552" y="5008"/>
                    <a:pt x="2552" y="5008"/>
                    <a:pt x="2552" y="5008"/>
                  </a:cubicBezTo>
                  <a:cubicBezTo>
                    <a:pt x="851" y="5008"/>
                    <a:pt x="851" y="5008"/>
                    <a:pt x="851" y="5008"/>
                  </a:cubicBezTo>
                  <a:cubicBezTo>
                    <a:pt x="851" y="4725"/>
                    <a:pt x="851" y="4725"/>
                    <a:pt x="851" y="4725"/>
                  </a:cubicBezTo>
                  <a:lnTo>
                    <a:pt x="2552" y="4725"/>
                  </a:lnTo>
                  <a:close/>
                  <a:moveTo>
                    <a:pt x="1323" y="2835"/>
                  </a:moveTo>
                  <a:cubicBezTo>
                    <a:pt x="1323" y="2418"/>
                    <a:pt x="1662" y="2079"/>
                    <a:pt x="2079" y="2079"/>
                  </a:cubicBezTo>
                  <a:cubicBezTo>
                    <a:pt x="2497" y="2079"/>
                    <a:pt x="2835" y="2418"/>
                    <a:pt x="2835" y="2835"/>
                  </a:cubicBezTo>
                  <a:cubicBezTo>
                    <a:pt x="2835" y="3252"/>
                    <a:pt x="2497" y="3591"/>
                    <a:pt x="2079" y="3591"/>
                  </a:cubicBezTo>
                  <a:cubicBezTo>
                    <a:pt x="1662" y="3590"/>
                    <a:pt x="1324" y="3252"/>
                    <a:pt x="1323" y="2835"/>
                  </a:cubicBezTo>
                  <a:close/>
                  <a:moveTo>
                    <a:pt x="851" y="3780"/>
                  </a:moveTo>
                  <a:cubicBezTo>
                    <a:pt x="2552" y="3780"/>
                    <a:pt x="2552" y="3780"/>
                    <a:pt x="2552" y="3780"/>
                  </a:cubicBezTo>
                  <a:cubicBezTo>
                    <a:pt x="2552" y="4063"/>
                    <a:pt x="2552" y="4063"/>
                    <a:pt x="2552" y="4063"/>
                  </a:cubicBezTo>
                  <a:cubicBezTo>
                    <a:pt x="851" y="4063"/>
                    <a:pt x="851" y="4063"/>
                    <a:pt x="851" y="4063"/>
                  </a:cubicBezTo>
                  <a:lnTo>
                    <a:pt x="851" y="3780"/>
                  </a:lnTo>
                  <a:close/>
                  <a:moveTo>
                    <a:pt x="567" y="4536"/>
                  </a:moveTo>
                  <a:cubicBezTo>
                    <a:pt x="567" y="4252"/>
                    <a:pt x="567" y="4252"/>
                    <a:pt x="567" y="4252"/>
                  </a:cubicBezTo>
                  <a:cubicBezTo>
                    <a:pt x="2268" y="4252"/>
                    <a:pt x="2268" y="4252"/>
                    <a:pt x="2268" y="4252"/>
                  </a:cubicBezTo>
                  <a:cubicBezTo>
                    <a:pt x="2268" y="4536"/>
                    <a:pt x="2268" y="4536"/>
                    <a:pt x="2268" y="4536"/>
                  </a:cubicBezTo>
                  <a:cubicBezTo>
                    <a:pt x="756" y="4536"/>
                    <a:pt x="756" y="4536"/>
                    <a:pt x="756" y="4536"/>
                  </a:cubicBezTo>
                  <a:lnTo>
                    <a:pt x="567" y="4536"/>
                  </a:lnTo>
                  <a:close/>
                  <a:moveTo>
                    <a:pt x="567" y="5197"/>
                  </a:moveTo>
                  <a:cubicBezTo>
                    <a:pt x="2268" y="5197"/>
                    <a:pt x="2268" y="5197"/>
                    <a:pt x="2268" y="5197"/>
                  </a:cubicBezTo>
                  <a:cubicBezTo>
                    <a:pt x="2268" y="5481"/>
                    <a:pt x="2268" y="5481"/>
                    <a:pt x="2268" y="5481"/>
                  </a:cubicBezTo>
                  <a:cubicBezTo>
                    <a:pt x="567" y="5481"/>
                    <a:pt x="567" y="5481"/>
                    <a:pt x="567" y="5481"/>
                  </a:cubicBezTo>
                  <a:lnTo>
                    <a:pt x="567" y="5197"/>
                  </a:lnTo>
                  <a:close/>
                  <a:moveTo>
                    <a:pt x="945" y="945"/>
                  </a:moveTo>
                  <a:cubicBezTo>
                    <a:pt x="323" y="945"/>
                    <a:pt x="323" y="945"/>
                    <a:pt x="323" y="945"/>
                  </a:cubicBezTo>
                  <a:cubicBezTo>
                    <a:pt x="945" y="323"/>
                    <a:pt x="945" y="323"/>
                    <a:pt x="945" y="323"/>
                  </a:cubicBezTo>
                  <a:lnTo>
                    <a:pt x="945" y="9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3" name="Google Shape;5013;p138"/>
            <p:cNvSpPr/>
            <p:nvPr/>
          </p:nvSpPr>
          <p:spPr>
            <a:xfrm>
              <a:off x="-50142775" y="1304925"/>
              <a:ext cx="2393950" cy="4254500"/>
            </a:xfrm>
            <a:custGeom>
              <a:rect b="b" l="l" r="r" t="t"/>
              <a:pathLst>
                <a:path extrusionOk="0" h="1134" w="638">
                  <a:moveTo>
                    <a:pt x="319" y="284"/>
                  </a:moveTo>
                  <a:cubicBezTo>
                    <a:pt x="603" y="284"/>
                    <a:pt x="603" y="284"/>
                    <a:pt x="603" y="284"/>
                  </a:cubicBezTo>
                  <a:cubicBezTo>
                    <a:pt x="603" y="95"/>
                    <a:pt x="603" y="95"/>
                    <a:pt x="603" y="95"/>
                  </a:cubicBezTo>
                  <a:cubicBezTo>
                    <a:pt x="414" y="95"/>
                    <a:pt x="414" y="95"/>
                    <a:pt x="414" y="95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5" y="112"/>
                    <a:pt x="225" y="112"/>
                    <a:pt x="225" y="112"/>
                  </a:cubicBezTo>
                  <a:cubicBezTo>
                    <a:pt x="77" y="164"/>
                    <a:pt x="0" y="325"/>
                    <a:pt x="52" y="473"/>
                  </a:cubicBezTo>
                  <a:cubicBezTo>
                    <a:pt x="92" y="586"/>
                    <a:pt x="199" y="662"/>
                    <a:pt x="319" y="661"/>
                  </a:cubicBezTo>
                  <a:cubicBezTo>
                    <a:pt x="371" y="661"/>
                    <a:pt x="414" y="704"/>
                    <a:pt x="414" y="756"/>
                  </a:cubicBezTo>
                  <a:cubicBezTo>
                    <a:pt x="414" y="808"/>
                    <a:pt x="371" y="850"/>
                    <a:pt x="319" y="850"/>
                  </a:cubicBezTo>
                  <a:cubicBezTo>
                    <a:pt x="36" y="850"/>
                    <a:pt x="36" y="850"/>
                    <a:pt x="36" y="850"/>
                  </a:cubicBezTo>
                  <a:cubicBezTo>
                    <a:pt x="36" y="1039"/>
                    <a:pt x="36" y="1039"/>
                    <a:pt x="36" y="1039"/>
                  </a:cubicBezTo>
                  <a:cubicBezTo>
                    <a:pt x="225" y="1039"/>
                    <a:pt x="225" y="1039"/>
                    <a:pt x="225" y="1039"/>
                  </a:cubicBezTo>
                  <a:cubicBezTo>
                    <a:pt x="225" y="1134"/>
                    <a:pt x="225" y="1134"/>
                    <a:pt x="225" y="1134"/>
                  </a:cubicBezTo>
                  <a:cubicBezTo>
                    <a:pt x="414" y="1134"/>
                    <a:pt x="414" y="1134"/>
                    <a:pt x="414" y="1134"/>
                  </a:cubicBezTo>
                  <a:cubicBezTo>
                    <a:pt x="414" y="1022"/>
                    <a:pt x="414" y="1022"/>
                    <a:pt x="414" y="1022"/>
                  </a:cubicBezTo>
                  <a:cubicBezTo>
                    <a:pt x="561" y="970"/>
                    <a:pt x="638" y="809"/>
                    <a:pt x="586" y="661"/>
                  </a:cubicBezTo>
                  <a:cubicBezTo>
                    <a:pt x="546" y="548"/>
                    <a:pt x="439" y="472"/>
                    <a:pt x="319" y="473"/>
                  </a:cubicBezTo>
                  <a:cubicBezTo>
                    <a:pt x="267" y="473"/>
                    <a:pt x="225" y="430"/>
                    <a:pt x="225" y="378"/>
                  </a:cubicBezTo>
                  <a:cubicBezTo>
                    <a:pt x="225" y="326"/>
                    <a:pt x="267" y="284"/>
                    <a:pt x="319" y="2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4" name="Google Shape;5014;p138"/>
            <p:cNvSpPr/>
            <p:nvPr/>
          </p:nvSpPr>
          <p:spPr>
            <a:xfrm>
              <a:off x="-41144825" y="-7202488"/>
              <a:ext cx="4964113" cy="8507413"/>
            </a:xfrm>
            <a:custGeom>
              <a:rect b="b" l="l" r="r" t="t"/>
              <a:pathLst>
                <a:path extrusionOk="0" h="2268" w="1323">
                  <a:moveTo>
                    <a:pt x="1134" y="473"/>
                  </a:moveTo>
                  <a:cubicBezTo>
                    <a:pt x="945" y="473"/>
                    <a:pt x="945" y="473"/>
                    <a:pt x="945" y="473"/>
                  </a:cubicBezTo>
                  <a:cubicBezTo>
                    <a:pt x="945" y="421"/>
                    <a:pt x="902" y="378"/>
                    <a:pt x="850" y="378"/>
                  </a:cubicBezTo>
                  <a:cubicBezTo>
                    <a:pt x="756" y="378"/>
                    <a:pt x="756" y="378"/>
                    <a:pt x="756" y="378"/>
                  </a:cubicBezTo>
                  <a:cubicBezTo>
                    <a:pt x="756" y="95"/>
                    <a:pt x="756" y="95"/>
                    <a:pt x="756" y="95"/>
                  </a:cubicBezTo>
                  <a:cubicBezTo>
                    <a:pt x="756" y="43"/>
                    <a:pt x="713" y="0"/>
                    <a:pt x="661" y="0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31" y="0"/>
                    <a:pt x="189" y="43"/>
                    <a:pt x="189" y="95"/>
                  </a:cubicBezTo>
                  <a:cubicBezTo>
                    <a:pt x="189" y="378"/>
                    <a:pt x="189" y="378"/>
                    <a:pt x="189" y="378"/>
                  </a:cubicBezTo>
                  <a:cubicBezTo>
                    <a:pt x="94" y="378"/>
                    <a:pt x="94" y="378"/>
                    <a:pt x="94" y="378"/>
                  </a:cubicBezTo>
                  <a:cubicBezTo>
                    <a:pt x="42" y="378"/>
                    <a:pt x="0" y="421"/>
                    <a:pt x="0" y="473"/>
                  </a:cubicBezTo>
                  <a:cubicBezTo>
                    <a:pt x="0" y="2268"/>
                    <a:pt x="0" y="2268"/>
                    <a:pt x="0" y="2268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89" y="567"/>
                    <a:pt x="189" y="567"/>
                    <a:pt x="189" y="567"/>
                  </a:cubicBezTo>
                  <a:cubicBezTo>
                    <a:pt x="756" y="567"/>
                    <a:pt x="756" y="567"/>
                    <a:pt x="756" y="567"/>
                  </a:cubicBezTo>
                  <a:cubicBezTo>
                    <a:pt x="756" y="2268"/>
                    <a:pt x="756" y="2268"/>
                    <a:pt x="756" y="2268"/>
                  </a:cubicBezTo>
                  <a:cubicBezTo>
                    <a:pt x="945" y="2268"/>
                    <a:pt x="945" y="2268"/>
                    <a:pt x="945" y="2268"/>
                  </a:cubicBezTo>
                  <a:cubicBezTo>
                    <a:pt x="945" y="662"/>
                    <a:pt x="945" y="662"/>
                    <a:pt x="945" y="662"/>
                  </a:cubicBezTo>
                  <a:cubicBezTo>
                    <a:pt x="1134" y="662"/>
                    <a:pt x="1134" y="662"/>
                    <a:pt x="1134" y="662"/>
                  </a:cubicBezTo>
                  <a:cubicBezTo>
                    <a:pt x="1134" y="1890"/>
                    <a:pt x="1134" y="1890"/>
                    <a:pt x="1134" y="1890"/>
                  </a:cubicBezTo>
                  <a:cubicBezTo>
                    <a:pt x="1323" y="1890"/>
                    <a:pt x="1323" y="1890"/>
                    <a:pt x="1323" y="1890"/>
                  </a:cubicBezTo>
                  <a:cubicBezTo>
                    <a:pt x="1323" y="662"/>
                    <a:pt x="1323" y="662"/>
                    <a:pt x="1323" y="662"/>
                  </a:cubicBezTo>
                  <a:cubicBezTo>
                    <a:pt x="1323" y="557"/>
                    <a:pt x="1238" y="473"/>
                    <a:pt x="1134" y="473"/>
                  </a:cubicBezTo>
                  <a:close/>
                  <a:moveTo>
                    <a:pt x="567" y="378"/>
                  </a:moveTo>
                  <a:cubicBezTo>
                    <a:pt x="378" y="378"/>
                    <a:pt x="378" y="378"/>
                    <a:pt x="378" y="378"/>
                  </a:cubicBezTo>
                  <a:cubicBezTo>
                    <a:pt x="378" y="189"/>
                    <a:pt x="378" y="189"/>
                    <a:pt x="378" y="189"/>
                  </a:cubicBezTo>
                  <a:cubicBezTo>
                    <a:pt x="567" y="189"/>
                    <a:pt x="567" y="189"/>
                    <a:pt x="567" y="189"/>
                  </a:cubicBezTo>
                  <a:lnTo>
                    <a:pt x="567" y="3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5" name="Google Shape;5015;p138"/>
            <p:cNvSpPr/>
            <p:nvPr/>
          </p:nvSpPr>
          <p:spPr>
            <a:xfrm>
              <a:off x="-51425475" y="-4367213"/>
              <a:ext cx="6026150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6" name="Google Shape;5016;p138"/>
            <p:cNvSpPr/>
            <p:nvPr/>
          </p:nvSpPr>
          <p:spPr>
            <a:xfrm>
              <a:off x="-55327550" y="-2239963"/>
              <a:ext cx="12055475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7" name="Google Shape;5017;p138"/>
            <p:cNvSpPr/>
            <p:nvPr/>
          </p:nvSpPr>
          <p:spPr>
            <a:xfrm>
              <a:off x="-55327550" y="-822325"/>
              <a:ext cx="4254500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8" name="Google Shape;5018;p138"/>
            <p:cNvSpPr/>
            <p:nvPr/>
          </p:nvSpPr>
          <p:spPr>
            <a:xfrm>
              <a:off x="-46461363" y="-822325"/>
              <a:ext cx="3189288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2" name="Shape 5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3" name="Google Shape;5023;p13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5024" name="Google Shape;5024;p139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025" name="Google Shape;5025;p139"/>
          <p:cNvGrpSpPr/>
          <p:nvPr/>
        </p:nvGrpSpPr>
        <p:grpSpPr>
          <a:xfrm>
            <a:off x="3025466" y="737956"/>
            <a:ext cx="5944132" cy="5944132"/>
            <a:chOff x="2342950" y="606352"/>
            <a:chExt cx="4458099" cy="4458099"/>
          </a:xfrm>
        </p:grpSpPr>
        <p:grpSp>
          <p:nvGrpSpPr>
            <p:cNvPr id="5026" name="Google Shape;5026;p139"/>
            <p:cNvGrpSpPr/>
            <p:nvPr/>
          </p:nvGrpSpPr>
          <p:grpSpPr>
            <a:xfrm rot="1624490">
              <a:off x="2915412" y="1178814"/>
              <a:ext cx="3313176" cy="3313176"/>
              <a:chOff x="2905125" y="4616450"/>
              <a:chExt cx="1868488" cy="1851025"/>
            </a:xfrm>
          </p:grpSpPr>
          <p:sp>
            <p:nvSpPr>
              <p:cNvPr id="5027" name="Google Shape;5027;p139"/>
              <p:cNvSpPr/>
              <p:nvPr/>
            </p:nvSpPr>
            <p:spPr>
              <a:xfrm>
                <a:off x="2962275" y="5534025"/>
                <a:ext cx="876300" cy="793750"/>
              </a:xfrm>
              <a:custGeom>
                <a:rect b="b" l="l" r="r" t="t"/>
                <a:pathLst>
                  <a:path extrusionOk="0" h="1159" w="1282">
                    <a:moveTo>
                      <a:pt x="1282" y="0"/>
                    </a:moveTo>
                    <a:cubicBezTo>
                      <a:pt x="1276" y="1"/>
                      <a:pt x="1235" y="11"/>
                      <a:pt x="917" y="82"/>
                    </a:cubicBezTo>
                    <a:cubicBezTo>
                      <a:pt x="779" y="113"/>
                      <a:pt x="660" y="140"/>
                      <a:pt x="559" y="162"/>
                    </a:cubicBezTo>
                    <a:cubicBezTo>
                      <a:pt x="566" y="194"/>
                      <a:pt x="546" y="226"/>
                      <a:pt x="514" y="233"/>
                    </a:cubicBezTo>
                    <a:cubicBezTo>
                      <a:pt x="86" y="331"/>
                      <a:pt x="86" y="331"/>
                      <a:pt x="86" y="331"/>
                    </a:cubicBezTo>
                    <a:cubicBezTo>
                      <a:pt x="32" y="343"/>
                      <a:pt x="0" y="396"/>
                      <a:pt x="18" y="448"/>
                    </a:cubicBezTo>
                    <a:cubicBezTo>
                      <a:pt x="99" y="676"/>
                      <a:pt x="242" y="884"/>
                      <a:pt x="444" y="1046"/>
                    </a:cubicBezTo>
                    <a:cubicBezTo>
                      <a:pt x="482" y="1076"/>
                      <a:pt x="521" y="1104"/>
                      <a:pt x="561" y="1130"/>
                    </a:cubicBezTo>
                    <a:cubicBezTo>
                      <a:pt x="607" y="1159"/>
                      <a:pt x="666" y="1140"/>
                      <a:pt x="690" y="1090"/>
                    </a:cubicBezTo>
                    <a:cubicBezTo>
                      <a:pt x="881" y="693"/>
                      <a:pt x="881" y="693"/>
                      <a:pt x="881" y="693"/>
                    </a:cubicBezTo>
                    <a:cubicBezTo>
                      <a:pt x="895" y="664"/>
                      <a:pt x="930" y="651"/>
                      <a:pt x="960" y="665"/>
                    </a:cubicBezTo>
                    <a:cubicBezTo>
                      <a:pt x="1251" y="64"/>
                      <a:pt x="1279" y="6"/>
                      <a:pt x="12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8" name="Google Shape;5028;p139"/>
              <p:cNvSpPr/>
              <p:nvPr/>
            </p:nvSpPr>
            <p:spPr>
              <a:xfrm>
                <a:off x="2905125" y="5010150"/>
                <a:ext cx="933450" cy="679450"/>
              </a:xfrm>
              <a:custGeom>
                <a:rect b="b" l="l" r="r" t="t"/>
                <a:pathLst>
                  <a:path extrusionOk="0" h="994" w="1365">
                    <a:moveTo>
                      <a:pt x="1000" y="849"/>
                    </a:moveTo>
                    <a:cubicBezTo>
                      <a:pt x="1318" y="778"/>
                      <a:pt x="1359" y="768"/>
                      <a:pt x="1365" y="767"/>
                    </a:cubicBezTo>
                    <a:cubicBezTo>
                      <a:pt x="1365" y="767"/>
                      <a:pt x="1365" y="767"/>
                      <a:pt x="1365" y="767"/>
                    </a:cubicBezTo>
                    <a:cubicBezTo>
                      <a:pt x="1365" y="766"/>
                      <a:pt x="1365" y="766"/>
                      <a:pt x="1364" y="766"/>
                    </a:cubicBezTo>
                    <a:cubicBezTo>
                      <a:pt x="1364" y="766"/>
                      <a:pt x="1363" y="765"/>
                      <a:pt x="1362" y="764"/>
                    </a:cubicBezTo>
                    <a:cubicBezTo>
                      <a:pt x="1362" y="764"/>
                      <a:pt x="1361" y="763"/>
                      <a:pt x="1361" y="763"/>
                    </a:cubicBezTo>
                    <a:cubicBezTo>
                      <a:pt x="1360" y="763"/>
                      <a:pt x="1360" y="763"/>
                      <a:pt x="1360" y="762"/>
                    </a:cubicBezTo>
                    <a:cubicBezTo>
                      <a:pt x="1359" y="762"/>
                      <a:pt x="1359" y="762"/>
                      <a:pt x="1358" y="761"/>
                    </a:cubicBezTo>
                    <a:cubicBezTo>
                      <a:pt x="1358" y="761"/>
                      <a:pt x="1357" y="760"/>
                      <a:pt x="1357" y="760"/>
                    </a:cubicBezTo>
                    <a:cubicBezTo>
                      <a:pt x="1357" y="760"/>
                      <a:pt x="1357" y="760"/>
                      <a:pt x="1357" y="760"/>
                    </a:cubicBezTo>
                    <a:cubicBezTo>
                      <a:pt x="1354" y="758"/>
                      <a:pt x="1351" y="755"/>
                      <a:pt x="1347" y="752"/>
                    </a:cubicBezTo>
                    <a:cubicBezTo>
                      <a:pt x="1346" y="751"/>
                      <a:pt x="1345" y="750"/>
                      <a:pt x="1344" y="750"/>
                    </a:cubicBezTo>
                    <a:cubicBezTo>
                      <a:pt x="1343" y="749"/>
                      <a:pt x="1342" y="748"/>
                      <a:pt x="1341" y="747"/>
                    </a:cubicBezTo>
                    <a:cubicBezTo>
                      <a:pt x="1335" y="742"/>
                      <a:pt x="1329" y="738"/>
                      <a:pt x="1324" y="733"/>
                    </a:cubicBezTo>
                    <a:cubicBezTo>
                      <a:pt x="1322" y="732"/>
                      <a:pt x="1320" y="730"/>
                      <a:pt x="1318" y="729"/>
                    </a:cubicBezTo>
                    <a:cubicBezTo>
                      <a:pt x="1316" y="727"/>
                      <a:pt x="1314" y="725"/>
                      <a:pt x="1311" y="723"/>
                    </a:cubicBezTo>
                    <a:cubicBezTo>
                      <a:pt x="1310" y="723"/>
                      <a:pt x="1309" y="722"/>
                      <a:pt x="1308" y="721"/>
                    </a:cubicBezTo>
                    <a:cubicBezTo>
                      <a:pt x="1307" y="720"/>
                      <a:pt x="1306" y="719"/>
                      <a:pt x="1305" y="719"/>
                    </a:cubicBezTo>
                    <a:cubicBezTo>
                      <a:pt x="1292" y="708"/>
                      <a:pt x="1275" y="694"/>
                      <a:pt x="1254" y="678"/>
                    </a:cubicBezTo>
                    <a:cubicBezTo>
                      <a:pt x="1252" y="676"/>
                      <a:pt x="1250" y="674"/>
                      <a:pt x="1247" y="672"/>
                    </a:cubicBezTo>
                    <a:cubicBezTo>
                      <a:pt x="1240" y="666"/>
                      <a:pt x="1233" y="660"/>
                      <a:pt x="1225" y="654"/>
                    </a:cubicBezTo>
                    <a:cubicBezTo>
                      <a:pt x="1221" y="651"/>
                      <a:pt x="1218" y="649"/>
                      <a:pt x="1215" y="647"/>
                    </a:cubicBezTo>
                    <a:cubicBezTo>
                      <a:pt x="1214" y="646"/>
                      <a:pt x="1213" y="645"/>
                      <a:pt x="1212" y="644"/>
                    </a:cubicBezTo>
                    <a:cubicBezTo>
                      <a:pt x="1198" y="632"/>
                      <a:pt x="1183" y="621"/>
                      <a:pt x="1169" y="610"/>
                    </a:cubicBezTo>
                    <a:cubicBezTo>
                      <a:pt x="1164" y="605"/>
                      <a:pt x="1158" y="601"/>
                      <a:pt x="1153" y="596"/>
                    </a:cubicBezTo>
                    <a:cubicBezTo>
                      <a:pt x="1149" y="593"/>
                      <a:pt x="1145" y="590"/>
                      <a:pt x="1142" y="588"/>
                    </a:cubicBezTo>
                    <a:cubicBezTo>
                      <a:pt x="1131" y="579"/>
                      <a:pt x="1119" y="570"/>
                      <a:pt x="1108" y="560"/>
                    </a:cubicBezTo>
                    <a:cubicBezTo>
                      <a:pt x="1104" y="557"/>
                      <a:pt x="1101" y="555"/>
                      <a:pt x="1098" y="552"/>
                    </a:cubicBezTo>
                    <a:cubicBezTo>
                      <a:pt x="1076" y="535"/>
                      <a:pt x="1052" y="516"/>
                      <a:pt x="1026" y="495"/>
                    </a:cubicBezTo>
                    <a:cubicBezTo>
                      <a:pt x="1026" y="495"/>
                      <a:pt x="1025" y="494"/>
                      <a:pt x="1024" y="493"/>
                    </a:cubicBezTo>
                    <a:cubicBezTo>
                      <a:pt x="1019" y="489"/>
                      <a:pt x="1013" y="484"/>
                      <a:pt x="1007" y="480"/>
                    </a:cubicBezTo>
                    <a:cubicBezTo>
                      <a:pt x="994" y="469"/>
                      <a:pt x="982" y="459"/>
                      <a:pt x="969" y="449"/>
                    </a:cubicBezTo>
                    <a:cubicBezTo>
                      <a:pt x="963" y="444"/>
                      <a:pt x="957" y="439"/>
                      <a:pt x="950" y="434"/>
                    </a:cubicBezTo>
                    <a:cubicBezTo>
                      <a:pt x="943" y="428"/>
                      <a:pt x="936" y="423"/>
                      <a:pt x="929" y="417"/>
                    </a:cubicBezTo>
                    <a:cubicBezTo>
                      <a:pt x="904" y="397"/>
                      <a:pt x="878" y="376"/>
                      <a:pt x="851" y="354"/>
                    </a:cubicBezTo>
                    <a:cubicBezTo>
                      <a:pt x="844" y="349"/>
                      <a:pt x="837" y="344"/>
                      <a:pt x="831" y="339"/>
                    </a:cubicBezTo>
                    <a:cubicBezTo>
                      <a:pt x="816" y="327"/>
                      <a:pt x="801" y="314"/>
                      <a:pt x="785" y="302"/>
                    </a:cubicBezTo>
                    <a:cubicBezTo>
                      <a:pt x="764" y="326"/>
                      <a:pt x="728" y="330"/>
                      <a:pt x="703" y="310"/>
                    </a:cubicBezTo>
                    <a:cubicBezTo>
                      <a:pt x="359" y="34"/>
                      <a:pt x="359" y="34"/>
                      <a:pt x="359" y="34"/>
                    </a:cubicBezTo>
                    <a:cubicBezTo>
                      <a:pt x="316" y="0"/>
                      <a:pt x="254" y="8"/>
                      <a:pt x="225" y="54"/>
                    </a:cubicBezTo>
                    <a:cubicBezTo>
                      <a:pt x="63" y="314"/>
                      <a:pt x="0" y="615"/>
                      <a:pt x="31" y="905"/>
                    </a:cubicBezTo>
                    <a:cubicBezTo>
                      <a:pt x="37" y="960"/>
                      <a:pt x="89" y="994"/>
                      <a:pt x="143" y="982"/>
                    </a:cubicBezTo>
                    <a:cubicBezTo>
                      <a:pt x="571" y="884"/>
                      <a:pt x="571" y="884"/>
                      <a:pt x="571" y="884"/>
                    </a:cubicBezTo>
                    <a:cubicBezTo>
                      <a:pt x="603" y="877"/>
                      <a:pt x="635" y="897"/>
                      <a:pt x="642" y="929"/>
                    </a:cubicBezTo>
                    <a:cubicBezTo>
                      <a:pt x="790" y="896"/>
                      <a:pt x="907" y="870"/>
                      <a:pt x="1000" y="8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9" name="Google Shape;5029;p139"/>
              <p:cNvSpPr/>
              <p:nvPr/>
            </p:nvSpPr>
            <p:spPr>
              <a:xfrm>
                <a:off x="3168650" y="4616450"/>
                <a:ext cx="671513" cy="917575"/>
              </a:xfrm>
              <a:custGeom>
                <a:rect b="b" l="l" r="r" t="t"/>
                <a:pathLst>
                  <a:path extrusionOk="0" h="1340" w="982">
                    <a:moveTo>
                      <a:pt x="400" y="876"/>
                    </a:moveTo>
                    <a:cubicBezTo>
                      <a:pt x="416" y="888"/>
                      <a:pt x="431" y="901"/>
                      <a:pt x="446" y="913"/>
                    </a:cubicBezTo>
                    <a:cubicBezTo>
                      <a:pt x="453" y="918"/>
                      <a:pt x="459" y="923"/>
                      <a:pt x="466" y="928"/>
                    </a:cubicBezTo>
                    <a:cubicBezTo>
                      <a:pt x="493" y="950"/>
                      <a:pt x="519" y="971"/>
                      <a:pt x="544" y="991"/>
                    </a:cubicBezTo>
                    <a:cubicBezTo>
                      <a:pt x="551" y="997"/>
                      <a:pt x="558" y="1003"/>
                      <a:pt x="565" y="1008"/>
                    </a:cubicBezTo>
                    <a:cubicBezTo>
                      <a:pt x="572" y="1013"/>
                      <a:pt x="578" y="1018"/>
                      <a:pt x="584" y="1023"/>
                    </a:cubicBezTo>
                    <a:cubicBezTo>
                      <a:pt x="597" y="1034"/>
                      <a:pt x="610" y="1044"/>
                      <a:pt x="622" y="1054"/>
                    </a:cubicBezTo>
                    <a:cubicBezTo>
                      <a:pt x="628" y="1058"/>
                      <a:pt x="634" y="1063"/>
                      <a:pt x="639" y="1067"/>
                    </a:cubicBezTo>
                    <a:cubicBezTo>
                      <a:pt x="640" y="1068"/>
                      <a:pt x="641" y="1068"/>
                      <a:pt x="641" y="1069"/>
                    </a:cubicBezTo>
                    <a:cubicBezTo>
                      <a:pt x="667" y="1090"/>
                      <a:pt x="691" y="1109"/>
                      <a:pt x="713" y="1126"/>
                    </a:cubicBezTo>
                    <a:cubicBezTo>
                      <a:pt x="716" y="1129"/>
                      <a:pt x="719" y="1132"/>
                      <a:pt x="723" y="1134"/>
                    </a:cubicBezTo>
                    <a:cubicBezTo>
                      <a:pt x="734" y="1144"/>
                      <a:pt x="746" y="1153"/>
                      <a:pt x="757" y="1162"/>
                    </a:cubicBezTo>
                    <a:cubicBezTo>
                      <a:pt x="760" y="1164"/>
                      <a:pt x="764" y="1167"/>
                      <a:pt x="768" y="1170"/>
                    </a:cubicBezTo>
                    <a:cubicBezTo>
                      <a:pt x="773" y="1175"/>
                      <a:pt x="779" y="1179"/>
                      <a:pt x="784" y="1184"/>
                    </a:cubicBezTo>
                    <a:cubicBezTo>
                      <a:pt x="800" y="1196"/>
                      <a:pt x="814" y="1207"/>
                      <a:pt x="827" y="1218"/>
                    </a:cubicBezTo>
                    <a:cubicBezTo>
                      <a:pt x="828" y="1219"/>
                      <a:pt x="829" y="1220"/>
                      <a:pt x="830" y="1221"/>
                    </a:cubicBezTo>
                    <a:cubicBezTo>
                      <a:pt x="833" y="1223"/>
                      <a:pt x="837" y="1225"/>
                      <a:pt x="840" y="1228"/>
                    </a:cubicBezTo>
                    <a:cubicBezTo>
                      <a:pt x="848" y="1234"/>
                      <a:pt x="855" y="1240"/>
                      <a:pt x="862" y="1246"/>
                    </a:cubicBezTo>
                    <a:cubicBezTo>
                      <a:pt x="865" y="1248"/>
                      <a:pt x="867" y="1250"/>
                      <a:pt x="869" y="1252"/>
                    </a:cubicBezTo>
                    <a:cubicBezTo>
                      <a:pt x="890" y="1268"/>
                      <a:pt x="907" y="1282"/>
                      <a:pt x="920" y="1293"/>
                    </a:cubicBezTo>
                    <a:cubicBezTo>
                      <a:pt x="921" y="1293"/>
                      <a:pt x="922" y="1294"/>
                      <a:pt x="923" y="1295"/>
                    </a:cubicBezTo>
                    <a:cubicBezTo>
                      <a:pt x="924" y="1296"/>
                      <a:pt x="925" y="1297"/>
                      <a:pt x="926" y="1297"/>
                    </a:cubicBezTo>
                    <a:cubicBezTo>
                      <a:pt x="929" y="1299"/>
                      <a:pt x="931" y="1301"/>
                      <a:pt x="933" y="1303"/>
                    </a:cubicBezTo>
                    <a:cubicBezTo>
                      <a:pt x="935" y="1304"/>
                      <a:pt x="937" y="1306"/>
                      <a:pt x="939" y="1307"/>
                    </a:cubicBezTo>
                    <a:cubicBezTo>
                      <a:pt x="945" y="1313"/>
                      <a:pt x="951" y="1317"/>
                      <a:pt x="956" y="1321"/>
                    </a:cubicBezTo>
                    <a:cubicBezTo>
                      <a:pt x="957" y="1322"/>
                      <a:pt x="958" y="1323"/>
                      <a:pt x="959" y="1324"/>
                    </a:cubicBezTo>
                    <a:cubicBezTo>
                      <a:pt x="960" y="1325"/>
                      <a:pt x="961" y="1325"/>
                      <a:pt x="962" y="1326"/>
                    </a:cubicBezTo>
                    <a:cubicBezTo>
                      <a:pt x="966" y="1329"/>
                      <a:pt x="969" y="1332"/>
                      <a:pt x="972" y="1334"/>
                    </a:cubicBezTo>
                    <a:cubicBezTo>
                      <a:pt x="972" y="1334"/>
                      <a:pt x="972" y="1334"/>
                      <a:pt x="972" y="1334"/>
                    </a:cubicBezTo>
                    <a:cubicBezTo>
                      <a:pt x="972" y="1334"/>
                      <a:pt x="973" y="1335"/>
                      <a:pt x="973" y="1335"/>
                    </a:cubicBezTo>
                    <a:cubicBezTo>
                      <a:pt x="974" y="1336"/>
                      <a:pt x="975" y="1336"/>
                      <a:pt x="975" y="1336"/>
                    </a:cubicBezTo>
                    <a:cubicBezTo>
                      <a:pt x="975" y="1337"/>
                      <a:pt x="975" y="1337"/>
                      <a:pt x="976" y="1337"/>
                    </a:cubicBezTo>
                    <a:cubicBezTo>
                      <a:pt x="976" y="1337"/>
                      <a:pt x="977" y="1338"/>
                      <a:pt x="977" y="1338"/>
                    </a:cubicBezTo>
                    <a:cubicBezTo>
                      <a:pt x="978" y="1339"/>
                      <a:pt x="979" y="1340"/>
                      <a:pt x="979" y="1340"/>
                    </a:cubicBezTo>
                    <a:cubicBezTo>
                      <a:pt x="980" y="1340"/>
                      <a:pt x="980" y="1340"/>
                      <a:pt x="980" y="1340"/>
                    </a:cubicBezTo>
                    <a:cubicBezTo>
                      <a:pt x="980" y="1340"/>
                      <a:pt x="980" y="1325"/>
                      <a:pt x="982" y="597"/>
                    </a:cubicBezTo>
                    <a:cubicBezTo>
                      <a:pt x="981" y="597"/>
                      <a:pt x="981" y="597"/>
                      <a:pt x="980" y="597"/>
                    </a:cubicBezTo>
                    <a:cubicBezTo>
                      <a:pt x="947" y="597"/>
                      <a:pt x="920" y="570"/>
                      <a:pt x="920" y="537"/>
                    </a:cubicBezTo>
                    <a:cubicBezTo>
                      <a:pt x="920" y="98"/>
                      <a:pt x="920" y="98"/>
                      <a:pt x="920" y="98"/>
                    </a:cubicBezTo>
                    <a:cubicBezTo>
                      <a:pt x="920" y="43"/>
                      <a:pt x="876" y="0"/>
                      <a:pt x="821" y="6"/>
                    </a:cubicBezTo>
                    <a:cubicBezTo>
                      <a:pt x="533" y="41"/>
                      <a:pt x="257" y="167"/>
                      <a:pt x="39" y="380"/>
                    </a:cubicBezTo>
                    <a:cubicBezTo>
                      <a:pt x="0" y="419"/>
                      <a:pt x="6" y="481"/>
                      <a:pt x="49" y="515"/>
                    </a:cubicBezTo>
                    <a:cubicBezTo>
                      <a:pt x="392" y="791"/>
                      <a:pt x="392" y="791"/>
                      <a:pt x="392" y="791"/>
                    </a:cubicBezTo>
                    <a:cubicBezTo>
                      <a:pt x="418" y="811"/>
                      <a:pt x="422" y="849"/>
                      <a:pt x="402" y="874"/>
                    </a:cubicBezTo>
                    <a:cubicBezTo>
                      <a:pt x="401" y="875"/>
                      <a:pt x="401" y="875"/>
                      <a:pt x="400" y="87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0" name="Google Shape;5030;p139"/>
              <p:cNvSpPr/>
              <p:nvPr/>
            </p:nvSpPr>
            <p:spPr>
              <a:xfrm>
                <a:off x="3840163" y="5534025"/>
                <a:ext cx="874713" cy="792163"/>
              </a:xfrm>
              <a:custGeom>
                <a:rect b="b" l="l" r="r" t="t"/>
                <a:pathLst>
                  <a:path extrusionOk="0" h="1157" w="1279">
                    <a:moveTo>
                      <a:pt x="0" y="0"/>
                    </a:moveTo>
                    <a:cubicBezTo>
                      <a:pt x="136" y="283"/>
                      <a:pt x="240" y="500"/>
                      <a:pt x="319" y="666"/>
                    </a:cubicBezTo>
                    <a:cubicBezTo>
                      <a:pt x="320" y="665"/>
                      <a:pt x="321" y="665"/>
                      <a:pt x="321" y="665"/>
                    </a:cubicBezTo>
                    <a:cubicBezTo>
                      <a:pt x="351" y="650"/>
                      <a:pt x="386" y="663"/>
                      <a:pt x="401" y="692"/>
                    </a:cubicBezTo>
                    <a:cubicBezTo>
                      <a:pt x="592" y="1088"/>
                      <a:pt x="592" y="1088"/>
                      <a:pt x="592" y="1088"/>
                    </a:cubicBezTo>
                    <a:cubicBezTo>
                      <a:pt x="616" y="1138"/>
                      <a:pt x="676" y="1157"/>
                      <a:pt x="722" y="1128"/>
                    </a:cubicBezTo>
                    <a:cubicBezTo>
                      <a:pt x="842" y="1051"/>
                      <a:pt x="952" y="954"/>
                      <a:pt x="1045" y="837"/>
                    </a:cubicBezTo>
                    <a:cubicBezTo>
                      <a:pt x="1141" y="718"/>
                      <a:pt x="1212" y="589"/>
                      <a:pt x="1261" y="453"/>
                    </a:cubicBezTo>
                    <a:cubicBezTo>
                      <a:pt x="1279" y="401"/>
                      <a:pt x="1247" y="348"/>
                      <a:pt x="1194" y="336"/>
                    </a:cubicBezTo>
                    <a:cubicBezTo>
                      <a:pt x="765" y="236"/>
                      <a:pt x="765" y="236"/>
                      <a:pt x="765" y="236"/>
                    </a:cubicBezTo>
                    <a:cubicBezTo>
                      <a:pt x="733" y="229"/>
                      <a:pt x="714" y="198"/>
                      <a:pt x="720" y="166"/>
                    </a:cubicBezTo>
                    <a:cubicBezTo>
                      <a:pt x="541" y="125"/>
                      <a:pt x="306" y="71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1" name="Google Shape;5031;p139"/>
              <p:cNvSpPr/>
              <p:nvPr/>
            </p:nvSpPr>
            <p:spPr>
              <a:xfrm>
                <a:off x="3838575" y="5013325"/>
                <a:ext cx="935038" cy="679450"/>
              </a:xfrm>
              <a:custGeom>
                <a:rect b="b" l="l" r="r" t="t"/>
                <a:pathLst>
                  <a:path extrusionOk="0" h="994" w="1366">
                    <a:moveTo>
                      <a:pt x="2" y="761"/>
                    </a:moveTo>
                    <a:cubicBezTo>
                      <a:pt x="2" y="761"/>
                      <a:pt x="1" y="761"/>
                      <a:pt x="1" y="761"/>
                    </a:cubicBezTo>
                    <a:cubicBezTo>
                      <a:pt x="1" y="762"/>
                      <a:pt x="1" y="762"/>
                      <a:pt x="0" y="762"/>
                    </a:cubicBezTo>
                    <a:cubicBezTo>
                      <a:pt x="1" y="762"/>
                      <a:pt x="1" y="762"/>
                      <a:pt x="2" y="762"/>
                    </a:cubicBezTo>
                    <a:cubicBezTo>
                      <a:pt x="308" y="833"/>
                      <a:pt x="543" y="887"/>
                      <a:pt x="722" y="928"/>
                    </a:cubicBezTo>
                    <a:cubicBezTo>
                      <a:pt x="722" y="928"/>
                      <a:pt x="722" y="927"/>
                      <a:pt x="722" y="927"/>
                    </a:cubicBezTo>
                    <a:cubicBezTo>
                      <a:pt x="730" y="895"/>
                      <a:pt x="762" y="875"/>
                      <a:pt x="794" y="882"/>
                    </a:cubicBezTo>
                    <a:cubicBezTo>
                      <a:pt x="1224" y="982"/>
                      <a:pt x="1224" y="982"/>
                      <a:pt x="1224" y="982"/>
                    </a:cubicBezTo>
                    <a:cubicBezTo>
                      <a:pt x="1278" y="994"/>
                      <a:pt x="1329" y="961"/>
                      <a:pt x="1335" y="906"/>
                    </a:cubicBezTo>
                    <a:cubicBezTo>
                      <a:pt x="1366" y="611"/>
                      <a:pt x="1300" y="311"/>
                      <a:pt x="1142" y="55"/>
                    </a:cubicBezTo>
                    <a:cubicBezTo>
                      <a:pt x="1113" y="8"/>
                      <a:pt x="1051" y="0"/>
                      <a:pt x="1008" y="34"/>
                    </a:cubicBezTo>
                    <a:cubicBezTo>
                      <a:pt x="664" y="307"/>
                      <a:pt x="664" y="307"/>
                      <a:pt x="664" y="307"/>
                    </a:cubicBezTo>
                    <a:cubicBezTo>
                      <a:pt x="639" y="327"/>
                      <a:pt x="603" y="323"/>
                      <a:pt x="582" y="300"/>
                    </a:cubicBezTo>
                    <a:cubicBezTo>
                      <a:pt x="73" y="704"/>
                      <a:pt x="10" y="755"/>
                      <a:pt x="2" y="76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2" name="Google Shape;5032;p139"/>
              <p:cNvSpPr/>
              <p:nvPr/>
            </p:nvSpPr>
            <p:spPr>
              <a:xfrm>
                <a:off x="3838575" y="4618038"/>
                <a:ext cx="673100" cy="915988"/>
              </a:xfrm>
              <a:custGeom>
                <a:rect b="b" l="l" r="r" t="t"/>
                <a:pathLst>
                  <a:path extrusionOk="0" h="1339" w="984">
                    <a:moveTo>
                      <a:pt x="0" y="1339"/>
                    </a:moveTo>
                    <a:cubicBezTo>
                      <a:pt x="0" y="1339"/>
                      <a:pt x="0" y="1339"/>
                      <a:pt x="0" y="1339"/>
                    </a:cubicBezTo>
                    <a:cubicBezTo>
                      <a:pt x="248" y="1142"/>
                      <a:pt x="437" y="992"/>
                      <a:pt x="582" y="877"/>
                    </a:cubicBezTo>
                    <a:cubicBezTo>
                      <a:pt x="581" y="876"/>
                      <a:pt x="581" y="876"/>
                      <a:pt x="581" y="876"/>
                    </a:cubicBezTo>
                    <a:cubicBezTo>
                      <a:pt x="560" y="850"/>
                      <a:pt x="564" y="812"/>
                      <a:pt x="590" y="792"/>
                    </a:cubicBezTo>
                    <a:cubicBezTo>
                      <a:pt x="934" y="518"/>
                      <a:pt x="934" y="518"/>
                      <a:pt x="934" y="518"/>
                    </a:cubicBezTo>
                    <a:cubicBezTo>
                      <a:pt x="978" y="484"/>
                      <a:pt x="984" y="422"/>
                      <a:pt x="944" y="383"/>
                    </a:cubicBezTo>
                    <a:cubicBezTo>
                      <a:pt x="912" y="351"/>
                      <a:pt x="878" y="320"/>
                      <a:pt x="841" y="290"/>
                    </a:cubicBezTo>
                    <a:cubicBezTo>
                      <a:pt x="638" y="127"/>
                      <a:pt x="401" y="34"/>
                      <a:pt x="159" y="6"/>
                    </a:cubicBezTo>
                    <a:cubicBezTo>
                      <a:pt x="104" y="0"/>
                      <a:pt x="59" y="43"/>
                      <a:pt x="59" y="98"/>
                    </a:cubicBezTo>
                    <a:cubicBezTo>
                      <a:pt x="59" y="536"/>
                      <a:pt x="59" y="536"/>
                      <a:pt x="59" y="536"/>
                    </a:cubicBezTo>
                    <a:cubicBezTo>
                      <a:pt x="59" y="568"/>
                      <a:pt x="34" y="594"/>
                      <a:pt x="2" y="596"/>
                    </a:cubicBezTo>
                    <a:cubicBezTo>
                      <a:pt x="0" y="1324"/>
                      <a:pt x="0" y="1339"/>
                      <a:pt x="0" y="1339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3" name="Google Shape;5033;p139"/>
              <p:cNvSpPr/>
              <p:nvPr/>
            </p:nvSpPr>
            <p:spPr>
              <a:xfrm>
                <a:off x="3490913" y="5534025"/>
                <a:ext cx="698500" cy="933450"/>
              </a:xfrm>
              <a:custGeom>
                <a:rect b="b" l="l" r="r" t="t"/>
                <a:pathLst>
                  <a:path extrusionOk="0" h="1364" w="1020">
                    <a:moveTo>
                      <a:pt x="508" y="0"/>
                    </a:moveTo>
                    <a:cubicBezTo>
                      <a:pt x="371" y="283"/>
                      <a:pt x="267" y="499"/>
                      <a:pt x="187" y="665"/>
                    </a:cubicBezTo>
                    <a:cubicBezTo>
                      <a:pt x="216" y="679"/>
                      <a:pt x="229" y="715"/>
                      <a:pt x="214" y="745"/>
                    </a:cubicBezTo>
                    <a:cubicBezTo>
                      <a:pt x="24" y="1140"/>
                      <a:pt x="24" y="1140"/>
                      <a:pt x="24" y="1140"/>
                    </a:cubicBezTo>
                    <a:cubicBezTo>
                      <a:pt x="0" y="1190"/>
                      <a:pt x="22" y="1248"/>
                      <a:pt x="74" y="1266"/>
                    </a:cubicBezTo>
                    <a:cubicBezTo>
                      <a:pt x="358" y="1364"/>
                      <a:pt x="666" y="1362"/>
                      <a:pt x="946" y="1267"/>
                    </a:cubicBezTo>
                    <a:cubicBezTo>
                      <a:pt x="998" y="1250"/>
                      <a:pt x="1020" y="1191"/>
                      <a:pt x="996" y="1142"/>
                    </a:cubicBezTo>
                    <a:cubicBezTo>
                      <a:pt x="804" y="744"/>
                      <a:pt x="804" y="744"/>
                      <a:pt x="804" y="744"/>
                    </a:cubicBezTo>
                    <a:cubicBezTo>
                      <a:pt x="790" y="715"/>
                      <a:pt x="801" y="681"/>
                      <a:pt x="828" y="666"/>
                    </a:cubicBezTo>
                    <a:cubicBezTo>
                      <a:pt x="515" y="13"/>
                      <a:pt x="509" y="0"/>
                      <a:pt x="5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034" name="Google Shape;5034;p139"/>
            <p:cNvGrpSpPr/>
            <p:nvPr/>
          </p:nvGrpSpPr>
          <p:grpSpPr>
            <a:xfrm rot="1624490">
              <a:off x="3754122" y="2017524"/>
              <a:ext cx="1635757" cy="1635757"/>
              <a:chOff x="946235" y="4378064"/>
              <a:chExt cx="907416" cy="907416"/>
            </a:xfrm>
          </p:grpSpPr>
          <p:sp>
            <p:nvSpPr>
              <p:cNvPr id="5035" name="Google Shape;5035;p139"/>
              <p:cNvSpPr/>
              <p:nvPr/>
            </p:nvSpPr>
            <p:spPr>
              <a:xfrm>
                <a:off x="946235" y="4378064"/>
                <a:ext cx="907416" cy="907416"/>
              </a:xfrm>
              <a:prstGeom prst="ellipse">
                <a:avLst/>
              </a:prstGeom>
              <a:solidFill>
                <a:schemeClr val="lt1">
                  <a:alpha val="29803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6" name="Google Shape;5036;p139"/>
              <p:cNvSpPr/>
              <p:nvPr/>
            </p:nvSpPr>
            <p:spPr>
              <a:xfrm>
                <a:off x="1029103" y="4460932"/>
                <a:ext cx="741680" cy="741680"/>
              </a:xfrm>
              <a:prstGeom prst="ellipse">
                <a:avLst/>
              </a:pr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037" name="Google Shape;5037;p139"/>
          <p:cNvSpPr/>
          <p:nvPr/>
        </p:nvSpPr>
        <p:spPr>
          <a:xfrm>
            <a:off x="419099" y="1544806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5038" name="Google Shape;5038;p139"/>
          <p:cNvSpPr/>
          <p:nvPr/>
        </p:nvSpPr>
        <p:spPr>
          <a:xfrm>
            <a:off x="419099" y="3243250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5039" name="Google Shape;5039;p139"/>
          <p:cNvSpPr/>
          <p:nvPr/>
        </p:nvSpPr>
        <p:spPr>
          <a:xfrm>
            <a:off x="419099" y="4941695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5040" name="Google Shape;5040;p139"/>
          <p:cNvSpPr/>
          <p:nvPr/>
        </p:nvSpPr>
        <p:spPr>
          <a:xfrm>
            <a:off x="8572043" y="1544806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5041" name="Google Shape;5041;p139"/>
          <p:cNvSpPr/>
          <p:nvPr/>
        </p:nvSpPr>
        <p:spPr>
          <a:xfrm>
            <a:off x="8572043" y="2677102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5042" name="Google Shape;5042;p139"/>
          <p:cNvSpPr/>
          <p:nvPr/>
        </p:nvSpPr>
        <p:spPr>
          <a:xfrm>
            <a:off x="8572043" y="3809398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5043" name="Google Shape;5043;p139"/>
          <p:cNvSpPr/>
          <p:nvPr/>
        </p:nvSpPr>
        <p:spPr>
          <a:xfrm>
            <a:off x="8572043" y="4941695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grpSp>
        <p:nvGrpSpPr>
          <p:cNvPr id="5044" name="Google Shape;5044;p139"/>
          <p:cNvGrpSpPr/>
          <p:nvPr/>
        </p:nvGrpSpPr>
        <p:grpSpPr>
          <a:xfrm>
            <a:off x="4996028" y="4880069"/>
            <a:ext cx="531221" cy="531936"/>
            <a:chOff x="2897188" y="4360862"/>
            <a:chExt cx="1173162" cy="1174751"/>
          </a:xfrm>
        </p:grpSpPr>
        <p:sp>
          <p:nvSpPr>
            <p:cNvPr id="5045" name="Google Shape;5045;p139"/>
            <p:cNvSpPr/>
            <p:nvPr/>
          </p:nvSpPr>
          <p:spPr>
            <a:xfrm>
              <a:off x="3152775" y="4635500"/>
              <a:ext cx="625475" cy="625475"/>
            </a:xfrm>
            <a:custGeom>
              <a:rect b="b" l="l" r="r" t="t"/>
              <a:pathLst>
                <a:path extrusionOk="0" h="1024" w="1024">
                  <a:moveTo>
                    <a:pt x="512" y="1024"/>
                  </a:moveTo>
                  <a:cubicBezTo>
                    <a:pt x="795" y="1024"/>
                    <a:pt x="1024" y="794"/>
                    <a:pt x="1024" y="512"/>
                  </a:cubicBezTo>
                  <a:cubicBezTo>
                    <a:pt x="1024" y="229"/>
                    <a:pt x="795" y="0"/>
                    <a:pt x="512" y="0"/>
                  </a:cubicBezTo>
                  <a:cubicBezTo>
                    <a:pt x="229" y="0"/>
                    <a:pt x="0" y="229"/>
                    <a:pt x="0" y="512"/>
                  </a:cubicBezTo>
                  <a:cubicBezTo>
                    <a:pt x="0" y="794"/>
                    <a:pt x="229" y="1023"/>
                    <a:pt x="512" y="1024"/>
                  </a:cubicBezTo>
                  <a:moveTo>
                    <a:pt x="958" y="480"/>
                  </a:moveTo>
                  <a:cubicBezTo>
                    <a:pt x="775" y="480"/>
                    <a:pt x="775" y="480"/>
                    <a:pt x="775" y="480"/>
                  </a:cubicBezTo>
                  <a:cubicBezTo>
                    <a:pt x="773" y="415"/>
                    <a:pt x="765" y="351"/>
                    <a:pt x="750" y="288"/>
                  </a:cubicBezTo>
                  <a:cubicBezTo>
                    <a:pt x="899" y="288"/>
                    <a:pt x="899" y="288"/>
                    <a:pt x="899" y="288"/>
                  </a:cubicBezTo>
                  <a:cubicBezTo>
                    <a:pt x="933" y="346"/>
                    <a:pt x="954" y="412"/>
                    <a:pt x="958" y="480"/>
                  </a:cubicBezTo>
                  <a:moveTo>
                    <a:pt x="480" y="800"/>
                  </a:moveTo>
                  <a:cubicBezTo>
                    <a:pt x="480" y="953"/>
                    <a:pt x="480" y="953"/>
                    <a:pt x="480" y="953"/>
                  </a:cubicBezTo>
                  <a:cubicBezTo>
                    <a:pt x="435" y="935"/>
                    <a:pt x="392" y="881"/>
                    <a:pt x="360" y="800"/>
                  </a:cubicBezTo>
                  <a:lnTo>
                    <a:pt x="480" y="800"/>
                  </a:lnTo>
                  <a:close/>
                  <a:moveTo>
                    <a:pt x="339" y="736"/>
                  </a:moveTo>
                  <a:cubicBezTo>
                    <a:pt x="323" y="673"/>
                    <a:pt x="314" y="608"/>
                    <a:pt x="313" y="544"/>
                  </a:cubicBezTo>
                  <a:cubicBezTo>
                    <a:pt x="480" y="544"/>
                    <a:pt x="480" y="544"/>
                    <a:pt x="480" y="544"/>
                  </a:cubicBezTo>
                  <a:cubicBezTo>
                    <a:pt x="480" y="736"/>
                    <a:pt x="480" y="736"/>
                    <a:pt x="480" y="736"/>
                  </a:cubicBezTo>
                  <a:lnTo>
                    <a:pt x="339" y="736"/>
                  </a:lnTo>
                  <a:close/>
                  <a:moveTo>
                    <a:pt x="544" y="953"/>
                  </a:moveTo>
                  <a:cubicBezTo>
                    <a:pt x="544" y="800"/>
                    <a:pt x="544" y="800"/>
                    <a:pt x="544" y="800"/>
                  </a:cubicBezTo>
                  <a:cubicBezTo>
                    <a:pt x="664" y="800"/>
                    <a:pt x="664" y="800"/>
                    <a:pt x="664" y="800"/>
                  </a:cubicBezTo>
                  <a:cubicBezTo>
                    <a:pt x="632" y="881"/>
                    <a:pt x="589" y="935"/>
                    <a:pt x="544" y="953"/>
                  </a:cubicBezTo>
                  <a:moveTo>
                    <a:pt x="544" y="736"/>
                  </a:moveTo>
                  <a:cubicBezTo>
                    <a:pt x="544" y="544"/>
                    <a:pt x="544" y="544"/>
                    <a:pt x="544" y="544"/>
                  </a:cubicBezTo>
                  <a:cubicBezTo>
                    <a:pt x="711" y="544"/>
                    <a:pt x="711" y="544"/>
                    <a:pt x="711" y="544"/>
                  </a:cubicBezTo>
                  <a:cubicBezTo>
                    <a:pt x="710" y="608"/>
                    <a:pt x="701" y="673"/>
                    <a:pt x="685" y="736"/>
                  </a:cubicBezTo>
                  <a:lnTo>
                    <a:pt x="544" y="736"/>
                  </a:lnTo>
                  <a:close/>
                  <a:moveTo>
                    <a:pt x="775" y="544"/>
                  </a:moveTo>
                  <a:cubicBezTo>
                    <a:pt x="958" y="544"/>
                    <a:pt x="958" y="544"/>
                    <a:pt x="958" y="544"/>
                  </a:cubicBezTo>
                  <a:cubicBezTo>
                    <a:pt x="954" y="611"/>
                    <a:pt x="933" y="677"/>
                    <a:pt x="899" y="736"/>
                  </a:cubicBezTo>
                  <a:cubicBezTo>
                    <a:pt x="750" y="736"/>
                    <a:pt x="750" y="736"/>
                    <a:pt x="750" y="736"/>
                  </a:cubicBezTo>
                  <a:cubicBezTo>
                    <a:pt x="765" y="673"/>
                    <a:pt x="773" y="608"/>
                    <a:pt x="775" y="544"/>
                  </a:cubicBezTo>
                  <a:moveTo>
                    <a:pt x="711" y="480"/>
                  </a:moveTo>
                  <a:cubicBezTo>
                    <a:pt x="544" y="480"/>
                    <a:pt x="544" y="480"/>
                    <a:pt x="544" y="480"/>
                  </a:cubicBezTo>
                  <a:cubicBezTo>
                    <a:pt x="544" y="288"/>
                    <a:pt x="544" y="288"/>
                    <a:pt x="544" y="288"/>
                  </a:cubicBezTo>
                  <a:cubicBezTo>
                    <a:pt x="685" y="288"/>
                    <a:pt x="685" y="288"/>
                    <a:pt x="685" y="288"/>
                  </a:cubicBezTo>
                  <a:cubicBezTo>
                    <a:pt x="701" y="350"/>
                    <a:pt x="710" y="415"/>
                    <a:pt x="711" y="480"/>
                  </a:cubicBezTo>
                  <a:moveTo>
                    <a:pt x="544" y="224"/>
                  </a:moveTo>
                  <a:cubicBezTo>
                    <a:pt x="544" y="70"/>
                    <a:pt x="544" y="70"/>
                    <a:pt x="544" y="70"/>
                  </a:cubicBezTo>
                  <a:cubicBezTo>
                    <a:pt x="589" y="88"/>
                    <a:pt x="632" y="142"/>
                    <a:pt x="664" y="224"/>
                  </a:cubicBezTo>
                  <a:lnTo>
                    <a:pt x="544" y="224"/>
                  </a:lnTo>
                  <a:close/>
                  <a:moveTo>
                    <a:pt x="480" y="70"/>
                  </a:moveTo>
                  <a:cubicBezTo>
                    <a:pt x="480" y="224"/>
                    <a:pt x="480" y="224"/>
                    <a:pt x="480" y="224"/>
                  </a:cubicBezTo>
                  <a:cubicBezTo>
                    <a:pt x="360" y="224"/>
                    <a:pt x="360" y="224"/>
                    <a:pt x="360" y="224"/>
                  </a:cubicBezTo>
                  <a:cubicBezTo>
                    <a:pt x="392" y="142"/>
                    <a:pt x="435" y="88"/>
                    <a:pt x="480" y="70"/>
                  </a:cubicBezTo>
                  <a:moveTo>
                    <a:pt x="480" y="288"/>
                  </a:moveTo>
                  <a:cubicBezTo>
                    <a:pt x="480" y="480"/>
                    <a:pt x="480" y="480"/>
                    <a:pt x="480" y="480"/>
                  </a:cubicBezTo>
                  <a:cubicBezTo>
                    <a:pt x="313" y="480"/>
                    <a:pt x="313" y="480"/>
                    <a:pt x="313" y="480"/>
                  </a:cubicBezTo>
                  <a:cubicBezTo>
                    <a:pt x="314" y="415"/>
                    <a:pt x="323" y="350"/>
                    <a:pt x="339" y="288"/>
                  </a:cubicBezTo>
                  <a:lnTo>
                    <a:pt x="480" y="288"/>
                  </a:lnTo>
                  <a:close/>
                  <a:moveTo>
                    <a:pt x="249" y="480"/>
                  </a:moveTo>
                  <a:cubicBezTo>
                    <a:pt x="66" y="480"/>
                    <a:pt x="66" y="480"/>
                    <a:pt x="66" y="480"/>
                  </a:cubicBezTo>
                  <a:cubicBezTo>
                    <a:pt x="70" y="412"/>
                    <a:pt x="91" y="346"/>
                    <a:pt x="125" y="288"/>
                  </a:cubicBezTo>
                  <a:cubicBezTo>
                    <a:pt x="274" y="288"/>
                    <a:pt x="274" y="288"/>
                    <a:pt x="274" y="288"/>
                  </a:cubicBezTo>
                  <a:cubicBezTo>
                    <a:pt x="259" y="351"/>
                    <a:pt x="251" y="415"/>
                    <a:pt x="249" y="480"/>
                  </a:cubicBezTo>
                  <a:moveTo>
                    <a:pt x="249" y="544"/>
                  </a:moveTo>
                  <a:cubicBezTo>
                    <a:pt x="251" y="608"/>
                    <a:pt x="259" y="673"/>
                    <a:pt x="274" y="736"/>
                  </a:cubicBezTo>
                  <a:cubicBezTo>
                    <a:pt x="125" y="736"/>
                    <a:pt x="125" y="736"/>
                    <a:pt x="125" y="736"/>
                  </a:cubicBezTo>
                  <a:cubicBezTo>
                    <a:pt x="91" y="677"/>
                    <a:pt x="70" y="611"/>
                    <a:pt x="66" y="544"/>
                  </a:cubicBezTo>
                  <a:lnTo>
                    <a:pt x="249" y="544"/>
                  </a:lnTo>
                  <a:close/>
                  <a:moveTo>
                    <a:pt x="169" y="800"/>
                  </a:moveTo>
                  <a:cubicBezTo>
                    <a:pt x="293" y="800"/>
                    <a:pt x="293" y="800"/>
                    <a:pt x="293" y="800"/>
                  </a:cubicBezTo>
                  <a:cubicBezTo>
                    <a:pt x="308" y="847"/>
                    <a:pt x="331" y="892"/>
                    <a:pt x="360" y="933"/>
                  </a:cubicBezTo>
                  <a:cubicBezTo>
                    <a:pt x="286" y="906"/>
                    <a:pt x="220" y="860"/>
                    <a:pt x="169" y="800"/>
                  </a:cubicBezTo>
                  <a:moveTo>
                    <a:pt x="664" y="933"/>
                  </a:moveTo>
                  <a:cubicBezTo>
                    <a:pt x="693" y="892"/>
                    <a:pt x="716" y="847"/>
                    <a:pt x="731" y="800"/>
                  </a:cubicBezTo>
                  <a:cubicBezTo>
                    <a:pt x="855" y="800"/>
                    <a:pt x="855" y="800"/>
                    <a:pt x="855" y="800"/>
                  </a:cubicBezTo>
                  <a:cubicBezTo>
                    <a:pt x="804" y="860"/>
                    <a:pt x="738" y="906"/>
                    <a:pt x="664" y="933"/>
                  </a:cubicBezTo>
                  <a:moveTo>
                    <a:pt x="855" y="224"/>
                  </a:moveTo>
                  <a:cubicBezTo>
                    <a:pt x="731" y="224"/>
                    <a:pt x="731" y="224"/>
                    <a:pt x="731" y="224"/>
                  </a:cubicBezTo>
                  <a:cubicBezTo>
                    <a:pt x="716" y="176"/>
                    <a:pt x="693" y="131"/>
                    <a:pt x="664" y="91"/>
                  </a:cubicBezTo>
                  <a:cubicBezTo>
                    <a:pt x="738" y="117"/>
                    <a:pt x="804" y="163"/>
                    <a:pt x="855" y="224"/>
                  </a:cubicBezTo>
                  <a:moveTo>
                    <a:pt x="360" y="91"/>
                  </a:moveTo>
                  <a:cubicBezTo>
                    <a:pt x="331" y="131"/>
                    <a:pt x="308" y="176"/>
                    <a:pt x="293" y="224"/>
                  </a:cubicBezTo>
                  <a:cubicBezTo>
                    <a:pt x="169" y="224"/>
                    <a:pt x="169" y="224"/>
                    <a:pt x="169" y="224"/>
                  </a:cubicBezTo>
                  <a:cubicBezTo>
                    <a:pt x="220" y="163"/>
                    <a:pt x="286" y="117"/>
                    <a:pt x="360" y="9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6" name="Google Shape;5046;p139"/>
            <p:cNvSpPr/>
            <p:nvPr/>
          </p:nvSpPr>
          <p:spPr>
            <a:xfrm>
              <a:off x="3190875" y="5280025"/>
              <a:ext cx="590550" cy="255588"/>
            </a:xfrm>
            <a:custGeom>
              <a:rect b="b" l="l" r="r" t="t"/>
              <a:pathLst>
                <a:path extrusionOk="0" h="416" w="966">
                  <a:moveTo>
                    <a:pt x="32" y="320"/>
                  </a:moveTo>
                  <a:cubicBezTo>
                    <a:pt x="160" y="320"/>
                    <a:pt x="160" y="320"/>
                    <a:pt x="160" y="320"/>
                  </a:cubicBezTo>
                  <a:cubicBezTo>
                    <a:pt x="178" y="320"/>
                    <a:pt x="192" y="305"/>
                    <a:pt x="192" y="288"/>
                  </a:cubicBezTo>
                  <a:cubicBezTo>
                    <a:pt x="192" y="288"/>
                    <a:pt x="192" y="288"/>
                    <a:pt x="192" y="288"/>
                  </a:cubicBezTo>
                  <a:cubicBezTo>
                    <a:pt x="216" y="288"/>
                    <a:pt x="216" y="288"/>
                    <a:pt x="216" y="288"/>
                  </a:cubicBezTo>
                  <a:cubicBezTo>
                    <a:pt x="463" y="412"/>
                    <a:pt x="463" y="412"/>
                    <a:pt x="463" y="412"/>
                  </a:cubicBezTo>
                  <a:cubicBezTo>
                    <a:pt x="468" y="414"/>
                    <a:pt x="473" y="416"/>
                    <a:pt x="478" y="416"/>
                  </a:cubicBezTo>
                  <a:cubicBezTo>
                    <a:pt x="484" y="416"/>
                    <a:pt x="489" y="414"/>
                    <a:pt x="494" y="411"/>
                  </a:cubicBezTo>
                  <a:cubicBezTo>
                    <a:pt x="926" y="144"/>
                    <a:pt x="926" y="144"/>
                    <a:pt x="926" y="144"/>
                  </a:cubicBezTo>
                  <a:cubicBezTo>
                    <a:pt x="953" y="130"/>
                    <a:pt x="966" y="100"/>
                    <a:pt x="958" y="71"/>
                  </a:cubicBezTo>
                  <a:cubicBezTo>
                    <a:pt x="950" y="41"/>
                    <a:pt x="922" y="20"/>
                    <a:pt x="891" y="22"/>
                  </a:cubicBezTo>
                  <a:cubicBezTo>
                    <a:pt x="890" y="22"/>
                    <a:pt x="890" y="22"/>
                    <a:pt x="890" y="22"/>
                  </a:cubicBezTo>
                  <a:cubicBezTo>
                    <a:pt x="414" y="64"/>
                    <a:pt x="414" y="64"/>
                    <a:pt x="414" y="64"/>
                  </a:cubicBezTo>
                  <a:cubicBezTo>
                    <a:pt x="368" y="36"/>
                    <a:pt x="368" y="36"/>
                    <a:pt x="368" y="36"/>
                  </a:cubicBezTo>
                  <a:cubicBezTo>
                    <a:pt x="364" y="33"/>
                    <a:pt x="358" y="32"/>
                    <a:pt x="352" y="32"/>
                  </a:cubicBezTo>
                  <a:cubicBezTo>
                    <a:pt x="192" y="32"/>
                    <a:pt x="192" y="32"/>
                    <a:pt x="192" y="32"/>
                  </a:cubicBezTo>
                  <a:cubicBezTo>
                    <a:pt x="192" y="14"/>
                    <a:pt x="178" y="0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05"/>
                    <a:pt x="14" y="320"/>
                    <a:pt x="32" y="320"/>
                  </a:cubicBezTo>
                  <a:close/>
                  <a:moveTo>
                    <a:pt x="343" y="96"/>
                  </a:moveTo>
                  <a:cubicBezTo>
                    <a:pt x="445" y="157"/>
                    <a:pt x="445" y="157"/>
                    <a:pt x="445" y="157"/>
                  </a:cubicBezTo>
                  <a:cubicBezTo>
                    <a:pt x="456" y="164"/>
                    <a:pt x="460" y="179"/>
                    <a:pt x="453" y="190"/>
                  </a:cubicBezTo>
                  <a:cubicBezTo>
                    <a:pt x="453" y="190"/>
                    <a:pt x="453" y="191"/>
                    <a:pt x="453" y="191"/>
                  </a:cubicBezTo>
                  <a:cubicBezTo>
                    <a:pt x="445" y="202"/>
                    <a:pt x="430" y="205"/>
                    <a:pt x="419" y="198"/>
                  </a:cubicBezTo>
                  <a:cubicBezTo>
                    <a:pt x="370" y="165"/>
                    <a:pt x="370" y="165"/>
                    <a:pt x="370" y="165"/>
                  </a:cubicBezTo>
                  <a:cubicBezTo>
                    <a:pt x="334" y="218"/>
                    <a:pt x="334" y="218"/>
                    <a:pt x="334" y="218"/>
                  </a:cubicBezTo>
                  <a:cubicBezTo>
                    <a:pt x="383" y="251"/>
                    <a:pt x="383" y="251"/>
                    <a:pt x="383" y="251"/>
                  </a:cubicBezTo>
                  <a:cubicBezTo>
                    <a:pt x="398" y="261"/>
                    <a:pt x="415" y="266"/>
                    <a:pt x="432" y="266"/>
                  </a:cubicBezTo>
                  <a:cubicBezTo>
                    <a:pt x="438" y="266"/>
                    <a:pt x="444" y="265"/>
                    <a:pt x="450" y="264"/>
                  </a:cubicBezTo>
                  <a:cubicBezTo>
                    <a:pt x="473" y="260"/>
                    <a:pt x="493" y="246"/>
                    <a:pt x="506" y="226"/>
                  </a:cubicBezTo>
                  <a:cubicBezTo>
                    <a:pt x="519" y="206"/>
                    <a:pt x="524" y="182"/>
                    <a:pt x="519" y="158"/>
                  </a:cubicBezTo>
                  <a:cubicBezTo>
                    <a:pt x="515" y="144"/>
                    <a:pt x="509" y="131"/>
                    <a:pt x="499" y="120"/>
                  </a:cubicBezTo>
                  <a:cubicBezTo>
                    <a:pt x="895" y="86"/>
                    <a:pt x="895" y="86"/>
                    <a:pt x="895" y="86"/>
                  </a:cubicBezTo>
                  <a:cubicBezTo>
                    <a:pt x="894" y="89"/>
                    <a:pt x="894" y="89"/>
                    <a:pt x="894" y="89"/>
                  </a:cubicBezTo>
                  <a:cubicBezTo>
                    <a:pt x="476" y="347"/>
                    <a:pt x="476" y="347"/>
                    <a:pt x="476" y="347"/>
                  </a:cubicBezTo>
                  <a:cubicBezTo>
                    <a:pt x="238" y="227"/>
                    <a:pt x="238" y="227"/>
                    <a:pt x="238" y="227"/>
                  </a:cubicBezTo>
                  <a:cubicBezTo>
                    <a:pt x="234" y="225"/>
                    <a:pt x="229" y="224"/>
                    <a:pt x="224" y="224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2" y="96"/>
                    <a:pt x="192" y="96"/>
                    <a:pt x="192" y="96"/>
                  </a:cubicBezTo>
                  <a:lnTo>
                    <a:pt x="343" y="96"/>
                  </a:lnTo>
                  <a:close/>
                  <a:moveTo>
                    <a:pt x="64" y="64"/>
                  </a:moveTo>
                  <a:cubicBezTo>
                    <a:pt x="128" y="64"/>
                    <a:pt x="128" y="64"/>
                    <a:pt x="128" y="64"/>
                  </a:cubicBezTo>
                  <a:cubicBezTo>
                    <a:pt x="128" y="256"/>
                    <a:pt x="128" y="256"/>
                    <a:pt x="128" y="256"/>
                  </a:cubicBezTo>
                  <a:cubicBezTo>
                    <a:pt x="64" y="256"/>
                    <a:pt x="64" y="256"/>
                    <a:pt x="64" y="256"/>
                  </a:cubicBezTo>
                  <a:lnTo>
                    <a:pt x="64" y="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7" name="Google Shape;5047;p139"/>
            <p:cNvSpPr/>
            <p:nvPr/>
          </p:nvSpPr>
          <p:spPr>
            <a:xfrm>
              <a:off x="3187700" y="4360862"/>
              <a:ext cx="590550" cy="255588"/>
            </a:xfrm>
            <a:custGeom>
              <a:rect b="b" l="l" r="r" t="t"/>
              <a:pathLst>
                <a:path extrusionOk="0" h="418" w="966">
                  <a:moveTo>
                    <a:pt x="774" y="130"/>
                  </a:moveTo>
                  <a:cubicBezTo>
                    <a:pt x="750" y="130"/>
                    <a:pt x="750" y="130"/>
                    <a:pt x="750" y="130"/>
                  </a:cubicBezTo>
                  <a:cubicBezTo>
                    <a:pt x="503" y="5"/>
                    <a:pt x="503" y="5"/>
                    <a:pt x="503" y="5"/>
                  </a:cubicBezTo>
                  <a:cubicBezTo>
                    <a:pt x="493" y="0"/>
                    <a:pt x="481" y="0"/>
                    <a:pt x="472" y="6"/>
                  </a:cubicBezTo>
                  <a:cubicBezTo>
                    <a:pt x="40" y="273"/>
                    <a:pt x="40" y="273"/>
                    <a:pt x="40" y="273"/>
                  </a:cubicBezTo>
                  <a:cubicBezTo>
                    <a:pt x="13" y="287"/>
                    <a:pt x="0" y="317"/>
                    <a:pt x="8" y="346"/>
                  </a:cubicBezTo>
                  <a:cubicBezTo>
                    <a:pt x="16" y="376"/>
                    <a:pt x="44" y="397"/>
                    <a:pt x="75" y="395"/>
                  </a:cubicBezTo>
                  <a:cubicBezTo>
                    <a:pt x="76" y="395"/>
                    <a:pt x="76" y="395"/>
                    <a:pt x="76" y="395"/>
                  </a:cubicBezTo>
                  <a:cubicBezTo>
                    <a:pt x="552" y="354"/>
                    <a:pt x="552" y="354"/>
                    <a:pt x="552" y="354"/>
                  </a:cubicBezTo>
                  <a:cubicBezTo>
                    <a:pt x="598" y="381"/>
                    <a:pt x="598" y="381"/>
                    <a:pt x="598" y="381"/>
                  </a:cubicBezTo>
                  <a:cubicBezTo>
                    <a:pt x="603" y="384"/>
                    <a:pt x="608" y="386"/>
                    <a:pt x="614" y="386"/>
                  </a:cubicBezTo>
                  <a:cubicBezTo>
                    <a:pt x="774" y="386"/>
                    <a:pt x="774" y="386"/>
                    <a:pt x="774" y="386"/>
                  </a:cubicBezTo>
                  <a:cubicBezTo>
                    <a:pt x="774" y="403"/>
                    <a:pt x="788" y="418"/>
                    <a:pt x="806" y="418"/>
                  </a:cubicBezTo>
                  <a:cubicBezTo>
                    <a:pt x="806" y="418"/>
                    <a:pt x="806" y="418"/>
                    <a:pt x="806" y="418"/>
                  </a:cubicBezTo>
                  <a:cubicBezTo>
                    <a:pt x="934" y="418"/>
                    <a:pt x="934" y="418"/>
                    <a:pt x="934" y="418"/>
                  </a:cubicBezTo>
                  <a:cubicBezTo>
                    <a:pt x="952" y="418"/>
                    <a:pt x="966" y="403"/>
                    <a:pt x="966" y="386"/>
                  </a:cubicBezTo>
                  <a:cubicBezTo>
                    <a:pt x="966" y="386"/>
                    <a:pt x="966" y="386"/>
                    <a:pt x="966" y="386"/>
                  </a:cubicBezTo>
                  <a:cubicBezTo>
                    <a:pt x="966" y="130"/>
                    <a:pt x="966" y="130"/>
                    <a:pt x="966" y="130"/>
                  </a:cubicBezTo>
                  <a:cubicBezTo>
                    <a:pt x="966" y="112"/>
                    <a:pt x="952" y="98"/>
                    <a:pt x="934" y="98"/>
                  </a:cubicBezTo>
                  <a:cubicBezTo>
                    <a:pt x="934" y="98"/>
                    <a:pt x="934" y="98"/>
                    <a:pt x="934" y="98"/>
                  </a:cubicBezTo>
                  <a:cubicBezTo>
                    <a:pt x="806" y="98"/>
                    <a:pt x="806" y="98"/>
                    <a:pt x="806" y="98"/>
                  </a:cubicBezTo>
                  <a:cubicBezTo>
                    <a:pt x="788" y="98"/>
                    <a:pt x="774" y="112"/>
                    <a:pt x="774" y="130"/>
                  </a:cubicBezTo>
                  <a:close/>
                  <a:moveTo>
                    <a:pt x="623" y="322"/>
                  </a:moveTo>
                  <a:cubicBezTo>
                    <a:pt x="521" y="260"/>
                    <a:pt x="521" y="260"/>
                    <a:pt x="521" y="260"/>
                  </a:cubicBezTo>
                  <a:cubicBezTo>
                    <a:pt x="510" y="254"/>
                    <a:pt x="506" y="239"/>
                    <a:pt x="513" y="227"/>
                  </a:cubicBezTo>
                  <a:cubicBezTo>
                    <a:pt x="513" y="227"/>
                    <a:pt x="513" y="226"/>
                    <a:pt x="513" y="226"/>
                  </a:cubicBezTo>
                  <a:cubicBezTo>
                    <a:pt x="521" y="215"/>
                    <a:pt x="536" y="212"/>
                    <a:pt x="547" y="219"/>
                  </a:cubicBezTo>
                  <a:cubicBezTo>
                    <a:pt x="596" y="252"/>
                    <a:pt x="596" y="252"/>
                    <a:pt x="596" y="252"/>
                  </a:cubicBezTo>
                  <a:cubicBezTo>
                    <a:pt x="632" y="199"/>
                    <a:pt x="632" y="199"/>
                    <a:pt x="632" y="199"/>
                  </a:cubicBezTo>
                  <a:cubicBezTo>
                    <a:pt x="583" y="166"/>
                    <a:pt x="583" y="166"/>
                    <a:pt x="583" y="166"/>
                  </a:cubicBezTo>
                  <a:cubicBezTo>
                    <a:pt x="542" y="139"/>
                    <a:pt x="487" y="150"/>
                    <a:pt x="460" y="191"/>
                  </a:cubicBezTo>
                  <a:cubicBezTo>
                    <a:pt x="447" y="211"/>
                    <a:pt x="442" y="236"/>
                    <a:pt x="447" y="259"/>
                  </a:cubicBezTo>
                  <a:cubicBezTo>
                    <a:pt x="451" y="273"/>
                    <a:pt x="457" y="286"/>
                    <a:pt x="467" y="297"/>
                  </a:cubicBezTo>
                  <a:cubicBezTo>
                    <a:pt x="71" y="331"/>
                    <a:pt x="71" y="331"/>
                    <a:pt x="71" y="331"/>
                  </a:cubicBezTo>
                  <a:cubicBezTo>
                    <a:pt x="72" y="328"/>
                    <a:pt x="72" y="328"/>
                    <a:pt x="72" y="328"/>
                  </a:cubicBezTo>
                  <a:cubicBezTo>
                    <a:pt x="490" y="70"/>
                    <a:pt x="490" y="70"/>
                    <a:pt x="490" y="70"/>
                  </a:cubicBezTo>
                  <a:cubicBezTo>
                    <a:pt x="728" y="190"/>
                    <a:pt x="728" y="190"/>
                    <a:pt x="728" y="190"/>
                  </a:cubicBezTo>
                  <a:cubicBezTo>
                    <a:pt x="732" y="192"/>
                    <a:pt x="737" y="194"/>
                    <a:pt x="742" y="194"/>
                  </a:cubicBezTo>
                  <a:cubicBezTo>
                    <a:pt x="774" y="194"/>
                    <a:pt x="774" y="194"/>
                    <a:pt x="774" y="194"/>
                  </a:cubicBezTo>
                  <a:cubicBezTo>
                    <a:pt x="774" y="322"/>
                    <a:pt x="774" y="322"/>
                    <a:pt x="774" y="322"/>
                  </a:cubicBezTo>
                  <a:lnTo>
                    <a:pt x="623" y="322"/>
                  </a:lnTo>
                  <a:close/>
                  <a:moveTo>
                    <a:pt x="838" y="162"/>
                  </a:moveTo>
                  <a:cubicBezTo>
                    <a:pt x="902" y="162"/>
                    <a:pt x="902" y="162"/>
                    <a:pt x="902" y="162"/>
                  </a:cubicBezTo>
                  <a:cubicBezTo>
                    <a:pt x="902" y="354"/>
                    <a:pt x="902" y="354"/>
                    <a:pt x="902" y="354"/>
                  </a:cubicBezTo>
                  <a:cubicBezTo>
                    <a:pt x="838" y="354"/>
                    <a:pt x="838" y="354"/>
                    <a:pt x="838" y="354"/>
                  </a:cubicBezTo>
                  <a:lnTo>
                    <a:pt x="838" y="1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8" name="Google Shape;5048;p139"/>
            <p:cNvSpPr/>
            <p:nvPr/>
          </p:nvSpPr>
          <p:spPr>
            <a:xfrm>
              <a:off x="2936875" y="4362450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9" name="Google Shape;5049;p139"/>
            <p:cNvSpPr/>
            <p:nvPr/>
          </p:nvSpPr>
          <p:spPr>
            <a:xfrm>
              <a:off x="2936875" y="4440238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0" name="Google Shape;5050;p139"/>
            <p:cNvSpPr/>
            <p:nvPr/>
          </p:nvSpPr>
          <p:spPr>
            <a:xfrm>
              <a:off x="2976563" y="4400550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1" name="Google Shape;5051;p139"/>
            <p:cNvSpPr/>
            <p:nvPr/>
          </p:nvSpPr>
          <p:spPr>
            <a:xfrm>
              <a:off x="2897188" y="4400550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2" name="Google Shape;5052;p139"/>
            <p:cNvSpPr/>
            <p:nvPr/>
          </p:nvSpPr>
          <p:spPr>
            <a:xfrm>
              <a:off x="3992563" y="4362450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3" name="Google Shape;5053;p139"/>
            <p:cNvSpPr/>
            <p:nvPr/>
          </p:nvSpPr>
          <p:spPr>
            <a:xfrm>
              <a:off x="3992563" y="4440238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4" name="Google Shape;5054;p139"/>
            <p:cNvSpPr/>
            <p:nvPr/>
          </p:nvSpPr>
          <p:spPr>
            <a:xfrm>
              <a:off x="4032250" y="4400550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5" name="Google Shape;5055;p139"/>
            <p:cNvSpPr/>
            <p:nvPr/>
          </p:nvSpPr>
          <p:spPr>
            <a:xfrm>
              <a:off x="3954463" y="4400550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6" name="Google Shape;5056;p139"/>
            <p:cNvSpPr/>
            <p:nvPr/>
          </p:nvSpPr>
          <p:spPr>
            <a:xfrm>
              <a:off x="3992563" y="5418138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7" name="Google Shape;5057;p139"/>
            <p:cNvSpPr/>
            <p:nvPr/>
          </p:nvSpPr>
          <p:spPr>
            <a:xfrm>
              <a:off x="3992563" y="5495925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8" name="Google Shape;5058;p139"/>
            <p:cNvSpPr/>
            <p:nvPr/>
          </p:nvSpPr>
          <p:spPr>
            <a:xfrm>
              <a:off x="4032250" y="54562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59" name="Google Shape;5059;p139"/>
            <p:cNvSpPr/>
            <p:nvPr/>
          </p:nvSpPr>
          <p:spPr>
            <a:xfrm>
              <a:off x="3954463" y="54562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0" name="Google Shape;5060;p139"/>
            <p:cNvSpPr/>
            <p:nvPr/>
          </p:nvSpPr>
          <p:spPr>
            <a:xfrm>
              <a:off x="2936875" y="5418138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1" name="Google Shape;5061;p139"/>
            <p:cNvSpPr/>
            <p:nvPr/>
          </p:nvSpPr>
          <p:spPr>
            <a:xfrm>
              <a:off x="2936875" y="5495925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2" name="Google Shape;5062;p139"/>
            <p:cNvSpPr/>
            <p:nvPr/>
          </p:nvSpPr>
          <p:spPr>
            <a:xfrm>
              <a:off x="2976563" y="54562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3" name="Google Shape;5063;p139"/>
            <p:cNvSpPr/>
            <p:nvPr/>
          </p:nvSpPr>
          <p:spPr>
            <a:xfrm>
              <a:off x="2897188" y="5456238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4" name="Google Shape;5064;p139"/>
            <p:cNvSpPr/>
            <p:nvPr/>
          </p:nvSpPr>
          <p:spPr>
            <a:xfrm>
              <a:off x="3773488" y="4632325"/>
              <a:ext cx="204787" cy="642938"/>
            </a:xfrm>
            <a:custGeom>
              <a:rect b="b" l="l" r="r" t="t"/>
              <a:pathLst>
                <a:path extrusionOk="0" h="1052" w="335">
                  <a:moveTo>
                    <a:pt x="14" y="43"/>
                  </a:moveTo>
                  <a:cubicBezTo>
                    <a:pt x="265" y="318"/>
                    <a:pt x="258" y="740"/>
                    <a:pt x="0" y="1007"/>
                  </a:cubicBezTo>
                  <a:cubicBezTo>
                    <a:pt x="46" y="1052"/>
                    <a:pt x="46" y="1052"/>
                    <a:pt x="46" y="1052"/>
                  </a:cubicBezTo>
                  <a:cubicBezTo>
                    <a:pt x="328" y="760"/>
                    <a:pt x="335" y="300"/>
                    <a:pt x="62" y="0"/>
                  </a:cubicBezTo>
                  <a:lnTo>
                    <a:pt x="14" y="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5" name="Google Shape;5065;p139"/>
            <p:cNvSpPr/>
            <p:nvPr/>
          </p:nvSpPr>
          <p:spPr>
            <a:xfrm>
              <a:off x="2951163" y="4621213"/>
              <a:ext cx="204787" cy="654050"/>
            </a:xfrm>
            <a:custGeom>
              <a:rect b="b" l="l" r="r" t="t"/>
              <a:pathLst>
                <a:path extrusionOk="0" h="1069" w="334">
                  <a:moveTo>
                    <a:pt x="334" y="45"/>
                  </a:moveTo>
                  <a:cubicBezTo>
                    <a:pt x="288" y="0"/>
                    <a:pt x="288" y="0"/>
                    <a:pt x="288" y="0"/>
                  </a:cubicBezTo>
                  <a:cubicBezTo>
                    <a:pt x="0" y="298"/>
                    <a:pt x="0" y="771"/>
                    <a:pt x="288" y="1069"/>
                  </a:cubicBezTo>
                  <a:cubicBezTo>
                    <a:pt x="334" y="1024"/>
                    <a:pt x="334" y="1024"/>
                    <a:pt x="334" y="1024"/>
                  </a:cubicBezTo>
                  <a:cubicBezTo>
                    <a:pt x="70" y="751"/>
                    <a:pt x="70" y="318"/>
                    <a:pt x="334" y="4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66" name="Google Shape;5066;p139"/>
          <p:cNvGrpSpPr/>
          <p:nvPr/>
        </p:nvGrpSpPr>
        <p:grpSpPr>
          <a:xfrm>
            <a:off x="5825932" y="1715133"/>
            <a:ext cx="487064" cy="472181"/>
            <a:chOff x="10982325" y="6362701"/>
            <a:chExt cx="779463" cy="755649"/>
          </a:xfrm>
        </p:grpSpPr>
        <p:sp>
          <p:nvSpPr>
            <p:cNvPr id="5067" name="Google Shape;5067;p139"/>
            <p:cNvSpPr/>
            <p:nvPr/>
          </p:nvSpPr>
          <p:spPr>
            <a:xfrm>
              <a:off x="11296650" y="6653213"/>
              <a:ext cx="465138" cy="465137"/>
            </a:xfrm>
            <a:custGeom>
              <a:rect b="b" l="l" r="r" t="t"/>
              <a:pathLst>
                <a:path extrusionOk="0" h="1229" w="1230">
                  <a:moveTo>
                    <a:pt x="579" y="2"/>
                  </a:moveTo>
                  <a:cubicBezTo>
                    <a:pt x="261" y="2"/>
                    <a:pt x="3" y="260"/>
                    <a:pt x="3" y="578"/>
                  </a:cubicBezTo>
                  <a:cubicBezTo>
                    <a:pt x="3" y="647"/>
                    <a:pt x="16" y="716"/>
                    <a:pt x="40" y="781"/>
                  </a:cubicBezTo>
                  <a:cubicBezTo>
                    <a:pt x="100" y="758"/>
                    <a:pt x="100" y="758"/>
                    <a:pt x="100" y="758"/>
                  </a:cubicBezTo>
                  <a:cubicBezTo>
                    <a:pt x="0" y="494"/>
                    <a:pt x="134" y="199"/>
                    <a:pt x="398" y="99"/>
                  </a:cubicBezTo>
                  <a:cubicBezTo>
                    <a:pt x="663" y="0"/>
                    <a:pt x="958" y="133"/>
                    <a:pt x="1057" y="398"/>
                  </a:cubicBezTo>
                  <a:cubicBezTo>
                    <a:pt x="1157" y="662"/>
                    <a:pt x="1023" y="957"/>
                    <a:pt x="759" y="1057"/>
                  </a:cubicBezTo>
                  <a:cubicBezTo>
                    <a:pt x="643" y="1101"/>
                    <a:pt x="515" y="1101"/>
                    <a:pt x="398" y="1057"/>
                  </a:cubicBezTo>
                  <a:cubicBezTo>
                    <a:pt x="376" y="1117"/>
                    <a:pt x="376" y="1117"/>
                    <a:pt x="376" y="1117"/>
                  </a:cubicBezTo>
                  <a:cubicBezTo>
                    <a:pt x="674" y="1229"/>
                    <a:pt x="1006" y="1078"/>
                    <a:pt x="1118" y="780"/>
                  </a:cubicBezTo>
                  <a:cubicBezTo>
                    <a:pt x="1230" y="483"/>
                    <a:pt x="1079" y="151"/>
                    <a:pt x="782" y="38"/>
                  </a:cubicBezTo>
                  <a:cubicBezTo>
                    <a:pt x="717" y="14"/>
                    <a:pt x="648" y="2"/>
                    <a:pt x="579" y="2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8" name="Google Shape;5068;p139"/>
            <p:cNvSpPr/>
            <p:nvPr/>
          </p:nvSpPr>
          <p:spPr>
            <a:xfrm>
              <a:off x="11401425" y="6748463"/>
              <a:ext cx="238125" cy="247650"/>
            </a:xfrm>
            <a:custGeom>
              <a:rect b="b" l="l" r="r" t="t"/>
              <a:pathLst>
                <a:path extrusionOk="0" h="657" w="630">
                  <a:moveTo>
                    <a:pt x="301" y="553"/>
                  </a:moveTo>
                  <a:cubicBezTo>
                    <a:pt x="262" y="553"/>
                    <a:pt x="223" y="542"/>
                    <a:pt x="189" y="523"/>
                  </a:cubicBezTo>
                  <a:cubicBezTo>
                    <a:pt x="157" y="578"/>
                    <a:pt x="157" y="578"/>
                    <a:pt x="157" y="578"/>
                  </a:cubicBezTo>
                  <a:cubicBezTo>
                    <a:pt x="295" y="657"/>
                    <a:pt x="471" y="610"/>
                    <a:pt x="550" y="472"/>
                  </a:cubicBezTo>
                  <a:cubicBezTo>
                    <a:pt x="630" y="335"/>
                    <a:pt x="583" y="159"/>
                    <a:pt x="445" y="79"/>
                  </a:cubicBezTo>
                  <a:cubicBezTo>
                    <a:pt x="307" y="0"/>
                    <a:pt x="131" y="47"/>
                    <a:pt x="52" y="185"/>
                  </a:cubicBezTo>
                  <a:cubicBezTo>
                    <a:pt x="0" y="274"/>
                    <a:pt x="0" y="383"/>
                    <a:pt x="52" y="472"/>
                  </a:cubicBezTo>
                  <a:cubicBezTo>
                    <a:pt x="107" y="440"/>
                    <a:pt x="107" y="440"/>
                    <a:pt x="107" y="440"/>
                  </a:cubicBezTo>
                  <a:cubicBezTo>
                    <a:pt x="45" y="333"/>
                    <a:pt x="82" y="196"/>
                    <a:pt x="189" y="134"/>
                  </a:cubicBezTo>
                  <a:cubicBezTo>
                    <a:pt x="296" y="73"/>
                    <a:pt x="433" y="110"/>
                    <a:pt x="495" y="217"/>
                  </a:cubicBezTo>
                  <a:cubicBezTo>
                    <a:pt x="557" y="324"/>
                    <a:pt x="520" y="461"/>
                    <a:pt x="413" y="523"/>
                  </a:cubicBezTo>
                  <a:cubicBezTo>
                    <a:pt x="379" y="542"/>
                    <a:pt x="340" y="553"/>
                    <a:pt x="301" y="55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9" name="Google Shape;5069;p139"/>
            <p:cNvSpPr/>
            <p:nvPr/>
          </p:nvSpPr>
          <p:spPr>
            <a:xfrm>
              <a:off x="11342688" y="6680200"/>
              <a:ext cx="365125" cy="384175"/>
            </a:xfrm>
            <a:custGeom>
              <a:rect b="b" l="l" r="r" t="t"/>
              <a:pathLst>
                <a:path extrusionOk="0" h="1016" w="967">
                  <a:moveTo>
                    <a:pt x="287" y="921"/>
                  </a:moveTo>
                  <a:cubicBezTo>
                    <a:pt x="515" y="1016"/>
                    <a:pt x="777" y="908"/>
                    <a:pt x="872" y="680"/>
                  </a:cubicBezTo>
                  <a:cubicBezTo>
                    <a:pt x="967" y="451"/>
                    <a:pt x="859" y="190"/>
                    <a:pt x="630" y="95"/>
                  </a:cubicBezTo>
                  <a:cubicBezTo>
                    <a:pt x="402" y="0"/>
                    <a:pt x="140" y="108"/>
                    <a:pt x="45" y="336"/>
                  </a:cubicBezTo>
                  <a:cubicBezTo>
                    <a:pt x="0" y="446"/>
                    <a:pt x="0" y="570"/>
                    <a:pt x="46" y="680"/>
                  </a:cubicBezTo>
                  <a:cubicBezTo>
                    <a:pt x="105" y="656"/>
                    <a:pt x="105" y="656"/>
                    <a:pt x="105" y="656"/>
                  </a:cubicBezTo>
                  <a:cubicBezTo>
                    <a:pt x="23" y="460"/>
                    <a:pt x="116" y="236"/>
                    <a:pt x="311" y="154"/>
                  </a:cubicBezTo>
                  <a:cubicBezTo>
                    <a:pt x="507" y="73"/>
                    <a:pt x="731" y="165"/>
                    <a:pt x="813" y="361"/>
                  </a:cubicBezTo>
                  <a:cubicBezTo>
                    <a:pt x="894" y="556"/>
                    <a:pt x="802" y="781"/>
                    <a:pt x="606" y="862"/>
                  </a:cubicBezTo>
                  <a:cubicBezTo>
                    <a:pt x="512" y="902"/>
                    <a:pt x="406" y="902"/>
                    <a:pt x="311" y="862"/>
                  </a:cubicBezTo>
                  <a:lnTo>
                    <a:pt x="287" y="9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0" name="Google Shape;5070;p139"/>
            <p:cNvSpPr/>
            <p:nvPr/>
          </p:nvSpPr>
          <p:spPr>
            <a:xfrm>
              <a:off x="10982325" y="6362701"/>
              <a:ext cx="582613" cy="752474"/>
            </a:xfrm>
            <a:custGeom>
              <a:rect b="b" l="l" r="r" t="t"/>
              <a:pathLst>
                <a:path extrusionOk="0" h="1987" w="1538">
                  <a:moveTo>
                    <a:pt x="610" y="1795"/>
                  </a:moveTo>
                  <a:cubicBezTo>
                    <a:pt x="162" y="1795"/>
                    <a:pt x="162" y="1795"/>
                    <a:pt x="162" y="1795"/>
                  </a:cubicBezTo>
                  <a:cubicBezTo>
                    <a:pt x="109" y="1795"/>
                    <a:pt x="66" y="1838"/>
                    <a:pt x="66" y="1891"/>
                  </a:cubicBezTo>
                  <a:cubicBezTo>
                    <a:pt x="66" y="1944"/>
                    <a:pt x="109" y="1987"/>
                    <a:pt x="162" y="1987"/>
                  </a:cubicBezTo>
                  <a:cubicBezTo>
                    <a:pt x="552" y="1987"/>
                    <a:pt x="552" y="1987"/>
                    <a:pt x="552" y="1987"/>
                  </a:cubicBezTo>
                  <a:cubicBezTo>
                    <a:pt x="666" y="1986"/>
                    <a:pt x="779" y="1959"/>
                    <a:pt x="880" y="1905"/>
                  </a:cubicBezTo>
                  <a:cubicBezTo>
                    <a:pt x="900" y="1965"/>
                    <a:pt x="900" y="1965"/>
                    <a:pt x="900" y="1965"/>
                  </a:cubicBezTo>
                  <a:cubicBezTo>
                    <a:pt x="904" y="1978"/>
                    <a:pt x="916" y="1987"/>
                    <a:pt x="930" y="1987"/>
                  </a:cubicBezTo>
                  <a:cubicBezTo>
                    <a:pt x="937" y="1987"/>
                    <a:pt x="943" y="1984"/>
                    <a:pt x="949" y="1981"/>
                  </a:cubicBezTo>
                  <a:cubicBezTo>
                    <a:pt x="1173" y="1821"/>
                    <a:pt x="1173" y="1821"/>
                    <a:pt x="1173" y="1821"/>
                  </a:cubicBezTo>
                  <a:cubicBezTo>
                    <a:pt x="1183" y="1813"/>
                    <a:pt x="1188" y="1801"/>
                    <a:pt x="1186" y="1788"/>
                  </a:cubicBezTo>
                  <a:cubicBezTo>
                    <a:pt x="1157" y="1645"/>
                    <a:pt x="1157" y="1645"/>
                    <a:pt x="1157" y="1645"/>
                  </a:cubicBezTo>
                  <a:cubicBezTo>
                    <a:pt x="1346" y="1456"/>
                    <a:pt x="1346" y="1456"/>
                    <a:pt x="1346" y="1456"/>
                  </a:cubicBezTo>
                  <a:cubicBezTo>
                    <a:pt x="1365" y="1468"/>
                    <a:pt x="1387" y="1474"/>
                    <a:pt x="1410" y="1475"/>
                  </a:cubicBezTo>
                  <a:cubicBezTo>
                    <a:pt x="1481" y="1475"/>
                    <a:pt x="1538" y="1417"/>
                    <a:pt x="1538" y="1347"/>
                  </a:cubicBezTo>
                  <a:cubicBezTo>
                    <a:pt x="1538" y="1276"/>
                    <a:pt x="1481" y="1219"/>
                    <a:pt x="1410" y="1219"/>
                  </a:cubicBezTo>
                  <a:cubicBezTo>
                    <a:pt x="1339" y="1219"/>
                    <a:pt x="1282" y="1276"/>
                    <a:pt x="1282" y="1347"/>
                  </a:cubicBezTo>
                  <a:cubicBezTo>
                    <a:pt x="1282" y="1369"/>
                    <a:pt x="1289" y="1392"/>
                    <a:pt x="1300" y="1411"/>
                  </a:cubicBezTo>
                  <a:cubicBezTo>
                    <a:pt x="1111" y="1600"/>
                    <a:pt x="1111" y="1600"/>
                    <a:pt x="1111" y="1600"/>
                  </a:cubicBezTo>
                  <a:cubicBezTo>
                    <a:pt x="969" y="1571"/>
                    <a:pt x="969" y="1571"/>
                    <a:pt x="969" y="1571"/>
                  </a:cubicBezTo>
                  <a:cubicBezTo>
                    <a:pt x="956" y="1569"/>
                    <a:pt x="944" y="1574"/>
                    <a:pt x="936" y="1584"/>
                  </a:cubicBezTo>
                  <a:cubicBezTo>
                    <a:pt x="776" y="1808"/>
                    <a:pt x="776" y="1808"/>
                    <a:pt x="776" y="1808"/>
                  </a:cubicBezTo>
                  <a:cubicBezTo>
                    <a:pt x="766" y="1822"/>
                    <a:pt x="769" y="1842"/>
                    <a:pt x="784" y="1853"/>
                  </a:cubicBezTo>
                  <a:cubicBezTo>
                    <a:pt x="786" y="1855"/>
                    <a:pt x="789" y="1856"/>
                    <a:pt x="792" y="1857"/>
                  </a:cubicBezTo>
                  <a:cubicBezTo>
                    <a:pt x="817" y="1865"/>
                    <a:pt x="817" y="1865"/>
                    <a:pt x="817" y="1865"/>
                  </a:cubicBezTo>
                  <a:cubicBezTo>
                    <a:pt x="733" y="1903"/>
                    <a:pt x="643" y="1922"/>
                    <a:pt x="552" y="1923"/>
                  </a:cubicBezTo>
                  <a:cubicBezTo>
                    <a:pt x="162" y="1923"/>
                    <a:pt x="162" y="1923"/>
                    <a:pt x="162" y="1923"/>
                  </a:cubicBezTo>
                  <a:cubicBezTo>
                    <a:pt x="144" y="1923"/>
                    <a:pt x="130" y="1908"/>
                    <a:pt x="130" y="1891"/>
                  </a:cubicBezTo>
                  <a:cubicBezTo>
                    <a:pt x="130" y="1873"/>
                    <a:pt x="144" y="1859"/>
                    <a:pt x="162" y="1859"/>
                  </a:cubicBezTo>
                  <a:cubicBezTo>
                    <a:pt x="610" y="1859"/>
                    <a:pt x="610" y="1859"/>
                    <a:pt x="610" y="1859"/>
                  </a:cubicBezTo>
                  <a:cubicBezTo>
                    <a:pt x="663" y="1859"/>
                    <a:pt x="706" y="1816"/>
                    <a:pt x="706" y="1763"/>
                  </a:cubicBezTo>
                  <a:cubicBezTo>
                    <a:pt x="706" y="1710"/>
                    <a:pt x="663" y="1667"/>
                    <a:pt x="610" y="1667"/>
                  </a:cubicBezTo>
                  <a:cubicBezTo>
                    <a:pt x="162" y="1667"/>
                    <a:pt x="162" y="1667"/>
                    <a:pt x="162" y="1667"/>
                  </a:cubicBezTo>
                  <a:cubicBezTo>
                    <a:pt x="144" y="1667"/>
                    <a:pt x="130" y="1652"/>
                    <a:pt x="130" y="1635"/>
                  </a:cubicBezTo>
                  <a:cubicBezTo>
                    <a:pt x="130" y="1617"/>
                    <a:pt x="144" y="1603"/>
                    <a:pt x="162" y="1603"/>
                  </a:cubicBezTo>
                  <a:cubicBezTo>
                    <a:pt x="386" y="1603"/>
                    <a:pt x="386" y="1603"/>
                    <a:pt x="386" y="1603"/>
                  </a:cubicBezTo>
                  <a:cubicBezTo>
                    <a:pt x="482" y="1602"/>
                    <a:pt x="563" y="1532"/>
                    <a:pt x="576" y="1437"/>
                  </a:cubicBezTo>
                  <a:cubicBezTo>
                    <a:pt x="615" y="1425"/>
                    <a:pt x="642" y="1388"/>
                    <a:pt x="642" y="1347"/>
                  </a:cubicBezTo>
                  <a:cubicBezTo>
                    <a:pt x="642" y="1315"/>
                    <a:pt x="642" y="1315"/>
                    <a:pt x="642" y="1315"/>
                  </a:cubicBezTo>
                  <a:cubicBezTo>
                    <a:pt x="695" y="1315"/>
                    <a:pt x="738" y="1272"/>
                    <a:pt x="738" y="1219"/>
                  </a:cubicBezTo>
                  <a:cubicBezTo>
                    <a:pt x="738" y="986"/>
                    <a:pt x="738" y="986"/>
                    <a:pt x="738" y="986"/>
                  </a:cubicBezTo>
                  <a:cubicBezTo>
                    <a:pt x="981" y="880"/>
                    <a:pt x="1092" y="597"/>
                    <a:pt x="986" y="354"/>
                  </a:cubicBezTo>
                  <a:cubicBezTo>
                    <a:pt x="880" y="111"/>
                    <a:pt x="597" y="0"/>
                    <a:pt x="354" y="106"/>
                  </a:cubicBezTo>
                  <a:cubicBezTo>
                    <a:pt x="111" y="212"/>
                    <a:pt x="0" y="495"/>
                    <a:pt x="106" y="738"/>
                  </a:cubicBezTo>
                  <a:cubicBezTo>
                    <a:pt x="155" y="849"/>
                    <a:pt x="243" y="938"/>
                    <a:pt x="354" y="986"/>
                  </a:cubicBezTo>
                  <a:cubicBezTo>
                    <a:pt x="354" y="1219"/>
                    <a:pt x="354" y="1219"/>
                    <a:pt x="354" y="1219"/>
                  </a:cubicBezTo>
                  <a:cubicBezTo>
                    <a:pt x="354" y="1272"/>
                    <a:pt x="397" y="1315"/>
                    <a:pt x="450" y="1315"/>
                  </a:cubicBezTo>
                  <a:cubicBezTo>
                    <a:pt x="450" y="1347"/>
                    <a:pt x="450" y="1347"/>
                    <a:pt x="450" y="1347"/>
                  </a:cubicBezTo>
                  <a:cubicBezTo>
                    <a:pt x="450" y="1386"/>
                    <a:pt x="475" y="1422"/>
                    <a:pt x="512" y="1436"/>
                  </a:cubicBezTo>
                  <a:cubicBezTo>
                    <a:pt x="499" y="1496"/>
                    <a:pt x="447" y="1538"/>
                    <a:pt x="386" y="1539"/>
                  </a:cubicBezTo>
                  <a:cubicBezTo>
                    <a:pt x="162" y="1539"/>
                    <a:pt x="162" y="1539"/>
                    <a:pt x="162" y="1539"/>
                  </a:cubicBezTo>
                  <a:cubicBezTo>
                    <a:pt x="109" y="1539"/>
                    <a:pt x="66" y="1582"/>
                    <a:pt x="66" y="1635"/>
                  </a:cubicBezTo>
                  <a:cubicBezTo>
                    <a:pt x="66" y="1688"/>
                    <a:pt x="109" y="1731"/>
                    <a:pt x="162" y="1731"/>
                  </a:cubicBezTo>
                  <a:cubicBezTo>
                    <a:pt x="610" y="1731"/>
                    <a:pt x="610" y="1731"/>
                    <a:pt x="610" y="1731"/>
                  </a:cubicBezTo>
                  <a:cubicBezTo>
                    <a:pt x="628" y="1731"/>
                    <a:pt x="642" y="1745"/>
                    <a:pt x="642" y="1763"/>
                  </a:cubicBezTo>
                  <a:cubicBezTo>
                    <a:pt x="642" y="1780"/>
                    <a:pt x="628" y="1795"/>
                    <a:pt x="610" y="1795"/>
                  </a:cubicBezTo>
                  <a:moveTo>
                    <a:pt x="1119" y="1781"/>
                  </a:moveTo>
                  <a:cubicBezTo>
                    <a:pt x="947" y="1903"/>
                    <a:pt x="947" y="1903"/>
                    <a:pt x="947" y="1903"/>
                  </a:cubicBezTo>
                  <a:cubicBezTo>
                    <a:pt x="935" y="1867"/>
                    <a:pt x="935" y="1867"/>
                    <a:pt x="935" y="1867"/>
                  </a:cubicBezTo>
                  <a:cubicBezTo>
                    <a:pt x="1102" y="1700"/>
                    <a:pt x="1102" y="1700"/>
                    <a:pt x="1102" y="1700"/>
                  </a:cubicBezTo>
                  <a:lnTo>
                    <a:pt x="1119" y="1781"/>
                  </a:lnTo>
                  <a:close/>
                  <a:moveTo>
                    <a:pt x="1346" y="1347"/>
                  </a:moveTo>
                  <a:cubicBezTo>
                    <a:pt x="1346" y="1311"/>
                    <a:pt x="1375" y="1283"/>
                    <a:pt x="1410" y="1283"/>
                  </a:cubicBezTo>
                  <a:cubicBezTo>
                    <a:pt x="1445" y="1283"/>
                    <a:pt x="1474" y="1311"/>
                    <a:pt x="1474" y="1347"/>
                  </a:cubicBezTo>
                  <a:cubicBezTo>
                    <a:pt x="1474" y="1382"/>
                    <a:pt x="1445" y="1411"/>
                    <a:pt x="1410" y="1411"/>
                  </a:cubicBezTo>
                  <a:cubicBezTo>
                    <a:pt x="1405" y="1410"/>
                    <a:pt x="1399" y="1410"/>
                    <a:pt x="1394" y="1408"/>
                  </a:cubicBezTo>
                  <a:cubicBezTo>
                    <a:pt x="1433" y="1369"/>
                    <a:pt x="1433" y="1369"/>
                    <a:pt x="1433" y="1369"/>
                  </a:cubicBezTo>
                  <a:cubicBezTo>
                    <a:pt x="1387" y="1324"/>
                    <a:pt x="1387" y="1324"/>
                    <a:pt x="1387" y="1324"/>
                  </a:cubicBezTo>
                  <a:cubicBezTo>
                    <a:pt x="1349" y="1363"/>
                    <a:pt x="1349" y="1363"/>
                    <a:pt x="1349" y="1363"/>
                  </a:cubicBezTo>
                  <a:cubicBezTo>
                    <a:pt x="1347" y="1358"/>
                    <a:pt x="1346" y="1352"/>
                    <a:pt x="1346" y="1347"/>
                  </a:cubicBezTo>
                  <a:moveTo>
                    <a:pt x="976" y="1638"/>
                  </a:moveTo>
                  <a:cubicBezTo>
                    <a:pt x="1057" y="1654"/>
                    <a:pt x="1057" y="1654"/>
                    <a:pt x="1057" y="1654"/>
                  </a:cubicBezTo>
                  <a:cubicBezTo>
                    <a:pt x="889" y="1822"/>
                    <a:pt x="889" y="1822"/>
                    <a:pt x="889" y="1822"/>
                  </a:cubicBezTo>
                  <a:cubicBezTo>
                    <a:pt x="853" y="1810"/>
                    <a:pt x="853" y="1810"/>
                    <a:pt x="853" y="1810"/>
                  </a:cubicBezTo>
                  <a:lnTo>
                    <a:pt x="976" y="1638"/>
                  </a:lnTo>
                  <a:close/>
                  <a:moveTo>
                    <a:pt x="418" y="1123"/>
                  </a:moveTo>
                  <a:cubicBezTo>
                    <a:pt x="674" y="1123"/>
                    <a:pt x="674" y="1123"/>
                    <a:pt x="674" y="1123"/>
                  </a:cubicBezTo>
                  <a:cubicBezTo>
                    <a:pt x="674" y="1155"/>
                    <a:pt x="674" y="1155"/>
                    <a:pt x="674" y="1155"/>
                  </a:cubicBezTo>
                  <a:cubicBezTo>
                    <a:pt x="418" y="1155"/>
                    <a:pt x="418" y="1155"/>
                    <a:pt x="418" y="1155"/>
                  </a:cubicBezTo>
                  <a:lnTo>
                    <a:pt x="418" y="1123"/>
                  </a:lnTo>
                  <a:close/>
                  <a:moveTo>
                    <a:pt x="130" y="547"/>
                  </a:moveTo>
                  <a:cubicBezTo>
                    <a:pt x="130" y="317"/>
                    <a:pt x="316" y="130"/>
                    <a:pt x="546" y="130"/>
                  </a:cubicBezTo>
                  <a:cubicBezTo>
                    <a:pt x="775" y="130"/>
                    <a:pt x="962" y="316"/>
                    <a:pt x="962" y="546"/>
                  </a:cubicBezTo>
                  <a:cubicBezTo>
                    <a:pt x="962" y="750"/>
                    <a:pt x="815" y="924"/>
                    <a:pt x="613" y="957"/>
                  </a:cubicBezTo>
                  <a:cubicBezTo>
                    <a:pt x="631" y="739"/>
                    <a:pt x="631" y="739"/>
                    <a:pt x="631" y="739"/>
                  </a:cubicBezTo>
                  <a:cubicBezTo>
                    <a:pt x="706" y="739"/>
                    <a:pt x="706" y="739"/>
                    <a:pt x="706" y="739"/>
                  </a:cubicBezTo>
                  <a:cubicBezTo>
                    <a:pt x="777" y="739"/>
                    <a:pt x="834" y="681"/>
                    <a:pt x="834" y="611"/>
                  </a:cubicBezTo>
                  <a:cubicBezTo>
                    <a:pt x="834" y="540"/>
                    <a:pt x="777" y="483"/>
                    <a:pt x="706" y="483"/>
                  </a:cubicBezTo>
                  <a:cubicBezTo>
                    <a:pt x="636" y="483"/>
                    <a:pt x="580" y="538"/>
                    <a:pt x="578" y="608"/>
                  </a:cubicBezTo>
                  <a:cubicBezTo>
                    <a:pt x="573" y="675"/>
                    <a:pt x="573" y="675"/>
                    <a:pt x="573" y="675"/>
                  </a:cubicBezTo>
                  <a:cubicBezTo>
                    <a:pt x="519" y="675"/>
                    <a:pt x="519" y="675"/>
                    <a:pt x="519" y="675"/>
                  </a:cubicBezTo>
                  <a:cubicBezTo>
                    <a:pt x="514" y="611"/>
                    <a:pt x="514" y="611"/>
                    <a:pt x="514" y="611"/>
                  </a:cubicBezTo>
                  <a:cubicBezTo>
                    <a:pt x="514" y="540"/>
                    <a:pt x="457" y="483"/>
                    <a:pt x="386" y="483"/>
                  </a:cubicBezTo>
                  <a:cubicBezTo>
                    <a:pt x="315" y="483"/>
                    <a:pt x="258" y="540"/>
                    <a:pt x="258" y="611"/>
                  </a:cubicBezTo>
                  <a:cubicBezTo>
                    <a:pt x="258" y="681"/>
                    <a:pt x="315" y="739"/>
                    <a:pt x="386" y="739"/>
                  </a:cubicBezTo>
                  <a:cubicBezTo>
                    <a:pt x="461" y="739"/>
                    <a:pt x="461" y="739"/>
                    <a:pt x="461" y="739"/>
                  </a:cubicBezTo>
                  <a:cubicBezTo>
                    <a:pt x="479" y="957"/>
                    <a:pt x="479" y="957"/>
                    <a:pt x="479" y="957"/>
                  </a:cubicBezTo>
                  <a:cubicBezTo>
                    <a:pt x="278" y="924"/>
                    <a:pt x="130" y="750"/>
                    <a:pt x="130" y="547"/>
                  </a:cubicBezTo>
                  <a:moveTo>
                    <a:pt x="544" y="963"/>
                  </a:moveTo>
                  <a:cubicBezTo>
                    <a:pt x="525" y="739"/>
                    <a:pt x="525" y="739"/>
                    <a:pt x="525" y="739"/>
                  </a:cubicBezTo>
                  <a:cubicBezTo>
                    <a:pt x="567" y="739"/>
                    <a:pt x="567" y="739"/>
                    <a:pt x="567" y="739"/>
                  </a:cubicBezTo>
                  <a:cubicBezTo>
                    <a:pt x="549" y="963"/>
                    <a:pt x="549" y="963"/>
                    <a:pt x="549" y="963"/>
                  </a:cubicBezTo>
                  <a:cubicBezTo>
                    <a:pt x="546" y="963"/>
                    <a:pt x="546" y="963"/>
                    <a:pt x="546" y="963"/>
                  </a:cubicBezTo>
                  <a:lnTo>
                    <a:pt x="544" y="963"/>
                  </a:lnTo>
                  <a:close/>
                  <a:moveTo>
                    <a:pt x="637" y="675"/>
                  </a:moveTo>
                  <a:cubicBezTo>
                    <a:pt x="642" y="611"/>
                    <a:pt x="642" y="611"/>
                    <a:pt x="642" y="611"/>
                  </a:cubicBezTo>
                  <a:cubicBezTo>
                    <a:pt x="642" y="575"/>
                    <a:pt x="671" y="547"/>
                    <a:pt x="706" y="547"/>
                  </a:cubicBezTo>
                  <a:cubicBezTo>
                    <a:pt x="741" y="547"/>
                    <a:pt x="770" y="575"/>
                    <a:pt x="770" y="611"/>
                  </a:cubicBezTo>
                  <a:cubicBezTo>
                    <a:pt x="770" y="646"/>
                    <a:pt x="741" y="675"/>
                    <a:pt x="706" y="675"/>
                  </a:cubicBezTo>
                  <a:lnTo>
                    <a:pt x="637" y="675"/>
                  </a:lnTo>
                  <a:close/>
                  <a:moveTo>
                    <a:pt x="455" y="675"/>
                  </a:moveTo>
                  <a:cubicBezTo>
                    <a:pt x="386" y="675"/>
                    <a:pt x="386" y="675"/>
                    <a:pt x="386" y="675"/>
                  </a:cubicBezTo>
                  <a:cubicBezTo>
                    <a:pt x="351" y="675"/>
                    <a:pt x="322" y="646"/>
                    <a:pt x="322" y="611"/>
                  </a:cubicBezTo>
                  <a:cubicBezTo>
                    <a:pt x="322" y="575"/>
                    <a:pt x="351" y="547"/>
                    <a:pt x="386" y="547"/>
                  </a:cubicBezTo>
                  <a:cubicBezTo>
                    <a:pt x="422" y="547"/>
                    <a:pt x="451" y="576"/>
                    <a:pt x="450" y="612"/>
                  </a:cubicBezTo>
                  <a:cubicBezTo>
                    <a:pt x="450" y="613"/>
                    <a:pt x="450" y="613"/>
                    <a:pt x="450" y="613"/>
                  </a:cubicBezTo>
                  <a:lnTo>
                    <a:pt x="455" y="675"/>
                  </a:lnTo>
                  <a:close/>
                  <a:moveTo>
                    <a:pt x="546" y="1027"/>
                  </a:moveTo>
                  <a:cubicBezTo>
                    <a:pt x="589" y="1026"/>
                    <a:pt x="632" y="1020"/>
                    <a:pt x="674" y="1009"/>
                  </a:cubicBezTo>
                  <a:cubicBezTo>
                    <a:pt x="674" y="1059"/>
                    <a:pt x="674" y="1059"/>
                    <a:pt x="674" y="1059"/>
                  </a:cubicBezTo>
                  <a:cubicBezTo>
                    <a:pt x="418" y="1059"/>
                    <a:pt x="418" y="1059"/>
                    <a:pt x="418" y="1059"/>
                  </a:cubicBezTo>
                  <a:cubicBezTo>
                    <a:pt x="418" y="1009"/>
                    <a:pt x="418" y="1009"/>
                    <a:pt x="418" y="1009"/>
                  </a:cubicBezTo>
                  <a:cubicBezTo>
                    <a:pt x="460" y="1020"/>
                    <a:pt x="503" y="1026"/>
                    <a:pt x="546" y="1027"/>
                  </a:cubicBezTo>
                  <a:moveTo>
                    <a:pt x="418" y="1219"/>
                  </a:moveTo>
                  <a:cubicBezTo>
                    <a:pt x="674" y="1219"/>
                    <a:pt x="674" y="1219"/>
                    <a:pt x="674" y="1219"/>
                  </a:cubicBezTo>
                  <a:cubicBezTo>
                    <a:pt x="674" y="1236"/>
                    <a:pt x="660" y="1251"/>
                    <a:pt x="642" y="1251"/>
                  </a:cubicBezTo>
                  <a:cubicBezTo>
                    <a:pt x="450" y="1251"/>
                    <a:pt x="450" y="1251"/>
                    <a:pt x="450" y="1251"/>
                  </a:cubicBezTo>
                  <a:cubicBezTo>
                    <a:pt x="432" y="1251"/>
                    <a:pt x="418" y="1236"/>
                    <a:pt x="418" y="1219"/>
                  </a:cubicBezTo>
                  <a:moveTo>
                    <a:pt x="578" y="1315"/>
                  </a:moveTo>
                  <a:cubicBezTo>
                    <a:pt x="578" y="1347"/>
                    <a:pt x="578" y="1347"/>
                    <a:pt x="578" y="1347"/>
                  </a:cubicBezTo>
                  <a:cubicBezTo>
                    <a:pt x="578" y="1364"/>
                    <a:pt x="564" y="1379"/>
                    <a:pt x="546" y="1379"/>
                  </a:cubicBezTo>
                  <a:cubicBezTo>
                    <a:pt x="528" y="1379"/>
                    <a:pt x="514" y="1364"/>
                    <a:pt x="514" y="1347"/>
                  </a:cubicBezTo>
                  <a:cubicBezTo>
                    <a:pt x="514" y="1315"/>
                    <a:pt x="514" y="1315"/>
                    <a:pt x="514" y="1315"/>
                  </a:cubicBezTo>
                  <a:lnTo>
                    <a:pt x="578" y="131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1" name="Google Shape;5071;p139"/>
            <p:cNvSpPr/>
            <p:nvPr/>
          </p:nvSpPr>
          <p:spPr>
            <a:xfrm>
              <a:off x="11387138" y="6403975"/>
              <a:ext cx="279400" cy="227012"/>
            </a:xfrm>
            <a:custGeom>
              <a:rect b="b" l="l" r="r" t="t"/>
              <a:pathLst>
                <a:path extrusionOk="0" h="597" w="739">
                  <a:moveTo>
                    <a:pt x="119" y="517"/>
                  </a:moveTo>
                  <a:cubicBezTo>
                    <a:pt x="127" y="524"/>
                    <a:pt x="138" y="526"/>
                    <a:pt x="149" y="524"/>
                  </a:cubicBezTo>
                  <a:cubicBezTo>
                    <a:pt x="337" y="474"/>
                    <a:pt x="538" y="500"/>
                    <a:pt x="707" y="597"/>
                  </a:cubicBezTo>
                  <a:cubicBezTo>
                    <a:pt x="739" y="542"/>
                    <a:pt x="739" y="542"/>
                    <a:pt x="739" y="542"/>
                  </a:cubicBezTo>
                  <a:cubicBezTo>
                    <a:pt x="569" y="444"/>
                    <a:pt x="369" y="412"/>
                    <a:pt x="177" y="451"/>
                  </a:cubicBezTo>
                  <a:cubicBezTo>
                    <a:pt x="178" y="434"/>
                    <a:pt x="179" y="418"/>
                    <a:pt x="179" y="403"/>
                  </a:cubicBezTo>
                  <a:cubicBezTo>
                    <a:pt x="179" y="259"/>
                    <a:pt x="135" y="118"/>
                    <a:pt x="53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3" y="168"/>
                    <a:pt x="132" y="330"/>
                    <a:pt x="109" y="488"/>
                  </a:cubicBezTo>
                  <a:cubicBezTo>
                    <a:pt x="107" y="499"/>
                    <a:pt x="111" y="510"/>
                    <a:pt x="119" y="517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2" name="Google Shape;5072;p139"/>
            <p:cNvSpPr/>
            <p:nvPr/>
          </p:nvSpPr>
          <p:spPr>
            <a:xfrm>
              <a:off x="11699875" y="6645275"/>
              <a:ext cx="42863" cy="42862"/>
            </a:xfrm>
            <a:custGeom>
              <a:rect b="b" l="l" r="r" t="t"/>
              <a:pathLst>
                <a:path extrusionOk="0" h="113" w="113">
                  <a:moveTo>
                    <a:pt x="42" y="0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23" y="68"/>
                    <a:pt x="45" y="90"/>
                    <a:pt x="65" y="113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91" y="45"/>
                    <a:pt x="67" y="22"/>
                    <a:pt x="4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73" name="Google Shape;5073;p139"/>
          <p:cNvGrpSpPr/>
          <p:nvPr/>
        </p:nvGrpSpPr>
        <p:grpSpPr>
          <a:xfrm>
            <a:off x="7010595" y="2396315"/>
            <a:ext cx="453901" cy="462264"/>
            <a:chOff x="9164638" y="5856288"/>
            <a:chExt cx="1292226" cy="1316037"/>
          </a:xfrm>
        </p:grpSpPr>
        <p:sp>
          <p:nvSpPr>
            <p:cNvPr id="5074" name="Google Shape;5074;p139"/>
            <p:cNvSpPr/>
            <p:nvPr/>
          </p:nvSpPr>
          <p:spPr>
            <a:xfrm>
              <a:off x="9725026" y="6311900"/>
              <a:ext cx="731838" cy="731837"/>
            </a:xfrm>
            <a:custGeom>
              <a:rect b="b" l="l" r="r" t="t"/>
              <a:pathLst>
                <a:path extrusionOk="0" h="1088" w="1088">
                  <a:moveTo>
                    <a:pt x="960" y="0"/>
                  </a:moveTo>
                  <a:cubicBezTo>
                    <a:pt x="544" y="0"/>
                    <a:pt x="544" y="0"/>
                    <a:pt x="544" y="0"/>
                  </a:cubicBezTo>
                  <a:cubicBezTo>
                    <a:pt x="526" y="0"/>
                    <a:pt x="512" y="14"/>
                    <a:pt x="512" y="32"/>
                  </a:cubicBezTo>
                  <a:cubicBezTo>
                    <a:pt x="512" y="160"/>
                    <a:pt x="512" y="160"/>
                    <a:pt x="512" y="160"/>
                  </a:cubicBezTo>
                  <a:cubicBezTo>
                    <a:pt x="512" y="177"/>
                    <a:pt x="526" y="192"/>
                    <a:pt x="544" y="192"/>
                  </a:cubicBezTo>
                  <a:cubicBezTo>
                    <a:pt x="640" y="192"/>
                    <a:pt x="640" y="192"/>
                    <a:pt x="640" y="192"/>
                  </a:cubicBezTo>
                  <a:cubicBezTo>
                    <a:pt x="675" y="192"/>
                    <a:pt x="704" y="220"/>
                    <a:pt x="704" y="256"/>
                  </a:cubicBezTo>
                  <a:cubicBezTo>
                    <a:pt x="704" y="291"/>
                    <a:pt x="675" y="320"/>
                    <a:pt x="640" y="320"/>
                  </a:cubicBezTo>
                  <a:cubicBezTo>
                    <a:pt x="544" y="320"/>
                    <a:pt x="544" y="320"/>
                    <a:pt x="544" y="320"/>
                  </a:cubicBezTo>
                  <a:cubicBezTo>
                    <a:pt x="526" y="320"/>
                    <a:pt x="512" y="334"/>
                    <a:pt x="512" y="352"/>
                  </a:cubicBezTo>
                  <a:cubicBezTo>
                    <a:pt x="512" y="512"/>
                    <a:pt x="512" y="512"/>
                    <a:pt x="512" y="512"/>
                  </a:cubicBezTo>
                  <a:cubicBezTo>
                    <a:pt x="32" y="512"/>
                    <a:pt x="32" y="512"/>
                    <a:pt x="32" y="512"/>
                  </a:cubicBezTo>
                  <a:cubicBezTo>
                    <a:pt x="14" y="512"/>
                    <a:pt x="0" y="526"/>
                    <a:pt x="0" y="544"/>
                  </a:cubicBezTo>
                  <a:cubicBezTo>
                    <a:pt x="0" y="960"/>
                    <a:pt x="0" y="960"/>
                    <a:pt x="0" y="960"/>
                  </a:cubicBezTo>
                  <a:cubicBezTo>
                    <a:pt x="0" y="1030"/>
                    <a:pt x="57" y="1088"/>
                    <a:pt x="128" y="1088"/>
                  </a:cubicBezTo>
                  <a:cubicBezTo>
                    <a:pt x="960" y="1088"/>
                    <a:pt x="960" y="1088"/>
                    <a:pt x="960" y="1088"/>
                  </a:cubicBezTo>
                  <a:cubicBezTo>
                    <a:pt x="1030" y="1088"/>
                    <a:pt x="1088" y="1030"/>
                    <a:pt x="1088" y="960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1088" y="57"/>
                    <a:pt x="1030" y="0"/>
                    <a:pt x="960" y="0"/>
                  </a:cubicBezTo>
                  <a:moveTo>
                    <a:pt x="640" y="384"/>
                  </a:moveTo>
                  <a:cubicBezTo>
                    <a:pt x="710" y="384"/>
                    <a:pt x="768" y="326"/>
                    <a:pt x="768" y="256"/>
                  </a:cubicBezTo>
                  <a:cubicBezTo>
                    <a:pt x="768" y="185"/>
                    <a:pt x="710" y="128"/>
                    <a:pt x="640" y="128"/>
                  </a:cubicBezTo>
                  <a:cubicBezTo>
                    <a:pt x="576" y="128"/>
                    <a:pt x="576" y="128"/>
                    <a:pt x="576" y="128"/>
                  </a:cubicBezTo>
                  <a:cubicBezTo>
                    <a:pt x="576" y="64"/>
                    <a:pt x="576" y="64"/>
                    <a:pt x="576" y="64"/>
                  </a:cubicBezTo>
                  <a:cubicBezTo>
                    <a:pt x="960" y="64"/>
                    <a:pt x="960" y="64"/>
                    <a:pt x="960" y="64"/>
                  </a:cubicBezTo>
                  <a:cubicBezTo>
                    <a:pt x="995" y="64"/>
                    <a:pt x="1024" y="92"/>
                    <a:pt x="1024" y="128"/>
                  </a:cubicBezTo>
                  <a:cubicBezTo>
                    <a:pt x="1024" y="512"/>
                    <a:pt x="1024" y="512"/>
                    <a:pt x="1024" y="512"/>
                  </a:cubicBezTo>
                  <a:cubicBezTo>
                    <a:pt x="896" y="512"/>
                    <a:pt x="896" y="512"/>
                    <a:pt x="896" y="512"/>
                  </a:cubicBezTo>
                  <a:cubicBezTo>
                    <a:pt x="878" y="512"/>
                    <a:pt x="864" y="526"/>
                    <a:pt x="864" y="544"/>
                  </a:cubicBezTo>
                  <a:cubicBezTo>
                    <a:pt x="864" y="640"/>
                    <a:pt x="864" y="640"/>
                    <a:pt x="864" y="640"/>
                  </a:cubicBezTo>
                  <a:cubicBezTo>
                    <a:pt x="864" y="675"/>
                    <a:pt x="835" y="704"/>
                    <a:pt x="800" y="704"/>
                  </a:cubicBezTo>
                  <a:cubicBezTo>
                    <a:pt x="764" y="704"/>
                    <a:pt x="736" y="675"/>
                    <a:pt x="736" y="640"/>
                  </a:cubicBezTo>
                  <a:cubicBezTo>
                    <a:pt x="736" y="544"/>
                    <a:pt x="736" y="544"/>
                    <a:pt x="736" y="544"/>
                  </a:cubicBezTo>
                  <a:cubicBezTo>
                    <a:pt x="736" y="526"/>
                    <a:pt x="721" y="512"/>
                    <a:pt x="704" y="512"/>
                  </a:cubicBezTo>
                  <a:cubicBezTo>
                    <a:pt x="576" y="512"/>
                    <a:pt x="576" y="512"/>
                    <a:pt x="576" y="512"/>
                  </a:cubicBezTo>
                  <a:cubicBezTo>
                    <a:pt x="576" y="384"/>
                    <a:pt x="576" y="384"/>
                    <a:pt x="576" y="384"/>
                  </a:cubicBezTo>
                  <a:lnTo>
                    <a:pt x="640" y="384"/>
                  </a:lnTo>
                  <a:close/>
                  <a:moveTo>
                    <a:pt x="512" y="1024"/>
                  </a:moveTo>
                  <a:cubicBezTo>
                    <a:pt x="128" y="1024"/>
                    <a:pt x="128" y="1024"/>
                    <a:pt x="128" y="1024"/>
                  </a:cubicBezTo>
                  <a:cubicBezTo>
                    <a:pt x="92" y="1024"/>
                    <a:pt x="64" y="995"/>
                    <a:pt x="64" y="960"/>
                  </a:cubicBezTo>
                  <a:cubicBezTo>
                    <a:pt x="64" y="576"/>
                    <a:pt x="64" y="576"/>
                    <a:pt x="64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640"/>
                    <a:pt x="512" y="640"/>
                    <a:pt x="512" y="640"/>
                  </a:cubicBezTo>
                  <a:cubicBezTo>
                    <a:pt x="448" y="640"/>
                    <a:pt x="448" y="640"/>
                    <a:pt x="448" y="640"/>
                  </a:cubicBezTo>
                  <a:cubicBezTo>
                    <a:pt x="377" y="640"/>
                    <a:pt x="320" y="697"/>
                    <a:pt x="320" y="768"/>
                  </a:cubicBezTo>
                  <a:cubicBezTo>
                    <a:pt x="320" y="838"/>
                    <a:pt x="377" y="896"/>
                    <a:pt x="448" y="896"/>
                  </a:cubicBezTo>
                  <a:cubicBezTo>
                    <a:pt x="512" y="896"/>
                    <a:pt x="512" y="896"/>
                    <a:pt x="512" y="896"/>
                  </a:cubicBezTo>
                  <a:lnTo>
                    <a:pt x="512" y="1024"/>
                  </a:lnTo>
                  <a:close/>
                  <a:moveTo>
                    <a:pt x="1024" y="960"/>
                  </a:moveTo>
                  <a:cubicBezTo>
                    <a:pt x="1024" y="995"/>
                    <a:pt x="995" y="1024"/>
                    <a:pt x="960" y="1024"/>
                  </a:cubicBezTo>
                  <a:cubicBezTo>
                    <a:pt x="576" y="1024"/>
                    <a:pt x="576" y="1024"/>
                    <a:pt x="576" y="1024"/>
                  </a:cubicBezTo>
                  <a:cubicBezTo>
                    <a:pt x="576" y="864"/>
                    <a:pt x="576" y="864"/>
                    <a:pt x="576" y="864"/>
                  </a:cubicBezTo>
                  <a:cubicBezTo>
                    <a:pt x="576" y="846"/>
                    <a:pt x="561" y="832"/>
                    <a:pt x="544" y="832"/>
                  </a:cubicBezTo>
                  <a:cubicBezTo>
                    <a:pt x="448" y="832"/>
                    <a:pt x="448" y="832"/>
                    <a:pt x="448" y="832"/>
                  </a:cubicBezTo>
                  <a:cubicBezTo>
                    <a:pt x="412" y="832"/>
                    <a:pt x="384" y="803"/>
                    <a:pt x="384" y="768"/>
                  </a:cubicBezTo>
                  <a:cubicBezTo>
                    <a:pt x="384" y="732"/>
                    <a:pt x="412" y="704"/>
                    <a:pt x="448" y="704"/>
                  </a:cubicBezTo>
                  <a:cubicBezTo>
                    <a:pt x="544" y="704"/>
                    <a:pt x="544" y="704"/>
                    <a:pt x="544" y="704"/>
                  </a:cubicBezTo>
                  <a:cubicBezTo>
                    <a:pt x="561" y="704"/>
                    <a:pt x="576" y="689"/>
                    <a:pt x="576" y="672"/>
                  </a:cubicBezTo>
                  <a:cubicBezTo>
                    <a:pt x="576" y="576"/>
                    <a:pt x="576" y="576"/>
                    <a:pt x="576" y="576"/>
                  </a:cubicBezTo>
                  <a:cubicBezTo>
                    <a:pt x="672" y="576"/>
                    <a:pt x="672" y="576"/>
                    <a:pt x="672" y="576"/>
                  </a:cubicBezTo>
                  <a:cubicBezTo>
                    <a:pt x="672" y="640"/>
                    <a:pt x="672" y="640"/>
                    <a:pt x="672" y="640"/>
                  </a:cubicBezTo>
                  <a:cubicBezTo>
                    <a:pt x="672" y="710"/>
                    <a:pt x="729" y="768"/>
                    <a:pt x="800" y="768"/>
                  </a:cubicBezTo>
                  <a:cubicBezTo>
                    <a:pt x="870" y="768"/>
                    <a:pt x="928" y="710"/>
                    <a:pt x="928" y="640"/>
                  </a:cubicBezTo>
                  <a:cubicBezTo>
                    <a:pt x="928" y="576"/>
                    <a:pt x="928" y="576"/>
                    <a:pt x="928" y="576"/>
                  </a:cubicBezTo>
                  <a:cubicBezTo>
                    <a:pt x="1024" y="576"/>
                    <a:pt x="1024" y="576"/>
                    <a:pt x="1024" y="576"/>
                  </a:cubicBezTo>
                  <a:lnTo>
                    <a:pt x="1024" y="96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5" name="Google Shape;5075;p139"/>
            <p:cNvSpPr/>
            <p:nvPr/>
          </p:nvSpPr>
          <p:spPr>
            <a:xfrm>
              <a:off x="9164638" y="5856288"/>
              <a:ext cx="1033463" cy="1316037"/>
            </a:xfrm>
            <a:custGeom>
              <a:rect b="b" l="l" r="r" t="t"/>
              <a:pathLst>
                <a:path extrusionOk="0" h="1957" w="1541">
                  <a:moveTo>
                    <a:pt x="37" y="1957"/>
                  </a:moveTo>
                  <a:cubicBezTo>
                    <a:pt x="389" y="1957"/>
                    <a:pt x="389" y="1957"/>
                    <a:pt x="389" y="1957"/>
                  </a:cubicBezTo>
                  <a:cubicBezTo>
                    <a:pt x="406" y="1957"/>
                    <a:pt x="421" y="1942"/>
                    <a:pt x="421" y="1925"/>
                  </a:cubicBezTo>
                  <a:cubicBezTo>
                    <a:pt x="421" y="1865"/>
                    <a:pt x="388" y="1811"/>
                    <a:pt x="335" y="1783"/>
                  </a:cubicBezTo>
                  <a:cubicBezTo>
                    <a:pt x="350" y="1753"/>
                    <a:pt x="350" y="1753"/>
                    <a:pt x="350" y="1753"/>
                  </a:cubicBezTo>
                  <a:cubicBezTo>
                    <a:pt x="397" y="1660"/>
                    <a:pt x="412" y="1554"/>
                    <a:pt x="393" y="1452"/>
                  </a:cubicBezTo>
                  <a:cubicBezTo>
                    <a:pt x="370" y="1321"/>
                    <a:pt x="370" y="1321"/>
                    <a:pt x="370" y="1321"/>
                  </a:cubicBezTo>
                  <a:cubicBezTo>
                    <a:pt x="367" y="1304"/>
                    <a:pt x="378" y="1288"/>
                    <a:pt x="395" y="1285"/>
                  </a:cubicBezTo>
                  <a:cubicBezTo>
                    <a:pt x="396" y="1285"/>
                    <a:pt x="398" y="1285"/>
                    <a:pt x="400" y="1285"/>
                  </a:cubicBezTo>
                  <a:cubicBezTo>
                    <a:pt x="415" y="1285"/>
                    <a:pt x="428" y="1295"/>
                    <a:pt x="431" y="1310"/>
                  </a:cubicBezTo>
                  <a:cubicBezTo>
                    <a:pt x="474" y="1549"/>
                    <a:pt x="474" y="1549"/>
                    <a:pt x="474" y="1549"/>
                  </a:cubicBezTo>
                  <a:cubicBezTo>
                    <a:pt x="481" y="1588"/>
                    <a:pt x="485" y="1627"/>
                    <a:pt x="485" y="1667"/>
                  </a:cubicBezTo>
                  <a:cubicBezTo>
                    <a:pt x="485" y="1925"/>
                    <a:pt x="485" y="1925"/>
                    <a:pt x="485" y="1925"/>
                  </a:cubicBezTo>
                  <a:cubicBezTo>
                    <a:pt x="485" y="1942"/>
                    <a:pt x="499" y="1957"/>
                    <a:pt x="517" y="1957"/>
                  </a:cubicBezTo>
                  <a:cubicBezTo>
                    <a:pt x="869" y="1957"/>
                    <a:pt x="869" y="1957"/>
                    <a:pt x="869" y="1957"/>
                  </a:cubicBezTo>
                  <a:cubicBezTo>
                    <a:pt x="886" y="1957"/>
                    <a:pt x="901" y="1942"/>
                    <a:pt x="901" y="1925"/>
                  </a:cubicBezTo>
                  <a:cubicBezTo>
                    <a:pt x="901" y="1918"/>
                    <a:pt x="900" y="1912"/>
                    <a:pt x="900" y="1906"/>
                  </a:cubicBezTo>
                  <a:cubicBezTo>
                    <a:pt x="894" y="1858"/>
                    <a:pt x="864" y="1816"/>
                    <a:pt x="821" y="1795"/>
                  </a:cubicBezTo>
                  <a:cubicBezTo>
                    <a:pt x="785" y="1776"/>
                    <a:pt x="744" y="1773"/>
                    <a:pt x="705" y="1784"/>
                  </a:cubicBezTo>
                  <a:cubicBezTo>
                    <a:pt x="727" y="1678"/>
                    <a:pt x="727" y="1678"/>
                    <a:pt x="727" y="1678"/>
                  </a:cubicBezTo>
                  <a:cubicBezTo>
                    <a:pt x="736" y="1631"/>
                    <a:pt x="741" y="1584"/>
                    <a:pt x="741" y="1536"/>
                  </a:cubicBezTo>
                  <a:cubicBezTo>
                    <a:pt x="741" y="1250"/>
                    <a:pt x="741" y="1250"/>
                    <a:pt x="741" y="1250"/>
                  </a:cubicBezTo>
                  <a:cubicBezTo>
                    <a:pt x="703" y="821"/>
                    <a:pt x="703" y="821"/>
                    <a:pt x="703" y="821"/>
                  </a:cubicBezTo>
                  <a:cubicBezTo>
                    <a:pt x="925" y="715"/>
                    <a:pt x="925" y="715"/>
                    <a:pt x="925" y="715"/>
                  </a:cubicBezTo>
                  <a:cubicBezTo>
                    <a:pt x="966" y="697"/>
                    <a:pt x="994" y="657"/>
                    <a:pt x="996" y="613"/>
                  </a:cubicBezTo>
                  <a:cubicBezTo>
                    <a:pt x="1317" y="613"/>
                    <a:pt x="1317" y="613"/>
                    <a:pt x="1317" y="613"/>
                  </a:cubicBezTo>
                  <a:cubicBezTo>
                    <a:pt x="1334" y="613"/>
                    <a:pt x="1349" y="598"/>
                    <a:pt x="1349" y="581"/>
                  </a:cubicBezTo>
                  <a:cubicBezTo>
                    <a:pt x="1349" y="421"/>
                    <a:pt x="1349" y="421"/>
                    <a:pt x="1349" y="421"/>
                  </a:cubicBezTo>
                  <a:cubicBezTo>
                    <a:pt x="1413" y="421"/>
                    <a:pt x="1413" y="421"/>
                    <a:pt x="1413" y="421"/>
                  </a:cubicBezTo>
                  <a:cubicBezTo>
                    <a:pt x="1483" y="421"/>
                    <a:pt x="1541" y="363"/>
                    <a:pt x="1541" y="293"/>
                  </a:cubicBezTo>
                  <a:cubicBezTo>
                    <a:pt x="1541" y="222"/>
                    <a:pt x="1483" y="165"/>
                    <a:pt x="1413" y="165"/>
                  </a:cubicBezTo>
                  <a:cubicBezTo>
                    <a:pt x="1349" y="165"/>
                    <a:pt x="1349" y="165"/>
                    <a:pt x="1349" y="165"/>
                  </a:cubicBezTo>
                  <a:cubicBezTo>
                    <a:pt x="1349" y="69"/>
                    <a:pt x="1349" y="69"/>
                    <a:pt x="1349" y="69"/>
                  </a:cubicBezTo>
                  <a:cubicBezTo>
                    <a:pt x="1349" y="51"/>
                    <a:pt x="1334" y="37"/>
                    <a:pt x="1317" y="37"/>
                  </a:cubicBezTo>
                  <a:cubicBezTo>
                    <a:pt x="901" y="37"/>
                    <a:pt x="901" y="37"/>
                    <a:pt x="901" y="37"/>
                  </a:cubicBezTo>
                  <a:cubicBezTo>
                    <a:pt x="830" y="37"/>
                    <a:pt x="773" y="94"/>
                    <a:pt x="773" y="165"/>
                  </a:cubicBezTo>
                  <a:cubicBezTo>
                    <a:pt x="773" y="523"/>
                    <a:pt x="773" y="523"/>
                    <a:pt x="773" y="523"/>
                  </a:cubicBezTo>
                  <a:cubicBezTo>
                    <a:pt x="640" y="587"/>
                    <a:pt x="640" y="587"/>
                    <a:pt x="640" y="587"/>
                  </a:cubicBezTo>
                  <a:cubicBezTo>
                    <a:pt x="620" y="561"/>
                    <a:pt x="596" y="538"/>
                    <a:pt x="567" y="521"/>
                  </a:cubicBezTo>
                  <a:cubicBezTo>
                    <a:pt x="694" y="458"/>
                    <a:pt x="745" y="304"/>
                    <a:pt x="682" y="178"/>
                  </a:cubicBezTo>
                  <a:cubicBezTo>
                    <a:pt x="618" y="51"/>
                    <a:pt x="464" y="0"/>
                    <a:pt x="338" y="64"/>
                  </a:cubicBezTo>
                  <a:cubicBezTo>
                    <a:pt x="212" y="127"/>
                    <a:pt x="161" y="281"/>
                    <a:pt x="224" y="407"/>
                  </a:cubicBezTo>
                  <a:cubicBezTo>
                    <a:pt x="246" y="451"/>
                    <a:pt x="280" y="487"/>
                    <a:pt x="321" y="512"/>
                  </a:cubicBezTo>
                  <a:cubicBezTo>
                    <a:pt x="254" y="545"/>
                    <a:pt x="205" y="605"/>
                    <a:pt x="186" y="677"/>
                  </a:cubicBezTo>
                  <a:cubicBezTo>
                    <a:pt x="58" y="1078"/>
                    <a:pt x="58" y="1078"/>
                    <a:pt x="58" y="1078"/>
                  </a:cubicBezTo>
                  <a:cubicBezTo>
                    <a:pt x="22" y="1192"/>
                    <a:pt x="30" y="1315"/>
                    <a:pt x="79" y="1423"/>
                  </a:cubicBezTo>
                  <a:cubicBezTo>
                    <a:pt x="131" y="1537"/>
                    <a:pt x="129" y="1669"/>
                    <a:pt x="72" y="1782"/>
                  </a:cubicBezTo>
                  <a:cubicBezTo>
                    <a:pt x="8" y="1910"/>
                    <a:pt x="8" y="1910"/>
                    <a:pt x="8" y="1910"/>
                  </a:cubicBezTo>
                  <a:cubicBezTo>
                    <a:pt x="0" y="1926"/>
                    <a:pt x="7" y="1945"/>
                    <a:pt x="22" y="1953"/>
                  </a:cubicBezTo>
                  <a:cubicBezTo>
                    <a:pt x="27" y="1955"/>
                    <a:pt x="32" y="1957"/>
                    <a:pt x="37" y="1957"/>
                  </a:cubicBezTo>
                  <a:moveTo>
                    <a:pt x="899" y="657"/>
                  </a:moveTo>
                  <a:cubicBezTo>
                    <a:pt x="898" y="657"/>
                    <a:pt x="898" y="657"/>
                    <a:pt x="898" y="657"/>
                  </a:cubicBezTo>
                  <a:cubicBezTo>
                    <a:pt x="467" y="863"/>
                    <a:pt x="467" y="863"/>
                    <a:pt x="467" y="863"/>
                  </a:cubicBezTo>
                  <a:cubicBezTo>
                    <a:pt x="440" y="876"/>
                    <a:pt x="407" y="865"/>
                    <a:pt x="394" y="837"/>
                  </a:cubicBezTo>
                  <a:cubicBezTo>
                    <a:pt x="390" y="830"/>
                    <a:pt x="389" y="822"/>
                    <a:pt x="389" y="814"/>
                  </a:cubicBezTo>
                  <a:cubicBezTo>
                    <a:pt x="389" y="793"/>
                    <a:pt x="401" y="774"/>
                    <a:pt x="420" y="764"/>
                  </a:cubicBezTo>
                  <a:cubicBezTo>
                    <a:pt x="854" y="554"/>
                    <a:pt x="854" y="554"/>
                    <a:pt x="854" y="554"/>
                  </a:cubicBezTo>
                  <a:cubicBezTo>
                    <a:pt x="872" y="547"/>
                    <a:pt x="892" y="548"/>
                    <a:pt x="907" y="559"/>
                  </a:cubicBezTo>
                  <a:cubicBezTo>
                    <a:pt x="923" y="569"/>
                    <a:pt x="933" y="587"/>
                    <a:pt x="933" y="606"/>
                  </a:cubicBezTo>
                  <a:cubicBezTo>
                    <a:pt x="933" y="628"/>
                    <a:pt x="919" y="648"/>
                    <a:pt x="899" y="657"/>
                  </a:cubicBezTo>
                  <a:moveTo>
                    <a:pt x="901" y="101"/>
                  </a:moveTo>
                  <a:cubicBezTo>
                    <a:pt x="1285" y="101"/>
                    <a:pt x="1285" y="101"/>
                    <a:pt x="1285" y="101"/>
                  </a:cubicBezTo>
                  <a:cubicBezTo>
                    <a:pt x="1285" y="197"/>
                    <a:pt x="1285" y="197"/>
                    <a:pt x="1285" y="197"/>
                  </a:cubicBezTo>
                  <a:cubicBezTo>
                    <a:pt x="1285" y="214"/>
                    <a:pt x="1299" y="229"/>
                    <a:pt x="1317" y="229"/>
                  </a:cubicBezTo>
                  <a:cubicBezTo>
                    <a:pt x="1413" y="229"/>
                    <a:pt x="1413" y="229"/>
                    <a:pt x="1413" y="229"/>
                  </a:cubicBezTo>
                  <a:cubicBezTo>
                    <a:pt x="1448" y="229"/>
                    <a:pt x="1477" y="257"/>
                    <a:pt x="1477" y="293"/>
                  </a:cubicBezTo>
                  <a:cubicBezTo>
                    <a:pt x="1477" y="328"/>
                    <a:pt x="1448" y="357"/>
                    <a:pt x="1413" y="357"/>
                  </a:cubicBezTo>
                  <a:cubicBezTo>
                    <a:pt x="1317" y="357"/>
                    <a:pt x="1317" y="357"/>
                    <a:pt x="1317" y="357"/>
                  </a:cubicBezTo>
                  <a:cubicBezTo>
                    <a:pt x="1299" y="357"/>
                    <a:pt x="1285" y="371"/>
                    <a:pt x="1285" y="389"/>
                  </a:cubicBezTo>
                  <a:cubicBezTo>
                    <a:pt x="1285" y="549"/>
                    <a:pt x="1285" y="549"/>
                    <a:pt x="1285" y="549"/>
                  </a:cubicBezTo>
                  <a:cubicBezTo>
                    <a:pt x="982" y="549"/>
                    <a:pt x="982" y="549"/>
                    <a:pt x="982" y="549"/>
                  </a:cubicBezTo>
                  <a:cubicBezTo>
                    <a:pt x="954" y="497"/>
                    <a:pt x="892" y="473"/>
                    <a:pt x="837" y="493"/>
                  </a:cubicBezTo>
                  <a:cubicBezTo>
                    <a:pt x="837" y="165"/>
                    <a:pt x="837" y="165"/>
                    <a:pt x="837" y="165"/>
                  </a:cubicBezTo>
                  <a:cubicBezTo>
                    <a:pt x="837" y="129"/>
                    <a:pt x="865" y="101"/>
                    <a:pt x="901" y="101"/>
                  </a:cubicBezTo>
                  <a:moveTo>
                    <a:pt x="261" y="293"/>
                  </a:moveTo>
                  <a:cubicBezTo>
                    <a:pt x="261" y="187"/>
                    <a:pt x="347" y="101"/>
                    <a:pt x="453" y="101"/>
                  </a:cubicBezTo>
                  <a:cubicBezTo>
                    <a:pt x="559" y="101"/>
                    <a:pt x="645" y="187"/>
                    <a:pt x="645" y="293"/>
                  </a:cubicBezTo>
                  <a:cubicBezTo>
                    <a:pt x="645" y="399"/>
                    <a:pt x="559" y="485"/>
                    <a:pt x="453" y="485"/>
                  </a:cubicBezTo>
                  <a:cubicBezTo>
                    <a:pt x="347" y="484"/>
                    <a:pt x="261" y="399"/>
                    <a:pt x="261" y="293"/>
                  </a:cubicBezTo>
                  <a:moveTo>
                    <a:pt x="129" y="1810"/>
                  </a:moveTo>
                  <a:cubicBezTo>
                    <a:pt x="195" y="1681"/>
                    <a:pt x="197" y="1528"/>
                    <a:pt x="137" y="1396"/>
                  </a:cubicBezTo>
                  <a:cubicBezTo>
                    <a:pt x="94" y="1303"/>
                    <a:pt x="88" y="1196"/>
                    <a:pt x="119" y="1098"/>
                  </a:cubicBezTo>
                  <a:cubicBezTo>
                    <a:pt x="247" y="695"/>
                    <a:pt x="247" y="695"/>
                    <a:pt x="247" y="695"/>
                  </a:cubicBezTo>
                  <a:cubicBezTo>
                    <a:pt x="274" y="595"/>
                    <a:pt x="373" y="533"/>
                    <a:pt x="474" y="552"/>
                  </a:cubicBezTo>
                  <a:cubicBezTo>
                    <a:pt x="516" y="561"/>
                    <a:pt x="553" y="583"/>
                    <a:pt x="581" y="615"/>
                  </a:cubicBezTo>
                  <a:cubicBezTo>
                    <a:pt x="392" y="707"/>
                    <a:pt x="392" y="707"/>
                    <a:pt x="392" y="707"/>
                  </a:cubicBezTo>
                  <a:cubicBezTo>
                    <a:pt x="351" y="727"/>
                    <a:pt x="325" y="768"/>
                    <a:pt x="325" y="814"/>
                  </a:cubicBezTo>
                  <a:cubicBezTo>
                    <a:pt x="324" y="879"/>
                    <a:pt x="377" y="932"/>
                    <a:pt x="443" y="933"/>
                  </a:cubicBezTo>
                  <a:cubicBezTo>
                    <a:pt x="461" y="933"/>
                    <a:pt x="478" y="929"/>
                    <a:pt x="495" y="921"/>
                  </a:cubicBezTo>
                  <a:cubicBezTo>
                    <a:pt x="642" y="851"/>
                    <a:pt x="642" y="851"/>
                    <a:pt x="642" y="851"/>
                  </a:cubicBezTo>
                  <a:cubicBezTo>
                    <a:pt x="677" y="1253"/>
                    <a:pt x="677" y="1253"/>
                    <a:pt x="677" y="1253"/>
                  </a:cubicBezTo>
                  <a:cubicBezTo>
                    <a:pt x="677" y="1536"/>
                    <a:pt x="677" y="1536"/>
                    <a:pt x="677" y="1536"/>
                  </a:cubicBezTo>
                  <a:cubicBezTo>
                    <a:pt x="677" y="1580"/>
                    <a:pt x="672" y="1623"/>
                    <a:pt x="664" y="1665"/>
                  </a:cubicBezTo>
                  <a:cubicBezTo>
                    <a:pt x="630" y="1836"/>
                    <a:pt x="630" y="1836"/>
                    <a:pt x="630" y="1836"/>
                  </a:cubicBezTo>
                  <a:cubicBezTo>
                    <a:pt x="626" y="1853"/>
                    <a:pt x="637" y="1870"/>
                    <a:pt x="655" y="1873"/>
                  </a:cubicBezTo>
                  <a:cubicBezTo>
                    <a:pt x="662" y="1875"/>
                    <a:pt x="670" y="1874"/>
                    <a:pt x="677" y="1870"/>
                  </a:cubicBezTo>
                  <a:cubicBezTo>
                    <a:pt x="705" y="1854"/>
                    <a:pt x="705" y="1854"/>
                    <a:pt x="705" y="1854"/>
                  </a:cubicBezTo>
                  <a:cubicBezTo>
                    <a:pt x="732" y="1838"/>
                    <a:pt x="764" y="1838"/>
                    <a:pt x="792" y="1852"/>
                  </a:cubicBezTo>
                  <a:cubicBezTo>
                    <a:pt x="809" y="1860"/>
                    <a:pt x="823" y="1875"/>
                    <a:pt x="831" y="1893"/>
                  </a:cubicBezTo>
                  <a:cubicBezTo>
                    <a:pt x="549" y="1893"/>
                    <a:pt x="549" y="1893"/>
                    <a:pt x="549" y="1893"/>
                  </a:cubicBezTo>
                  <a:cubicBezTo>
                    <a:pt x="549" y="1667"/>
                    <a:pt x="549" y="1667"/>
                    <a:pt x="549" y="1667"/>
                  </a:cubicBezTo>
                  <a:cubicBezTo>
                    <a:pt x="549" y="1623"/>
                    <a:pt x="545" y="1580"/>
                    <a:pt x="537" y="1538"/>
                  </a:cubicBezTo>
                  <a:cubicBezTo>
                    <a:pt x="494" y="1299"/>
                    <a:pt x="494" y="1299"/>
                    <a:pt x="494" y="1299"/>
                  </a:cubicBezTo>
                  <a:cubicBezTo>
                    <a:pt x="485" y="1247"/>
                    <a:pt x="435" y="1212"/>
                    <a:pt x="384" y="1221"/>
                  </a:cubicBezTo>
                  <a:cubicBezTo>
                    <a:pt x="332" y="1230"/>
                    <a:pt x="297" y="1279"/>
                    <a:pt x="306" y="1331"/>
                  </a:cubicBezTo>
                  <a:cubicBezTo>
                    <a:pt x="306" y="1331"/>
                    <a:pt x="307" y="1332"/>
                    <a:pt x="307" y="1333"/>
                  </a:cubicBezTo>
                  <a:cubicBezTo>
                    <a:pt x="330" y="1463"/>
                    <a:pt x="330" y="1463"/>
                    <a:pt x="330" y="1463"/>
                  </a:cubicBezTo>
                  <a:cubicBezTo>
                    <a:pt x="346" y="1552"/>
                    <a:pt x="333" y="1643"/>
                    <a:pt x="293" y="1724"/>
                  </a:cubicBezTo>
                  <a:cubicBezTo>
                    <a:pt x="262" y="1786"/>
                    <a:pt x="262" y="1786"/>
                    <a:pt x="262" y="1786"/>
                  </a:cubicBezTo>
                  <a:cubicBezTo>
                    <a:pt x="254" y="1802"/>
                    <a:pt x="260" y="1821"/>
                    <a:pt x="276" y="1829"/>
                  </a:cubicBezTo>
                  <a:cubicBezTo>
                    <a:pt x="278" y="1830"/>
                    <a:pt x="281" y="1831"/>
                    <a:pt x="283" y="1832"/>
                  </a:cubicBezTo>
                  <a:cubicBezTo>
                    <a:pt x="315" y="1839"/>
                    <a:pt x="340" y="1862"/>
                    <a:pt x="351" y="1893"/>
                  </a:cubicBezTo>
                  <a:cubicBezTo>
                    <a:pt x="88" y="1893"/>
                    <a:pt x="88" y="1893"/>
                    <a:pt x="88" y="1893"/>
                  </a:cubicBezTo>
                  <a:lnTo>
                    <a:pt x="129" y="18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6" name="Google Shape;5076;p139"/>
            <p:cNvSpPr/>
            <p:nvPr/>
          </p:nvSpPr>
          <p:spPr>
            <a:xfrm>
              <a:off x="9731376" y="6397625"/>
              <a:ext cx="331788" cy="239712"/>
            </a:xfrm>
            <a:custGeom>
              <a:rect b="b" l="l" r="r" t="t"/>
              <a:pathLst>
                <a:path extrusionOk="0" h="355" w="493">
                  <a:moveTo>
                    <a:pt x="151" y="178"/>
                  </a:moveTo>
                  <a:cubicBezTo>
                    <a:pt x="45" y="73"/>
                    <a:pt x="45" y="73"/>
                    <a:pt x="45" y="73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224" y="342"/>
                    <a:pt x="224" y="342"/>
                    <a:pt x="224" y="342"/>
                  </a:cubicBezTo>
                  <a:cubicBezTo>
                    <a:pt x="237" y="355"/>
                    <a:pt x="257" y="355"/>
                    <a:pt x="269" y="342"/>
                  </a:cubicBezTo>
                  <a:cubicBezTo>
                    <a:pt x="493" y="118"/>
                    <a:pt x="493" y="118"/>
                    <a:pt x="493" y="118"/>
                  </a:cubicBezTo>
                  <a:cubicBezTo>
                    <a:pt x="448" y="73"/>
                    <a:pt x="448" y="73"/>
                    <a:pt x="448" y="73"/>
                  </a:cubicBezTo>
                  <a:cubicBezTo>
                    <a:pt x="343" y="178"/>
                    <a:pt x="343" y="178"/>
                    <a:pt x="343" y="178"/>
                  </a:cubicBezTo>
                  <a:cubicBezTo>
                    <a:pt x="343" y="0"/>
                    <a:pt x="343" y="0"/>
                    <a:pt x="343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79" y="242"/>
                    <a:pt x="279" y="242"/>
                    <a:pt x="279" y="242"/>
                  </a:cubicBezTo>
                  <a:cubicBezTo>
                    <a:pt x="247" y="274"/>
                    <a:pt x="247" y="274"/>
                    <a:pt x="247" y="274"/>
                  </a:cubicBezTo>
                  <a:cubicBezTo>
                    <a:pt x="215" y="242"/>
                    <a:pt x="215" y="242"/>
                    <a:pt x="215" y="242"/>
                  </a:cubicBezTo>
                  <a:cubicBezTo>
                    <a:pt x="215" y="128"/>
                    <a:pt x="215" y="128"/>
                    <a:pt x="215" y="128"/>
                  </a:cubicBezTo>
                  <a:cubicBezTo>
                    <a:pt x="151" y="128"/>
                    <a:pt x="151" y="128"/>
                    <a:pt x="151" y="128"/>
                  </a:cubicBezTo>
                  <a:lnTo>
                    <a:pt x="151" y="1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7" name="Google Shape;5077;p139"/>
            <p:cNvSpPr/>
            <p:nvPr/>
          </p:nvSpPr>
          <p:spPr>
            <a:xfrm>
              <a:off x="9832976" y="6397625"/>
              <a:ext cx="42863" cy="4286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8" name="Google Shape;5078;p139"/>
            <p:cNvSpPr/>
            <p:nvPr/>
          </p:nvSpPr>
          <p:spPr>
            <a:xfrm>
              <a:off x="9832976" y="6311900"/>
              <a:ext cx="42863" cy="4286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9" name="Google Shape;5079;p139"/>
            <p:cNvSpPr/>
            <p:nvPr/>
          </p:nvSpPr>
          <p:spPr>
            <a:xfrm>
              <a:off x="9918701" y="6311900"/>
              <a:ext cx="42863" cy="4286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80" name="Google Shape;5080;p139"/>
          <p:cNvGrpSpPr/>
          <p:nvPr/>
        </p:nvGrpSpPr>
        <p:grpSpPr>
          <a:xfrm>
            <a:off x="4150903" y="3803486"/>
            <a:ext cx="411523" cy="431037"/>
            <a:chOff x="836613" y="6088063"/>
            <a:chExt cx="1171575" cy="1227138"/>
          </a:xfrm>
        </p:grpSpPr>
        <p:sp>
          <p:nvSpPr>
            <p:cNvPr id="5081" name="Google Shape;5081;p139"/>
            <p:cNvSpPr/>
            <p:nvPr/>
          </p:nvSpPr>
          <p:spPr>
            <a:xfrm>
              <a:off x="871538" y="6088063"/>
              <a:ext cx="1095375" cy="1227138"/>
            </a:xfrm>
            <a:custGeom>
              <a:rect b="b" l="l" r="r" t="t"/>
              <a:pathLst>
                <a:path extrusionOk="0" h="2008" w="1795">
                  <a:moveTo>
                    <a:pt x="446" y="82"/>
                  </a:moveTo>
                  <a:cubicBezTo>
                    <a:pt x="389" y="111"/>
                    <a:pt x="389" y="111"/>
                    <a:pt x="389" y="111"/>
                  </a:cubicBezTo>
                  <a:cubicBezTo>
                    <a:pt x="470" y="273"/>
                    <a:pt x="470" y="273"/>
                    <a:pt x="470" y="273"/>
                  </a:cubicBezTo>
                  <a:cubicBezTo>
                    <a:pt x="389" y="308"/>
                    <a:pt x="313" y="355"/>
                    <a:pt x="245" y="411"/>
                  </a:cubicBezTo>
                  <a:cubicBezTo>
                    <a:pt x="90" y="295"/>
                    <a:pt x="90" y="295"/>
                    <a:pt x="90" y="295"/>
                  </a:cubicBezTo>
                  <a:cubicBezTo>
                    <a:pt x="52" y="346"/>
                    <a:pt x="52" y="346"/>
                    <a:pt x="52" y="346"/>
                  </a:cubicBezTo>
                  <a:cubicBezTo>
                    <a:pt x="196" y="454"/>
                    <a:pt x="196" y="454"/>
                    <a:pt x="196" y="454"/>
                  </a:cubicBezTo>
                  <a:cubicBezTo>
                    <a:pt x="123" y="523"/>
                    <a:pt x="59" y="602"/>
                    <a:pt x="6" y="687"/>
                  </a:cubicBezTo>
                  <a:cubicBezTo>
                    <a:pt x="0" y="698"/>
                    <a:pt x="0" y="711"/>
                    <a:pt x="6" y="721"/>
                  </a:cubicBezTo>
                  <a:cubicBezTo>
                    <a:pt x="84" y="848"/>
                    <a:pt x="188" y="956"/>
                    <a:pt x="310" y="1040"/>
                  </a:cubicBezTo>
                  <a:cubicBezTo>
                    <a:pt x="177" y="1367"/>
                    <a:pt x="334" y="1740"/>
                    <a:pt x="661" y="1874"/>
                  </a:cubicBezTo>
                  <a:cubicBezTo>
                    <a:pt x="988" y="2008"/>
                    <a:pt x="1362" y="1850"/>
                    <a:pt x="1496" y="1523"/>
                  </a:cubicBezTo>
                  <a:cubicBezTo>
                    <a:pt x="1559" y="1368"/>
                    <a:pt x="1559" y="1195"/>
                    <a:pt x="1496" y="1040"/>
                  </a:cubicBezTo>
                  <a:cubicBezTo>
                    <a:pt x="1519" y="1023"/>
                    <a:pt x="1542" y="1006"/>
                    <a:pt x="1564" y="987"/>
                  </a:cubicBezTo>
                  <a:cubicBezTo>
                    <a:pt x="1652" y="910"/>
                    <a:pt x="1727" y="821"/>
                    <a:pt x="1788" y="721"/>
                  </a:cubicBezTo>
                  <a:cubicBezTo>
                    <a:pt x="1795" y="711"/>
                    <a:pt x="1795" y="698"/>
                    <a:pt x="1788" y="687"/>
                  </a:cubicBezTo>
                  <a:cubicBezTo>
                    <a:pt x="1739" y="608"/>
                    <a:pt x="1679" y="535"/>
                    <a:pt x="1611" y="471"/>
                  </a:cubicBezTo>
                  <a:cubicBezTo>
                    <a:pt x="1756" y="345"/>
                    <a:pt x="1756" y="345"/>
                    <a:pt x="1756" y="345"/>
                  </a:cubicBezTo>
                  <a:cubicBezTo>
                    <a:pt x="1714" y="296"/>
                    <a:pt x="1714" y="296"/>
                    <a:pt x="1714" y="296"/>
                  </a:cubicBezTo>
                  <a:cubicBezTo>
                    <a:pt x="1563" y="428"/>
                    <a:pt x="1563" y="428"/>
                    <a:pt x="1563" y="428"/>
                  </a:cubicBezTo>
                  <a:cubicBezTo>
                    <a:pt x="1490" y="368"/>
                    <a:pt x="1408" y="318"/>
                    <a:pt x="1321" y="280"/>
                  </a:cubicBezTo>
                  <a:cubicBezTo>
                    <a:pt x="1406" y="111"/>
                    <a:pt x="1406" y="111"/>
                    <a:pt x="1406" y="111"/>
                  </a:cubicBezTo>
                  <a:cubicBezTo>
                    <a:pt x="1349" y="82"/>
                    <a:pt x="1349" y="82"/>
                    <a:pt x="1349" y="82"/>
                  </a:cubicBezTo>
                  <a:cubicBezTo>
                    <a:pt x="1261" y="257"/>
                    <a:pt x="1261" y="257"/>
                    <a:pt x="1261" y="257"/>
                  </a:cubicBezTo>
                  <a:cubicBezTo>
                    <a:pt x="1156" y="220"/>
                    <a:pt x="1046" y="198"/>
                    <a:pt x="935" y="194"/>
                  </a:cubicBezTo>
                  <a:cubicBezTo>
                    <a:pt x="935" y="0"/>
                    <a:pt x="935" y="0"/>
                    <a:pt x="935" y="0"/>
                  </a:cubicBezTo>
                  <a:cubicBezTo>
                    <a:pt x="871" y="0"/>
                    <a:pt x="871" y="0"/>
                    <a:pt x="871" y="0"/>
                  </a:cubicBezTo>
                  <a:cubicBezTo>
                    <a:pt x="871" y="193"/>
                    <a:pt x="871" y="193"/>
                    <a:pt x="871" y="193"/>
                  </a:cubicBezTo>
                  <a:cubicBezTo>
                    <a:pt x="755" y="193"/>
                    <a:pt x="640" y="212"/>
                    <a:pt x="530" y="250"/>
                  </a:cubicBezTo>
                  <a:lnTo>
                    <a:pt x="446" y="82"/>
                  </a:lnTo>
                  <a:close/>
                  <a:moveTo>
                    <a:pt x="716" y="736"/>
                  </a:moveTo>
                  <a:cubicBezTo>
                    <a:pt x="679" y="780"/>
                    <a:pt x="648" y="829"/>
                    <a:pt x="626" y="881"/>
                  </a:cubicBezTo>
                  <a:cubicBezTo>
                    <a:pt x="585" y="877"/>
                    <a:pt x="545" y="871"/>
                    <a:pt x="506" y="864"/>
                  </a:cubicBezTo>
                  <a:cubicBezTo>
                    <a:pt x="566" y="807"/>
                    <a:pt x="638" y="763"/>
                    <a:pt x="716" y="736"/>
                  </a:cubicBezTo>
                  <a:moveTo>
                    <a:pt x="552" y="1312"/>
                  </a:moveTo>
                  <a:cubicBezTo>
                    <a:pt x="554" y="1416"/>
                    <a:pt x="571" y="1519"/>
                    <a:pt x="603" y="1618"/>
                  </a:cubicBezTo>
                  <a:cubicBezTo>
                    <a:pt x="551" y="1624"/>
                    <a:pt x="502" y="1632"/>
                    <a:pt x="455" y="1641"/>
                  </a:cubicBezTo>
                  <a:cubicBezTo>
                    <a:pt x="379" y="1548"/>
                    <a:pt x="335" y="1433"/>
                    <a:pt x="329" y="1312"/>
                  </a:cubicBezTo>
                  <a:lnTo>
                    <a:pt x="552" y="1312"/>
                  </a:lnTo>
                  <a:close/>
                  <a:moveTo>
                    <a:pt x="871" y="1852"/>
                  </a:moveTo>
                  <a:cubicBezTo>
                    <a:pt x="803" y="1836"/>
                    <a:pt x="741" y="1770"/>
                    <a:pt x="695" y="1673"/>
                  </a:cubicBezTo>
                  <a:cubicBezTo>
                    <a:pt x="752" y="1668"/>
                    <a:pt x="811" y="1666"/>
                    <a:pt x="871" y="1665"/>
                  </a:cubicBezTo>
                  <a:lnTo>
                    <a:pt x="871" y="1852"/>
                  </a:lnTo>
                  <a:close/>
                  <a:moveTo>
                    <a:pt x="935" y="1665"/>
                  </a:moveTo>
                  <a:cubicBezTo>
                    <a:pt x="995" y="1666"/>
                    <a:pt x="1054" y="1668"/>
                    <a:pt x="1111" y="1673"/>
                  </a:cubicBezTo>
                  <a:cubicBezTo>
                    <a:pt x="1065" y="1770"/>
                    <a:pt x="1003" y="1836"/>
                    <a:pt x="935" y="1852"/>
                  </a:cubicBezTo>
                  <a:lnTo>
                    <a:pt x="935" y="1665"/>
                  </a:lnTo>
                  <a:close/>
                  <a:moveTo>
                    <a:pt x="935" y="1601"/>
                  </a:moveTo>
                  <a:cubicBezTo>
                    <a:pt x="935" y="1312"/>
                    <a:pt x="935" y="1312"/>
                    <a:pt x="935" y="1312"/>
                  </a:cubicBezTo>
                  <a:cubicBezTo>
                    <a:pt x="1190" y="1312"/>
                    <a:pt x="1190" y="1312"/>
                    <a:pt x="1190" y="1312"/>
                  </a:cubicBezTo>
                  <a:cubicBezTo>
                    <a:pt x="1188" y="1414"/>
                    <a:pt x="1170" y="1515"/>
                    <a:pt x="1137" y="1611"/>
                  </a:cubicBezTo>
                  <a:cubicBezTo>
                    <a:pt x="1072" y="1605"/>
                    <a:pt x="1004" y="1602"/>
                    <a:pt x="935" y="1601"/>
                  </a:cubicBezTo>
                  <a:moveTo>
                    <a:pt x="935" y="1248"/>
                  </a:moveTo>
                  <a:cubicBezTo>
                    <a:pt x="935" y="960"/>
                    <a:pt x="935" y="960"/>
                    <a:pt x="935" y="960"/>
                  </a:cubicBezTo>
                  <a:cubicBezTo>
                    <a:pt x="1004" y="959"/>
                    <a:pt x="1072" y="956"/>
                    <a:pt x="1137" y="950"/>
                  </a:cubicBezTo>
                  <a:cubicBezTo>
                    <a:pt x="1170" y="1046"/>
                    <a:pt x="1188" y="1147"/>
                    <a:pt x="1190" y="1248"/>
                  </a:cubicBezTo>
                  <a:lnTo>
                    <a:pt x="935" y="1248"/>
                  </a:lnTo>
                  <a:close/>
                  <a:moveTo>
                    <a:pt x="935" y="896"/>
                  </a:moveTo>
                  <a:cubicBezTo>
                    <a:pt x="935" y="708"/>
                    <a:pt x="935" y="708"/>
                    <a:pt x="935" y="708"/>
                  </a:cubicBezTo>
                  <a:cubicBezTo>
                    <a:pt x="1003" y="724"/>
                    <a:pt x="1065" y="791"/>
                    <a:pt x="1111" y="888"/>
                  </a:cubicBezTo>
                  <a:cubicBezTo>
                    <a:pt x="1054" y="893"/>
                    <a:pt x="995" y="895"/>
                    <a:pt x="935" y="896"/>
                  </a:cubicBezTo>
                  <a:moveTo>
                    <a:pt x="871" y="708"/>
                  </a:moveTo>
                  <a:cubicBezTo>
                    <a:pt x="871" y="896"/>
                    <a:pt x="871" y="896"/>
                    <a:pt x="871" y="896"/>
                  </a:cubicBezTo>
                  <a:cubicBezTo>
                    <a:pt x="811" y="895"/>
                    <a:pt x="752" y="893"/>
                    <a:pt x="695" y="888"/>
                  </a:cubicBezTo>
                  <a:cubicBezTo>
                    <a:pt x="741" y="791"/>
                    <a:pt x="803" y="724"/>
                    <a:pt x="871" y="708"/>
                  </a:cubicBezTo>
                  <a:moveTo>
                    <a:pt x="871" y="960"/>
                  </a:moveTo>
                  <a:cubicBezTo>
                    <a:pt x="871" y="1248"/>
                    <a:pt x="871" y="1248"/>
                    <a:pt x="871" y="1248"/>
                  </a:cubicBezTo>
                  <a:cubicBezTo>
                    <a:pt x="616" y="1248"/>
                    <a:pt x="616" y="1248"/>
                    <a:pt x="616" y="1248"/>
                  </a:cubicBezTo>
                  <a:cubicBezTo>
                    <a:pt x="618" y="1147"/>
                    <a:pt x="636" y="1046"/>
                    <a:pt x="669" y="950"/>
                  </a:cubicBezTo>
                  <a:cubicBezTo>
                    <a:pt x="734" y="956"/>
                    <a:pt x="802" y="959"/>
                    <a:pt x="871" y="960"/>
                  </a:cubicBezTo>
                  <a:moveTo>
                    <a:pt x="871" y="1312"/>
                  </a:moveTo>
                  <a:cubicBezTo>
                    <a:pt x="871" y="1601"/>
                    <a:pt x="871" y="1601"/>
                    <a:pt x="871" y="1601"/>
                  </a:cubicBezTo>
                  <a:cubicBezTo>
                    <a:pt x="802" y="1602"/>
                    <a:pt x="734" y="1605"/>
                    <a:pt x="669" y="1611"/>
                  </a:cubicBezTo>
                  <a:cubicBezTo>
                    <a:pt x="636" y="1515"/>
                    <a:pt x="618" y="1414"/>
                    <a:pt x="616" y="1312"/>
                  </a:cubicBezTo>
                  <a:lnTo>
                    <a:pt x="871" y="1312"/>
                  </a:lnTo>
                  <a:close/>
                  <a:moveTo>
                    <a:pt x="626" y="1680"/>
                  </a:moveTo>
                  <a:cubicBezTo>
                    <a:pt x="648" y="1732"/>
                    <a:pt x="679" y="1781"/>
                    <a:pt x="716" y="1825"/>
                  </a:cubicBezTo>
                  <a:cubicBezTo>
                    <a:pt x="638" y="1798"/>
                    <a:pt x="566" y="1754"/>
                    <a:pt x="506" y="1697"/>
                  </a:cubicBezTo>
                  <a:cubicBezTo>
                    <a:pt x="545" y="1690"/>
                    <a:pt x="585" y="1684"/>
                    <a:pt x="626" y="1680"/>
                  </a:cubicBezTo>
                  <a:moveTo>
                    <a:pt x="1180" y="1680"/>
                  </a:moveTo>
                  <a:cubicBezTo>
                    <a:pt x="1221" y="1684"/>
                    <a:pt x="1261" y="1690"/>
                    <a:pt x="1300" y="1697"/>
                  </a:cubicBezTo>
                  <a:cubicBezTo>
                    <a:pt x="1240" y="1754"/>
                    <a:pt x="1168" y="1798"/>
                    <a:pt x="1090" y="1825"/>
                  </a:cubicBezTo>
                  <a:cubicBezTo>
                    <a:pt x="1127" y="1781"/>
                    <a:pt x="1158" y="1732"/>
                    <a:pt x="1180" y="1680"/>
                  </a:cubicBezTo>
                  <a:moveTo>
                    <a:pt x="1203" y="1618"/>
                  </a:moveTo>
                  <a:cubicBezTo>
                    <a:pt x="1235" y="1519"/>
                    <a:pt x="1252" y="1416"/>
                    <a:pt x="1254" y="1312"/>
                  </a:cubicBezTo>
                  <a:cubicBezTo>
                    <a:pt x="1477" y="1312"/>
                    <a:pt x="1477" y="1312"/>
                    <a:pt x="1477" y="1312"/>
                  </a:cubicBezTo>
                  <a:cubicBezTo>
                    <a:pt x="1471" y="1433"/>
                    <a:pt x="1427" y="1548"/>
                    <a:pt x="1351" y="1641"/>
                  </a:cubicBezTo>
                  <a:cubicBezTo>
                    <a:pt x="1304" y="1632"/>
                    <a:pt x="1255" y="1624"/>
                    <a:pt x="1203" y="1618"/>
                  </a:cubicBezTo>
                  <a:moveTo>
                    <a:pt x="1254" y="1248"/>
                  </a:moveTo>
                  <a:cubicBezTo>
                    <a:pt x="1252" y="1145"/>
                    <a:pt x="1235" y="1042"/>
                    <a:pt x="1203" y="943"/>
                  </a:cubicBezTo>
                  <a:cubicBezTo>
                    <a:pt x="1255" y="937"/>
                    <a:pt x="1304" y="929"/>
                    <a:pt x="1351" y="920"/>
                  </a:cubicBezTo>
                  <a:cubicBezTo>
                    <a:pt x="1427" y="1013"/>
                    <a:pt x="1471" y="1128"/>
                    <a:pt x="1477" y="1248"/>
                  </a:cubicBezTo>
                  <a:lnTo>
                    <a:pt x="1254" y="1248"/>
                  </a:lnTo>
                  <a:close/>
                  <a:moveTo>
                    <a:pt x="1300" y="864"/>
                  </a:moveTo>
                  <a:cubicBezTo>
                    <a:pt x="1261" y="871"/>
                    <a:pt x="1221" y="877"/>
                    <a:pt x="1180" y="881"/>
                  </a:cubicBezTo>
                  <a:cubicBezTo>
                    <a:pt x="1158" y="829"/>
                    <a:pt x="1127" y="780"/>
                    <a:pt x="1090" y="736"/>
                  </a:cubicBezTo>
                  <a:cubicBezTo>
                    <a:pt x="1168" y="763"/>
                    <a:pt x="1240" y="807"/>
                    <a:pt x="1300" y="864"/>
                  </a:cubicBezTo>
                  <a:moveTo>
                    <a:pt x="455" y="920"/>
                  </a:moveTo>
                  <a:cubicBezTo>
                    <a:pt x="502" y="929"/>
                    <a:pt x="551" y="937"/>
                    <a:pt x="603" y="943"/>
                  </a:cubicBezTo>
                  <a:cubicBezTo>
                    <a:pt x="571" y="1042"/>
                    <a:pt x="554" y="1145"/>
                    <a:pt x="552" y="1248"/>
                  </a:cubicBezTo>
                  <a:cubicBezTo>
                    <a:pt x="329" y="1248"/>
                    <a:pt x="329" y="1248"/>
                    <a:pt x="329" y="1248"/>
                  </a:cubicBezTo>
                  <a:cubicBezTo>
                    <a:pt x="335" y="1128"/>
                    <a:pt x="379" y="1013"/>
                    <a:pt x="455" y="920"/>
                  </a:cubicBezTo>
                  <a:moveTo>
                    <a:pt x="1723" y="704"/>
                  </a:moveTo>
                  <a:cubicBezTo>
                    <a:pt x="1668" y="792"/>
                    <a:pt x="1600" y="870"/>
                    <a:pt x="1522" y="938"/>
                  </a:cubicBezTo>
                  <a:cubicBezTo>
                    <a:pt x="1505" y="953"/>
                    <a:pt x="1487" y="967"/>
                    <a:pt x="1468" y="981"/>
                  </a:cubicBezTo>
                  <a:cubicBezTo>
                    <a:pt x="1436" y="921"/>
                    <a:pt x="1396" y="867"/>
                    <a:pt x="1347" y="821"/>
                  </a:cubicBezTo>
                  <a:cubicBezTo>
                    <a:pt x="1350" y="803"/>
                    <a:pt x="1351" y="786"/>
                    <a:pt x="1351" y="768"/>
                  </a:cubicBezTo>
                  <a:cubicBezTo>
                    <a:pt x="1351" y="521"/>
                    <a:pt x="1150" y="320"/>
                    <a:pt x="903" y="320"/>
                  </a:cubicBezTo>
                  <a:cubicBezTo>
                    <a:pt x="722" y="320"/>
                    <a:pt x="559" y="429"/>
                    <a:pt x="489" y="596"/>
                  </a:cubicBezTo>
                  <a:cubicBezTo>
                    <a:pt x="548" y="621"/>
                    <a:pt x="548" y="621"/>
                    <a:pt x="548" y="621"/>
                  </a:cubicBezTo>
                  <a:cubicBezTo>
                    <a:pt x="630" y="425"/>
                    <a:pt x="854" y="333"/>
                    <a:pt x="1050" y="414"/>
                  </a:cubicBezTo>
                  <a:cubicBezTo>
                    <a:pt x="1060" y="418"/>
                    <a:pt x="1071" y="423"/>
                    <a:pt x="1081" y="429"/>
                  </a:cubicBezTo>
                  <a:cubicBezTo>
                    <a:pt x="1035" y="454"/>
                    <a:pt x="1018" y="512"/>
                    <a:pt x="1043" y="558"/>
                  </a:cubicBezTo>
                  <a:cubicBezTo>
                    <a:pt x="1068" y="605"/>
                    <a:pt x="1126" y="622"/>
                    <a:pt x="1173" y="597"/>
                  </a:cubicBezTo>
                  <a:cubicBezTo>
                    <a:pt x="1193" y="586"/>
                    <a:pt x="1208" y="568"/>
                    <a:pt x="1216" y="547"/>
                  </a:cubicBezTo>
                  <a:cubicBezTo>
                    <a:pt x="1262" y="612"/>
                    <a:pt x="1287" y="689"/>
                    <a:pt x="1287" y="768"/>
                  </a:cubicBezTo>
                  <a:cubicBezTo>
                    <a:pt x="1287" y="770"/>
                    <a:pt x="1287" y="770"/>
                    <a:pt x="1287" y="770"/>
                  </a:cubicBezTo>
                  <a:cubicBezTo>
                    <a:pt x="1060" y="597"/>
                    <a:pt x="746" y="597"/>
                    <a:pt x="519" y="770"/>
                  </a:cubicBezTo>
                  <a:cubicBezTo>
                    <a:pt x="519" y="768"/>
                    <a:pt x="519" y="768"/>
                    <a:pt x="519" y="768"/>
                  </a:cubicBezTo>
                  <a:cubicBezTo>
                    <a:pt x="519" y="739"/>
                    <a:pt x="522" y="709"/>
                    <a:pt x="529" y="680"/>
                  </a:cubicBezTo>
                  <a:cubicBezTo>
                    <a:pt x="467" y="665"/>
                    <a:pt x="467" y="665"/>
                    <a:pt x="467" y="665"/>
                  </a:cubicBezTo>
                  <a:cubicBezTo>
                    <a:pt x="459" y="699"/>
                    <a:pt x="455" y="734"/>
                    <a:pt x="455" y="768"/>
                  </a:cubicBezTo>
                  <a:cubicBezTo>
                    <a:pt x="455" y="786"/>
                    <a:pt x="456" y="803"/>
                    <a:pt x="459" y="821"/>
                  </a:cubicBezTo>
                  <a:cubicBezTo>
                    <a:pt x="410" y="867"/>
                    <a:pt x="369" y="922"/>
                    <a:pt x="338" y="981"/>
                  </a:cubicBezTo>
                  <a:cubicBezTo>
                    <a:pt x="232" y="907"/>
                    <a:pt x="141" y="813"/>
                    <a:pt x="71" y="704"/>
                  </a:cubicBezTo>
                  <a:cubicBezTo>
                    <a:pt x="267" y="403"/>
                    <a:pt x="532" y="256"/>
                    <a:pt x="881" y="256"/>
                  </a:cubicBezTo>
                  <a:cubicBezTo>
                    <a:pt x="1236" y="256"/>
                    <a:pt x="1534" y="415"/>
                    <a:pt x="1723" y="704"/>
                  </a:cubicBezTo>
                  <a:moveTo>
                    <a:pt x="1159" y="512"/>
                  </a:moveTo>
                  <a:cubicBezTo>
                    <a:pt x="1159" y="530"/>
                    <a:pt x="1145" y="544"/>
                    <a:pt x="1127" y="544"/>
                  </a:cubicBezTo>
                  <a:cubicBezTo>
                    <a:pt x="1109" y="544"/>
                    <a:pt x="1095" y="530"/>
                    <a:pt x="1095" y="512"/>
                  </a:cubicBezTo>
                  <a:cubicBezTo>
                    <a:pt x="1095" y="495"/>
                    <a:pt x="1109" y="480"/>
                    <a:pt x="1127" y="480"/>
                  </a:cubicBezTo>
                  <a:cubicBezTo>
                    <a:pt x="1145" y="480"/>
                    <a:pt x="1159" y="495"/>
                    <a:pt x="1159" y="512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2" name="Google Shape;5082;p139"/>
            <p:cNvSpPr/>
            <p:nvPr/>
          </p:nvSpPr>
          <p:spPr>
            <a:xfrm>
              <a:off x="876301" y="7143751"/>
              <a:ext cx="39688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3" name="Google Shape;5083;p139"/>
            <p:cNvSpPr/>
            <p:nvPr/>
          </p:nvSpPr>
          <p:spPr>
            <a:xfrm>
              <a:off x="876301" y="7223126"/>
              <a:ext cx="39688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4" name="Google Shape;5084;p139"/>
            <p:cNvSpPr/>
            <p:nvPr/>
          </p:nvSpPr>
          <p:spPr>
            <a:xfrm>
              <a:off x="915988" y="71834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5" name="Google Shape;5085;p139"/>
            <p:cNvSpPr/>
            <p:nvPr/>
          </p:nvSpPr>
          <p:spPr>
            <a:xfrm>
              <a:off x="836613" y="7183438"/>
              <a:ext cx="39688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6" name="Google Shape;5086;p139"/>
            <p:cNvSpPr/>
            <p:nvPr/>
          </p:nvSpPr>
          <p:spPr>
            <a:xfrm>
              <a:off x="1930401" y="7143751"/>
              <a:ext cx="39688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7" name="Google Shape;5087;p139"/>
            <p:cNvSpPr/>
            <p:nvPr/>
          </p:nvSpPr>
          <p:spPr>
            <a:xfrm>
              <a:off x="1930401" y="7223126"/>
              <a:ext cx="39688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8" name="Google Shape;5088;p139"/>
            <p:cNvSpPr/>
            <p:nvPr/>
          </p:nvSpPr>
          <p:spPr>
            <a:xfrm>
              <a:off x="1970088" y="71834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9" name="Google Shape;5089;p139"/>
            <p:cNvSpPr/>
            <p:nvPr/>
          </p:nvSpPr>
          <p:spPr>
            <a:xfrm>
              <a:off x="1892301" y="71834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90" name="Google Shape;5090;p139"/>
          <p:cNvGrpSpPr/>
          <p:nvPr/>
        </p:nvGrpSpPr>
        <p:grpSpPr>
          <a:xfrm>
            <a:off x="6459352" y="5013181"/>
            <a:ext cx="463845" cy="417840"/>
            <a:chOff x="5070475" y="5924550"/>
            <a:chExt cx="576263" cy="519113"/>
          </a:xfrm>
        </p:grpSpPr>
        <p:sp>
          <p:nvSpPr>
            <p:cNvPr id="5091" name="Google Shape;5091;p139"/>
            <p:cNvSpPr/>
            <p:nvPr/>
          </p:nvSpPr>
          <p:spPr>
            <a:xfrm>
              <a:off x="5070475" y="6030913"/>
              <a:ext cx="538163" cy="412750"/>
            </a:xfrm>
            <a:custGeom>
              <a:rect b="b" l="l" r="r" t="t"/>
              <a:pathLst>
                <a:path extrusionOk="0" h="2686" w="3498">
                  <a:moveTo>
                    <a:pt x="250" y="2686"/>
                  </a:moveTo>
                  <a:cubicBezTo>
                    <a:pt x="3248" y="2686"/>
                    <a:pt x="3248" y="2686"/>
                    <a:pt x="3248" y="2686"/>
                  </a:cubicBezTo>
                  <a:cubicBezTo>
                    <a:pt x="3386" y="2686"/>
                    <a:pt x="3498" y="2574"/>
                    <a:pt x="3498" y="2436"/>
                  </a:cubicBezTo>
                  <a:cubicBezTo>
                    <a:pt x="3498" y="2248"/>
                    <a:pt x="3498" y="2248"/>
                    <a:pt x="3498" y="2248"/>
                  </a:cubicBezTo>
                  <a:cubicBezTo>
                    <a:pt x="3498" y="2214"/>
                    <a:pt x="3470" y="2186"/>
                    <a:pt x="3436" y="2186"/>
                  </a:cubicBezTo>
                  <a:cubicBezTo>
                    <a:pt x="3311" y="2186"/>
                    <a:pt x="3311" y="2186"/>
                    <a:pt x="3311" y="2186"/>
                  </a:cubicBezTo>
                  <a:cubicBezTo>
                    <a:pt x="3311" y="1249"/>
                    <a:pt x="3311" y="1249"/>
                    <a:pt x="3311" y="1249"/>
                  </a:cubicBezTo>
                  <a:cubicBezTo>
                    <a:pt x="3186" y="1249"/>
                    <a:pt x="3186" y="1249"/>
                    <a:pt x="3186" y="1249"/>
                  </a:cubicBezTo>
                  <a:cubicBezTo>
                    <a:pt x="3186" y="2186"/>
                    <a:pt x="3186" y="2186"/>
                    <a:pt x="3186" y="2186"/>
                  </a:cubicBezTo>
                  <a:cubicBezTo>
                    <a:pt x="3061" y="2186"/>
                    <a:pt x="3061" y="2186"/>
                    <a:pt x="3061" y="2186"/>
                  </a:cubicBezTo>
                  <a:cubicBezTo>
                    <a:pt x="3061" y="1311"/>
                    <a:pt x="3061" y="1311"/>
                    <a:pt x="3061" y="1311"/>
                  </a:cubicBezTo>
                  <a:cubicBezTo>
                    <a:pt x="2936" y="1311"/>
                    <a:pt x="2936" y="1311"/>
                    <a:pt x="2936" y="1311"/>
                  </a:cubicBezTo>
                  <a:cubicBezTo>
                    <a:pt x="2936" y="2186"/>
                    <a:pt x="2936" y="2186"/>
                    <a:pt x="2936" y="2186"/>
                  </a:cubicBezTo>
                  <a:cubicBezTo>
                    <a:pt x="2131" y="2186"/>
                    <a:pt x="2131" y="2186"/>
                    <a:pt x="2131" y="2186"/>
                  </a:cubicBezTo>
                  <a:cubicBezTo>
                    <a:pt x="2065" y="2186"/>
                    <a:pt x="2004" y="2223"/>
                    <a:pt x="1974" y="2283"/>
                  </a:cubicBezTo>
                  <a:cubicBezTo>
                    <a:pt x="1966" y="2300"/>
                    <a:pt x="1948" y="2311"/>
                    <a:pt x="1929" y="2311"/>
                  </a:cubicBezTo>
                  <a:cubicBezTo>
                    <a:pt x="1569" y="2311"/>
                    <a:pt x="1569" y="2311"/>
                    <a:pt x="1569" y="2311"/>
                  </a:cubicBezTo>
                  <a:cubicBezTo>
                    <a:pt x="1550" y="2311"/>
                    <a:pt x="1532" y="2300"/>
                    <a:pt x="1524" y="2283"/>
                  </a:cubicBezTo>
                  <a:cubicBezTo>
                    <a:pt x="1494" y="2223"/>
                    <a:pt x="1433" y="2186"/>
                    <a:pt x="1367" y="2186"/>
                  </a:cubicBezTo>
                  <a:cubicBezTo>
                    <a:pt x="562" y="2186"/>
                    <a:pt x="562" y="2186"/>
                    <a:pt x="562" y="2186"/>
                  </a:cubicBezTo>
                  <a:cubicBezTo>
                    <a:pt x="562" y="374"/>
                    <a:pt x="562" y="374"/>
                    <a:pt x="562" y="374"/>
                  </a:cubicBezTo>
                  <a:cubicBezTo>
                    <a:pt x="1749" y="374"/>
                    <a:pt x="1749" y="374"/>
                    <a:pt x="1749" y="374"/>
                  </a:cubicBezTo>
                  <a:cubicBezTo>
                    <a:pt x="1749" y="249"/>
                    <a:pt x="1749" y="249"/>
                    <a:pt x="1749" y="249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465" y="249"/>
                    <a:pt x="437" y="277"/>
                    <a:pt x="437" y="312"/>
                  </a:cubicBezTo>
                  <a:cubicBezTo>
                    <a:pt x="437" y="2186"/>
                    <a:pt x="437" y="2186"/>
                    <a:pt x="437" y="2186"/>
                  </a:cubicBezTo>
                  <a:cubicBezTo>
                    <a:pt x="312" y="2186"/>
                    <a:pt x="312" y="2186"/>
                    <a:pt x="312" y="2186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312" y="208"/>
                    <a:pt x="396" y="125"/>
                    <a:pt x="500" y="125"/>
                  </a:cubicBezTo>
                  <a:cubicBezTo>
                    <a:pt x="1749" y="125"/>
                    <a:pt x="1749" y="125"/>
                    <a:pt x="1749" y="125"/>
                  </a:cubicBezTo>
                  <a:cubicBezTo>
                    <a:pt x="1749" y="0"/>
                    <a:pt x="1749" y="0"/>
                    <a:pt x="1749" y="0"/>
                  </a:cubicBezTo>
                  <a:cubicBezTo>
                    <a:pt x="500" y="0"/>
                    <a:pt x="500" y="0"/>
                    <a:pt x="500" y="0"/>
                  </a:cubicBezTo>
                  <a:cubicBezTo>
                    <a:pt x="327" y="0"/>
                    <a:pt x="188" y="140"/>
                    <a:pt x="187" y="312"/>
                  </a:cubicBezTo>
                  <a:cubicBezTo>
                    <a:pt x="187" y="2186"/>
                    <a:pt x="187" y="2186"/>
                    <a:pt x="187" y="2186"/>
                  </a:cubicBezTo>
                  <a:cubicBezTo>
                    <a:pt x="62" y="2186"/>
                    <a:pt x="62" y="2186"/>
                    <a:pt x="62" y="2186"/>
                  </a:cubicBezTo>
                  <a:cubicBezTo>
                    <a:pt x="28" y="2186"/>
                    <a:pt x="0" y="2214"/>
                    <a:pt x="0" y="2248"/>
                  </a:cubicBezTo>
                  <a:cubicBezTo>
                    <a:pt x="0" y="2436"/>
                    <a:pt x="0" y="2436"/>
                    <a:pt x="0" y="2436"/>
                  </a:cubicBezTo>
                  <a:cubicBezTo>
                    <a:pt x="0" y="2574"/>
                    <a:pt x="112" y="2686"/>
                    <a:pt x="250" y="2686"/>
                  </a:cubicBezTo>
                  <a:moveTo>
                    <a:pt x="125" y="2311"/>
                  </a:moveTo>
                  <a:cubicBezTo>
                    <a:pt x="1367" y="2311"/>
                    <a:pt x="1367" y="2311"/>
                    <a:pt x="1367" y="2311"/>
                  </a:cubicBezTo>
                  <a:cubicBezTo>
                    <a:pt x="1386" y="2311"/>
                    <a:pt x="1404" y="2322"/>
                    <a:pt x="1412" y="2339"/>
                  </a:cubicBezTo>
                  <a:cubicBezTo>
                    <a:pt x="1442" y="2398"/>
                    <a:pt x="1503" y="2436"/>
                    <a:pt x="1569" y="2436"/>
                  </a:cubicBezTo>
                  <a:cubicBezTo>
                    <a:pt x="1929" y="2436"/>
                    <a:pt x="1929" y="2436"/>
                    <a:pt x="1929" y="2436"/>
                  </a:cubicBezTo>
                  <a:cubicBezTo>
                    <a:pt x="1996" y="2436"/>
                    <a:pt x="2056" y="2398"/>
                    <a:pt x="2086" y="2339"/>
                  </a:cubicBezTo>
                  <a:cubicBezTo>
                    <a:pt x="2095" y="2322"/>
                    <a:pt x="2112" y="2311"/>
                    <a:pt x="2131" y="2311"/>
                  </a:cubicBezTo>
                  <a:cubicBezTo>
                    <a:pt x="3373" y="2311"/>
                    <a:pt x="3373" y="2311"/>
                    <a:pt x="3373" y="2311"/>
                  </a:cubicBezTo>
                  <a:cubicBezTo>
                    <a:pt x="3373" y="2436"/>
                    <a:pt x="3373" y="2436"/>
                    <a:pt x="3373" y="2436"/>
                  </a:cubicBezTo>
                  <a:cubicBezTo>
                    <a:pt x="3373" y="2505"/>
                    <a:pt x="3317" y="2561"/>
                    <a:pt x="3248" y="2561"/>
                  </a:cubicBezTo>
                  <a:cubicBezTo>
                    <a:pt x="250" y="2561"/>
                    <a:pt x="250" y="2561"/>
                    <a:pt x="250" y="2561"/>
                  </a:cubicBezTo>
                  <a:cubicBezTo>
                    <a:pt x="181" y="2561"/>
                    <a:pt x="125" y="2505"/>
                    <a:pt x="125" y="2436"/>
                  </a:cubicBezTo>
                  <a:lnTo>
                    <a:pt x="125" y="23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2" name="Google Shape;5092;p139"/>
            <p:cNvSpPr/>
            <p:nvPr/>
          </p:nvSpPr>
          <p:spPr>
            <a:xfrm>
              <a:off x="5176838" y="6107113"/>
              <a:ext cx="19050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3" name="Google Shape;5093;p139"/>
            <p:cNvSpPr/>
            <p:nvPr/>
          </p:nvSpPr>
          <p:spPr>
            <a:xfrm>
              <a:off x="5214938" y="6107113"/>
              <a:ext cx="19050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4" name="Google Shape;5094;p139"/>
            <p:cNvSpPr/>
            <p:nvPr/>
          </p:nvSpPr>
          <p:spPr>
            <a:xfrm>
              <a:off x="5253038" y="6107113"/>
              <a:ext cx="19050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5" name="Google Shape;5095;p139"/>
            <p:cNvSpPr/>
            <p:nvPr/>
          </p:nvSpPr>
          <p:spPr>
            <a:xfrm>
              <a:off x="5176838" y="6145213"/>
              <a:ext cx="239713" cy="77788"/>
            </a:xfrm>
            <a:custGeom>
              <a:rect b="b" l="l" r="r" t="t"/>
              <a:pathLst>
                <a:path extrusionOk="0" h="500" w="1562">
                  <a:moveTo>
                    <a:pt x="1187" y="125"/>
                  </a:moveTo>
                  <a:cubicBezTo>
                    <a:pt x="1187" y="0"/>
                    <a:pt x="1187" y="0"/>
                    <a:pt x="118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3"/>
                  </a:cubicBezTo>
                  <a:cubicBezTo>
                    <a:pt x="0" y="437"/>
                    <a:pt x="0" y="437"/>
                    <a:pt x="0" y="437"/>
                  </a:cubicBezTo>
                  <a:cubicBezTo>
                    <a:pt x="0" y="472"/>
                    <a:pt x="28" y="500"/>
                    <a:pt x="63" y="500"/>
                  </a:cubicBezTo>
                  <a:cubicBezTo>
                    <a:pt x="1562" y="500"/>
                    <a:pt x="1562" y="500"/>
                    <a:pt x="1562" y="500"/>
                  </a:cubicBezTo>
                  <a:cubicBezTo>
                    <a:pt x="1562" y="375"/>
                    <a:pt x="1562" y="375"/>
                    <a:pt x="1562" y="375"/>
                  </a:cubicBezTo>
                  <a:cubicBezTo>
                    <a:pt x="125" y="375"/>
                    <a:pt x="125" y="375"/>
                    <a:pt x="125" y="375"/>
                  </a:cubicBezTo>
                  <a:cubicBezTo>
                    <a:pt x="125" y="125"/>
                    <a:pt x="125" y="125"/>
                    <a:pt x="125" y="125"/>
                  </a:cubicBezTo>
                  <a:lnTo>
                    <a:pt x="1187" y="1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6" name="Google Shape;5096;p139"/>
            <p:cNvSpPr/>
            <p:nvPr/>
          </p:nvSpPr>
          <p:spPr>
            <a:xfrm>
              <a:off x="5176838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7" name="Google Shape;5097;p139"/>
            <p:cNvSpPr/>
            <p:nvPr/>
          </p:nvSpPr>
          <p:spPr>
            <a:xfrm>
              <a:off x="5262563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8" name="Google Shape;5098;p139"/>
            <p:cNvSpPr/>
            <p:nvPr/>
          </p:nvSpPr>
          <p:spPr>
            <a:xfrm>
              <a:off x="5349875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9" name="Google Shape;5099;p139"/>
            <p:cNvSpPr/>
            <p:nvPr/>
          </p:nvSpPr>
          <p:spPr>
            <a:xfrm>
              <a:off x="5435600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0" name="Google Shape;5100;p139"/>
            <p:cNvSpPr/>
            <p:nvPr/>
          </p:nvSpPr>
          <p:spPr>
            <a:xfrm>
              <a:off x="5262563" y="6242050"/>
              <a:ext cx="66675" cy="66675"/>
            </a:xfrm>
            <a:custGeom>
              <a:rect b="b" l="l" r="r" t="t"/>
              <a:pathLst>
                <a:path extrusionOk="0" h="437" w="438">
                  <a:moveTo>
                    <a:pt x="438" y="62"/>
                  </a:moveTo>
                  <a:cubicBezTo>
                    <a:pt x="438" y="28"/>
                    <a:pt x="410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10" y="437"/>
                    <a:pt x="438" y="409"/>
                    <a:pt x="438" y="375"/>
                  </a:cubicBezTo>
                  <a:lnTo>
                    <a:pt x="438" y="62"/>
                  </a:lnTo>
                  <a:close/>
                  <a:moveTo>
                    <a:pt x="313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3" y="125"/>
                    <a:pt x="313" y="125"/>
                    <a:pt x="313" y="125"/>
                  </a:cubicBezTo>
                  <a:lnTo>
                    <a:pt x="313" y="3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1" name="Google Shape;5101;p139"/>
            <p:cNvSpPr/>
            <p:nvPr/>
          </p:nvSpPr>
          <p:spPr>
            <a:xfrm>
              <a:off x="5176838" y="6242050"/>
              <a:ext cx="66675" cy="66675"/>
            </a:xfrm>
            <a:custGeom>
              <a:rect b="b" l="l" r="r" t="t"/>
              <a:pathLst>
                <a:path extrusionOk="0" h="437" w="437">
                  <a:moveTo>
                    <a:pt x="437" y="62"/>
                  </a:moveTo>
                  <a:cubicBezTo>
                    <a:pt x="437" y="28"/>
                    <a:pt x="409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2" name="Google Shape;5102;p139"/>
            <p:cNvSpPr/>
            <p:nvPr/>
          </p:nvSpPr>
          <p:spPr>
            <a:xfrm>
              <a:off x="5435600" y="6242050"/>
              <a:ext cx="66675" cy="66675"/>
            </a:xfrm>
            <a:custGeom>
              <a:rect b="b" l="l" r="r" t="t"/>
              <a:pathLst>
                <a:path extrusionOk="0" h="437" w="437">
                  <a:moveTo>
                    <a:pt x="375" y="437"/>
                  </a:moveTo>
                  <a:cubicBezTo>
                    <a:pt x="409" y="437"/>
                    <a:pt x="437" y="409"/>
                    <a:pt x="437" y="375"/>
                  </a:cubicBezTo>
                  <a:cubicBezTo>
                    <a:pt x="437" y="62"/>
                    <a:pt x="437" y="62"/>
                    <a:pt x="437" y="62"/>
                  </a:cubicBezTo>
                  <a:cubicBezTo>
                    <a:pt x="437" y="28"/>
                    <a:pt x="409" y="0"/>
                    <a:pt x="375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2" y="437"/>
                  </a:cubicBezTo>
                  <a:lnTo>
                    <a:pt x="375" y="437"/>
                  </a:lnTo>
                  <a:close/>
                  <a:moveTo>
                    <a:pt x="125" y="125"/>
                  </a:moveTo>
                  <a:cubicBezTo>
                    <a:pt x="312" y="125"/>
                    <a:pt x="312" y="125"/>
                    <a:pt x="312" y="125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125" y="312"/>
                    <a:pt x="125" y="312"/>
                    <a:pt x="125" y="312"/>
                  </a:cubicBezTo>
                  <a:lnTo>
                    <a:pt x="125" y="1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3" name="Google Shape;5103;p139"/>
            <p:cNvSpPr/>
            <p:nvPr/>
          </p:nvSpPr>
          <p:spPr>
            <a:xfrm>
              <a:off x="5349875" y="6242050"/>
              <a:ext cx="66675" cy="66675"/>
            </a:xfrm>
            <a:custGeom>
              <a:rect b="b" l="l" r="r" t="t"/>
              <a:pathLst>
                <a:path extrusionOk="0" h="437" w="437">
                  <a:moveTo>
                    <a:pt x="437" y="62"/>
                  </a:moveTo>
                  <a:cubicBezTo>
                    <a:pt x="437" y="28"/>
                    <a:pt x="409" y="0"/>
                    <a:pt x="374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7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7" y="437"/>
                    <a:pt x="62" y="437"/>
                  </a:cubicBezTo>
                  <a:cubicBezTo>
                    <a:pt x="374" y="437"/>
                    <a:pt x="374" y="437"/>
                    <a:pt x="374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4" y="312"/>
                    <a:pt x="124" y="312"/>
                    <a:pt x="124" y="312"/>
                  </a:cubicBezTo>
                  <a:cubicBezTo>
                    <a:pt x="124" y="125"/>
                    <a:pt x="124" y="125"/>
                    <a:pt x="124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4" name="Google Shape;5104;p139"/>
            <p:cNvSpPr/>
            <p:nvPr/>
          </p:nvSpPr>
          <p:spPr>
            <a:xfrm>
              <a:off x="5359400" y="5924550"/>
              <a:ext cx="287338" cy="288925"/>
            </a:xfrm>
            <a:custGeom>
              <a:rect b="b" l="l" r="r" t="t"/>
              <a:pathLst>
                <a:path extrusionOk="0" h="1874" w="1874">
                  <a:moveTo>
                    <a:pt x="937" y="0"/>
                  </a:moveTo>
                  <a:cubicBezTo>
                    <a:pt x="420" y="0"/>
                    <a:pt x="0" y="420"/>
                    <a:pt x="0" y="937"/>
                  </a:cubicBezTo>
                  <a:cubicBezTo>
                    <a:pt x="0" y="1455"/>
                    <a:pt x="420" y="1874"/>
                    <a:pt x="937" y="1874"/>
                  </a:cubicBezTo>
                  <a:cubicBezTo>
                    <a:pt x="1455" y="1874"/>
                    <a:pt x="1874" y="1455"/>
                    <a:pt x="1874" y="937"/>
                  </a:cubicBezTo>
                  <a:cubicBezTo>
                    <a:pt x="1873" y="420"/>
                    <a:pt x="1454" y="1"/>
                    <a:pt x="937" y="0"/>
                  </a:cubicBezTo>
                  <a:moveTo>
                    <a:pt x="937" y="1750"/>
                  </a:moveTo>
                  <a:cubicBezTo>
                    <a:pt x="489" y="1750"/>
                    <a:pt x="125" y="1386"/>
                    <a:pt x="125" y="937"/>
                  </a:cubicBezTo>
                  <a:cubicBezTo>
                    <a:pt x="125" y="489"/>
                    <a:pt x="489" y="125"/>
                    <a:pt x="937" y="125"/>
                  </a:cubicBezTo>
                  <a:cubicBezTo>
                    <a:pt x="1386" y="125"/>
                    <a:pt x="1749" y="489"/>
                    <a:pt x="1749" y="937"/>
                  </a:cubicBezTo>
                  <a:cubicBezTo>
                    <a:pt x="1749" y="1386"/>
                    <a:pt x="1385" y="1749"/>
                    <a:pt x="937" y="175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5" name="Google Shape;5105;p139"/>
            <p:cNvSpPr/>
            <p:nvPr/>
          </p:nvSpPr>
          <p:spPr>
            <a:xfrm>
              <a:off x="5416550" y="5961063"/>
              <a:ext cx="131763" cy="157163"/>
            </a:xfrm>
            <a:custGeom>
              <a:rect b="b" l="l" r="r" t="t"/>
              <a:pathLst>
                <a:path extrusionOk="0" h="1020" w="862">
                  <a:moveTo>
                    <a:pt x="563" y="260"/>
                  </a:moveTo>
                  <a:cubicBezTo>
                    <a:pt x="591" y="260"/>
                    <a:pt x="618" y="263"/>
                    <a:pt x="645" y="269"/>
                  </a:cubicBezTo>
                  <a:cubicBezTo>
                    <a:pt x="553" y="327"/>
                    <a:pt x="553" y="327"/>
                    <a:pt x="553" y="327"/>
                  </a:cubicBezTo>
                  <a:cubicBezTo>
                    <a:pt x="620" y="433"/>
                    <a:pt x="620" y="433"/>
                    <a:pt x="620" y="433"/>
                  </a:cubicBezTo>
                  <a:cubicBezTo>
                    <a:pt x="831" y="300"/>
                    <a:pt x="831" y="300"/>
                    <a:pt x="831" y="300"/>
                  </a:cubicBezTo>
                  <a:cubicBezTo>
                    <a:pt x="845" y="291"/>
                    <a:pt x="855" y="276"/>
                    <a:pt x="859" y="259"/>
                  </a:cubicBezTo>
                  <a:cubicBezTo>
                    <a:pt x="862" y="242"/>
                    <a:pt x="858" y="224"/>
                    <a:pt x="848" y="210"/>
                  </a:cubicBezTo>
                  <a:cubicBezTo>
                    <a:pt x="694" y="0"/>
                    <a:pt x="694" y="0"/>
                    <a:pt x="694" y="0"/>
                  </a:cubicBezTo>
                  <a:cubicBezTo>
                    <a:pt x="593" y="73"/>
                    <a:pt x="593" y="73"/>
                    <a:pt x="593" y="73"/>
                  </a:cubicBezTo>
                  <a:cubicBezTo>
                    <a:pt x="643" y="141"/>
                    <a:pt x="643" y="141"/>
                    <a:pt x="643" y="141"/>
                  </a:cubicBezTo>
                  <a:cubicBezTo>
                    <a:pt x="482" y="117"/>
                    <a:pt x="318" y="165"/>
                    <a:pt x="194" y="272"/>
                  </a:cubicBezTo>
                  <a:cubicBezTo>
                    <a:pt x="71" y="379"/>
                    <a:pt x="0" y="534"/>
                    <a:pt x="1" y="697"/>
                  </a:cubicBezTo>
                  <a:cubicBezTo>
                    <a:pt x="1" y="813"/>
                    <a:pt x="36" y="926"/>
                    <a:pt x="103" y="1020"/>
                  </a:cubicBezTo>
                  <a:cubicBezTo>
                    <a:pt x="205" y="948"/>
                    <a:pt x="205" y="948"/>
                    <a:pt x="205" y="948"/>
                  </a:cubicBezTo>
                  <a:cubicBezTo>
                    <a:pt x="111" y="815"/>
                    <a:pt x="100" y="640"/>
                    <a:pt x="175" y="496"/>
                  </a:cubicBezTo>
                  <a:cubicBezTo>
                    <a:pt x="250" y="351"/>
                    <a:pt x="400" y="260"/>
                    <a:pt x="563" y="26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6" name="Google Shape;5106;p139"/>
            <p:cNvSpPr/>
            <p:nvPr/>
          </p:nvSpPr>
          <p:spPr>
            <a:xfrm>
              <a:off x="5456238" y="6018213"/>
              <a:ext cx="138113" cy="157163"/>
            </a:xfrm>
            <a:custGeom>
              <a:rect b="b" l="l" r="r" t="t"/>
              <a:pathLst>
                <a:path extrusionOk="0" h="1021" w="894">
                  <a:moveTo>
                    <a:pt x="657" y="72"/>
                  </a:moveTo>
                  <a:cubicBezTo>
                    <a:pt x="750" y="206"/>
                    <a:pt x="762" y="380"/>
                    <a:pt x="686" y="525"/>
                  </a:cubicBezTo>
                  <a:cubicBezTo>
                    <a:pt x="611" y="670"/>
                    <a:pt x="462" y="761"/>
                    <a:pt x="298" y="760"/>
                  </a:cubicBezTo>
                  <a:cubicBezTo>
                    <a:pt x="271" y="760"/>
                    <a:pt x="243" y="757"/>
                    <a:pt x="216" y="752"/>
                  </a:cubicBezTo>
                  <a:cubicBezTo>
                    <a:pt x="308" y="694"/>
                    <a:pt x="308" y="694"/>
                    <a:pt x="308" y="694"/>
                  </a:cubicBezTo>
                  <a:cubicBezTo>
                    <a:pt x="242" y="588"/>
                    <a:pt x="242" y="588"/>
                    <a:pt x="242" y="588"/>
                  </a:cubicBezTo>
                  <a:cubicBezTo>
                    <a:pt x="31" y="721"/>
                    <a:pt x="31" y="721"/>
                    <a:pt x="31" y="721"/>
                  </a:cubicBezTo>
                  <a:cubicBezTo>
                    <a:pt x="16" y="730"/>
                    <a:pt x="6" y="745"/>
                    <a:pt x="3" y="762"/>
                  </a:cubicBezTo>
                  <a:cubicBezTo>
                    <a:pt x="0" y="779"/>
                    <a:pt x="3" y="796"/>
                    <a:pt x="14" y="810"/>
                  </a:cubicBezTo>
                  <a:cubicBezTo>
                    <a:pt x="167" y="1021"/>
                    <a:pt x="167" y="1021"/>
                    <a:pt x="167" y="1021"/>
                  </a:cubicBezTo>
                  <a:cubicBezTo>
                    <a:pt x="268" y="947"/>
                    <a:pt x="268" y="947"/>
                    <a:pt x="268" y="947"/>
                  </a:cubicBezTo>
                  <a:cubicBezTo>
                    <a:pt x="218" y="879"/>
                    <a:pt x="218" y="879"/>
                    <a:pt x="218" y="879"/>
                  </a:cubicBezTo>
                  <a:cubicBezTo>
                    <a:pt x="440" y="911"/>
                    <a:pt x="659" y="808"/>
                    <a:pt x="777" y="617"/>
                  </a:cubicBezTo>
                  <a:cubicBezTo>
                    <a:pt x="894" y="426"/>
                    <a:pt x="887" y="184"/>
                    <a:pt x="759" y="0"/>
                  </a:cubicBezTo>
                  <a:lnTo>
                    <a:pt x="657" y="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07" name="Google Shape;5107;p139"/>
          <p:cNvGrpSpPr/>
          <p:nvPr/>
        </p:nvGrpSpPr>
        <p:grpSpPr>
          <a:xfrm>
            <a:off x="4515071" y="2376894"/>
            <a:ext cx="416963" cy="417819"/>
            <a:chOff x="2174875" y="4595813"/>
            <a:chExt cx="771525" cy="773113"/>
          </a:xfrm>
        </p:grpSpPr>
        <p:sp>
          <p:nvSpPr>
            <p:cNvPr id="5108" name="Google Shape;5108;p139"/>
            <p:cNvSpPr/>
            <p:nvPr/>
          </p:nvSpPr>
          <p:spPr>
            <a:xfrm>
              <a:off x="2517775" y="5100638"/>
              <a:ext cx="77788" cy="77788"/>
            </a:xfrm>
            <a:custGeom>
              <a:rect b="b" l="l" r="r" t="t"/>
              <a:pathLst>
                <a:path extrusionOk="0" h="242" w="242">
                  <a:moveTo>
                    <a:pt x="121" y="0"/>
                  </a:moveTo>
                  <a:cubicBezTo>
                    <a:pt x="54" y="0"/>
                    <a:pt x="0" y="54"/>
                    <a:pt x="0" y="121"/>
                  </a:cubicBezTo>
                  <a:cubicBezTo>
                    <a:pt x="0" y="188"/>
                    <a:pt x="54" y="242"/>
                    <a:pt x="121" y="242"/>
                  </a:cubicBezTo>
                  <a:cubicBezTo>
                    <a:pt x="188" y="242"/>
                    <a:pt x="242" y="188"/>
                    <a:pt x="242" y="121"/>
                  </a:cubicBezTo>
                  <a:cubicBezTo>
                    <a:pt x="242" y="54"/>
                    <a:pt x="188" y="0"/>
                    <a:pt x="121" y="0"/>
                  </a:cubicBezTo>
                  <a:close/>
                  <a:moveTo>
                    <a:pt x="121" y="149"/>
                  </a:moveTo>
                  <a:cubicBezTo>
                    <a:pt x="106" y="149"/>
                    <a:pt x="93" y="137"/>
                    <a:pt x="93" y="121"/>
                  </a:cubicBezTo>
                  <a:cubicBezTo>
                    <a:pt x="93" y="106"/>
                    <a:pt x="106" y="93"/>
                    <a:pt x="121" y="93"/>
                  </a:cubicBezTo>
                  <a:cubicBezTo>
                    <a:pt x="136" y="93"/>
                    <a:pt x="149" y="106"/>
                    <a:pt x="149" y="121"/>
                  </a:cubicBezTo>
                  <a:cubicBezTo>
                    <a:pt x="149" y="137"/>
                    <a:pt x="136" y="149"/>
                    <a:pt x="121" y="1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09" name="Google Shape;5109;p139"/>
            <p:cNvSpPr/>
            <p:nvPr/>
          </p:nvSpPr>
          <p:spPr>
            <a:xfrm>
              <a:off x="2652713" y="5046663"/>
              <a:ext cx="30163" cy="30163"/>
            </a:xfrm>
            <a:custGeom>
              <a:rect b="b" l="l" r="r" t="t"/>
              <a:pathLst>
                <a:path extrusionOk="0" h="93" w="93">
                  <a:moveTo>
                    <a:pt x="79" y="14"/>
                  </a:moveTo>
                  <a:cubicBezTo>
                    <a:pt x="71" y="5"/>
                    <a:pt x="59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3"/>
                    <a:pt x="0" y="35"/>
                    <a:pt x="0" y="47"/>
                  </a:cubicBezTo>
                  <a:cubicBezTo>
                    <a:pt x="0" y="59"/>
                    <a:pt x="5" y="71"/>
                    <a:pt x="13" y="80"/>
                  </a:cubicBezTo>
                  <a:cubicBezTo>
                    <a:pt x="22" y="89"/>
                    <a:pt x="34" y="93"/>
                    <a:pt x="46" y="93"/>
                  </a:cubicBezTo>
                  <a:cubicBezTo>
                    <a:pt x="59" y="93"/>
                    <a:pt x="71" y="89"/>
                    <a:pt x="79" y="80"/>
                  </a:cubicBezTo>
                  <a:cubicBezTo>
                    <a:pt x="88" y="71"/>
                    <a:pt x="93" y="59"/>
                    <a:pt x="93" y="47"/>
                  </a:cubicBezTo>
                  <a:cubicBezTo>
                    <a:pt x="93" y="35"/>
                    <a:pt x="88" y="23"/>
                    <a:pt x="79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0" name="Google Shape;5110;p139"/>
            <p:cNvSpPr/>
            <p:nvPr/>
          </p:nvSpPr>
          <p:spPr>
            <a:xfrm>
              <a:off x="2174875" y="4595813"/>
              <a:ext cx="771525" cy="773113"/>
            </a:xfrm>
            <a:custGeom>
              <a:rect b="b" l="l" r="r" t="t"/>
              <a:pathLst>
                <a:path extrusionOk="0" h="2387" w="2382">
                  <a:moveTo>
                    <a:pt x="2149" y="675"/>
                  </a:moveTo>
                  <a:cubicBezTo>
                    <a:pt x="2099" y="675"/>
                    <a:pt x="2099" y="675"/>
                    <a:pt x="2099" y="675"/>
                  </a:cubicBezTo>
                  <a:cubicBezTo>
                    <a:pt x="1443" y="19"/>
                    <a:pt x="1443" y="19"/>
                    <a:pt x="1443" y="19"/>
                  </a:cubicBezTo>
                  <a:cubicBezTo>
                    <a:pt x="1425" y="1"/>
                    <a:pt x="1395" y="1"/>
                    <a:pt x="1377" y="19"/>
                  </a:cubicBezTo>
                  <a:cubicBezTo>
                    <a:pt x="1209" y="187"/>
                    <a:pt x="1209" y="187"/>
                    <a:pt x="1209" y="187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12" y="0"/>
                    <a:pt x="487" y="15"/>
                    <a:pt x="480" y="40"/>
                  </a:cubicBezTo>
                  <a:cubicBezTo>
                    <a:pt x="310" y="675"/>
                    <a:pt x="310" y="675"/>
                    <a:pt x="310" y="675"/>
                  </a:cubicBezTo>
                  <a:cubicBezTo>
                    <a:pt x="196" y="675"/>
                    <a:pt x="196" y="675"/>
                    <a:pt x="196" y="675"/>
                  </a:cubicBezTo>
                  <a:cubicBezTo>
                    <a:pt x="88" y="675"/>
                    <a:pt x="0" y="763"/>
                    <a:pt x="0" y="870"/>
                  </a:cubicBezTo>
                  <a:cubicBezTo>
                    <a:pt x="0" y="873"/>
                    <a:pt x="1" y="876"/>
                    <a:pt x="1" y="878"/>
                  </a:cubicBezTo>
                  <a:cubicBezTo>
                    <a:pt x="1" y="879"/>
                    <a:pt x="0" y="881"/>
                    <a:pt x="0" y="882"/>
                  </a:cubicBezTo>
                  <a:cubicBezTo>
                    <a:pt x="0" y="2154"/>
                    <a:pt x="0" y="2154"/>
                    <a:pt x="0" y="2154"/>
                  </a:cubicBezTo>
                  <a:cubicBezTo>
                    <a:pt x="0" y="2282"/>
                    <a:pt x="105" y="2387"/>
                    <a:pt x="233" y="2387"/>
                  </a:cubicBezTo>
                  <a:cubicBezTo>
                    <a:pt x="1898" y="2387"/>
                    <a:pt x="1898" y="2387"/>
                    <a:pt x="1898" y="2387"/>
                  </a:cubicBezTo>
                  <a:cubicBezTo>
                    <a:pt x="1899" y="2387"/>
                    <a:pt x="1899" y="2387"/>
                    <a:pt x="1900" y="2387"/>
                  </a:cubicBezTo>
                  <a:cubicBezTo>
                    <a:pt x="2149" y="2387"/>
                    <a:pt x="2149" y="2387"/>
                    <a:pt x="2149" y="2387"/>
                  </a:cubicBezTo>
                  <a:cubicBezTo>
                    <a:pt x="2277" y="2387"/>
                    <a:pt x="2382" y="2282"/>
                    <a:pt x="2382" y="2154"/>
                  </a:cubicBezTo>
                  <a:cubicBezTo>
                    <a:pt x="2382" y="908"/>
                    <a:pt x="2382" y="908"/>
                    <a:pt x="2382" y="908"/>
                  </a:cubicBezTo>
                  <a:cubicBezTo>
                    <a:pt x="2382" y="779"/>
                    <a:pt x="2277" y="675"/>
                    <a:pt x="2149" y="675"/>
                  </a:cubicBezTo>
                  <a:close/>
                  <a:moveTo>
                    <a:pt x="2107" y="768"/>
                  </a:moveTo>
                  <a:cubicBezTo>
                    <a:pt x="2149" y="768"/>
                    <a:pt x="2149" y="768"/>
                    <a:pt x="2149" y="768"/>
                  </a:cubicBezTo>
                  <a:cubicBezTo>
                    <a:pt x="2226" y="768"/>
                    <a:pt x="2289" y="831"/>
                    <a:pt x="2289" y="908"/>
                  </a:cubicBezTo>
                  <a:cubicBezTo>
                    <a:pt x="2289" y="1280"/>
                    <a:pt x="2289" y="1280"/>
                    <a:pt x="2289" y="1280"/>
                  </a:cubicBezTo>
                  <a:cubicBezTo>
                    <a:pt x="2289" y="1341"/>
                    <a:pt x="2239" y="1391"/>
                    <a:pt x="2178" y="1391"/>
                  </a:cubicBezTo>
                  <a:cubicBezTo>
                    <a:pt x="2130" y="1391"/>
                    <a:pt x="2130" y="1391"/>
                    <a:pt x="2130" y="1391"/>
                  </a:cubicBezTo>
                  <a:cubicBezTo>
                    <a:pt x="2130" y="1205"/>
                    <a:pt x="2130" y="1205"/>
                    <a:pt x="2130" y="1205"/>
                  </a:cubicBezTo>
                  <a:cubicBezTo>
                    <a:pt x="2130" y="1079"/>
                    <a:pt x="2029" y="975"/>
                    <a:pt x="1903" y="973"/>
                  </a:cubicBezTo>
                  <a:lnTo>
                    <a:pt x="2107" y="768"/>
                  </a:lnTo>
                  <a:close/>
                  <a:moveTo>
                    <a:pt x="1256" y="272"/>
                  </a:moveTo>
                  <a:cubicBezTo>
                    <a:pt x="1256" y="272"/>
                    <a:pt x="1256" y="272"/>
                    <a:pt x="1256" y="272"/>
                  </a:cubicBezTo>
                  <a:cubicBezTo>
                    <a:pt x="1410" y="118"/>
                    <a:pt x="1410" y="118"/>
                    <a:pt x="1410" y="118"/>
                  </a:cubicBezTo>
                  <a:cubicBezTo>
                    <a:pt x="2018" y="726"/>
                    <a:pt x="2018" y="726"/>
                    <a:pt x="2018" y="726"/>
                  </a:cubicBezTo>
                  <a:cubicBezTo>
                    <a:pt x="1773" y="971"/>
                    <a:pt x="1773" y="971"/>
                    <a:pt x="1773" y="971"/>
                  </a:cubicBezTo>
                  <a:cubicBezTo>
                    <a:pt x="1688" y="971"/>
                    <a:pt x="1688" y="971"/>
                    <a:pt x="1688" y="971"/>
                  </a:cubicBezTo>
                  <a:cubicBezTo>
                    <a:pt x="1799" y="860"/>
                    <a:pt x="1799" y="860"/>
                    <a:pt x="1799" y="860"/>
                  </a:cubicBezTo>
                  <a:cubicBezTo>
                    <a:pt x="1817" y="842"/>
                    <a:pt x="1817" y="812"/>
                    <a:pt x="1799" y="794"/>
                  </a:cubicBezTo>
                  <a:cubicBezTo>
                    <a:pt x="1761" y="756"/>
                    <a:pt x="1761" y="695"/>
                    <a:pt x="1799" y="658"/>
                  </a:cubicBezTo>
                  <a:cubicBezTo>
                    <a:pt x="1817" y="639"/>
                    <a:pt x="1817" y="610"/>
                    <a:pt x="1799" y="592"/>
                  </a:cubicBezTo>
                  <a:cubicBezTo>
                    <a:pt x="1544" y="337"/>
                    <a:pt x="1544" y="337"/>
                    <a:pt x="1544" y="337"/>
                  </a:cubicBezTo>
                  <a:cubicBezTo>
                    <a:pt x="1526" y="319"/>
                    <a:pt x="1496" y="319"/>
                    <a:pt x="1478" y="337"/>
                  </a:cubicBezTo>
                  <a:cubicBezTo>
                    <a:pt x="1441" y="374"/>
                    <a:pt x="1379" y="374"/>
                    <a:pt x="1342" y="337"/>
                  </a:cubicBezTo>
                  <a:cubicBezTo>
                    <a:pt x="1324" y="319"/>
                    <a:pt x="1294" y="319"/>
                    <a:pt x="1276" y="337"/>
                  </a:cubicBezTo>
                  <a:cubicBezTo>
                    <a:pt x="642" y="971"/>
                    <a:pt x="642" y="971"/>
                    <a:pt x="642" y="971"/>
                  </a:cubicBezTo>
                  <a:cubicBezTo>
                    <a:pt x="557" y="971"/>
                    <a:pt x="557" y="971"/>
                    <a:pt x="557" y="971"/>
                  </a:cubicBezTo>
                  <a:lnTo>
                    <a:pt x="1256" y="272"/>
                  </a:lnTo>
                  <a:close/>
                  <a:moveTo>
                    <a:pt x="1119" y="796"/>
                  </a:moveTo>
                  <a:cubicBezTo>
                    <a:pt x="1013" y="796"/>
                    <a:pt x="924" y="871"/>
                    <a:pt x="902" y="971"/>
                  </a:cubicBezTo>
                  <a:cubicBezTo>
                    <a:pt x="773" y="971"/>
                    <a:pt x="773" y="971"/>
                    <a:pt x="773" y="971"/>
                  </a:cubicBezTo>
                  <a:cubicBezTo>
                    <a:pt x="1313" y="431"/>
                    <a:pt x="1313" y="431"/>
                    <a:pt x="1313" y="431"/>
                  </a:cubicBezTo>
                  <a:cubicBezTo>
                    <a:pt x="1372" y="467"/>
                    <a:pt x="1447" y="467"/>
                    <a:pt x="1507" y="431"/>
                  </a:cubicBezTo>
                  <a:cubicBezTo>
                    <a:pt x="1704" y="629"/>
                    <a:pt x="1704" y="629"/>
                    <a:pt x="1704" y="629"/>
                  </a:cubicBezTo>
                  <a:cubicBezTo>
                    <a:pt x="1669" y="688"/>
                    <a:pt x="1669" y="763"/>
                    <a:pt x="1704" y="823"/>
                  </a:cubicBezTo>
                  <a:cubicBezTo>
                    <a:pt x="1556" y="971"/>
                    <a:pt x="1556" y="971"/>
                    <a:pt x="1556" y="971"/>
                  </a:cubicBezTo>
                  <a:cubicBezTo>
                    <a:pt x="1336" y="971"/>
                    <a:pt x="1336" y="971"/>
                    <a:pt x="1336" y="971"/>
                  </a:cubicBezTo>
                  <a:cubicBezTo>
                    <a:pt x="1314" y="871"/>
                    <a:pt x="1225" y="796"/>
                    <a:pt x="1119" y="796"/>
                  </a:cubicBezTo>
                  <a:close/>
                  <a:moveTo>
                    <a:pt x="1239" y="971"/>
                  </a:moveTo>
                  <a:cubicBezTo>
                    <a:pt x="999" y="971"/>
                    <a:pt x="999" y="971"/>
                    <a:pt x="999" y="971"/>
                  </a:cubicBezTo>
                  <a:cubicBezTo>
                    <a:pt x="1018" y="923"/>
                    <a:pt x="1065" y="889"/>
                    <a:pt x="1119" y="889"/>
                  </a:cubicBezTo>
                  <a:cubicBezTo>
                    <a:pt x="1173" y="889"/>
                    <a:pt x="1220" y="923"/>
                    <a:pt x="1239" y="971"/>
                  </a:cubicBezTo>
                  <a:close/>
                  <a:moveTo>
                    <a:pt x="507" y="889"/>
                  </a:moveTo>
                  <a:cubicBezTo>
                    <a:pt x="631" y="429"/>
                    <a:pt x="631" y="429"/>
                    <a:pt x="631" y="429"/>
                  </a:cubicBezTo>
                  <a:cubicBezTo>
                    <a:pt x="664" y="430"/>
                    <a:pt x="698" y="421"/>
                    <a:pt x="728" y="404"/>
                  </a:cubicBezTo>
                  <a:cubicBezTo>
                    <a:pt x="758" y="386"/>
                    <a:pt x="782" y="362"/>
                    <a:pt x="799" y="332"/>
                  </a:cubicBezTo>
                  <a:cubicBezTo>
                    <a:pt x="1008" y="388"/>
                    <a:pt x="1008" y="388"/>
                    <a:pt x="1008" y="388"/>
                  </a:cubicBezTo>
                  <a:cubicBezTo>
                    <a:pt x="704" y="692"/>
                    <a:pt x="704" y="692"/>
                    <a:pt x="704" y="692"/>
                  </a:cubicBezTo>
                  <a:lnTo>
                    <a:pt x="507" y="889"/>
                  </a:lnTo>
                  <a:close/>
                  <a:moveTo>
                    <a:pt x="558" y="109"/>
                  </a:moveTo>
                  <a:cubicBezTo>
                    <a:pt x="1133" y="263"/>
                    <a:pt x="1133" y="263"/>
                    <a:pt x="1133" y="263"/>
                  </a:cubicBezTo>
                  <a:cubicBezTo>
                    <a:pt x="1084" y="312"/>
                    <a:pt x="1084" y="312"/>
                    <a:pt x="1084" y="312"/>
                  </a:cubicBezTo>
                  <a:cubicBezTo>
                    <a:pt x="783" y="232"/>
                    <a:pt x="783" y="232"/>
                    <a:pt x="783" y="232"/>
                  </a:cubicBezTo>
                  <a:cubicBezTo>
                    <a:pt x="771" y="228"/>
                    <a:pt x="759" y="230"/>
                    <a:pt x="748" y="236"/>
                  </a:cubicBezTo>
                  <a:cubicBezTo>
                    <a:pt x="737" y="242"/>
                    <a:pt x="730" y="253"/>
                    <a:pt x="726" y="265"/>
                  </a:cubicBezTo>
                  <a:cubicBezTo>
                    <a:pt x="720" y="289"/>
                    <a:pt x="704" y="310"/>
                    <a:pt x="681" y="323"/>
                  </a:cubicBezTo>
                  <a:cubicBezTo>
                    <a:pt x="659" y="336"/>
                    <a:pt x="633" y="339"/>
                    <a:pt x="608" y="333"/>
                  </a:cubicBezTo>
                  <a:cubicBezTo>
                    <a:pt x="583" y="326"/>
                    <a:pt x="558" y="341"/>
                    <a:pt x="551" y="366"/>
                  </a:cubicBezTo>
                  <a:cubicBezTo>
                    <a:pt x="389" y="973"/>
                    <a:pt x="389" y="973"/>
                    <a:pt x="389" y="973"/>
                  </a:cubicBezTo>
                  <a:cubicBezTo>
                    <a:pt x="326" y="973"/>
                    <a:pt x="326" y="973"/>
                    <a:pt x="326" y="973"/>
                  </a:cubicBezTo>
                  <a:lnTo>
                    <a:pt x="558" y="109"/>
                  </a:lnTo>
                  <a:close/>
                  <a:moveTo>
                    <a:pt x="196" y="768"/>
                  </a:moveTo>
                  <a:cubicBezTo>
                    <a:pt x="285" y="768"/>
                    <a:pt x="285" y="768"/>
                    <a:pt x="285" y="768"/>
                  </a:cubicBezTo>
                  <a:cubicBezTo>
                    <a:pt x="230" y="973"/>
                    <a:pt x="230" y="973"/>
                    <a:pt x="230" y="973"/>
                  </a:cubicBezTo>
                  <a:cubicBezTo>
                    <a:pt x="196" y="973"/>
                    <a:pt x="196" y="973"/>
                    <a:pt x="196" y="973"/>
                  </a:cubicBezTo>
                  <a:cubicBezTo>
                    <a:pt x="139" y="973"/>
                    <a:pt x="93" y="927"/>
                    <a:pt x="93" y="870"/>
                  </a:cubicBezTo>
                  <a:cubicBezTo>
                    <a:pt x="93" y="814"/>
                    <a:pt x="139" y="768"/>
                    <a:pt x="196" y="768"/>
                  </a:cubicBezTo>
                  <a:close/>
                  <a:moveTo>
                    <a:pt x="2289" y="2154"/>
                  </a:moveTo>
                  <a:cubicBezTo>
                    <a:pt x="2289" y="2231"/>
                    <a:pt x="2226" y="2293"/>
                    <a:pt x="2149" y="2293"/>
                  </a:cubicBezTo>
                  <a:cubicBezTo>
                    <a:pt x="2084" y="2293"/>
                    <a:pt x="2084" y="2293"/>
                    <a:pt x="2084" y="2293"/>
                  </a:cubicBezTo>
                  <a:cubicBezTo>
                    <a:pt x="2113" y="2255"/>
                    <a:pt x="2130" y="2206"/>
                    <a:pt x="2130" y="2154"/>
                  </a:cubicBezTo>
                  <a:cubicBezTo>
                    <a:pt x="2130" y="1967"/>
                    <a:pt x="2130" y="1967"/>
                    <a:pt x="2130" y="1967"/>
                  </a:cubicBezTo>
                  <a:cubicBezTo>
                    <a:pt x="2158" y="1967"/>
                    <a:pt x="2158" y="1967"/>
                    <a:pt x="2158" y="1967"/>
                  </a:cubicBezTo>
                  <a:cubicBezTo>
                    <a:pt x="2207" y="1967"/>
                    <a:pt x="2252" y="1952"/>
                    <a:pt x="2289" y="1925"/>
                  </a:cubicBezTo>
                  <a:lnTo>
                    <a:pt x="2289" y="2154"/>
                  </a:lnTo>
                  <a:close/>
                  <a:moveTo>
                    <a:pt x="2289" y="1744"/>
                  </a:moveTo>
                  <a:cubicBezTo>
                    <a:pt x="2289" y="1816"/>
                    <a:pt x="2230" y="1874"/>
                    <a:pt x="2158" y="1874"/>
                  </a:cubicBezTo>
                  <a:cubicBezTo>
                    <a:pt x="1182" y="1874"/>
                    <a:pt x="1182" y="1874"/>
                    <a:pt x="1182" y="1874"/>
                  </a:cubicBezTo>
                  <a:cubicBezTo>
                    <a:pt x="1074" y="1874"/>
                    <a:pt x="986" y="1787"/>
                    <a:pt x="986" y="1679"/>
                  </a:cubicBezTo>
                  <a:cubicBezTo>
                    <a:pt x="986" y="1571"/>
                    <a:pt x="1074" y="1484"/>
                    <a:pt x="1182" y="1484"/>
                  </a:cubicBezTo>
                  <a:cubicBezTo>
                    <a:pt x="1323" y="1484"/>
                    <a:pt x="1323" y="1484"/>
                    <a:pt x="1323" y="1484"/>
                  </a:cubicBezTo>
                  <a:cubicBezTo>
                    <a:pt x="1348" y="1484"/>
                    <a:pt x="1369" y="1463"/>
                    <a:pt x="1369" y="1437"/>
                  </a:cubicBezTo>
                  <a:cubicBezTo>
                    <a:pt x="1369" y="1411"/>
                    <a:pt x="1348" y="1391"/>
                    <a:pt x="1323" y="1391"/>
                  </a:cubicBezTo>
                  <a:cubicBezTo>
                    <a:pt x="1182" y="1391"/>
                    <a:pt x="1182" y="1391"/>
                    <a:pt x="1182" y="1391"/>
                  </a:cubicBezTo>
                  <a:cubicBezTo>
                    <a:pt x="1023" y="1391"/>
                    <a:pt x="893" y="1520"/>
                    <a:pt x="893" y="1679"/>
                  </a:cubicBezTo>
                  <a:cubicBezTo>
                    <a:pt x="893" y="1838"/>
                    <a:pt x="1023" y="1967"/>
                    <a:pt x="1182" y="1967"/>
                  </a:cubicBezTo>
                  <a:cubicBezTo>
                    <a:pt x="2037" y="1967"/>
                    <a:pt x="2037" y="1967"/>
                    <a:pt x="2037" y="1967"/>
                  </a:cubicBezTo>
                  <a:cubicBezTo>
                    <a:pt x="2037" y="2154"/>
                    <a:pt x="2037" y="2154"/>
                    <a:pt x="2037" y="2154"/>
                  </a:cubicBezTo>
                  <a:cubicBezTo>
                    <a:pt x="2037" y="2230"/>
                    <a:pt x="1976" y="2292"/>
                    <a:pt x="1900" y="2294"/>
                  </a:cubicBezTo>
                  <a:cubicBezTo>
                    <a:pt x="317" y="2294"/>
                    <a:pt x="317" y="2294"/>
                    <a:pt x="317" y="2294"/>
                  </a:cubicBezTo>
                  <a:cubicBezTo>
                    <a:pt x="317" y="1770"/>
                    <a:pt x="317" y="1770"/>
                    <a:pt x="317" y="1770"/>
                  </a:cubicBezTo>
                  <a:cubicBezTo>
                    <a:pt x="317" y="1744"/>
                    <a:pt x="296" y="1723"/>
                    <a:pt x="270" y="1723"/>
                  </a:cubicBezTo>
                  <a:cubicBezTo>
                    <a:pt x="245" y="1723"/>
                    <a:pt x="224" y="1744"/>
                    <a:pt x="224" y="1770"/>
                  </a:cubicBezTo>
                  <a:cubicBezTo>
                    <a:pt x="224" y="2293"/>
                    <a:pt x="224" y="2293"/>
                    <a:pt x="224" y="2293"/>
                  </a:cubicBezTo>
                  <a:cubicBezTo>
                    <a:pt x="151" y="2288"/>
                    <a:pt x="93" y="2228"/>
                    <a:pt x="93" y="2154"/>
                  </a:cubicBezTo>
                  <a:cubicBezTo>
                    <a:pt x="93" y="1037"/>
                    <a:pt x="93" y="1037"/>
                    <a:pt x="93" y="1037"/>
                  </a:cubicBezTo>
                  <a:cubicBezTo>
                    <a:pt x="123" y="1055"/>
                    <a:pt x="158" y="1066"/>
                    <a:pt x="196" y="1066"/>
                  </a:cubicBezTo>
                  <a:cubicBezTo>
                    <a:pt x="1898" y="1066"/>
                    <a:pt x="1898" y="1066"/>
                    <a:pt x="1898" y="1066"/>
                  </a:cubicBezTo>
                  <a:cubicBezTo>
                    <a:pt x="1975" y="1066"/>
                    <a:pt x="2037" y="1128"/>
                    <a:pt x="2037" y="1205"/>
                  </a:cubicBezTo>
                  <a:cubicBezTo>
                    <a:pt x="2037" y="1391"/>
                    <a:pt x="2037" y="1391"/>
                    <a:pt x="2037" y="1391"/>
                  </a:cubicBezTo>
                  <a:cubicBezTo>
                    <a:pt x="1701" y="1391"/>
                    <a:pt x="1701" y="1391"/>
                    <a:pt x="1701" y="1391"/>
                  </a:cubicBezTo>
                  <a:cubicBezTo>
                    <a:pt x="1675" y="1391"/>
                    <a:pt x="1655" y="1411"/>
                    <a:pt x="1655" y="1437"/>
                  </a:cubicBezTo>
                  <a:cubicBezTo>
                    <a:pt x="1655" y="1463"/>
                    <a:pt x="1675" y="1484"/>
                    <a:pt x="1701" y="1484"/>
                  </a:cubicBezTo>
                  <a:cubicBezTo>
                    <a:pt x="2178" y="1484"/>
                    <a:pt x="2178" y="1484"/>
                    <a:pt x="2178" y="1484"/>
                  </a:cubicBezTo>
                  <a:cubicBezTo>
                    <a:pt x="2219" y="1484"/>
                    <a:pt x="2257" y="1472"/>
                    <a:pt x="2289" y="1451"/>
                  </a:cubicBezTo>
                  <a:cubicBezTo>
                    <a:pt x="2289" y="1744"/>
                    <a:pt x="2289" y="1744"/>
                    <a:pt x="2289" y="17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1" name="Google Shape;5111;p139"/>
            <p:cNvSpPr/>
            <p:nvPr/>
          </p:nvSpPr>
          <p:spPr>
            <a:xfrm>
              <a:off x="2247900" y="5095875"/>
              <a:ext cx="30163" cy="30163"/>
            </a:xfrm>
            <a:custGeom>
              <a:rect b="b" l="l" r="r" t="t"/>
              <a:pathLst>
                <a:path extrusionOk="0" h="93" w="93">
                  <a:moveTo>
                    <a:pt x="79" y="14"/>
                  </a:moveTo>
                  <a:cubicBezTo>
                    <a:pt x="70" y="5"/>
                    <a:pt x="58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2"/>
                    <a:pt x="0" y="34"/>
                    <a:pt x="0" y="46"/>
                  </a:cubicBezTo>
                  <a:cubicBezTo>
                    <a:pt x="0" y="59"/>
                    <a:pt x="5" y="71"/>
                    <a:pt x="13" y="79"/>
                  </a:cubicBezTo>
                  <a:cubicBezTo>
                    <a:pt x="22" y="88"/>
                    <a:pt x="34" y="93"/>
                    <a:pt x="46" y="93"/>
                  </a:cubicBezTo>
                  <a:cubicBezTo>
                    <a:pt x="58" y="93"/>
                    <a:pt x="70" y="88"/>
                    <a:pt x="79" y="79"/>
                  </a:cubicBezTo>
                  <a:cubicBezTo>
                    <a:pt x="88" y="71"/>
                    <a:pt x="93" y="59"/>
                    <a:pt x="93" y="46"/>
                  </a:cubicBezTo>
                  <a:cubicBezTo>
                    <a:pt x="93" y="34"/>
                    <a:pt x="88" y="22"/>
                    <a:pt x="79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12" name="Google Shape;5112;p139"/>
          <p:cNvGrpSpPr/>
          <p:nvPr/>
        </p:nvGrpSpPr>
        <p:grpSpPr>
          <a:xfrm>
            <a:off x="7368105" y="3847139"/>
            <a:ext cx="445867" cy="445803"/>
            <a:chOff x="-56745188" y="-7202488"/>
            <a:chExt cx="21274088" cy="21270914"/>
          </a:xfrm>
        </p:grpSpPr>
        <p:sp>
          <p:nvSpPr>
            <p:cNvPr id="5113" name="Google Shape;5113;p139"/>
            <p:cNvSpPr/>
            <p:nvPr/>
          </p:nvSpPr>
          <p:spPr>
            <a:xfrm>
              <a:off x="-44689713" y="2014538"/>
              <a:ext cx="9218613" cy="12053888"/>
            </a:xfrm>
            <a:custGeom>
              <a:rect b="b" l="l" r="r" t="t"/>
              <a:pathLst>
                <a:path extrusionOk="0" h="3213" w="2457">
                  <a:moveTo>
                    <a:pt x="2173" y="0"/>
                  </a:moveTo>
                  <a:cubicBezTo>
                    <a:pt x="283" y="0"/>
                    <a:pt x="283" y="0"/>
                    <a:pt x="283" y="0"/>
                  </a:cubicBezTo>
                  <a:cubicBezTo>
                    <a:pt x="127" y="0"/>
                    <a:pt x="0" y="127"/>
                    <a:pt x="0" y="284"/>
                  </a:cubicBezTo>
                  <a:cubicBezTo>
                    <a:pt x="0" y="2929"/>
                    <a:pt x="0" y="2929"/>
                    <a:pt x="0" y="2929"/>
                  </a:cubicBezTo>
                  <a:cubicBezTo>
                    <a:pt x="0" y="3086"/>
                    <a:pt x="127" y="3213"/>
                    <a:pt x="283" y="3213"/>
                  </a:cubicBezTo>
                  <a:cubicBezTo>
                    <a:pt x="2173" y="3213"/>
                    <a:pt x="2173" y="3213"/>
                    <a:pt x="2173" y="3213"/>
                  </a:cubicBezTo>
                  <a:cubicBezTo>
                    <a:pt x="2330" y="3213"/>
                    <a:pt x="2457" y="3086"/>
                    <a:pt x="2457" y="2929"/>
                  </a:cubicBezTo>
                  <a:cubicBezTo>
                    <a:pt x="2457" y="284"/>
                    <a:pt x="2457" y="284"/>
                    <a:pt x="2457" y="284"/>
                  </a:cubicBezTo>
                  <a:cubicBezTo>
                    <a:pt x="2457" y="127"/>
                    <a:pt x="2330" y="0"/>
                    <a:pt x="2173" y="0"/>
                  </a:cubicBezTo>
                  <a:close/>
                  <a:moveTo>
                    <a:pt x="1134" y="3024"/>
                  </a:moveTo>
                  <a:cubicBezTo>
                    <a:pt x="283" y="3024"/>
                    <a:pt x="283" y="3024"/>
                    <a:pt x="283" y="3024"/>
                  </a:cubicBezTo>
                  <a:cubicBezTo>
                    <a:pt x="231" y="3024"/>
                    <a:pt x="189" y="2981"/>
                    <a:pt x="189" y="2929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134" y="2268"/>
                    <a:pt x="1134" y="2268"/>
                    <a:pt x="1134" y="2268"/>
                  </a:cubicBezTo>
                  <a:lnTo>
                    <a:pt x="1134" y="3024"/>
                  </a:lnTo>
                  <a:close/>
                  <a:moveTo>
                    <a:pt x="1134" y="2079"/>
                  </a:moveTo>
                  <a:cubicBezTo>
                    <a:pt x="189" y="2079"/>
                    <a:pt x="189" y="2079"/>
                    <a:pt x="189" y="2079"/>
                  </a:cubicBezTo>
                  <a:cubicBezTo>
                    <a:pt x="189" y="1323"/>
                    <a:pt x="189" y="1323"/>
                    <a:pt x="189" y="1323"/>
                  </a:cubicBezTo>
                  <a:cubicBezTo>
                    <a:pt x="1134" y="1323"/>
                    <a:pt x="1134" y="1323"/>
                    <a:pt x="1134" y="1323"/>
                  </a:cubicBezTo>
                  <a:lnTo>
                    <a:pt x="1134" y="2079"/>
                  </a:lnTo>
                  <a:close/>
                  <a:moveTo>
                    <a:pt x="2268" y="2929"/>
                  </a:moveTo>
                  <a:cubicBezTo>
                    <a:pt x="2268" y="2981"/>
                    <a:pt x="2225" y="3024"/>
                    <a:pt x="2173" y="3024"/>
                  </a:cubicBezTo>
                  <a:cubicBezTo>
                    <a:pt x="1323" y="3024"/>
                    <a:pt x="1323" y="3024"/>
                    <a:pt x="1323" y="3024"/>
                  </a:cubicBezTo>
                  <a:cubicBezTo>
                    <a:pt x="1323" y="2268"/>
                    <a:pt x="1323" y="2268"/>
                    <a:pt x="1323" y="2268"/>
                  </a:cubicBezTo>
                  <a:cubicBezTo>
                    <a:pt x="2268" y="2268"/>
                    <a:pt x="2268" y="2268"/>
                    <a:pt x="2268" y="2268"/>
                  </a:cubicBezTo>
                  <a:lnTo>
                    <a:pt x="2268" y="2929"/>
                  </a:lnTo>
                  <a:close/>
                  <a:moveTo>
                    <a:pt x="2268" y="2079"/>
                  </a:moveTo>
                  <a:cubicBezTo>
                    <a:pt x="1323" y="2079"/>
                    <a:pt x="1323" y="2079"/>
                    <a:pt x="1323" y="2079"/>
                  </a:cubicBezTo>
                  <a:cubicBezTo>
                    <a:pt x="1323" y="1323"/>
                    <a:pt x="1323" y="1323"/>
                    <a:pt x="1323" y="1323"/>
                  </a:cubicBezTo>
                  <a:cubicBezTo>
                    <a:pt x="2268" y="1323"/>
                    <a:pt x="2268" y="1323"/>
                    <a:pt x="2268" y="1323"/>
                  </a:cubicBezTo>
                  <a:lnTo>
                    <a:pt x="2268" y="2079"/>
                  </a:lnTo>
                  <a:close/>
                  <a:moveTo>
                    <a:pt x="2268" y="1134"/>
                  </a:moveTo>
                  <a:cubicBezTo>
                    <a:pt x="189" y="1134"/>
                    <a:pt x="189" y="1134"/>
                    <a:pt x="189" y="1134"/>
                  </a:cubicBezTo>
                  <a:cubicBezTo>
                    <a:pt x="189" y="284"/>
                    <a:pt x="189" y="284"/>
                    <a:pt x="189" y="284"/>
                  </a:cubicBezTo>
                  <a:cubicBezTo>
                    <a:pt x="189" y="231"/>
                    <a:pt x="231" y="189"/>
                    <a:pt x="283" y="189"/>
                  </a:cubicBezTo>
                  <a:cubicBezTo>
                    <a:pt x="2173" y="189"/>
                    <a:pt x="2173" y="189"/>
                    <a:pt x="2173" y="189"/>
                  </a:cubicBezTo>
                  <a:cubicBezTo>
                    <a:pt x="2225" y="189"/>
                    <a:pt x="2268" y="231"/>
                    <a:pt x="2268" y="284"/>
                  </a:cubicBezTo>
                  <a:lnTo>
                    <a:pt x="2268" y="113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4" name="Google Shape;5114;p139"/>
            <p:cNvSpPr/>
            <p:nvPr/>
          </p:nvSpPr>
          <p:spPr>
            <a:xfrm>
              <a:off x="-43272075" y="3432175"/>
              <a:ext cx="6381750" cy="2127250"/>
            </a:xfrm>
            <a:custGeom>
              <a:rect b="b" l="l" r="r" t="t"/>
              <a:pathLst>
                <a:path extrusionOk="0" h="567" w="1701">
                  <a:moveTo>
                    <a:pt x="1606" y="0"/>
                  </a:moveTo>
                  <a:cubicBezTo>
                    <a:pt x="94" y="0"/>
                    <a:pt x="94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0" y="525"/>
                    <a:pt x="42" y="567"/>
                    <a:pt x="94" y="567"/>
                  </a:cubicBezTo>
                  <a:cubicBezTo>
                    <a:pt x="1606" y="567"/>
                    <a:pt x="1606" y="567"/>
                    <a:pt x="1606" y="567"/>
                  </a:cubicBezTo>
                  <a:cubicBezTo>
                    <a:pt x="1658" y="567"/>
                    <a:pt x="1701" y="525"/>
                    <a:pt x="1701" y="472"/>
                  </a:cubicBezTo>
                  <a:cubicBezTo>
                    <a:pt x="1701" y="94"/>
                    <a:pt x="1701" y="94"/>
                    <a:pt x="1701" y="94"/>
                  </a:cubicBezTo>
                  <a:cubicBezTo>
                    <a:pt x="1701" y="42"/>
                    <a:pt x="1658" y="0"/>
                    <a:pt x="1606" y="0"/>
                  </a:cubicBezTo>
                  <a:close/>
                  <a:moveTo>
                    <a:pt x="1512" y="378"/>
                  </a:moveTo>
                  <a:cubicBezTo>
                    <a:pt x="189" y="378"/>
                    <a:pt x="189" y="378"/>
                    <a:pt x="189" y="378"/>
                  </a:cubicBezTo>
                  <a:cubicBezTo>
                    <a:pt x="189" y="189"/>
                    <a:pt x="189" y="189"/>
                    <a:pt x="189" y="189"/>
                  </a:cubicBezTo>
                  <a:cubicBezTo>
                    <a:pt x="1512" y="189"/>
                    <a:pt x="1512" y="189"/>
                    <a:pt x="1512" y="189"/>
                  </a:cubicBezTo>
                  <a:lnTo>
                    <a:pt x="1512" y="3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5" name="Google Shape;5115;p139"/>
            <p:cNvSpPr/>
            <p:nvPr/>
          </p:nvSpPr>
          <p:spPr>
            <a:xfrm>
              <a:off x="-43272075" y="7331075"/>
              <a:ext cx="2127250" cy="2127250"/>
            </a:xfrm>
            <a:custGeom>
              <a:rect b="b" l="l" r="r" t="t"/>
              <a:pathLst>
                <a:path extrusionOk="0" h="1340" w="1340">
                  <a:moveTo>
                    <a:pt x="893" y="447"/>
                  </a:moveTo>
                  <a:lnTo>
                    <a:pt x="893" y="0"/>
                  </a:lnTo>
                  <a:lnTo>
                    <a:pt x="447" y="0"/>
                  </a:lnTo>
                  <a:lnTo>
                    <a:pt x="447" y="447"/>
                  </a:lnTo>
                  <a:lnTo>
                    <a:pt x="0" y="447"/>
                  </a:lnTo>
                  <a:lnTo>
                    <a:pt x="0" y="893"/>
                  </a:lnTo>
                  <a:lnTo>
                    <a:pt x="447" y="893"/>
                  </a:lnTo>
                  <a:lnTo>
                    <a:pt x="447" y="1340"/>
                  </a:lnTo>
                  <a:lnTo>
                    <a:pt x="893" y="1340"/>
                  </a:lnTo>
                  <a:lnTo>
                    <a:pt x="893" y="893"/>
                  </a:lnTo>
                  <a:lnTo>
                    <a:pt x="1340" y="893"/>
                  </a:lnTo>
                  <a:lnTo>
                    <a:pt x="1340" y="447"/>
                  </a:lnTo>
                  <a:lnTo>
                    <a:pt x="893" y="44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6" name="Google Shape;5116;p139"/>
            <p:cNvSpPr/>
            <p:nvPr/>
          </p:nvSpPr>
          <p:spPr>
            <a:xfrm>
              <a:off x="-39017575" y="8040688"/>
              <a:ext cx="2127250" cy="70802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7" name="Google Shape;5117;p139"/>
            <p:cNvSpPr/>
            <p:nvPr/>
          </p:nvSpPr>
          <p:spPr>
            <a:xfrm>
              <a:off x="-43211750" y="10980738"/>
              <a:ext cx="2006600" cy="2003425"/>
            </a:xfrm>
            <a:custGeom>
              <a:rect b="b" l="l" r="r" t="t"/>
              <a:pathLst>
                <a:path extrusionOk="0" h="1262" w="1264">
                  <a:moveTo>
                    <a:pt x="1264" y="317"/>
                  </a:moveTo>
                  <a:lnTo>
                    <a:pt x="947" y="0"/>
                  </a:lnTo>
                  <a:lnTo>
                    <a:pt x="631" y="317"/>
                  </a:lnTo>
                  <a:lnTo>
                    <a:pt x="316" y="0"/>
                  </a:lnTo>
                  <a:lnTo>
                    <a:pt x="0" y="317"/>
                  </a:lnTo>
                  <a:lnTo>
                    <a:pt x="316" y="631"/>
                  </a:lnTo>
                  <a:lnTo>
                    <a:pt x="0" y="948"/>
                  </a:lnTo>
                  <a:lnTo>
                    <a:pt x="316" y="1262"/>
                  </a:lnTo>
                  <a:lnTo>
                    <a:pt x="631" y="948"/>
                  </a:lnTo>
                  <a:lnTo>
                    <a:pt x="947" y="1262"/>
                  </a:lnTo>
                  <a:lnTo>
                    <a:pt x="1264" y="948"/>
                  </a:lnTo>
                  <a:lnTo>
                    <a:pt x="947" y="631"/>
                  </a:lnTo>
                  <a:lnTo>
                    <a:pt x="1264" y="3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8" name="Google Shape;5118;p139"/>
            <p:cNvSpPr/>
            <p:nvPr/>
          </p:nvSpPr>
          <p:spPr>
            <a:xfrm>
              <a:off x="-39017575" y="11585575"/>
              <a:ext cx="2127250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19" name="Google Shape;5119;p139"/>
            <p:cNvSpPr/>
            <p:nvPr/>
          </p:nvSpPr>
          <p:spPr>
            <a:xfrm>
              <a:off x="-38307963" y="12471400"/>
              <a:ext cx="708025" cy="35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0" name="Google Shape;5120;p139"/>
            <p:cNvSpPr/>
            <p:nvPr/>
          </p:nvSpPr>
          <p:spPr>
            <a:xfrm>
              <a:off x="-38307963" y="11052175"/>
              <a:ext cx="708025" cy="3571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1" name="Google Shape;5121;p139"/>
            <p:cNvSpPr/>
            <p:nvPr/>
          </p:nvSpPr>
          <p:spPr>
            <a:xfrm>
              <a:off x="-56745188" y="-7202488"/>
              <a:ext cx="14890750" cy="21270913"/>
            </a:xfrm>
            <a:custGeom>
              <a:rect b="b" l="l" r="r" t="t"/>
              <a:pathLst>
                <a:path extrusionOk="0" h="5670" w="3969">
                  <a:moveTo>
                    <a:pt x="3780" y="0"/>
                  </a:moveTo>
                  <a:cubicBezTo>
                    <a:pt x="1040" y="0"/>
                    <a:pt x="1040" y="0"/>
                    <a:pt x="1040" y="0"/>
                  </a:cubicBezTo>
                  <a:cubicBezTo>
                    <a:pt x="1040" y="1"/>
                    <a:pt x="1040" y="1"/>
                    <a:pt x="1040" y="1"/>
                  </a:cubicBezTo>
                  <a:cubicBezTo>
                    <a:pt x="1015" y="1"/>
                    <a:pt x="991" y="11"/>
                    <a:pt x="973" y="28"/>
                  </a:cubicBezTo>
                  <a:cubicBezTo>
                    <a:pt x="28" y="973"/>
                    <a:pt x="28" y="973"/>
                    <a:pt x="28" y="973"/>
                  </a:cubicBezTo>
                  <a:cubicBezTo>
                    <a:pt x="11" y="991"/>
                    <a:pt x="1" y="1015"/>
                    <a:pt x="1" y="1040"/>
                  </a:cubicBezTo>
                  <a:cubicBezTo>
                    <a:pt x="0" y="1040"/>
                    <a:pt x="0" y="1040"/>
                    <a:pt x="0" y="1040"/>
                  </a:cubicBezTo>
                  <a:cubicBezTo>
                    <a:pt x="0" y="5481"/>
                    <a:pt x="0" y="5481"/>
                    <a:pt x="0" y="5481"/>
                  </a:cubicBezTo>
                  <a:cubicBezTo>
                    <a:pt x="0" y="5585"/>
                    <a:pt x="85" y="5670"/>
                    <a:pt x="189" y="5670"/>
                  </a:cubicBezTo>
                  <a:cubicBezTo>
                    <a:pt x="3024" y="5670"/>
                    <a:pt x="3024" y="5670"/>
                    <a:pt x="3024" y="5670"/>
                  </a:cubicBezTo>
                  <a:cubicBezTo>
                    <a:pt x="3024" y="5481"/>
                    <a:pt x="3024" y="5481"/>
                    <a:pt x="3024" y="5481"/>
                  </a:cubicBezTo>
                  <a:cubicBezTo>
                    <a:pt x="2457" y="5481"/>
                    <a:pt x="2457" y="5481"/>
                    <a:pt x="2457" y="5481"/>
                  </a:cubicBezTo>
                  <a:cubicBezTo>
                    <a:pt x="2457" y="5197"/>
                    <a:pt x="2457" y="5197"/>
                    <a:pt x="2457" y="5197"/>
                  </a:cubicBezTo>
                  <a:cubicBezTo>
                    <a:pt x="2646" y="5197"/>
                    <a:pt x="2646" y="5197"/>
                    <a:pt x="2646" y="5197"/>
                  </a:cubicBezTo>
                  <a:cubicBezTo>
                    <a:pt x="2698" y="5197"/>
                    <a:pt x="2741" y="5155"/>
                    <a:pt x="2741" y="5103"/>
                  </a:cubicBezTo>
                  <a:cubicBezTo>
                    <a:pt x="2741" y="4630"/>
                    <a:pt x="2741" y="4630"/>
                    <a:pt x="2741" y="4630"/>
                  </a:cubicBezTo>
                  <a:cubicBezTo>
                    <a:pt x="2741" y="4578"/>
                    <a:pt x="2698" y="4536"/>
                    <a:pt x="2646" y="4536"/>
                  </a:cubicBezTo>
                  <a:cubicBezTo>
                    <a:pt x="2457" y="4536"/>
                    <a:pt x="2457" y="4536"/>
                    <a:pt x="2457" y="4536"/>
                  </a:cubicBezTo>
                  <a:cubicBezTo>
                    <a:pt x="2457" y="4252"/>
                    <a:pt x="2457" y="4252"/>
                    <a:pt x="2457" y="4252"/>
                  </a:cubicBezTo>
                  <a:cubicBezTo>
                    <a:pt x="2646" y="4252"/>
                    <a:pt x="2646" y="4252"/>
                    <a:pt x="2646" y="4252"/>
                  </a:cubicBezTo>
                  <a:cubicBezTo>
                    <a:pt x="2698" y="4252"/>
                    <a:pt x="2741" y="4210"/>
                    <a:pt x="2741" y="4158"/>
                  </a:cubicBezTo>
                  <a:cubicBezTo>
                    <a:pt x="2741" y="3685"/>
                    <a:pt x="2741" y="3685"/>
                    <a:pt x="2741" y="3685"/>
                  </a:cubicBezTo>
                  <a:cubicBezTo>
                    <a:pt x="2741" y="3633"/>
                    <a:pt x="2698" y="3591"/>
                    <a:pt x="2646" y="3591"/>
                  </a:cubicBezTo>
                  <a:cubicBezTo>
                    <a:pt x="2644" y="3591"/>
                    <a:pt x="2644" y="3591"/>
                    <a:pt x="2644" y="3591"/>
                  </a:cubicBezTo>
                  <a:cubicBezTo>
                    <a:pt x="2883" y="3413"/>
                    <a:pt x="3024" y="3133"/>
                    <a:pt x="3024" y="2835"/>
                  </a:cubicBezTo>
                  <a:cubicBezTo>
                    <a:pt x="3025" y="2313"/>
                    <a:pt x="2603" y="1889"/>
                    <a:pt x="2081" y="1888"/>
                  </a:cubicBezTo>
                  <a:cubicBezTo>
                    <a:pt x="1559" y="1887"/>
                    <a:pt x="1135" y="2309"/>
                    <a:pt x="1134" y="2831"/>
                  </a:cubicBezTo>
                  <a:cubicBezTo>
                    <a:pt x="1134" y="3130"/>
                    <a:pt x="1275" y="3412"/>
                    <a:pt x="1515" y="3591"/>
                  </a:cubicBezTo>
                  <a:cubicBezTo>
                    <a:pt x="756" y="3591"/>
                    <a:pt x="756" y="3591"/>
                    <a:pt x="756" y="3591"/>
                  </a:cubicBezTo>
                  <a:cubicBezTo>
                    <a:pt x="704" y="3591"/>
                    <a:pt x="662" y="3633"/>
                    <a:pt x="662" y="3685"/>
                  </a:cubicBezTo>
                  <a:cubicBezTo>
                    <a:pt x="662" y="4063"/>
                    <a:pt x="662" y="4063"/>
                    <a:pt x="662" y="4063"/>
                  </a:cubicBezTo>
                  <a:cubicBezTo>
                    <a:pt x="473" y="4063"/>
                    <a:pt x="473" y="4063"/>
                    <a:pt x="473" y="4063"/>
                  </a:cubicBezTo>
                  <a:cubicBezTo>
                    <a:pt x="421" y="4063"/>
                    <a:pt x="378" y="4106"/>
                    <a:pt x="378" y="4158"/>
                  </a:cubicBezTo>
                  <a:cubicBezTo>
                    <a:pt x="378" y="4630"/>
                    <a:pt x="378" y="4630"/>
                    <a:pt x="378" y="4630"/>
                  </a:cubicBezTo>
                  <a:cubicBezTo>
                    <a:pt x="378" y="4682"/>
                    <a:pt x="421" y="4725"/>
                    <a:pt x="473" y="4725"/>
                  </a:cubicBezTo>
                  <a:cubicBezTo>
                    <a:pt x="662" y="4725"/>
                    <a:pt x="662" y="4725"/>
                    <a:pt x="662" y="4725"/>
                  </a:cubicBezTo>
                  <a:cubicBezTo>
                    <a:pt x="662" y="5008"/>
                    <a:pt x="662" y="5008"/>
                    <a:pt x="662" y="5008"/>
                  </a:cubicBezTo>
                  <a:cubicBezTo>
                    <a:pt x="473" y="5008"/>
                    <a:pt x="473" y="5008"/>
                    <a:pt x="473" y="5008"/>
                  </a:cubicBezTo>
                  <a:cubicBezTo>
                    <a:pt x="421" y="5008"/>
                    <a:pt x="378" y="5051"/>
                    <a:pt x="378" y="5103"/>
                  </a:cubicBezTo>
                  <a:cubicBezTo>
                    <a:pt x="378" y="5481"/>
                    <a:pt x="378" y="5481"/>
                    <a:pt x="378" y="5481"/>
                  </a:cubicBezTo>
                  <a:cubicBezTo>
                    <a:pt x="189" y="5481"/>
                    <a:pt x="189" y="5481"/>
                    <a:pt x="189" y="5481"/>
                  </a:cubicBezTo>
                  <a:cubicBezTo>
                    <a:pt x="189" y="1134"/>
                    <a:pt x="189" y="1134"/>
                    <a:pt x="189" y="1134"/>
                  </a:cubicBezTo>
                  <a:cubicBezTo>
                    <a:pt x="945" y="1134"/>
                    <a:pt x="945" y="1134"/>
                    <a:pt x="945" y="1134"/>
                  </a:cubicBezTo>
                  <a:cubicBezTo>
                    <a:pt x="1050" y="1134"/>
                    <a:pt x="1134" y="1050"/>
                    <a:pt x="1134" y="945"/>
                  </a:cubicBezTo>
                  <a:cubicBezTo>
                    <a:pt x="1134" y="189"/>
                    <a:pt x="1134" y="189"/>
                    <a:pt x="1134" y="189"/>
                  </a:cubicBezTo>
                  <a:cubicBezTo>
                    <a:pt x="3780" y="189"/>
                    <a:pt x="3780" y="189"/>
                    <a:pt x="3780" y="189"/>
                  </a:cubicBezTo>
                  <a:cubicBezTo>
                    <a:pt x="3780" y="2268"/>
                    <a:pt x="3780" y="2268"/>
                    <a:pt x="3780" y="2268"/>
                  </a:cubicBezTo>
                  <a:cubicBezTo>
                    <a:pt x="3969" y="2268"/>
                    <a:pt x="3969" y="2268"/>
                    <a:pt x="3969" y="2268"/>
                  </a:cubicBezTo>
                  <a:cubicBezTo>
                    <a:pt x="3969" y="189"/>
                    <a:pt x="3969" y="189"/>
                    <a:pt x="3969" y="189"/>
                  </a:cubicBezTo>
                  <a:cubicBezTo>
                    <a:pt x="3969" y="85"/>
                    <a:pt x="3884" y="0"/>
                    <a:pt x="3780" y="0"/>
                  </a:cubicBezTo>
                  <a:close/>
                  <a:moveTo>
                    <a:pt x="2552" y="4725"/>
                  </a:moveTo>
                  <a:cubicBezTo>
                    <a:pt x="2552" y="5008"/>
                    <a:pt x="2552" y="5008"/>
                    <a:pt x="2552" y="5008"/>
                  </a:cubicBezTo>
                  <a:cubicBezTo>
                    <a:pt x="851" y="5008"/>
                    <a:pt x="851" y="5008"/>
                    <a:pt x="851" y="5008"/>
                  </a:cubicBezTo>
                  <a:cubicBezTo>
                    <a:pt x="851" y="4725"/>
                    <a:pt x="851" y="4725"/>
                    <a:pt x="851" y="4725"/>
                  </a:cubicBezTo>
                  <a:lnTo>
                    <a:pt x="2552" y="4725"/>
                  </a:lnTo>
                  <a:close/>
                  <a:moveTo>
                    <a:pt x="1323" y="2835"/>
                  </a:moveTo>
                  <a:cubicBezTo>
                    <a:pt x="1323" y="2418"/>
                    <a:pt x="1662" y="2079"/>
                    <a:pt x="2079" y="2079"/>
                  </a:cubicBezTo>
                  <a:cubicBezTo>
                    <a:pt x="2497" y="2079"/>
                    <a:pt x="2835" y="2418"/>
                    <a:pt x="2835" y="2835"/>
                  </a:cubicBezTo>
                  <a:cubicBezTo>
                    <a:pt x="2835" y="3252"/>
                    <a:pt x="2497" y="3591"/>
                    <a:pt x="2079" y="3591"/>
                  </a:cubicBezTo>
                  <a:cubicBezTo>
                    <a:pt x="1662" y="3590"/>
                    <a:pt x="1324" y="3252"/>
                    <a:pt x="1323" y="2835"/>
                  </a:cubicBezTo>
                  <a:close/>
                  <a:moveTo>
                    <a:pt x="851" y="3780"/>
                  </a:moveTo>
                  <a:cubicBezTo>
                    <a:pt x="2552" y="3780"/>
                    <a:pt x="2552" y="3780"/>
                    <a:pt x="2552" y="3780"/>
                  </a:cubicBezTo>
                  <a:cubicBezTo>
                    <a:pt x="2552" y="4063"/>
                    <a:pt x="2552" y="4063"/>
                    <a:pt x="2552" y="4063"/>
                  </a:cubicBezTo>
                  <a:cubicBezTo>
                    <a:pt x="851" y="4063"/>
                    <a:pt x="851" y="4063"/>
                    <a:pt x="851" y="4063"/>
                  </a:cubicBezTo>
                  <a:lnTo>
                    <a:pt x="851" y="3780"/>
                  </a:lnTo>
                  <a:close/>
                  <a:moveTo>
                    <a:pt x="567" y="4536"/>
                  </a:moveTo>
                  <a:cubicBezTo>
                    <a:pt x="567" y="4252"/>
                    <a:pt x="567" y="4252"/>
                    <a:pt x="567" y="4252"/>
                  </a:cubicBezTo>
                  <a:cubicBezTo>
                    <a:pt x="2268" y="4252"/>
                    <a:pt x="2268" y="4252"/>
                    <a:pt x="2268" y="4252"/>
                  </a:cubicBezTo>
                  <a:cubicBezTo>
                    <a:pt x="2268" y="4536"/>
                    <a:pt x="2268" y="4536"/>
                    <a:pt x="2268" y="4536"/>
                  </a:cubicBezTo>
                  <a:cubicBezTo>
                    <a:pt x="756" y="4536"/>
                    <a:pt x="756" y="4536"/>
                    <a:pt x="756" y="4536"/>
                  </a:cubicBezTo>
                  <a:lnTo>
                    <a:pt x="567" y="4536"/>
                  </a:lnTo>
                  <a:close/>
                  <a:moveTo>
                    <a:pt x="567" y="5197"/>
                  </a:moveTo>
                  <a:cubicBezTo>
                    <a:pt x="2268" y="5197"/>
                    <a:pt x="2268" y="5197"/>
                    <a:pt x="2268" y="5197"/>
                  </a:cubicBezTo>
                  <a:cubicBezTo>
                    <a:pt x="2268" y="5481"/>
                    <a:pt x="2268" y="5481"/>
                    <a:pt x="2268" y="5481"/>
                  </a:cubicBezTo>
                  <a:cubicBezTo>
                    <a:pt x="567" y="5481"/>
                    <a:pt x="567" y="5481"/>
                    <a:pt x="567" y="5481"/>
                  </a:cubicBezTo>
                  <a:lnTo>
                    <a:pt x="567" y="5197"/>
                  </a:lnTo>
                  <a:close/>
                  <a:moveTo>
                    <a:pt x="945" y="945"/>
                  </a:moveTo>
                  <a:cubicBezTo>
                    <a:pt x="323" y="945"/>
                    <a:pt x="323" y="945"/>
                    <a:pt x="323" y="945"/>
                  </a:cubicBezTo>
                  <a:cubicBezTo>
                    <a:pt x="945" y="323"/>
                    <a:pt x="945" y="323"/>
                    <a:pt x="945" y="323"/>
                  </a:cubicBezTo>
                  <a:lnTo>
                    <a:pt x="945" y="9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2" name="Google Shape;5122;p139"/>
            <p:cNvSpPr/>
            <p:nvPr/>
          </p:nvSpPr>
          <p:spPr>
            <a:xfrm>
              <a:off x="-50142775" y="1304925"/>
              <a:ext cx="2393950" cy="4254500"/>
            </a:xfrm>
            <a:custGeom>
              <a:rect b="b" l="l" r="r" t="t"/>
              <a:pathLst>
                <a:path extrusionOk="0" h="1134" w="638">
                  <a:moveTo>
                    <a:pt x="319" y="284"/>
                  </a:moveTo>
                  <a:cubicBezTo>
                    <a:pt x="603" y="284"/>
                    <a:pt x="603" y="284"/>
                    <a:pt x="603" y="284"/>
                  </a:cubicBezTo>
                  <a:cubicBezTo>
                    <a:pt x="603" y="95"/>
                    <a:pt x="603" y="95"/>
                    <a:pt x="603" y="95"/>
                  </a:cubicBezTo>
                  <a:cubicBezTo>
                    <a:pt x="414" y="95"/>
                    <a:pt x="414" y="95"/>
                    <a:pt x="414" y="95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5" y="112"/>
                    <a:pt x="225" y="112"/>
                    <a:pt x="225" y="112"/>
                  </a:cubicBezTo>
                  <a:cubicBezTo>
                    <a:pt x="77" y="164"/>
                    <a:pt x="0" y="325"/>
                    <a:pt x="52" y="473"/>
                  </a:cubicBezTo>
                  <a:cubicBezTo>
                    <a:pt x="92" y="586"/>
                    <a:pt x="199" y="662"/>
                    <a:pt x="319" y="661"/>
                  </a:cubicBezTo>
                  <a:cubicBezTo>
                    <a:pt x="371" y="661"/>
                    <a:pt x="414" y="704"/>
                    <a:pt x="414" y="756"/>
                  </a:cubicBezTo>
                  <a:cubicBezTo>
                    <a:pt x="414" y="808"/>
                    <a:pt x="371" y="850"/>
                    <a:pt x="319" y="850"/>
                  </a:cubicBezTo>
                  <a:cubicBezTo>
                    <a:pt x="36" y="850"/>
                    <a:pt x="36" y="850"/>
                    <a:pt x="36" y="850"/>
                  </a:cubicBezTo>
                  <a:cubicBezTo>
                    <a:pt x="36" y="1039"/>
                    <a:pt x="36" y="1039"/>
                    <a:pt x="36" y="1039"/>
                  </a:cubicBezTo>
                  <a:cubicBezTo>
                    <a:pt x="225" y="1039"/>
                    <a:pt x="225" y="1039"/>
                    <a:pt x="225" y="1039"/>
                  </a:cubicBezTo>
                  <a:cubicBezTo>
                    <a:pt x="225" y="1134"/>
                    <a:pt x="225" y="1134"/>
                    <a:pt x="225" y="1134"/>
                  </a:cubicBezTo>
                  <a:cubicBezTo>
                    <a:pt x="414" y="1134"/>
                    <a:pt x="414" y="1134"/>
                    <a:pt x="414" y="1134"/>
                  </a:cubicBezTo>
                  <a:cubicBezTo>
                    <a:pt x="414" y="1022"/>
                    <a:pt x="414" y="1022"/>
                    <a:pt x="414" y="1022"/>
                  </a:cubicBezTo>
                  <a:cubicBezTo>
                    <a:pt x="561" y="970"/>
                    <a:pt x="638" y="809"/>
                    <a:pt x="586" y="661"/>
                  </a:cubicBezTo>
                  <a:cubicBezTo>
                    <a:pt x="546" y="548"/>
                    <a:pt x="439" y="472"/>
                    <a:pt x="319" y="473"/>
                  </a:cubicBezTo>
                  <a:cubicBezTo>
                    <a:pt x="267" y="473"/>
                    <a:pt x="225" y="430"/>
                    <a:pt x="225" y="378"/>
                  </a:cubicBezTo>
                  <a:cubicBezTo>
                    <a:pt x="225" y="326"/>
                    <a:pt x="267" y="284"/>
                    <a:pt x="319" y="2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3" name="Google Shape;5123;p139"/>
            <p:cNvSpPr/>
            <p:nvPr/>
          </p:nvSpPr>
          <p:spPr>
            <a:xfrm>
              <a:off x="-41144825" y="-7202488"/>
              <a:ext cx="4964113" cy="8507413"/>
            </a:xfrm>
            <a:custGeom>
              <a:rect b="b" l="l" r="r" t="t"/>
              <a:pathLst>
                <a:path extrusionOk="0" h="2268" w="1323">
                  <a:moveTo>
                    <a:pt x="1134" y="473"/>
                  </a:moveTo>
                  <a:cubicBezTo>
                    <a:pt x="945" y="473"/>
                    <a:pt x="945" y="473"/>
                    <a:pt x="945" y="473"/>
                  </a:cubicBezTo>
                  <a:cubicBezTo>
                    <a:pt x="945" y="421"/>
                    <a:pt x="902" y="378"/>
                    <a:pt x="850" y="378"/>
                  </a:cubicBezTo>
                  <a:cubicBezTo>
                    <a:pt x="756" y="378"/>
                    <a:pt x="756" y="378"/>
                    <a:pt x="756" y="378"/>
                  </a:cubicBezTo>
                  <a:cubicBezTo>
                    <a:pt x="756" y="95"/>
                    <a:pt x="756" y="95"/>
                    <a:pt x="756" y="95"/>
                  </a:cubicBezTo>
                  <a:cubicBezTo>
                    <a:pt x="756" y="43"/>
                    <a:pt x="713" y="0"/>
                    <a:pt x="661" y="0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31" y="0"/>
                    <a:pt x="189" y="43"/>
                    <a:pt x="189" y="95"/>
                  </a:cubicBezTo>
                  <a:cubicBezTo>
                    <a:pt x="189" y="378"/>
                    <a:pt x="189" y="378"/>
                    <a:pt x="189" y="378"/>
                  </a:cubicBezTo>
                  <a:cubicBezTo>
                    <a:pt x="94" y="378"/>
                    <a:pt x="94" y="378"/>
                    <a:pt x="94" y="378"/>
                  </a:cubicBezTo>
                  <a:cubicBezTo>
                    <a:pt x="42" y="378"/>
                    <a:pt x="0" y="421"/>
                    <a:pt x="0" y="473"/>
                  </a:cubicBezTo>
                  <a:cubicBezTo>
                    <a:pt x="0" y="2268"/>
                    <a:pt x="0" y="2268"/>
                    <a:pt x="0" y="2268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89" y="567"/>
                    <a:pt x="189" y="567"/>
                    <a:pt x="189" y="567"/>
                  </a:cubicBezTo>
                  <a:cubicBezTo>
                    <a:pt x="756" y="567"/>
                    <a:pt x="756" y="567"/>
                    <a:pt x="756" y="567"/>
                  </a:cubicBezTo>
                  <a:cubicBezTo>
                    <a:pt x="756" y="2268"/>
                    <a:pt x="756" y="2268"/>
                    <a:pt x="756" y="2268"/>
                  </a:cubicBezTo>
                  <a:cubicBezTo>
                    <a:pt x="945" y="2268"/>
                    <a:pt x="945" y="2268"/>
                    <a:pt x="945" y="2268"/>
                  </a:cubicBezTo>
                  <a:cubicBezTo>
                    <a:pt x="945" y="662"/>
                    <a:pt x="945" y="662"/>
                    <a:pt x="945" y="662"/>
                  </a:cubicBezTo>
                  <a:cubicBezTo>
                    <a:pt x="1134" y="662"/>
                    <a:pt x="1134" y="662"/>
                    <a:pt x="1134" y="662"/>
                  </a:cubicBezTo>
                  <a:cubicBezTo>
                    <a:pt x="1134" y="1890"/>
                    <a:pt x="1134" y="1890"/>
                    <a:pt x="1134" y="1890"/>
                  </a:cubicBezTo>
                  <a:cubicBezTo>
                    <a:pt x="1323" y="1890"/>
                    <a:pt x="1323" y="1890"/>
                    <a:pt x="1323" y="1890"/>
                  </a:cubicBezTo>
                  <a:cubicBezTo>
                    <a:pt x="1323" y="662"/>
                    <a:pt x="1323" y="662"/>
                    <a:pt x="1323" y="662"/>
                  </a:cubicBezTo>
                  <a:cubicBezTo>
                    <a:pt x="1323" y="557"/>
                    <a:pt x="1238" y="473"/>
                    <a:pt x="1134" y="473"/>
                  </a:cubicBezTo>
                  <a:close/>
                  <a:moveTo>
                    <a:pt x="567" y="378"/>
                  </a:moveTo>
                  <a:cubicBezTo>
                    <a:pt x="378" y="378"/>
                    <a:pt x="378" y="378"/>
                    <a:pt x="378" y="378"/>
                  </a:cubicBezTo>
                  <a:cubicBezTo>
                    <a:pt x="378" y="189"/>
                    <a:pt x="378" y="189"/>
                    <a:pt x="378" y="189"/>
                  </a:cubicBezTo>
                  <a:cubicBezTo>
                    <a:pt x="567" y="189"/>
                    <a:pt x="567" y="189"/>
                    <a:pt x="567" y="189"/>
                  </a:cubicBezTo>
                  <a:lnTo>
                    <a:pt x="567" y="3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4" name="Google Shape;5124;p139"/>
            <p:cNvSpPr/>
            <p:nvPr/>
          </p:nvSpPr>
          <p:spPr>
            <a:xfrm>
              <a:off x="-51425475" y="-4367213"/>
              <a:ext cx="6026150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5" name="Google Shape;5125;p139"/>
            <p:cNvSpPr/>
            <p:nvPr/>
          </p:nvSpPr>
          <p:spPr>
            <a:xfrm>
              <a:off x="-55327550" y="-2239963"/>
              <a:ext cx="12055475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6" name="Google Shape;5126;p139"/>
            <p:cNvSpPr/>
            <p:nvPr/>
          </p:nvSpPr>
          <p:spPr>
            <a:xfrm>
              <a:off x="-55327550" y="-822325"/>
              <a:ext cx="4254500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7" name="Google Shape;5127;p139"/>
            <p:cNvSpPr/>
            <p:nvPr/>
          </p:nvSpPr>
          <p:spPr>
            <a:xfrm>
              <a:off x="-46461363" y="-822325"/>
              <a:ext cx="3189288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357" name="Google Shape;357;p14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8" name="Google Shape;358;p14"/>
          <p:cNvSpPr/>
          <p:nvPr/>
        </p:nvSpPr>
        <p:spPr>
          <a:xfrm rot="5400000">
            <a:off x="165699" y="1248757"/>
            <a:ext cx="8634" cy="307804"/>
          </a:xfrm>
          <a:custGeom>
            <a:rect b="b" l="l" r="r" t="t"/>
            <a:pathLst>
              <a:path extrusionOk="0" h="194178" w="5447">
                <a:moveTo>
                  <a:pt x="1768" y="194178"/>
                </a:moveTo>
                <a:cubicBezTo>
                  <a:pt x="-1485" y="129113"/>
                  <a:pt x="-226" y="64485"/>
                  <a:pt x="5341" y="678"/>
                </a:cubicBezTo>
                <a:lnTo>
                  <a:pt x="5447" y="0"/>
                </a:lnTo>
                <a:lnTo>
                  <a:pt x="1861" y="194178"/>
                </a:lnTo>
                <a:lnTo>
                  <a:pt x="1768" y="19417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14"/>
          <p:cNvSpPr/>
          <p:nvPr/>
        </p:nvSpPr>
        <p:spPr>
          <a:xfrm rot="5400000">
            <a:off x="-1132419" y="2526764"/>
            <a:ext cx="4709511" cy="2444730"/>
          </a:xfrm>
          <a:custGeom>
            <a:rect b="b" l="l" r="r" t="t"/>
            <a:pathLst>
              <a:path extrusionOk="0" h="1560649" w="2970995">
                <a:moveTo>
                  <a:pt x="0" y="1560649"/>
                </a:moveTo>
                <a:lnTo>
                  <a:pt x="0" y="1560649"/>
                </a:lnTo>
                <a:lnTo>
                  <a:pt x="2820903" y="1558911"/>
                </a:lnTo>
                <a:cubicBezTo>
                  <a:pt x="2846287" y="1038360"/>
                  <a:pt x="2582908" y="546141"/>
                  <a:pt x="2135743" y="278443"/>
                </a:cubicBezTo>
                <a:cubicBezTo>
                  <a:pt x="1912161" y="144594"/>
                  <a:pt x="1660806" y="77756"/>
                  <a:pt x="1409492" y="77910"/>
                </a:cubicBezTo>
                <a:cubicBezTo>
                  <a:pt x="1158178" y="78065"/>
                  <a:pt x="906906" y="145213"/>
                  <a:pt x="683489" y="279337"/>
                </a:cubicBezTo>
                <a:cubicBezTo>
                  <a:pt x="348363" y="480523"/>
                  <a:pt x="116772" y="807876"/>
                  <a:pt x="32901" y="1178572"/>
                </a:cubicBezTo>
                <a:lnTo>
                  <a:pt x="3586" y="1366471"/>
                </a:lnTo>
                <a:lnTo>
                  <a:pt x="3761" y="1356982"/>
                </a:lnTo>
                <a:cubicBezTo>
                  <a:pt x="44779" y="886862"/>
                  <a:pt x="307976" y="459061"/>
                  <a:pt x="719500" y="212011"/>
                </a:cubicBezTo>
                <a:cubicBezTo>
                  <a:pt x="954657" y="70839"/>
                  <a:pt x="1219132" y="163"/>
                  <a:pt x="1483651" y="0"/>
                </a:cubicBezTo>
                <a:cubicBezTo>
                  <a:pt x="1748170" y="-163"/>
                  <a:pt x="2012733" y="70188"/>
                  <a:pt x="2248063" y="211070"/>
                </a:cubicBezTo>
                <a:cubicBezTo>
                  <a:pt x="2718724" y="492834"/>
                  <a:pt x="2995942" y="1010917"/>
                  <a:pt x="2969224" y="1558820"/>
                </a:cubicBezTo>
                <a:lnTo>
                  <a:pt x="0" y="156064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14"/>
          <p:cNvSpPr/>
          <p:nvPr/>
        </p:nvSpPr>
        <p:spPr>
          <a:xfrm>
            <a:off x="3321684" y="1020145"/>
            <a:ext cx="8440778" cy="967067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216000" spcFirstLastPara="1" rIns="45700" wrap="square" tIns="45700">
            <a:no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1" name="Google Shape;361;p14"/>
          <p:cNvSpPr/>
          <p:nvPr/>
        </p:nvSpPr>
        <p:spPr>
          <a:xfrm>
            <a:off x="1796719" y="1503200"/>
            <a:ext cx="1524966" cy="558090"/>
          </a:xfrm>
          <a:custGeom>
            <a:rect b="b" l="l" r="r" t="t"/>
            <a:pathLst>
              <a:path extrusionOk="0" h="285750" w="45720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14"/>
          <p:cNvSpPr/>
          <p:nvPr/>
        </p:nvSpPr>
        <p:spPr>
          <a:xfrm>
            <a:off x="3138119" y="1317691"/>
            <a:ext cx="376863" cy="371974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" name="Google Shape;363;p14"/>
          <p:cNvSpPr/>
          <p:nvPr/>
        </p:nvSpPr>
        <p:spPr>
          <a:xfrm>
            <a:off x="3321684" y="2461789"/>
            <a:ext cx="8440778" cy="967067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216000" spcFirstLastPara="1" rIns="45700" wrap="square" tIns="45700">
            <a:no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4" name="Google Shape;364;p14"/>
          <p:cNvSpPr/>
          <p:nvPr/>
        </p:nvSpPr>
        <p:spPr>
          <a:xfrm>
            <a:off x="2457486" y="2979094"/>
            <a:ext cx="864200" cy="174247"/>
          </a:xfrm>
          <a:custGeom>
            <a:rect b="b" l="l" r="r" t="t"/>
            <a:pathLst>
              <a:path extrusionOk="0" h="285750" w="45720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14"/>
          <p:cNvSpPr/>
          <p:nvPr/>
        </p:nvSpPr>
        <p:spPr>
          <a:xfrm>
            <a:off x="3138119" y="2759335"/>
            <a:ext cx="376863" cy="371974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6" name="Google Shape;366;p14"/>
          <p:cNvSpPr/>
          <p:nvPr/>
        </p:nvSpPr>
        <p:spPr>
          <a:xfrm>
            <a:off x="3321684" y="3903433"/>
            <a:ext cx="8440778" cy="967067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216000" spcFirstLastPara="1" rIns="45700" wrap="square" tIns="45700">
            <a:no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7" name="Google Shape;367;p14"/>
          <p:cNvSpPr/>
          <p:nvPr/>
        </p:nvSpPr>
        <p:spPr>
          <a:xfrm flipH="1" rot="10800000">
            <a:off x="2457486" y="4239219"/>
            <a:ext cx="864200" cy="174247"/>
          </a:xfrm>
          <a:custGeom>
            <a:rect b="b" l="l" r="r" t="t"/>
            <a:pathLst>
              <a:path extrusionOk="0" h="285750" w="45720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14"/>
          <p:cNvSpPr/>
          <p:nvPr/>
        </p:nvSpPr>
        <p:spPr>
          <a:xfrm>
            <a:off x="3138119" y="4200979"/>
            <a:ext cx="376863" cy="371974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14"/>
          <p:cNvSpPr/>
          <p:nvPr/>
        </p:nvSpPr>
        <p:spPr>
          <a:xfrm>
            <a:off x="3321684" y="5345078"/>
            <a:ext cx="8440778" cy="967067"/>
          </a:xfrm>
          <a:prstGeom prst="round2DiagRect">
            <a:avLst>
              <a:gd fmla="val 16667" name="adj1"/>
              <a:gd fmla="val 0" name="adj2"/>
            </a:avLst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216000" spcFirstLastPara="1" rIns="45700" wrap="square" tIns="45700">
            <a:noAutofit/>
          </a:bodyPr>
          <a:lstStyle/>
          <a:p>
            <a:pPr indent="0" lvl="0" marL="1143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70" name="Google Shape;370;p14"/>
          <p:cNvSpPr/>
          <p:nvPr/>
        </p:nvSpPr>
        <p:spPr>
          <a:xfrm flipH="1" rot="10800000">
            <a:off x="1908618" y="5345075"/>
            <a:ext cx="1413066" cy="517865"/>
          </a:xfrm>
          <a:custGeom>
            <a:rect b="b" l="l" r="r" t="t"/>
            <a:pathLst>
              <a:path extrusionOk="0" h="285750" w="457200">
                <a:moveTo>
                  <a:pt x="0" y="285750"/>
                </a:moveTo>
                <a:lnTo>
                  <a:pt x="123825" y="0"/>
                </a:lnTo>
                <a:lnTo>
                  <a:pt x="457200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14"/>
          <p:cNvSpPr/>
          <p:nvPr/>
        </p:nvSpPr>
        <p:spPr>
          <a:xfrm>
            <a:off x="3138119" y="5642624"/>
            <a:ext cx="376863" cy="371974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14"/>
          <p:cNvSpPr/>
          <p:nvPr/>
        </p:nvSpPr>
        <p:spPr>
          <a:xfrm>
            <a:off x="375920" y="3549074"/>
            <a:ext cx="152613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31" name="Shape 5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2" name="Google Shape;5132;p14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5133" name="Google Shape;5133;p140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134" name="Google Shape;5134;p140"/>
          <p:cNvGrpSpPr/>
          <p:nvPr/>
        </p:nvGrpSpPr>
        <p:grpSpPr>
          <a:xfrm>
            <a:off x="3871830" y="1578153"/>
            <a:ext cx="4448341" cy="4442475"/>
            <a:chOff x="9769476" y="1646238"/>
            <a:chExt cx="1204913" cy="1203325"/>
          </a:xfrm>
        </p:grpSpPr>
        <p:sp>
          <p:nvSpPr>
            <p:cNvPr id="5135" name="Google Shape;5135;p140"/>
            <p:cNvSpPr/>
            <p:nvPr/>
          </p:nvSpPr>
          <p:spPr>
            <a:xfrm>
              <a:off x="10110788" y="1646238"/>
              <a:ext cx="522288" cy="330200"/>
            </a:xfrm>
            <a:custGeom>
              <a:rect b="b" l="l" r="r" t="t"/>
              <a:pathLst>
                <a:path extrusionOk="0" h="424" w="670">
                  <a:moveTo>
                    <a:pt x="185" y="416"/>
                  </a:moveTo>
                  <a:cubicBezTo>
                    <a:pt x="232" y="396"/>
                    <a:pt x="283" y="386"/>
                    <a:pt x="335" y="386"/>
                  </a:cubicBezTo>
                  <a:cubicBezTo>
                    <a:pt x="387" y="386"/>
                    <a:pt x="438" y="396"/>
                    <a:pt x="486" y="416"/>
                  </a:cubicBezTo>
                  <a:cubicBezTo>
                    <a:pt x="492" y="418"/>
                    <a:pt x="497" y="421"/>
                    <a:pt x="503" y="424"/>
                  </a:cubicBezTo>
                  <a:cubicBezTo>
                    <a:pt x="670" y="76"/>
                    <a:pt x="670" y="76"/>
                    <a:pt x="670" y="76"/>
                  </a:cubicBezTo>
                  <a:cubicBezTo>
                    <a:pt x="569" y="27"/>
                    <a:pt x="455" y="0"/>
                    <a:pt x="335" y="0"/>
                  </a:cubicBezTo>
                  <a:cubicBezTo>
                    <a:pt x="215" y="0"/>
                    <a:pt x="101" y="27"/>
                    <a:pt x="0" y="76"/>
                  </a:cubicBezTo>
                  <a:cubicBezTo>
                    <a:pt x="168" y="424"/>
                    <a:pt x="168" y="424"/>
                    <a:pt x="168" y="424"/>
                  </a:cubicBezTo>
                  <a:cubicBezTo>
                    <a:pt x="173" y="421"/>
                    <a:pt x="179" y="418"/>
                    <a:pt x="185" y="4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6" name="Google Shape;5136;p140"/>
            <p:cNvSpPr/>
            <p:nvPr/>
          </p:nvSpPr>
          <p:spPr>
            <a:xfrm>
              <a:off x="9785351" y="1704975"/>
              <a:ext cx="455613" cy="474663"/>
            </a:xfrm>
            <a:custGeom>
              <a:rect b="b" l="l" r="r" t="t"/>
              <a:pathLst>
                <a:path extrusionOk="0" h="610" w="585">
                  <a:moveTo>
                    <a:pt x="397" y="546"/>
                  </a:moveTo>
                  <a:cubicBezTo>
                    <a:pt x="416" y="500"/>
                    <a:pt x="444" y="458"/>
                    <a:pt x="480" y="423"/>
                  </a:cubicBezTo>
                  <a:cubicBezTo>
                    <a:pt x="511" y="392"/>
                    <a:pt x="546" y="367"/>
                    <a:pt x="585" y="348"/>
                  </a:cubicBezTo>
                  <a:cubicBezTo>
                    <a:pt x="418" y="0"/>
                    <a:pt x="418" y="0"/>
                    <a:pt x="418" y="0"/>
                  </a:cubicBezTo>
                  <a:cubicBezTo>
                    <a:pt x="209" y="101"/>
                    <a:pt x="53" y="293"/>
                    <a:pt x="0" y="524"/>
                  </a:cubicBezTo>
                  <a:cubicBezTo>
                    <a:pt x="376" y="610"/>
                    <a:pt x="376" y="610"/>
                    <a:pt x="376" y="610"/>
                  </a:cubicBezTo>
                  <a:cubicBezTo>
                    <a:pt x="381" y="588"/>
                    <a:pt x="388" y="566"/>
                    <a:pt x="397" y="5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7" name="Google Shape;5137;p140"/>
            <p:cNvSpPr/>
            <p:nvPr/>
          </p:nvSpPr>
          <p:spPr>
            <a:xfrm>
              <a:off x="10371138" y="2435225"/>
              <a:ext cx="471488" cy="414338"/>
            </a:xfrm>
            <a:custGeom>
              <a:rect b="b" l="l" r="r" t="t"/>
              <a:pathLst>
                <a:path extrusionOk="0" h="532" w="604">
                  <a:moveTo>
                    <a:pt x="274" y="33"/>
                  </a:moveTo>
                  <a:cubicBezTo>
                    <a:pt x="238" y="68"/>
                    <a:pt x="197" y="96"/>
                    <a:pt x="151" y="115"/>
                  </a:cubicBezTo>
                  <a:cubicBezTo>
                    <a:pt x="103" y="135"/>
                    <a:pt x="53" y="146"/>
                    <a:pt x="0" y="146"/>
                  </a:cubicBezTo>
                  <a:cubicBezTo>
                    <a:pt x="0" y="532"/>
                    <a:pt x="0" y="532"/>
                    <a:pt x="0" y="532"/>
                  </a:cubicBezTo>
                  <a:cubicBezTo>
                    <a:pt x="244" y="532"/>
                    <a:pt x="462" y="418"/>
                    <a:pt x="604" y="241"/>
                  </a:cubicBezTo>
                  <a:cubicBezTo>
                    <a:pt x="302" y="0"/>
                    <a:pt x="302" y="0"/>
                    <a:pt x="302" y="0"/>
                  </a:cubicBezTo>
                  <a:cubicBezTo>
                    <a:pt x="293" y="12"/>
                    <a:pt x="284" y="22"/>
                    <a:pt x="274" y="3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8" name="Google Shape;5138;p140"/>
            <p:cNvSpPr/>
            <p:nvPr/>
          </p:nvSpPr>
          <p:spPr>
            <a:xfrm>
              <a:off x="9769476" y="2112963"/>
              <a:ext cx="366713" cy="509588"/>
            </a:xfrm>
            <a:custGeom>
              <a:rect b="b" l="l" r="r" t="t"/>
              <a:pathLst>
                <a:path extrusionOk="0" h="654" w="470">
                  <a:moveTo>
                    <a:pt x="416" y="323"/>
                  </a:moveTo>
                  <a:cubicBezTo>
                    <a:pt x="396" y="275"/>
                    <a:pt x="386" y="224"/>
                    <a:pt x="386" y="172"/>
                  </a:cubicBezTo>
                  <a:cubicBezTo>
                    <a:pt x="386" y="143"/>
                    <a:pt x="389" y="114"/>
                    <a:pt x="395" y="86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6" y="56"/>
                    <a:pt x="0" y="113"/>
                    <a:pt x="0" y="172"/>
                  </a:cubicBezTo>
                  <a:cubicBezTo>
                    <a:pt x="0" y="354"/>
                    <a:pt x="63" y="521"/>
                    <a:pt x="168" y="654"/>
                  </a:cubicBezTo>
                  <a:cubicBezTo>
                    <a:pt x="470" y="413"/>
                    <a:pt x="470" y="413"/>
                    <a:pt x="470" y="413"/>
                  </a:cubicBezTo>
                  <a:cubicBezTo>
                    <a:pt x="448" y="386"/>
                    <a:pt x="430" y="355"/>
                    <a:pt x="416" y="3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39" name="Google Shape;5139;p140"/>
            <p:cNvSpPr/>
            <p:nvPr/>
          </p:nvSpPr>
          <p:spPr>
            <a:xfrm>
              <a:off x="10607676" y="2112963"/>
              <a:ext cx="366713" cy="509588"/>
            </a:xfrm>
            <a:custGeom>
              <a:rect b="b" l="l" r="r" t="t"/>
              <a:pathLst>
                <a:path extrusionOk="0" h="654" w="470">
                  <a:moveTo>
                    <a:pt x="84" y="172"/>
                  </a:moveTo>
                  <a:cubicBezTo>
                    <a:pt x="84" y="224"/>
                    <a:pt x="74" y="275"/>
                    <a:pt x="53" y="323"/>
                  </a:cubicBezTo>
                  <a:cubicBezTo>
                    <a:pt x="40" y="355"/>
                    <a:pt x="22" y="386"/>
                    <a:pt x="0" y="413"/>
                  </a:cubicBezTo>
                  <a:cubicBezTo>
                    <a:pt x="301" y="654"/>
                    <a:pt x="301" y="654"/>
                    <a:pt x="301" y="654"/>
                  </a:cubicBezTo>
                  <a:cubicBezTo>
                    <a:pt x="407" y="521"/>
                    <a:pt x="470" y="354"/>
                    <a:pt x="470" y="172"/>
                  </a:cubicBezTo>
                  <a:cubicBezTo>
                    <a:pt x="470" y="113"/>
                    <a:pt x="463" y="56"/>
                    <a:pt x="451" y="0"/>
                  </a:cubicBezTo>
                  <a:cubicBezTo>
                    <a:pt x="74" y="86"/>
                    <a:pt x="74" y="86"/>
                    <a:pt x="74" y="86"/>
                  </a:cubicBezTo>
                  <a:cubicBezTo>
                    <a:pt x="81" y="114"/>
                    <a:pt x="84" y="143"/>
                    <a:pt x="84" y="17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0" name="Google Shape;5140;p140"/>
            <p:cNvSpPr/>
            <p:nvPr/>
          </p:nvSpPr>
          <p:spPr>
            <a:xfrm>
              <a:off x="10502901" y="1704975"/>
              <a:ext cx="455613" cy="474663"/>
            </a:xfrm>
            <a:custGeom>
              <a:rect b="b" l="l" r="r" t="t"/>
              <a:pathLst>
                <a:path extrusionOk="0" h="610" w="585">
                  <a:moveTo>
                    <a:pt x="106" y="423"/>
                  </a:moveTo>
                  <a:cubicBezTo>
                    <a:pt x="141" y="458"/>
                    <a:pt x="169" y="500"/>
                    <a:pt x="188" y="546"/>
                  </a:cubicBezTo>
                  <a:cubicBezTo>
                    <a:pt x="197" y="566"/>
                    <a:pt x="204" y="588"/>
                    <a:pt x="209" y="610"/>
                  </a:cubicBezTo>
                  <a:cubicBezTo>
                    <a:pt x="585" y="524"/>
                    <a:pt x="585" y="524"/>
                    <a:pt x="585" y="524"/>
                  </a:cubicBezTo>
                  <a:cubicBezTo>
                    <a:pt x="533" y="293"/>
                    <a:pt x="376" y="101"/>
                    <a:pt x="168" y="0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39" y="367"/>
                    <a:pt x="75" y="392"/>
                    <a:pt x="106" y="42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41" name="Google Shape;5141;p140"/>
            <p:cNvSpPr/>
            <p:nvPr/>
          </p:nvSpPr>
          <p:spPr>
            <a:xfrm>
              <a:off x="9901238" y="2435225"/>
              <a:ext cx="469900" cy="414338"/>
            </a:xfrm>
            <a:custGeom>
              <a:rect b="b" l="l" r="r" t="t"/>
              <a:pathLst>
                <a:path extrusionOk="0" h="532" w="603">
                  <a:moveTo>
                    <a:pt x="453" y="115"/>
                  </a:moveTo>
                  <a:cubicBezTo>
                    <a:pt x="407" y="96"/>
                    <a:pt x="365" y="68"/>
                    <a:pt x="330" y="33"/>
                  </a:cubicBezTo>
                  <a:cubicBezTo>
                    <a:pt x="320" y="22"/>
                    <a:pt x="310" y="12"/>
                    <a:pt x="301" y="0"/>
                  </a:cubicBezTo>
                  <a:cubicBezTo>
                    <a:pt x="0" y="241"/>
                    <a:pt x="0" y="241"/>
                    <a:pt x="0" y="241"/>
                  </a:cubicBezTo>
                  <a:cubicBezTo>
                    <a:pt x="141" y="418"/>
                    <a:pt x="359" y="532"/>
                    <a:pt x="603" y="532"/>
                  </a:cubicBezTo>
                  <a:cubicBezTo>
                    <a:pt x="603" y="146"/>
                    <a:pt x="603" y="146"/>
                    <a:pt x="603" y="146"/>
                  </a:cubicBezTo>
                  <a:cubicBezTo>
                    <a:pt x="551" y="146"/>
                    <a:pt x="500" y="135"/>
                    <a:pt x="453" y="11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42" name="Google Shape;5142;p140"/>
          <p:cNvSpPr/>
          <p:nvPr/>
        </p:nvSpPr>
        <p:spPr>
          <a:xfrm>
            <a:off x="517567" y="1612304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/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5143" name="Google Shape;5143;p140"/>
          <p:cNvSpPr/>
          <p:nvPr/>
        </p:nvSpPr>
        <p:spPr>
          <a:xfrm>
            <a:off x="517567" y="3310748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5144" name="Google Shape;5144;p140"/>
          <p:cNvSpPr/>
          <p:nvPr/>
        </p:nvSpPr>
        <p:spPr>
          <a:xfrm>
            <a:off x="517567" y="5009193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5145" name="Google Shape;5145;p140"/>
          <p:cNvSpPr/>
          <p:nvPr/>
        </p:nvSpPr>
        <p:spPr>
          <a:xfrm>
            <a:off x="8670511" y="1612304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5146" name="Google Shape;5146;p140"/>
          <p:cNvSpPr/>
          <p:nvPr/>
        </p:nvSpPr>
        <p:spPr>
          <a:xfrm>
            <a:off x="8670511" y="2744600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5147" name="Google Shape;5147;p140"/>
          <p:cNvSpPr/>
          <p:nvPr/>
        </p:nvSpPr>
        <p:spPr>
          <a:xfrm>
            <a:off x="8670511" y="3876896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sp>
        <p:nvSpPr>
          <p:cNvPr id="5148" name="Google Shape;5148;p140"/>
          <p:cNvSpPr/>
          <p:nvPr/>
        </p:nvSpPr>
        <p:spPr>
          <a:xfrm>
            <a:off x="8670511" y="5009193"/>
            <a:ext cx="3003923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Enter Your Title</a:t>
            </a:r>
            <a:endParaRPr sz="16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</a:t>
            </a:r>
            <a:endParaRPr/>
          </a:p>
        </p:txBody>
      </p:sp>
      <p:grpSp>
        <p:nvGrpSpPr>
          <p:cNvPr id="5149" name="Google Shape;5149;p140"/>
          <p:cNvGrpSpPr/>
          <p:nvPr/>
        </p:nvGrpSpPr>
        <p:grpSpPr>
          <a:xfrm>
            <a:off x="6525387" y="5043035"/>
            <a:ext cx="531221" cy="531936"/>
            <a:chOff x="2897188" y="4360862"/>
            <a:chExt cx="1173162" cy="1174751"/>
          </a:xfrm>
        </p:grpSpPr>
        <p:sp>
          <p:nvSpPr>
            <p:cNvPr id="5150" name="Google Shape;5150;p140"/>
            <p:cNvSpPr/>
            <p:nvPr/>
          </p:nvSpPr>
          <p:spPr>
            <a:xfrm>
              <a:off x="3152775" y="4635500"/>
              <a:ext cx="625475" cy="625475"/>
            </a:xfrm>
            <a:custGeom>
              <a:rect b="b" l="l" r="r" t="t"/>
              <a:pathLst>
                <a:path extrusionOk="0" h="1024" w="1024">
                  <a:moveTo>
                    <a:pt x="512" y="1024"/>
                  </a:moveTo>
                  <a:cubicBezTo>
                    <a:pt x="795" y="1024"/>
                    <a:pt x="1024" y="794"/>
                    <a:pt x="1024" y="512"/>
                  </a:cubicBezTo>
                  <a:cubicBezTo>
                    <a:pt x="1024" y="229"/>
                    <a:pt x="795" y="0"/>
                    <a:pt x="512" y="0"/>
                  </a:cubicBezTo>
                  <a:cubicBezTo>
                    <a:pt x="229" y="0"/>
                    <a:pt x="0" y="229"/>
                    <a:pt x="0" y="512"/>
                  </a:cubicBezTo>
                  <a:cubicBezTo>
                    <a:pt x="0" y="794"/>
                    <a:pt x="229" y="1023"/>
                    <a:pt x="512" y="1024"/>
                  </a:cubicBezTo>
                  <a:moveTo>
                    <a:pt x="958" y="480"/>
                  </a:moveTo>
                  <a:cubicBezTo>
                    <a:pt x="775" y="480"/>
                    <a:pt x="775" y="480"/>
                    <a:pt x="775" y="480"/>
                  </a:cubicBezTo>
                  <a:cubicBezTo>
                    <a:pt x="773" y="415"/>
                    <a:pt x="765" y="351"/>
                    <a:pt x="750" y="288"/>
                  </a:cubicBezTo>
                  <a:cubicBezTo>
                    <a:pt x="899" y="288"/>
                    <a:pt x="899" y="288"/>
                    <a:pt x="899" y="288"/>
                  </a:cubicBezTo>
                  <a:cubicBezTo>
                    <a:pt x="933" y="346"/>
                    <a:pt x="954" y="412"/>
                    <a:pt x="958" y="480"/>
                  </a:cubicBezTo>
                  <a:moveTo>
                    <a:pt x="480" y="800"/>
                  </a:moveTo>
                  <a:cubicBezTo>
                    <a:pt x="480" y="953"/>
                    <a:pt x="480" y="953"/>
                    <a:pt x="480" y="953"/>
                  </a:cubicBezTo>
                  <a:cubicBezTo>
                    <a:pt x="435" y="935"/>
                    <a:pt x="392" y="881"/>
                    <a:pt x="360" y="800"/>
                  </a:cubicBezTo>
                  <a:lnTo>
                    <a:pt x="480" y="800"/>
                  </a:lnTo>
                  <a:close/>
                  <a:moveTo>
                    <a:pt x="339" y="736"/>
                  </a:moveTo>
                  <a:cubicBezTo>
                    <a:pt x="323" y="673"/>
                    <a:pt x="314" y="608"/>
                    <a:pt x="313" y="544"/>
                  </a:cubicBezTo>
                  <a:cubicBezTo>
                    <a:pt x="480" y="544"/>
                    <a:pt x="480" y="544"/>
                    <a:pt x="480" y="544"/>
                  </a:cubicBezTo>
                  <a:cubicBezTo>
                    <a:pt x="480" y="736"/>
                    <a:pt x="480" y="736"/>
                    <a:pt x="480" y="736"/>
                  </a:cubicBezTo>
                  <a:lnTo>
                    <a:pt x="339" y="736"/>
                  </a:lnTo>
                  <a:close/>
                  <a:moveTo>
                    <a:pt x="544" y="953"/>
                  </a:moveTo>
                  <a:cubicBezTo>
                    <a:pt x="544" y="800"/>
                    <a:pt x="544" y="800"/>
                    <a:pt x="544" y="800"/>
                  </a:cubicBezTo>
                  <a:cubicBezTo>
                    <a:pt x="664" y="800"/>
                    <a:pt x="664" y="800"/>
                    <a:pt x="664" y="800"/>
                  </a:cubicBezTo>
                  <a:cubicBezTo>
                    <a:pt x="632" y="881"/>
                    <a:pt x="589" y="935"/>
                    <a:pt x="544" y="953"/>
                  </a:cubicBezTo>
                  <a:moveTo>
                    <a:pt x="544" y="736"/>
                  </a:moveTo>
                  <a:cubicBezTo>
                    <a:pt x="544" y="544"/>
                    <a:pt x="544" y="544"/>
                    <a:pt x="544" y="544"/>
                  </a:cubicBezTo>
                  <a:cubicBezTo>
                    <a:pt x="711" y="544"/>
                    <a:pt x="711" y="544"/>
                    <a:pt x="711" y="544"/>
                  </a:cubicBezTo>
                  <a:cubicBezTo>
                    <a:pt x="710" y="608"/>
                    <a:pt x="701" y="673"/>
                    <a:pt x="685" y="736"/>
                  </a:cubicBezTo>
                  <a:lnTo>
                    <a:pt x="544" y="736"/>
                  </a:lnTo>
                  <a:close/>
                  <a:moveTo>
                    <a:pt x="775" y="544"/>
                  </a:moveTo>
                  <a:cubicBezTo>
                    <a:pt x="958" y="544"/>
                    <a:pt x="958" y="544"/>
                    <a:pt x="958" y="544"/>
                  </a:cubicBezTo>
                  <a:cubicBezTo>
                    <a:pt x="954" y="611"/>
                    <a:pt x="933" y="677"/>
                    <a:pt x="899" y="736"/>
                  </a:cubicBezTo>
                  <a:cubicBezTo>
                    <a:pt x="750" y="736"/>
                    <a:pt x="750" y="736"/>
                    <a:pt x="750" y="736"/>
                  </a:cubicBezTo>
                  <a:cubicBezTo>
                    <a:pt x="765" y="673"/>
                    <a:pt x="773" y="608"/>
                    <a:pt x="775" y="544"/>
                  </a:cubicBezTo>
                  <a:moveTo>
                    <a:pt x="711" y="480"/>
                  </a:moveTo>
                  <a:cubicBezTo>
                    <a:pt x="544" y="480"/>
                    <a:pt x="544" y="480"/>
                    <a:pt x="544" y="480"/>
                  </a:cubicBezTo>
                  <a:cubicBezTo>
                    <a:pt x="544" y="288"/>
                    <a:pt x="544" y="288"/>
                    <a:pt x="544" y="288"/>
                  </a:cubicBezTo>
                  <a:cubicBezTo>
                    <a:pt x="685" y="288"/>
                    <a:pt x="685" y="288"/>
                    <a:pt x="685" y="288"/>
                  </a:cubicBezTo>
                  <a:cubicBezTo>
                    <a:pt x="701" y="350"/>
                    <a:pt x="710" y="415"/>
                    <a:pt x="711" y="480"/>
                  </a:cubicBezTo>
                  <a:moveTo>
                    <a:pt x="544" y="224"/>
                  </a:moveTo>
                  <a:cubicBezTo>
                    <a:pt x="544" y="70"/>
                    <a:pt x="544" y="70"/>
                    <a:pt x="544" y="70"/>
                  </a:cubicBezTo>
                  <a:cubicBezTo>
                    <a:pt x="589" y="88"/>
                    <a:pt x="632" y="142"/>
                    <a:pt x="664" y="224"/>
                  </a:cubicBezTo>
                  <a:lnTo>
                    <a:pt x="544" y="224"/>
                  </a:lnTo>
                  <a:close/>
                  <a:moveTo>
                    <a:pt x="480" y="70"/>
                  </a:moveTo>
                  <a:cubicBezTo>
                    <a:pt x="480" y="224"/>
                    <a:pt x="480" y="224"/>
                    <a:pt x="480" y="224"/>
                  </a:cubicBezTo>
                  <a:cubicBezTo>
                    <a:pt x="360" y="224"/>
                    <a:pt x="360" y="224"/>
                    <a:pt x="360" y="224"/>
                  </a:cubicBezTo>
                  <a:cubicBezTo>
                    <a:pt x="392" y="142"/>
                    <a:pt x="435" y="88"/>
                    <a:pt x="480" y="70"/>
                  </a:cubicBezTo>
                  <a:moveTo>
                    <a:pt x="480" y="288"/>
                  </a:moveTo>
                  <a:cubicBezTo>
                    <a:pt x="480" y="480"/>
                    <a:pt x="480" y="480"/>
                    <a:pt x="480" y="480"/>
                  </a:cubicBezTo>
                  <a:cubicBezTo>
                    <a:pt x="313" y="480"/>
                    <a:pt x="313" y="480"/>
                    <a:pt x="313" y="480"/>
                  </a:cubicBezTo>
                  <a:cubicBezTo>
                    <a:pt x="314" y="415"/>
                    <a:pt x="323" y="350"/>
                    <a:pt x="339" y="288"/>
                  </a:cubicBezTo>
                  <a:lnTo>
                    <a:pt x="480" y="288"/>
                  </a:lnTo>
                  <a:close/>
                  <a:moveTo>
                    <a:pt x="249" y="480"/>
                  </a:moveTo>
                  <a:cubicBezTo>
                    <a:pt x="66" y="480"/>
                    <a:pt x="66" y="480"/>
                    <a:pt x="66" y="480"/>
                  </a:cubicBezTo>
                  <a:cubicBezTo>
                    <a:pt x="70" y="412"/>
                    <a:pt x="91" y="346"/>
                    <a:pt x="125" y="288"/>
                  </a:cubicBezTo>
                  <a:cubicBezTo>
                    <a:pt x="274" y="288"/>
                    <a:pt x="274" y="288"/>
                    <a:pt x="274" y="288"/>
                  </a:cubicBezTo>
                  <a:cubicBezTo>
                    <a:pt x="259" y="351"/>
                    <a:pt x="251" y="415"/>
                    <a:pt x="249" y="480"/>
                  </a:cubicBezTo>
                  <a:moveTo>
                    <a:pt x="249" y="544"/>
                  </a:moveTo>
                  <a:cubicBezTo>
                    <a:pt x="251" y="608"/>
                    <a:pt x="259" y="673"/>
                    <a:pt x="274" y="736"/>
                  </a:cubicBezTo>
                  <a:cubicBezTo>
                    <a:pt x="125" y="736"/>
                    <a:pt x="125" y="736"/>
                    <a:pt x="125" y="736"/>
                  </a:cubicBezTo>
                  <a:cubicBezTo>
                    <a:pt x="91" y="677"/>
                    <a:pt x="70" y="611"/>
                    <a:pt x="66" y="544"/>
                  </a:cubicBezTo>
                  <a:lnTo>
                    <a:pt x="249" y="544"/>
                  </a:lnTo>
                  <a:close/>
                  <a:moveTo>
                    <a:pt x="169" y="800"/>
                  </a:moveTo>
                  <a:cubicBezTo>
                    <a:pt x="293" y="800"/>
                    <a:pt x="293" y="800"/>
                    <a:pt x="293" y="800"/>
                  </a:cubicBezTo>
                  <a:cubicBezTo>
                    <a:pt x="308" y="847"/>
                    <a:pt x="331" y="892"/>
                    <a:pt x="360" y="933"/>
                  </a:cubicBezTo>
                  <a:cubicBezTo>
                    <a:pt x="286" y="906"/>
                    <a:pt x="220" y="860"/>
                    <a:pt x="169" y="800"/>
                  </a:cubicBezTo>
                  <a:moveTo>
                    <a:pt x="664" y="933"/>
                  </a:moveTo>
                  <a:cubicBezTo>
                    <a:pt x="693" y="892"/>
                    <a:pt x="716" y="847"/>
                    <a:pt x="731" y="800"/>
                  </a:cubicBezTo>
                  <a:cubicBezTo>
                    <a:pt x="855" y="800"/>
                    <a:pt x="855" y="800"/>
                    <a:pt x="855" y="800"/>
                  </a:cubicBezTo>
                  <a:cubicBezTo>
                    <a:pt x="804" y="860"/>
                    <a:pt x="738" y="906"/>
                    <a:pt x="664" y="933"/>
                  </a:cubicBezTo>
                  <a:moveTo>
                    <a:pt x="855" y="224"/>
                  </a:moveTo>
                  <a:cubicBezTo>
                    <a:pt x="731" y="224"/>
                    <a:pt x="731" y="224"/>
                    <a:pt x="731" y="224"/>
                  </a:cubicBezTo>
                  <a:cubicBezTo>
                    <a:pt x="716" y="176"/>
                    <a:pt x="693" y="131"/>
                    <a:pt x="664" y="91"/>
                  </a:cubicBezTo>
                  <a:cubicBezTo>
                    <a:pt x="738" y="117"/>
                    <a:pt x="804" y="163"/>
                    <a:pt x="855" y="224"/>
                  </a:cubicBezTo>
                  <a:moveTo>
                    <a:pt x="360" y="91"/>
                  </a:moveTo>
                  <a:cubicBezTo>
                    <a:pt x="331" y="131"/>
                    <a:pt x="308" y="176"/>
                    <a:pt x="293" y="224"/>
                  </a:cubicBezTo>
                  <a:cubicBezTo>
                    <a:pt x="169" y="224"/>
                    <a:pt x="169" y="224"/>
                    <a:pt x="169" y="224"/>
                  </a:cubicBezTo>
                  <a:cubicBezTo>
                    <a:pt x="220" y="163"/>
                    <a:pt x="286" y="117"/>
                    <a:pt x="360" y="91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1" name="Google Shape;5151;p140"/>
            <p:cNvSpPr/>
            <p:nvPr/>
          </p:nvSpPr>
          <p:spPr>
            <a:xfrm>
              <a:off x="3190875" y="5280025"/>
              <a:ext cx="590550" cy="255588"/>
            </a:xfrm>
            <a:custGeom>
              <a:rect b="b" l="l" r="r" t="t"/>
              <a:pathLst>
                <a:path extrusionOk="0" h="416" w="966">
                  <a:moveTo>
                    <a:pt x="32" y="320"/>
                  </a:moveTo>
                  <a:cubicBezTo>
                    <a:pt x="160" y="320"/>
                    <a:pt x="160" y="320"/>
                    <a:pt x="160" y="320"/>
                  </a:cubicBezTo>
                  <a:cubicBezTo>
                    <a:pt x="178" y="320"/>
                    <a:pt x="192" y="305"/>
                    <a:pt x="192" y="288"/>
                  </a:cubicBezTo>
                  <a:cubicBezTo>
                    <a:pt x="192" y="288"/>
                    <a:pt x="192" y="288"/>
                    <a:pt x="192" y="288"/>
                  </a:cubicBezTo>
                  <a:cubicBezTo>
                    <a:pt x="216" y="288"/>
                    <a:pt x="216" y="288"/>
                    <a:pt x="216" y="288"/>
                  </a:cubicBezTo>
                  <a:cubicBezTo>
                    <a:pt x="463" y="412"/>
                    <a:pt x="463" y="412"/>
                    <a:pt x="463" y="412"/>
                  </a:cubicBezTo>
                  <a:cubicBezTo>
                    <a:pt x="468" y="414"/>
                    <a:pt x="473" y="416"/>
                    <a:pt x="478" y="416"/>
                  </a:cubicBezTo>
                  <a:cubicBezTo>
                    <a:pt x="484" y="416"/>
                    <a:pt x="489" y="414"/>
                    <a:pt x="494" y="411"/>
                  </a:cubicBezTo>
                  <a:cubicBezTo>
                    <a:pt x="926" y="144"/>
                    <a:pt x="926" y="144"/>
                    <a:pt x="926" y="144"/>
                  </a:cubicBezTo>
                  <a:cubicBezTo>
                    <a:pt x="953" y="130"/>
                    <a:pt x="966" y="100"/>
                    <a:pt x="958" y="71"/>
                  </a:cubicBezTo>
                  <a:cubicBezTo>
                    <a:pt x="950" y="41"/>
                    <a:pt x="922" y="20"/>
                    <a:pt x="891" y="22"/>
                  </a:cubicBezTo>
                  <a:cubicBezTo>
                    <a:pt x="890" y="22"/>
                    <a:pt x="890" y="22"/>
                    <a:pt x="890" y="22"/>
                  </a:cubicBezTo>
                  <a:cubicBezTo>
                    <a:pt x="414" y="64"/>
                    <a:pt x="414" y="64"/>
                    <a:pt x="414" y="64"/>
                  </a:cubicBezTo>
                  <a:cubicBezTo>
                    <a:pt x="368" y="36"/>
                    <a:pt x="368" y="36"/>
                    <a:pt x="368" y="36"/>
                  </a:cubicBezTo>
                  <a:cubicBezTo>
                    <a:pt x="364" y="33"/>
                    <a:pt x="358" y="32"/>
                    <a:pt x="352" y="32"/>
                  </a:cubicBezTo>
                  <a:cubicBezTo>
                    <a:pt x="192" y="32"/>
                    <a:pt x="192" y="32"/>
                    <a:pt x="192" y="32"/>
                  </a:cubicBezTo>
                  <a:cubicBezTo>
                    <a:pt x="192" y="14"/>
                    <a:pt x="178" y="0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05"/>
                    <a:pt x="14" y="320"/>
                    <a:pt x="32" y="320"/>
                  </a:cubicBezTo>
                  <a:close/>
                  <a:moveTo>
                    <a:pt x="343" y="96"/>
                  </a:moveTo>
                  <a:cubicBezTo>
                    <a:pt x="445" y="157"/>
                    <a:pt x="445" y="157"/>
                    <a:pt x="445" y="157"/>
                  </a:cubicBezTo>
                  <a:cubicBezTo>
                    <a:pt x="456" y="164"/>
                    <a:pt x="460" y="179"/>
                    <a:pt x="453" y="190"/>
                  </a:cubicBezTo>
                  <a:cubicBezTo>
                    <a:pt x="453" y="190"/>
                    <a:pt x="453" y="191"/>
                    <a:pt x="453" y="191"/>
                  </a:cubicBezTo>
                  <a:cubicBezTo>
                    <a:pt x="445" y="202"/>
                    <a:pt x="430" y="205"/>
                    <a:pt x="419" y="198"/>
                  </a:cubicBezTo>
                  <a:cubicBezTo>
                    <a:pt x="370" y="165"/>
                    <a:pt x="370" y="165"/>
                    <a:pt x="370" y="165"/>
                  </a:cubicBezTo>
                  <a:cubicBezTo>
                    <a:pt x="334" y="218"/>
                    <a:pt x="334" y="218"/>
                    <a:pt x="334" y="218"/>
                  </a:cubicBezTo>
                  <a:cubicBezTo>
                    <a:pt x="383" y="251"/>
                    <a:pt x="383" y="251"/>
                    <a:pt x="383" y="251"/>
                  </a:cubicBezTo>
                  <a:cubicBezTo>
                    <a:pt x="398" y="261"/>
                    <a:pt x="415" y="266"/>
                    <a:pt x="432" y="266"/>
                  </a:cubicBezTo>
                  <a:cubicBezTo>
                    <a:pt x="438" y="266"/>
                    <a:pt x="444" y="265"/>
                    <a:pt x="450" y="264"/>
                  </a:cubicBezTo>
                  <a:cubicBezTo>
                    <a:pt x="473" y="260"/>
                    <a:pt x="493" y="246"/>
                    <a:pt x="506" y="226"/>
                  </a:cubicBezTo>
                  <a:cubicBezTo>
                    <a:pt x="519" y="206"/>
                    <a:pt x="524" y="182"/>
                    <a:pt x="519" y="158"/>
                  </a:cubicBezTo>
                  <a:cubicBezTo>
                    <a:pt x="515" y="144"/>
                    <a:pt x="509" y="131"/>
                    <a:pt x="499" y="120"/>
                  </a:cubicBezTo>
                  <a:cubicBezTo>
                    <a:pt x="895" y="86"/>
                    <a:pt x="895" y="86"/>
                    <a:pt x="895" y="86"/>
                  </a:cubicBezTo>
                  <a:cubicBezTo>
                    <a:pt x="894" y="89"/>
                    <a:pt x="894" y="89"/>
                    <a:pt x="894" y="89"/>
                  </a:cubicBezTo>
                  <a:cubicBezTo>
                    <a:pt x="476" y="347"/>
                    <a:pt x="476" y="347"/>
                    <a:pt x="476" y="347"/>
                  </a:cubicBezTo>
                  <a:cubicBezTo>
                    <a:pt x="238" y="227"/>
                    <a:pt x="238" y="227"/>
                    <a:pt x="238" y="227"/>
                  </a:cubicBezTo>
                  <a:cubicBezTo>
                    <a:pt x="234" y="225"/>
                    <a:pt x="229" y="224"/>
                    <a:pt x="224" y="224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2" y="96"/>
                    <a:pt x="192" y="96"/>
                    <a:pt x="192" y="96"/>
                  </a:cubicBezTo>
                  <a:lnTo>
                    <a:pt x="343" y="96"/>
                  </a:lnTo>
                  <a:close/>
                  <a:moveTo>
                    <a:pt x="64" y="64"/>
                  </a:moveTo>
                  <a:cubicBezTo>
                    <a:pt x="128" y="64"/>
                    <a:pt x="128" y="64"/>
                    <a:pt x="128" y="64"/>
                  </a:cubicBezTo>
                  <a:cubicBezTo>
                    <a:pt x="128" y="256"/>
                    <a:pt x="128" y="256"/>
                    <a:pt x="128" y="256"/>
                  </a:cubicBezTo>
                  <a:cubicBezTo>
                    <a:pt x="64" y="256"/>
                    <a:pt x="64" y="256"/>
                    <a:pt x="64" y="256"/>
                  </a:cubicBezTo>
                  <a:lnTo>
                    <a:pt x="64" y="6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2" name="Google Shape;5152;p140"/>
            <p:cNvSpPr/>
            <p:nvPr/>
          </p:nvSpPr>
          <p:spPr>
            <a:xfrm>
              <a:off x="3187700" y="4360862"/>
              <a:ext cx="590550" cy="255588"/>
            </a:xfrm>
            <a:custGeom>
              <a:rect b="b" l="l" r="r" t="t"/>
              <a:pathLst>
                <a:path extrusionOk="0" h="418" w="966">
                  <a:moveTo>
                    <a:pt x="774" y="130"/>
                  </a:moveTo>
                  <a:cubicBezTo>
                    <a:pt x="750" y="130"/>
                    <a:pt x="750" y="130"/>
                    <a:pt x="750" y="130"/>
                  </a:cubicBezTo>
                  <a:cubicBezTo>
                    <a:pt x="503" y="5"/>
                    <a:pt x="503" y="5"/>
                    <a:pt x="503" y="5"/>
                  </a:cubicBezTo>
                  <a:cubicBezTo>
                    <a:pt x="493" y="0"/>
                    <a:pt x="481" y="0"/>
                    <a:pt x="472" y="6"/>
                  </a:cubicBezTo>
                  <a:cubicBezTo>
                    <a:pt x="40" y="273"/>
                    <a:pt x="40" y="273"/>
                    <a:pt x="40" y="273"/>
                  </a:cubicBezTo>
                  <a:cubicBezTo>
                    <a:pt x="13" y="287"/>
                    <a:pt x="0" y="317"/>
                    <a:pt x="8" y="346"/>
                  </a:cubicBezTo>
                  <a:cubicBezTo>
                    <a:pt x="16" y="376"/>
                    <a:pt x="44" y="397"/>
                    <a:pt x="75" y="395"/>
                  </a:cubicBezTo>
                  <a:cubicBezTo>
                    <a:pt x="76" y="395"/>
                    <a:pt x="76" y="395"/>
                    <a:pt x="76" y="395"/>
                  </a:cubicBezTo>
                  <a:cubicBezTo>
                    <a:pt x="552" y="354"/>
                    <a:pt x="552" y="354"/>
                    <a:pt x="552" y="354"/>
                  </a:cubicBezTo>
                  <a:cubicBezTo>
                    <a:pt x="598" y="381"/>
                    <a:pt x="598" y="381"/>
                    <a:pt x="598" y="381"/>
                  </a:cubicBezTo>
                  <a:cubicBezTo>
                    <a:pt x="603" y="384"/>
                    <a:pt x="608" y="386"/>
                    <a:pt x="614" y="386"/>
                  </a:cubicBezTo>
                  <a:cubicBezTo>
                    <a:pt x="774" y="386"/>
                    <a:pt x="774" y="386"/>
                    <a:pt x="774" y="386"/>
                  </a:cubicBezTo>
                  <a:cubicBezTo>
                    <a:pt x="774" y="403"/>
                    <a:pt x="788" y="418"/>
                    <a:pt x="806" y="418"/>
                  </a:cubicBezTo>
                  <a:cubicBezTo>
                    <a:pt x="806" y="418"/>
                    <a:pt x="806" y="418"/>
                    <a:pt x="806" y="418"/>
                  </a:cubicBezTo>
                  <a:cubicBezTo>
                    <a:pt x="934" y="418"/>
                    <a:pt x="934" y="418"/>
                    <a:pt x="934" y="418"/>
                  </a:cubicBezTo>
                  <a:cubicBezTo>
                    <a:pt x="952" y="418"/>
                    <a:pt x="966" y="403"/>
                    <a:pt x="966" y="386"/>
                  </a:cubicBezTo>
                  <a:cubicBezTo>
                    <a:pt x="966" y="386"/>
                    <a:pt x="966" y="386"/>
                    <a:pt x="966" y="386"/>
                  </a:cubicBezTo>
                  <a:cubicBezTo>
                    <a:pt x="966" y="130"/>
                    <a:pt x="966" y="130"/>
                    <a:pt x="966" y="130"/>
                  </a:cubicBezTo>
                  <a:cubicBezTo>
                    <a:pt x="966" y="112"/>
                    <a:pt x="952" y="98"/>
                    <a:pt x="934" y="98"/>
                  </a:cubicBezTo>
                  <a:cubicBezTo>
                    <a:pt x="934" y="98"/>
                    <a:pt x="934" y="98"/>
                    <a:pt x="934" y="98"/>
                  </a:cubicBezTo>
                  <a:cubicBezTo>
                    <a:pt x="806" y="98"/>
                    <a:pt x="806" y="98"/>
                    <a:pt x="806" y="98"/>
                  </a:cubicBezTo>
                  <a:cubicBezTo>
                    <a:pt x="788" y="98"/>
                    <a:pt x="774" y="112"/>
                    <a:pt x="774" y="130"/>
                  </a:cubicBezTo>
                  <a:close/>
                  <a:moveTo>
                    <a:pt x="623" y="322"/>
                  </a:moveTo>
                  <a:cubicBezTo>
                    <a:pt x="521" y="260"/>
                    <a:pt x="521" y="260"/>
                    <a:pt x="521" y="260"/>
                  </a:cubicBezTo>
                  <a:cubicBezTo>
                    <a:pt x="510" y="254"/>
                    <a:pt x="506" y="239"/>
                    <a:pt x="513" y="227"/>
                  </a:cubicBezTo>
                  <a:cubicBezTo>
                    <a:pt x="513" y="227"/>
                    <a:pt x="513" y="226"/>
                    <a:pt x="513" y="226"/>
                  </a:cubicBezTo>
                  <a:cubicBezTo>
                    <a:pt x="521" y="215"/>
                    <a:pt x="536" y="212"/>
                    <a:pt x="547" y="219"/>
                  </a:cubicBezTo>
                  <a:cubicBezTo>
                    <a:pt x="596" y="252"/>
                    <a:pt x="596" y="252"/>
                    <a:pt x="596" y="252"/>
                  </a:cubicBezTo>
                  <a:cubicBezTo>
                    <a:pt x="632" y="199"/>
                    <a:pt x="632" y="199"/>
                    <a:pt x="632" y="199"/>
                  </a:cubicBezTo>
                  <a:cubicBezTo>
                    <a:pt x="583" y="166"/>
                    <a:pt x="583" y="166"/>
                    <a:pt x="583" y="166"/>
                  </a:cubicBezTo>
                  <a:cubicBezTo>
                    <a:pt x="542" y="139"/>
                    <a:pt x="487" y="150"/>
                    <a:pt x="460" y="191"/>
                  </a:cubicBezTo>
                  <a:cubicBezTo>
                    <a:pt x="447" y="211"/>
                    <a:pt x="442" y="236"/>
                    <a:pt x="447" y="259"/>
                  </a:cubicBezTo>
                  <a:cubicBezTo>
                    <a:pt x="451" y="273"/>
                    <a:pt x="457" y="286"/>
                    <a:pt x="467" y="297"/>
                  </a:cubicBezTo>
                  <a:cubicBezTo>
                    <a:pt x="71" y="331"/>
                    <a:pt x="71" y="331"/>
                    <a:pt x="71" y="331"/>
                  </a:cubicBezTo>
                  <a:cubicBezTo>
                    <a:pt x="72" y="328"/>
                    <a:pt x="72" y="328"/>
                    <a:pt x="72" y="328"/>
                  </a:cubicBezTo>
                  <a:cubicBezTo>
                    <a:pt x="490" y="70"/>
                    <a:pt x="490" y="70"/>
                    <a:pt x="490" y="70"/>
                  </a:cubicBezTo>
                  <a:cubicBezTo>
                    <a:pt x="728" y="190"/>
                    <a:pt x="728" y="190"/>
                    <a:pt x="728" y="190"/>
                  </a:cubicBezTo>
                  <a:cubicBezTo>
                    <a:pt x="732" y="192"/>
                    <a:pt x="737" y="194"/>
                    <a:pt x="742" y="194"/>
                  </a:cubicBezTo>
                  <a:cubicBezTo>
                    <a:pt x="774" y="194"/>
                    <a:pt x="774" y="194"/>
                    <a:pt x="774" y="194"/>
                  </a:cubicBezTo>
                  <a:cubicBezTo>
                    <a:pt x="774" y="322"/>
                    <a:pt x="774" y="322"/>
                    <a:pt x="774" y="322"/>
                  </a:cubicBezTo>
                  <a:lnTo>
                    <a:pt x="623" y="322"/>
                  </a:lnTo>
                  <a:close/>
                  <a:moveTo>
                    <a:pt x="838" y="162"/>
                  </a:moveTo>
                  <a:cubicBezTo>
                    <a:pt x="902" y="162"/>
                    <a:pt x="902" y="162"/>
                    <a:pt x="902" y="162"/>
                  </a:cubicBezTo>
                  <a:cubicBezTo>
                    <a:pt x="902" y="354"/>
                    <a:pt x="902" y="354"/>
                    <a:pt x="902" y="354"/>
                  </a:cubicBezTo>
                  <a:cubicBezTo>
                    <a:pt x="838" y="354"/>
                    <a:pt x="838" y="354"/>
                    <a:pt x="838" y="354"/>
                  </a:cubicBezTo>
                  <a:lnTo>
                    <a:pt x="838" y="16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3" name="Google Shape;5153;p140"/>
            <p:cNvSpPr/>
            <p:nvPr/>
          </p:nvSpPr>
          <p:spPr>
            <a:xfrm>
              <a:off x="2936875" y="4362450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4" name="Google Shape;5154;p140"/>
            <p:cNvSpPr/>
            <p:nvPr/>
          </p:nvSpPr>
          <p:spPr>
            <a:xfrm>
              <a:off x="2936875" y="4440238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5" name="Google Shape;5155;p140"/>
            <p:cNvSpPr/>
            <p:nvPr/>
          </p:nvSpPr>
          <p:spPr>
            <a:xfrm>
              <a:off x="2976563" y="4400550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6" name="Google Shape;5156;p140"/>
            <p:cNvSpPr/>
            <p:nvPr/>
          </p:nvSpPr>
          <p:spPr>
            <a:xfrm>
              <a:off x="2897188" y="4400550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7" name="Google Shape;5157;p140"/>
            <p:cNvSpPr/>
            <p:nvPr/>
          </p:nvSpPr>
          <p:spPr>
            <a:xfrm>
              <a:off x="3992563" y="4362450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8" name="Google Shape;5158;p140"/>
            <p:cNvSpPr/>
            <p:nvPr/>
          </p:nvSpPr>
          <p:spPr>
            <a:xfrm>
              <a:off x="3992563" y="4440238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9" name="Google Shape;5159;p140"/>
            <p:cNvSpPr/>
            <p:nvPr/>
          </p:nvSpPr>
          <p:spPr>
            <a:xfrm>
              <a:off x="4032250" y="4400550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0" name="Google Shape;5160;p140"/>
            <p:cNvSpPr/>
            <p:nvPr/>
          </p:nvSpPr>
          <p:spPr>
            <a:xfrm>
              <a:off x="3954463" y="4400550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1" name="Google Shape;5161;p140"/>
            <p:cNvSpPr/>
            <p:nvPr/>
          </p:nvSpPr>
          <p:spPr>
            <a:xfrm>
              <a:off x="3992563" y="5418138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2" name="Google Shape;5162;p140"/>
            <p:cNvSpPr/>
            <p:nvPr/>
          </p:nvSpPr>
          <p:spPr>
            <a:xfrm>
              <a:off x="3992563" y="5495925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3" name="Google Shape;5163;p140"/>
            <p:cNvSpPr/>
            <p:nvPr/>
          </p:nvSpPr>
          <p:spPr>
            <a:xfrm>
              <a:off x="4032250" y="54562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4" name="Google Shape;5164;p140"/>
            <p:cNvSpPr/>
            <p:nvPr/>
          </p:nvSpPr>
          <p:spPr>
            <a:xfrm>
              <a:off x="3954463" y="54562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5" name="Google Shape;5165;p140"/>
            <p:cNvSpPr/>
            <p:nvPr/>
          </p:nvSpPr>
          <p:spPr>
            <a:xfrm>
              <a:off x="2936875" y="5418138"/>
              <a:ext cx="39687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6" name="Google Shape;5166;p140"/>
            <p:cNvSpPr/>
            <p:nvPr/>
          </p:nvSpPr>
          <p:spPr>
            <a:xfrm>
              <a:off x="2936875" y="5495925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7" name="Google Shape;5167;p140"/>
            <p:cNvSpPr/>
            <p:nvPr/>
          </p:nvSpPr>
          <p:spPr>
            <a:xfrm>
              <a:off x="2976563" y="54562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8" name="Google Shape;5168;p140"/>
            <p:cNvSpPr/>
            <p:nvPr/>
          </p:nvSpPr>
          <p:spPr>
            <a:xfrm>
              <a:off x="2897188" y="5456238"/>
              <a:ext cx="39687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9" name="Google Shape;5169;p140"/>
            <p:cNvSpPr/>
            <p:nvPr/>
          </p:nvSpPr>
          <p:spPr>
            <a:xfrm>
              <a:off x="3773488" y="4632325"/>
              <a:ext cx="204787" cy="642938"/>
            </a:xfrm>
            <a:custGeom>
              <a:rect b="b" l="l" r="r" t="t"/>
              <a:pathLst>
                <a:path extrusionOk="0" h="1052" w="335">
                  <a:moveTo>
                    <a:pt x="14" y="43"/>
                  </a:moveTo>
                  <a:cubicBezTo>
                    <a:pt x="265" y="318"/>
                    <a:pt x="258" y="740"/>
                    <a:pt x="0" y="1007"/>
                  </a:cubicBezTo>
                  <a:cubicBezTo>
                    <a:pt x="46" y="1052"/>
                    <a:pt x="46" y="1052"/>
                    <a:pt x="46" y="1052"/>
                  </a:cubicBezTo>
                  <a:cubicBezTo>
                    <a:pt x="328" y="760"/>
                    <a:pt x="335" y="300"/>
                    <a:pt x="62" y="0"/>
                  </a:cubicBezTo>
                  <a:lnTo>
                    <a:pt x="14" y="4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0" name="Google Shape;5170;p140"/>
            <p:cNvSpPr/>
            <p:nvPr/>
          </p:nvSpPr>
          <p:spPr>
            <a:xfrm>
              <a:off x="2951163" y="4621213"/>
              <a:ext cx="204787" cy="654050"/>
            </a:xfrm>
            <a:custGeom>
              <a:rect b="b" l="l" r="r" t="t"/>
              <a:pathLst>
                <a:path extrusionOk="0" h="1069" w="334">
                  <a:moveTo>
                    <a:pt x="334" y="45"/>
                  </a:moveTo>
                  <a:cubicBezTo>
                    <a:pt x="288" y="0"/>
                    <a:pt x="288" y="0"/>
                    <a:pt x="288" y="0"/>
                  </a:cubicBezTo>
                  <a:cubicBezTo>
                    <a:pt x="0" y="298"/>
                    <a:pt x="0" y="771"/>
                    <a:pt x="288" y="1069"/>
                  </a:cubicBezTo>
                  <a:cubicBezTo>
                    <a:pt x="334" y="1024"/>
                    <a:pt x="334" y="1024"/>
                    <a:pt x="334" y="1024"/>
                  </a:cubicBezTo>
                  <a:cubicBezTo>
                    <a:pt x="70" y="751"/>
                    <a:pt x="70" y="318"/>
                    <a:pt x="334" y="45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71" name="Google Shape;5171;p140"/>
          <p:cNvGrpSpPr/>
          <p:nvPr/>
        </p:nvGrpSpPr>
        <p:grpSpPr>
          <a:xfrm>
            <a:off x="4586724" y="2456291"/>
            <a:ext cx="487064" cy="472181"/>
            <a:chOff x="10982325" y="6362701"/>
            <a:chExt cx="779463" cy="755649"/>
          </a:xfrm>
        </p:grpSpPr>
        <p:sp>
          <p:nvSpPr>
            <p:cNvPr id="5172" name="Google Shape;5172;p140"/>
            <p:cNvSpPr/>
            <p:nvPr/>
          </p:nvSpPr>
          <p:spPr>
            <a:xfrm>
              <a:off x="11296650" y="6653213"/>
              <a:ext cx="465138" cy="465137"/>
            </a:xfrm>
            <a:custGeom>
              <a:rect b="b" l="l" r="r" t="t"/>
              <a:pathLst>
                <a:path extrusionOk="0" h="1229" w="1230">
                  <a:moveTo>
                    <a:pt x="579" y="2"/>
                  </a:moveTo>
                  <a:cubicBezTo>
                    <a:pt x="261" y="2"/>
                    <a:pt x="3" y="260"/>
                    <a:pt x="3" y="578"/>
                  </a:cubicBezTo>
                  <a:cubicBezTo>
                    <a:pt x="3" y="647"/>
                    <a:pt x="16" y="716"/>
                    <a:pt x="40" y="781"/>
                  </a:cubicBezTo>
                  <a:cubicBezTo>
                    <a:pt x="100" y="758"/>
                    <a:pt x="100" y="758"/>
                    <a:pt x="100" y="758"/>
                  </a:cubicBezTo>
                  <a:cubicBezTo>
                    <a:pt x="0" y="494"/>
                    <a:pt x="134" y="199"/>
                    <a:pt x="398" y="99"/>
                  </a:cubicBezTo>
                  <a:cubicBezTo>
                    <a:pt x="663" y="0"/>
                    <a:pt x="958" y="133"/>
                    <a:pt x="1057" y="398"/>
                  </a:cubicBezTo>
                  <a:cubicBezTo>
                    <a:pt x="1157" y="662"/>
                    <a:pt x="1023" y="957"/>
                    <a:pt x="759" y="1057"/>
                  </a:cubicBezTo>
                  <a:cubicBezTo>
                    <a:pt x="643" y="1101"/>
                    <a:pt x="515" y="1101"/>
                    <a:pt x="398" y="1057"/>
                  </a:cubicBezTo>
                  <a:cubicBezTo>
                    <a:pt x="376" y="1117"/>
                    <a:pt x="376" y="1117"/>
                    <a:pt x="376" y="1117"/>
                  </a:cubicBezTo>
                  <a:cubicBezTo>
                    <a:pt x="674" y="1229"/>
                    <a:pt x="1006" y="1078"/>
                    <a:pt x="1118" y="780"/>
                  </a:cubicBezTo>
                  <a:cubicBezTo>
                    <a:pt x="1230" y="483"/>
                    <a:pt x="1079" y="151"/>
                    <a:pt x="782" y="38"/>
                  </a:cubicBezTo>
                  <a:cubicBezTo>
                    <a:pt x="717" y="14"/>
                    <a:pt x="648" y="2"/>
                    <a:pt x="579" y="2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3" name="Google Shape;5173;p140"/>
            <p:cNvSpPr/>
            <p:nvPr/>
          </p:nvSpPr>
          <p:spPr>
            <a:xfrm>
              <a:off x="11401425" y="6748463"/>
              <a:ext cx="238125" cy="247650"/>
            </a:xfrm>
            <a:custGeom>
              <a:rect b="b" l="l" r="r" t="t"/>
              <a:pathLst>
                <a:path extrusionOk="0" h="657" w="630">
                  <a:moveTo>
                    <a:pt x="301" y="553"/>
                  </a:moveTo>
                  <a:cubicBezTo>
                    <a:pt x="262" y="553"/>
                    <a:pt x="223" y="542"/>
                    <a:pt x="189" y="523"/>
                  </a:cubicBezTo>
                  <a:cubicBezTo>
                    <a:pt x="157" y="578"/>
                    <a:pt x="157" y="578"/>
                    <a:pt x="157" y="578"/>
                  </a:cubicBezTo>
                  <a:cubicBezTo>
                    <a:pt x="295" y="657"/>
                    <a:pt x="471" y="610"/>
                    <a:pt x="550" y="472"/>
                  </a:cubicBezTo>
                  <a:cubicBezTo>
                    <a:pt x="630" y="335"/>
                    <a:pt x="583" y="159"/>
                    <a:pt x="445" y="79"/>
                  </a:cubicBezTo>
                  <a:cubicBezTo>
                    <a:pt x="307" y="0"/>
                    <a:pt x="131" y="47"/>
                    <a:pt x="52" y="185"/>
                  </a:cubicBezTo>
                  <a:cubicBezTo>
                    <a:pt x="0" y="274"/>
                    <a:pt x="0" y="383"/>
                    <a:pt x="52" y="472"/>
                  </a:cubicBezTo>
                  <a:cubicBezTo>
                    <a:pt x="107" y="440"/>
                    <a:pt x="107" y="440"/>
                    <a:pt x="107" y="440"/>
                  </a:cubicBezTo>
                  <a:cubicBezTo>
                    <a:pt x="45" y="333"/>
                    <a:pt x="82" y="196"/>
                    <a:pt x="189" y="134"/>
                  </a:cubicBezTo>
                  <a:cubicBezTo>
                    <a:pt x="296" y="73"/>
                    <a:pt x="433" y="110"/>
                    <a:pt x="495" y="217"/>
                  </a:cubicBezTo>
                  <a:cubicBezTo>
                    <a:pt x="557" y="324"/>
                    <a:pt x="520" y="461"/>
                    <a:pt x="413" y="523"/>
                  </a:cubicBezTo>
                  <a:cubicBezTo>
                    <a:pt x="379" y="542"/>
                    <a:pt x="340" y="553"/>
                    <a:pt x="301" y="553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4" name="Google Shape;5174;p140"/>
            <p:cNvSpPr/>
            <p:nvPr/>
          </p:nvSpPr>
          <p:spPr>
            <a:xfrm>
              <a:off x="11342688" y="6680200"/>
              <a:ext cx="365125" cy="384175"/>
            </a:xfrm>
            <a:custGeom>
              <a:rect b="b" l="l" r="r" t="t"/>
              <a:pathLst>
                <a:path extrusionOk="0" h="1016" w="967">
                  <a:moveTo>
                    <a:pt x="287" y="921"/>
                  </a:moveTo>
                  <a:cubicBezTo>
                    <a:pt x="515" y="1016"/>
                    <a:pt x="777" y="908"/>
                    <a:pt x="872" y="680"/>
                  </a:cubicBezTo>
                  <a:cubicBezTo>
                    <a:pt x="967" y="451"/>
                    <a:pt x="859" y="190"/>
                    <a:pt x="630" y="95"/>
                  </a:cubicBezTo>
                  <a:cubicBezTo>
                    <a:pt x="402" y="0"/>
                    <a:pt x="140" y="108"/>
                    <a:pt x="45" y="336"/>
                  </a:cubicBezTo>
                  <a:cubicBezTo>
                    <a:pt x="0" y="446"/>
                    <a:pt x="0" y="570"/>
                    <a:pt x="46" y="680"/>
                  </a:cubicBezTo>
                  <a:cubicBezTo>
                    <a:pt x="105" y="656"/>
                    <a:pt x="105" y="656"/>
                    <a:pt x="105" y="656"/>
                  </a:cubicBezTo>
                  <a:cubicBezTo>
                    <a:pt x="23" y="460"/>
                    <a:pt x="116" y="236"/>
                    <a:pt x="311" y="154"/>
                  </a:cubicBezTo>
                  <a:cubicBezTo>
                    <a:pt x="507" y="73"/>
                    <a:pt x="731" y="165"/>
                    <a:pt x="813" y="361"/>
                  </a:cubicBezTo>
                  <a:cubicBezTo>
                    <a:pt x="894" y="556"/>
                    <a:pt x="802" y="781"/>
                    <a:pt x="606" y="862"/>
                  </a:cubicBezTo>
                  <a:cubicBezTo>
                    <a:pt x="512" y="902"/>
                    <a:pt x="406" y="902"/>
                    <a:pt x="311" y="862"/>
                  </a:cubicBezTo>
                  <a:lnTo>
                    <a:pt x="287" y="92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5" name="Google Shape;5175;p140"/>
            <p:cNvSpPr/>
            <p:nvPr/>
          </p:nvSpPr>
          <p:spPr>
            <a:xfrm>
              <a:off x="10982325" y="6362701"/>
              <a:ext cx="582613" cy="752474"/>
            </a:xfrm>
            <a:custGeom>
              <a:rect b="b" l="l" r="r" t="t"/>
              <a:pathLst>
                <a:path extrusionOk="0" h="1987" w="1538">
                  <a:moveTo>
                    <a:pt x="610" y="1795"/>
                  </a:moveTo>
                  <a:cubicBezTo>
                    <a:pt x="162" y="1795"/>
                    <a:pt x="162" y="1795"/>
                    <a:pt x="162" y="1795"/>
                  </a:cubicBezTo>
                  <a:cubicBezTo>
                    <a:pt x="109" y="1795"/>
                    <a:pt x="66" y="1838"/>
                    <a:pt x="66" y="1891"/>
                  </a:cubicBezTo>
                  <a:cubicBezTo>
                    <a:pt x="66" y="1944"/>
                    <a:pt x="109" y="1987"/>
                    <a:pt x="162" y="1987"/>
                  </a:cubicBezTo>
                  <a:cubicBezTo>
                    <a:pt x="552" y="1987"/>
                    <a:pt x="552" y="1987"/>
                    <a:pt x="552" y="1987"/>
                  </a:cubicBezTo>
                  <a:cubicBezTo>
                    <a:pt x="666" y="1986"/>
                    <a:pt x="779" y="1959"/>
                    <a:pt x="880" y="1905"/>
                  </a:cubicBezTo>
                  <a:cubicBezTo>
                    <a:pt x="900" y="1965"/>
                    <a:pt x="900" y="1965"/>
                    <a:pt x="900" y="1965"/>
                  </a:cubicBezTo>
                  <a:cubicBezTo>
                    <a:pt x="904" y="1978"/>
                    <a:pt x="916" y="1987"/>
                    <a:pt x="930" y="1987"/>
                  </a:cubicBezTo>
                  <a:cubicBezTo>
                    <a:pt x="937" y="1987"/>
                    <a:pt x="943" y="1984"/>
                    <a:pt x="949" y="1981"/>
                  </a:cubicBezTo>
                  <a:cubicBezTo>
                    <a:pt x="1173" y="1821"/>
                    <a:pt x="1173" y="1821"/>
                    <a:pt x="1173" y="1821"/>
                  </a:cubicBezTo>
                  <a:cubicBezTo>
                    <a:pt x="1183" y="1813"/>
                    <a:pt x="1188" y="1801"/>
                    <a:pt x="1186" y="1788"/>
                  </a:cubicBezTo>
                  <a:cubicBezTo>
                    <a:pt x="1157" y="1645"/>
                    <a:pt x="1157" y="1645"/>
                    <a:pt x="1157" y="1645"/>
                  </a:cubicBezTo>
                  <a:cubicBezTo>
                    <a:pt x="1346" y="1456"/>
                    <a:pt x="1346" y="1456"/>
                    <a:pt x="1346" y="1456"/>
                  </a:cubicBezTo>
                  <a:cubicBezTo>
                    <a:pt x="1365" y="1468"/>
                    <a:pt x="1387" y="1474"/>
                    <a:pt x="1410" y="1475"/>
                  </a:cubicBezTo>
                  <a:cubicBezTo>
                    <a:pt x="1481" y="1475"/>
                    <a:pt x="1538" y="1417"/>
                    <a:pt x="1538" y="1347"/>
                  </a:cubicBezTo>
                  <a:cubicBezTo>
                    <a:pt x="1538" y="1276"/>
                    <a:pt x="1481" y="1219"/>
                    <a:pt x="1410" y="1219"/>
                  </a:cubicBezTo>
                  <a:cubicBezTo>
                    <a:pt x="1339" y="1219"/>
                    <a:pt x="1282" y="1276"/>
                    <a:pt x="1282" y="1347"/>
                  </a:cubicBezTo>
                  <a:cubicBezTo>
                    <a:pt x="1282" y="1369"/>
                    <a:pt x="1289" y="1392"/>
                    <a:pt x="1300" y="1411"/>
                  </a:cubicBezTo>
                  <a:cubicBezTo>
                    <a:pt x="1111" y="1600"/>
                    <a:pt x="1111" y="1600"/>
                    <a:pt x="1111" y="1600"/>
                  </a:cubicBezTo>
                  <a:cubicBezTo>
                    <a:pt x="969" y="1571"/>
                    <a:pt x="969" y="1571"/>
                    <a:pt x="969" y="1571"/>
                  </a:cubicBezTo>
                  <a:cubicBezTo>
                    <a:pt x="956" y="1569"/>
                    <a:pt x="944" y="1574"/>
                    <a:pt x="936" y="1584"/>
                  </a:cubicBezTo>
                  <a:cubicBezTo>
                    <a:pt x="776" y="1808"/>
                    <a:pt x="776" y="1808"/>
                    <a:pt x="776" y="1808"/>
                  </a:cubicBezTo>
                  <a:cubicBezTo>
                    <a:pt x="766" y="1822"/>
                    <a:pt x="769" y="1842"/>
                    <a:pt x="784" y="1853"/>
                  </a:cubicBezTo>
                  <a:cubicBezTo>
                    <a:pt x="786" y="1855"/>
                    <a:pt x="789" y="1856"/>
                    <a:pt x="792" y="1857"/>
                  </a:cubicBezTo>
                  <a:cubicBezTo>
                    <a:pt x="817" y="1865"/>
                    <a:pt x="817" y="1865"/>
                    <a:pt x="817" y="1865"/>
                  </a:cubicBezTo>
                  <a:cubicBezTo>
                    <a:pt x="733" y="1903"/>
                    <a:pt x="643" y="1922"/>
                    <a:pt x="552" y="1923"/>
                  </a:cubicBezTo>
                  <a:cubicBezTo>
                    <a:pt x="162" y="1923"/>
                    <a:pt x="162" y="1923"/>
                    <a:pt x="162" y="1923"/>
                  </a:cubicBezTo>
                  <a:cubicBezTo>
                    <a:pt x="144" y="1923"/>
                    <a:pt x="130" y="1908"/>
                    <a:pt x="130" y="1891"/>
                  </a:cubicBezTo>
                  <a:cubicBezTo>
                    <a:pt x="130" y="1873"/>
                    <a:pt x="144" y="1859"/>
                    <a:pt x="162" y="1859"/>
                  </a:cubicBezTo>
                  <a:cubicBezTo>
                    <a:pt x="610" y="1859"/>
                    <a:pt x="610" y="1859"/>
                    <a:pt x="610" y="1859"/>
                  </a:cubicBezTo>
                  <a:cubicBezTo>
                    <a:pt x="663" y="1859"/>
                    <a:pt x="706" y="1816"/>
                    <a:pt x="706" y="1763"/>
                  </a:cubicBezTo>
                  <a:cubicBezTo>
                    <a:pt x="706" y="1710"/>
                    <a:pt x="663" y="1667"/>
                    <a:pt x="610" y="1667"/>
                  </a:cubicBezTo>
                  <a:cubicBezTo>
                    <a:pt x="162" y="1667"/>
                    <a:pt x="162" y="1667"/>
                    <a:pt x="162" y="1667"/>
                  </a:cubicBezTo>
                  <a:cubicBezTo>
                    <a:pt x="144" y="1667"/>
                    <a:pt x="130" y="1652"/>
                    <a:pt x="130" y="1635"/>
                  </a:cubicBezTo>
                  <a:cubicBezTo>
                    <a:pt x="130" y="1617"/>
                    <a:pt x="144" y="1603"/>
                    <a:pt x="162" y="1603"/>
                  </a:cubicBezTo>
                  <a:cubicBezTo>
                    <a:pt x="386" y="1603"/>
                    <a:pt x="386" y="1603"/>
                    <a:pt x="386" y="1603"/>
                  </a:cubicBezTo>
                  <a:cubicBezTo>
                    <a:pt x="482" y="1602"/>
                    <a:pt x="563" y="1532"/>
                    <a:pt x="576" y="1437"/>
                  </a:cubicBezTo>
                  <a:cubicBezTo>
                    <a:pt x="615" y="1425"/>
                    <a:pt x="642" y="1388"/>
                    <a:pt x="642" y="1347"/>
                  </a:cubicBezTo>
                  <a:cubicBezTo>
                    <a:pt x="642" y="1315"/>
                    <a:pt x="642" y="1315"/>
                    <a:pt x="642" y="1315"/>
                  </a:cubicBezTo>
                  <a:cubicBezTo>
                    <a:pt x="695" y="1315"/>
                    <a:pt x="738" y="1272"/>
                    <a:pt x="738" y="1219"/>
                  </a:cubicBezTo>
                  <a:cubicBezTo>
                    <a:pt x="738" y="986"/>
                    <a:pt x="738" y="986"/>
                    <a:pt x="738" y="986"/>
                  </a:cubicBezTo>
                  <a:cubicBezTo>
                    <a:pt x="981" y="880"/>
                    <a:pt x="1092" y="597"/>
                    <a:pt x="986" y="354"/>
                  </a:cubicBezTo>
                  <a:cubicBezTo>
                    <a:pt x="880" y="111"/>
                    <a:pt x="597" y="0"/>
                    <a:pt x="354" y="106"/>
                  </a:cubicBezTo>
                  <a:cubicBezTo>
                    <a:pt x="111" y="212"/>
                    <a:pt x="0" y="495"/>
                    <a:pt x="106" y="738"/>
                  </a:cubicBezTo>
                  <a:cubicBezTo>
                    <a:pt x="155" y="849"/>
                    <a:pt x="243" y="938"/>
                    <a:pt x="354" y="986"/>
                  </a:cubicBezTo>
                  <a:cubicBezTo>
                    <a:pt x="354" y="1219"/>
                    <a:pt x="354" y="1219"/>
                    <a:pt x="354" y="1219"/>
                  </a:cubicBezTo>
                  <a:cubicBezTo>
                    <a:pt x="354" y="1272"/>
                    <a:pt x="397" y="1315"/>
                    <a:pt x="450" y="1315"/>
                  </a:cubicBezTo>
                  <a:cubicBezTo>
                    <a:pt x="450" y="1347"/>
                    <a:pt x="450" y="1347"/>
                    <a:pt x="450" y="1347"/>
                  </a:cubicBezTo>
                  <a:cubicBezTo>
                    <a:pt x="450" y="1386"/>
                    <a:pt x="475" y="1422"/>
                    <a:pt x="512" y="1436"/>
                  </a:cubicBezTo>
                  <a:cubicBezTo>
                    <a:pt x="499" y="1496"/>
                    <a:pt x="447" y="1538"/>
                    <a:pt x="386" y="1539"/>
                  </a:cubicBezTo>
                  <a:cubicBezTo>
                    <a:pt x="162" y="1539"/>
                    <a:pt x="162" y="1539"/>
                    <a:pt x="162" y="1539"/>
                  </a:cubicBezTo>
                  <a:cubicBezTo>
                    <a:pt x="109" y="1539"/>
                    <a:pt x="66" y="1582"/>
                    <a:pt x="66" y="1635"/>
                  </a:cubicBezTo>
                  <a:cubicBezTo>
                    <a:pt x="66" y="1688"/>
                    <a:pt x="109" y="1731"/>
                    <a:pt x="162" y="1731"/>
                  </a:cubicBezTo>
                  <a:cubicBezTo>
                    <a:pt x="610" y="1731"/>
                    <a:pt x="610" y="1731"/>
                    <a:pt x="610" y="1731"/>
                  </a:cubicBezTo>
                  <a:cubicBezTo>
                    <a:pt x="628" y="1731"/>
                    <a:pt x="642" y="1745"/>
                    <a:pt x="642" y="1763"/>
                  </a:cubicBezTo>
                  <a:cubicBezTo>
                    <a:pt x="642" y="1780"/>
                    <a:pt x="628" y="1795"/>
                    <a:pt x="610" y="1795"/>
                  </a:cubicBezTo>
                  <a:moveTo>
                    <a:pt x="1119" y="1781"/>
                  </a:moveTo>
                  <a:cubicBezTo>
                    <a:pt x="947" y="1903"/>
                    <a:pt x="947" y="1903"/>
                    <a:pt x="947" y="1903"/>
                  </a:cubicBezTo>
                  <a:cubicBezTo>
                    <a:pt x="935" y="1867"/>
                    <a:pt x="935" y="1867"/>
                    <a:pt x="935" y="1867"/>
                  </a:cubicBezTo>
                  <a:cubicBezTo>
                    <a:pt x="1102" y="1700"/>
                    <a:pt x="1102" y="1700"/>
                    <a:pt x="1102" y="1700"/>
                  </a:cubicBezTo>
                  <a:lnTo>
                    <a:pt x="1119" y="1781"/>
                  </a:lnTo>
                  <a:close/>
                  <a:moveTo>
                    <a:pt x="1346" y="1347"/>
                  </a:moveTo>
                  <a:cubicBezTo>
                    <a:pt x="1346" y="1311"/>
                    <a:pt x="1375" y="1283"/>
                    <a:pt x="1410" y="1283"/>
                  </a:cubicBezTo>
                  <a:cubicBezTo>
                    <a:pt x="1445" y="1283"/>
                    <a:pt x="1474" y="1311"/>
                    <a:pt x="1474" y="1347"/>
                  </a:cubicBezTo>
                  <a:cubicBezTo>
                    <a:pt x="1474" y="1382"/>
                    <a:pt x="1445" y="1411"/>
                    <a:pt x="1410" y="1411"/>
                  </a:cubicBezTo>
                  <a:cubicBezTo>
                    <a:pt x="1405" y="1410"/>
                    <a:pt x="1399" y="1410"/>
                    <a:pt x="1394" y="1408"/>
                  </a:cubicBezTo>
                  <a:cubicBezTo>
                    <a:pt x="1433" y="1369"/>
                    <a:pt x="1433" y="1369"/>
                    <a:pt x="1433" y="1369"/>
                  </a:cubicBezTo>
                  <a:cubicBezTo>
                    <a:pt x="1387" y="1324"/>
                    <a:pt x="1387" y="1324"/>
                    <a:pt x="1387" y="1324"/>
                  </a:cubicBezTo>
                  <a:cubicBezTo>
                    <a:pt x="1349" y="1363"/>
                    <a:pt x="1349" y="1363"/>
                    <a:pt x="1349" y="1363"/>
                  </a:cubicBezTo>
                  <a:cubicBezTo>
                    <a:pt x="1347" y="1358"/>
                    <a:pt x="1346" y="1352"/>
                    <a:pt x="1346" y="1347"/>
                  </a:cubicBezTo>
                  <a:moveTo>
                    <a:pt x="976" y="1638"/>
                  </a:moveTo>
                  <a:cubicBezTo>
                    <a:pt x="1057" y="1654"/>
                    <a:pt x="1057" y="1654"/>
                    <a:pt x="1057" y="1654"/>
                  </a:cubicBezTo>
                  <a:cubicBezTo>
                    <a:pt x="889" y="1822"/>
                    <a:pt x="889" y="1822"/>
                    <a:pt x="889" y="1822"/>
                  </a:cubicBezTo>
                  <a:cubicBezTo>
                    <a:pt x="853" y="1810"/>
                    <a:pt x="853" y="1810"/>
                    <a:pt x="853" y="1810"/>
                  </a:cubicBezTo>
                  <a:lnTo>
                    <a:pt x="976" y="1638"/>
                  </a:lnTo>
                  <a:close/>
                  <a:moveTo>
                    <a:pt x="418" y="1123"/>
                  </a:moveTo>
                  <a:cubicBezTo>
                    <a:pt x="674" y="1123"/>
                    <a:pt x="674" y="1123"/>
                    <a:pt x="674" y="1123"/>
                  </a:cubicBezTo>
                  <a:cubicBezTo>
                    <a:pt x="674" y="1155"/>
                    <a:pt x="674" y="1155"/>
                    <a:pt x="674" y="1155"/>
                  </a:cubicBezTo>
                  <a:cubicBezTo>
                    <a:pt x="418" y="1155"/>
                    <a:pt x="418" y="1155"/>
                    <a:pt x="418" y="1155"/>
                  </a:cubicBezTo>
                  <a:lnTo>
                    <a:pt x="418" y="1123"/>
                  </a:lnTo>
                  <a:close/>
                  <a:moveTo>
                    <a:pt x="130" y="547"/>
                  </a:moveTo>
                  <a:cubicBezTo>
                    <a:pt x="130" y="317"/>
                    <a:pt x="316" y="130"/>
                    <a:pt x="546" y="130"/>
                  </a:cubicBezTo>
                  <a:cubicBezTo>
                    <a:pt x="775" y="130"/>
                    <a:pt x="962" y="316"/>
                    <a:pt x="962" y="546"/>
                  </a:cubicBezTo>
                  <a:cubicBezTo>
                    <a:pt x="962" y="750"/>
                    <a:pt x="815" y="924"/>
                    <a:pt x="613" y="957"/>
                  </a:cubicBezTo>
                  <a:cubicBezTo>
                    <a:pt x="631" y="739"/>
                    <a:pt x="631" y="739"/>
                    <a:pt x="631" y="739"/>
                  </a:cubicBezTo>
                  <a:cubicBezTo>
                    <a:pt x="706" y="739"/>
                    <a:pt x="706" y="739"/>
                    <a:pt x="706" y="739"/>
                  </a:cubicBezTo>
                  <a:cubicBezTo>
                    <a:pt x="777" y="739"/>
                    <a:pt x="834" y="681"/>
                    <a:pt x="834" y="611"/>
                  </a:cubicBezTo>
                  <a:cubicBezTo>
                    <a:pt x="834" y="540"/>
                    <a:pt x="777" y="483"/>
                    <a:pt x="706" y="483"/>
                  </a:cubicBezTo>
                  <a:cubicBezTo>
                    <a:pt x="636" y="483"/>
                    <a:pt x="580" y="538"/>
                    <a:pt x="578" y="608"/>
                  </a:cubicBezTo>
                  <a:cubicBezTo>
                    <a:pt x="573" y="675"/>
                    <a:pt x="573" y="675"/>
                    <a:pt x="573" y="675"/>
                  </a:cubicBezTo>
                  <a:cubicBezTo>
                    <a:pt x="519" y="675"/>
                    <a:pt x="519" y="675"/>
                    <a:pt x="519" y="675"/>
                  </a:cubicBezTo>
                  <a:cubicBezTo>
                    <a:pt x="514" y="611"/>
                    <a:pt x="514" y="611"/>
                    <a:pt x="514" y="611"/>
                  </a:cubicBezTo>
                  <a:cubicBezTo>
                    <a:pt x="514" y="540"/>
                    <a:pt x="457" y="483"/>
                    <a:pt x="386" y="483"/>
                  </a:cubicBezTo>
                  <a:cubicBezTo>
                    <a:pt x="315" y="483"/>
                    <a:pt x="258" y="540"/>
                    <a:pt x="258" y="611"/>
                  </a:cubicBezTo>
                  <a:cubicBezTo>
                    <a:pt x="258" y="681"/>
                    <a:pt x="315" y="739"/>
                    <a:pt x="386" y="739"/>
                  </a:cubicBezTo>
                  <a:cubicBezTo>
                    <a:pt x="461" y="739"/>
                    <a:pt x="461" y="739"/>
                    <a:pt x="461" y="739"/>
                  </a:cubicBezTo>
                  <a:cubicBezTo>
                    <a:pt x="479" y="957"/>
                    <a:pt x="479" y="957"/>
                    <a:pt x="479" y="957"/>
                  </a:cubicBezTo>
                  <a:cubicBezTo>
                    <a:pt x="278" y="924"/>
                    <a:pt x="130" y="750"/>
                    <a:pt x="130" y="547"/>
                  </a:cubicBezTo>
                  <a:moveTo>
                    <a:pt x="544" y="963"/>
                  </a:moveTo>
                  <a:cubicBezTo>
                    <a:pt x="525" y="739"/>
                    <a:pt x="525" y="739"/>
                    <a:pt x="525" y="739"/>
                  </a:cubicBezTo>
                  <a:cubicBezTo>
                    <a:pt x="567" y="739"/>
                    <a:pt x="567" y="739"/>
                    <a:pt x="567" y="739"/>
                  </a:cubicBezTo>
                  <a:cubicBezTo>
                    <a:pt x="549" y="963"/>
                    <a:pt x="549" y="963"/>
                    <a:pt x="549" y="963"/>
                  </a:cubicBezTo>
                  <a:cubicBezTo>
                    <a:pt x="546" y="963"/>
                    <a:pt x="546" y="963"/>
                    <a:pt x="546" y="963"/>
                  </a:cubicBezTo>
                  <a:lnTo>
                    <a:pt x="544" y="963"/>
                  </a:lnTo>
                  <a:close/>
                  <a:moveTo>
                    <a:pt x="637" y="675"/>
                  </a:moveTo>
                  <a:cubicBezTo>
                    <a:pt x="642" y="611"/>
                    <a:pt x="642" y="611"/>
                    <a:pt x="642" y="611"/>
                  </a:cubicBezTo>
                  <a:cubicBezTo>
                    <a:pt x="642" y="575"/>
                    <a:pt x="671" y="547"/>
                    <a:pt x="706" y="547"/>
                  </a:cubicBezTo>
                  <a:cubicBezTo>
                    <a:pt x="741" y="547"/>
                    <a:pt x="770" y="575"/>
                    <a:pt x="770" y="611"/>
                  </a:cubicBezTo>
                  <a:cubicBezTo>
                    <a:pt x="770" y="646"/>
                    <a:pt x="741" y="675"/>
                    <a:pt x="706" y="675"/>
                  </a:cubicBezTo>
                  <a:lnTo>
                    <a:pt x="637" y="675"/>
                  </a:lnTo>
                  <a:close/>
                  <a:moveTo>
                    <a:pt x="455" y="675"/>
                  </a:moveTo>
                  <a:cubicBezTo>
                    <a:pt x="386" y="675"/>
                    <a:pt x="386" y="675"/>
                    <a:pt x="386" y="675"/>
                  </a:cubicBezTo>
                  <a:cubicBezTo>
                    <a:pt x="351" y="675"/>
                    <a:pt x="322" y="646"/>
                    <a:pt x="322" y="611"/>
                  </a:cubicBezTo>
                  <a:cubicBezTo>
                    <a:pt x="322" y="575"/>
                    <a:pt x="351" y="547"/>
                    <a:pt x="386" y="547"/>
                  </a:cubicBezTo>
                  <a:cubicBezTo>
                    <a:pt x="422" y="547"/>
                    <a:pt x="451" y="576"/>
                    <a:pt x="450" y="612"/>
                  </a:cubicBezTo>
                  <a:cubicBezTo>
                    <a:pt x="450" y="613"/>
                    <a:pt x="450" y="613"/>
                    <a:pt x="450" y="613"/>
                  </a:cubicBezTo>
                  <a:lnTo>
                    <a:pt x="455" y="675"/>
                  </a:lnTo>
                  <a:close/>
                  <a:moveTo>
                    <a:pt x="546" y="1027"/>
                  </a:moveTo>
                  <a:cubicBezTo>
                    <a:pt x="589" y="1026"/>
                    <a:pt x="632" y="1020"/>
                    <a:pt x="674" y="1009"/>
                  </a:cubicBezTo>
                  <a:cubicBezTo>
                    <a:pt x="674" y="1059"/>
                    <a:pt x="674" y="1059"/>
                    <a:pt x="674" y="1059"/>
                  </a:cubicBezTo>
                  <a:cubicBezTo>
                    <a:pt x="418" y="1059"/>
                    <a:pt x="418" y="1059"/>
                    <a:pt x="418" y="1059"/>
                  </a:cubicBezTo>
                  <a:cubicBezTo>
                    <a:pt x="418" y="1009"/>
                    <a:pt x="418" y="1009"/>
                    <a:pt x="418" y="1009"/>
                  </a:cubicBezTo>
                  <a:cubicBezTo>
                    <a:pt x="460" y="1020"/>
                    <a:pt x="503" y="1026"/>
                    <a:pt x="546" y="1027"/>
                  </a:cubicBezTo>
                  <a:moveTo>
                    <a:pt x="418" y="1219"/>
                  </a:moveTo>
                  <a:cubicBezTo>
                    <a:pt x="674" y="1219"/>
                    <a:pt x="674" y="1219"/>
                    <a:pt x="674" y="1219"/>
                  </a:cubicBezTo>
                  <a:cubicBezTo>
                    <a:pt x="674" y="1236"/>
                    <a:pt x="660" y="1251"/>
                    <a:pt x="642" y="1251"/>
                  </a:cubicBezTo>
                  <a:cubicBezTo>
                    <a:pt x="450" y="1251"/>
                    <a:pt x="450" y="1251"/>
                    <a:pt x="450" y="1251"/>
                  </a:cubicBezTo>
                  <a:cubicBezTo>
                    <a:pt x="432" y="1251"/>
                    <a:pt x="418" y="1236"/>
                    <a:pt x="418" y="1219"/>
                  </a:cubicBezTo>
                  <a:moveTo>
                    <a:pt x="578" y="1315"/>
                  </a:moveTo>
                  <a:cubicBezTo>
                    <a:pt x="578" y="1347"/>
                    <a:pt x="578" y="1347"/>
                    <a:pt x="578" y="1347"/>
                  </a:cubicBezTo>
                  <a:cubicBezTo>
                    <a:pt x="578" y="1364"/>
                    <a:pt x="564" y="1379"/>
                    <a:pt x="546" y="1379"/>
                  </a:cubicBezTo>
                  <a:cubicBezTo>
                    <a:pt x="528" y="1379"/>
                    <a:pt x="514" y="1364"/>
                    <a:pt x="514" y="1347"/>
                  </a:cubicBezTo>
                  <a:cubicBezTo>
                    <a:pt x="514" y="1315"/>
                    <a:pt x="514" y="1315"/>
                    <a:pt x="514" y="1315"/>
                  </a:cubicBezTo>
                  <a:lnTo>
                    <a:pt x="578" y="131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6" name="Google Shape;5176;p140"/>
            <p:cNvSpPr/>
            <p:nvPr/>
          </p:nvSpPr>
          <p:spPr>
            <a:xfrm>
              <a:off x="11387138" y="6403975"/>
              <a:ext cx="279400" cy="227012"/>
            </a:xfrm>
            <a:custGeom>
              <a:rect b="b" l="l" r="r" t="t"/>
              <a:pathLst>
                <a:path extrusionOk="0" h="597" w="739">
                  <a:moveTo>
                    <a:pt x="119" y="517"/>
                  </a:moveTo>
                  <a:cubicBezTo>
                    <a:pt x="127" y="524"/>
                    <a:pt x="138" y="526"/>
                    <a:pt x="149" y="524"/>
                  </a:cubicBezTo>
                  <a:cubicBezTo>
                    <a:pt x="337" y="474"/>
                    <a:pt x="538" y="500"/>
                    <a:pt x="707" y="597"/>
                  </a:cubicBezTo>
                  <a:cubicBezTo>
                    <a:pt x="739" y="542"/>
                    <a:pt x="739" y="542"/>
                    <a:pt x="739" y="542"/>
                  </a:cubicBezTo>
                  <a:cubicBezTo>
                    <a:pt x="569" y="444"/>
                    <a:pt x="369" y="412"/>
                    <a:pt x="177" y="451"/>
                  </a:cubicBezTo>
                  <a:cubicBezTo>
                    <a:pt x="178" y="434"/>
                    <a:pt x="179" y="418"/>
                    <a:pt x="179" y="403"/>
                  </a:cubicBezTo>
                  <a:cubicBezTo>
                    <a:pt x="179" y="259"/>
                    <a:pt x="135" y="118"/>
                    <a:pt x="53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3" y="168"/>
                    <a:pt x="132" y="330"/>
                    <a:pt x="109" y="488"/>
                  </a:cubicBezTo>
                  <a:cubicBezTo>
                    <a:pt x="107" y="499"/>
                    <a:pt x="111" y="510"/>
                    <a:pt x="119" y="517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7" name="Google Shape;5177;p140"/>
            <p:cNvSpPr/>
            <p:nvPr/>
          </p:nvSpPr>
          <p:spPr>
            <a:xfrm>
              <a:off x="11699875" y="6645275"/>
              <a:ext cx="42863" cy="42862"/>
            </a:xfrm>
            <a:custGeom>
              <a:rect b="b" l="l" r="r" t="t"/>
              <a:pathLst>
                <a:path extrusionOk="0" h="113" w="113">
                  <a:moveTo>
                    <a:pt x="42" y="0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23" y="68"/>
                    <a:pt x="45" y="90"/>
                    <a:pt x="65" y="113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91" y="45"/>
                    <a:pt x="67" y="22"/>
                    <a:pt x="4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78" name="Google Shape;5178;p140"/>
          <p:cNvGrpSpPr/>
          <p:nvPr/>
        </p:nvGrpSpPr>
        <p:grpSpPr>
          <a:xfrm>
            <a:off x="5898648" y="1886100"/>
            <a:ext cx="453901" cy="462264"/>
            <a:chOff x="9164638" y="5856288"/>
            <a:chExt cx="1292226" cy="1316037"/>
          </a:xfrm>
        </p:grpSpPr>
        <p:sp>
          <p:nvSpPr>
            <p:cNvPr id="5179" name="Google Shape;5179;p140"/>
            <p:cNvSpPr/>
            <p:nvPr/>
          </p:nvSpPr>
          <p:spPr>
            <a:xfrm>
              <a:off x="9725026" y="6311900"/>
              <a:ext cx="731838" cy="731837"/>
            </a:xfrm>
            <a:custGeom>
              <a:rect b="b" l="l" r="r" t="t"/>
              <a:pathLst>
                <a:path extrusionOk="0" h="1088" w="1088">
                  <a:moveTo>
                    <a:pt x="960" y="0"/>
                  </a:moveTo>
                  <a:cubicBezTo>
                    <a:pt x="544" y="0"/>
                    <a:pt x="544" y="0"/>
                    <a:pt x="544" y="0"/>
                  </a:cubicBezTo>
                  <a:cubicBezTo>
                    <a:pt x="526" y="0"/>
                    <a:pt x="512" y="14"/>
                    <a:pt x="512" y="32"/>
                  </a:cubicBezTo>
                  <a:cubicBezTo>
                    <a:pt x="512" y="160"/>
                    <a:pt x="512" y="160"/>
                    <a:pt x="512" y="160"/>
                  </a:cubicBezTo>
                  <a:cubicBezTo>
                    <a:pt x="512" y="177"/>
                    <a:pt x="526" y="192"/>
                    <a:pt x="544" y="192"/>
                  </a:cubicBezTo>
                  <a:cubicBezTo>
                    <a:pt x="640" y="192"/>
                    <a:pt x="640" y="192"/>
                    <a:pt x="640" y="192"/>
                  </a:cubicBezTo>
                  <a:cubicBezTo>
                    <a:pt x="675" y="192"/>
                    <a:pt x="704" y="220"/>
                    <a:pt x="704" y="256"/>
                  </a:cubicBezTo>
                  <a:cubicBezTo>
                    <a:pt x="704" y="291"/>
                    <a:pt x="675" y="320"/>
                    <a:pt x="640" y="320"/>
                  </a:cubicBezTo>
                  <a:cubicBezTo>
                    <a:pt x="544" y="320"/>
                    <a:pt x="544" y="320"/>
                    <a:pt x="544" y="320"/>
                  </a:cubicBezTo>
                  <a:cubicBezTo>
                    <a:pt x="526" y="320"/>
                    <a:pt x="512" y="334"/>
                    <a:pt x="512" y="352"/>
                  </a:cubicBezTo>
                  <a:cubicBezTo>
                    <a:pt x="512" y="512"/>
                    <a:pt x="512" y="512"/>
                    <a:pt x="512" y="512"/>
                  </a:cubicBezTo>
                  <a:cubicBezTo>
                    <a:pt x="32" y="512"/>
                    <a:pt x="32" y="512"/>
                    <a:pt x="32" y="512"/>
                  </a:cubicBezTo>
                  <a:cubicBezTo>
                    <a:pt x="14" y="512"/>
                    <a:pt x="0" y="526"/>
                    <a:pt x="0" y="544"/>
                  </a:cubicBezTo>
                  <a:cubicBezTo>
                    <a:pt x="0" y="960"/>
                    <a:pt x="0" y="960"/>
                    <a:pt x="0" y="960"/>
                  </a:cubicBezTo>
                  <a:cubicBezTo>
                    <a:pt x="0" y="1030"/>
                    <a:pt x="57" y="1088"/>
                    <a:pt x="128" y="1088"/>
                  </a:cubicBezTo>
                  <a:cubicBezTo>
                    <a:pt x="960" y="1088"/>
                    <a:pt x="960" y="1088"/>
                    <a:pt x="960" y="1088"/>
                  </a:cubicBezTo>
                  <a:cubicBezTo>
                    <a:pt x="1030" y="1088"/>
                    <a:pt x="1088" y="1030"/>
                    <a:pt x="1088" y="960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1088" y="57"/>
                    <a:pt x="1030" y="0"/>
                    <a:pt x="960" y="0"/>
                  </a:cubicBezTo>
                  <a:moveTo>
                    <a:pt x="640" y="384"/>
                  </a:moveTo>
                  <a:cubicBezTo>
                    <a:pt x="710" y="384"/>
                    <a:pt x="768" y="326"/>
                    <a:pt x="768" y="256"/>
                  </a:cubicBezTo>
                  <a:cubicBezTo>
                    <a:pt x="768" y="185"/>
                    <a:pt x="710" y="128"/>
                    <a:pt x="640" y="128"/>
                  </a:cubicBezTo>
                  <a:cubicBezTo>
                    <a:pt x="576" y="128"/>
                    <a:pt x="576" y="128"/>
                    <a:pt x="576" y="128"/>
                  </a:cubicBezTo>
                  <a:cubicBezTo>
                    <a:pt x="576" y="64"/>
                    <a:pt x="576" y="64"/>
                    <a:pt x="576" y="64"/>
                  </a:cubicBezTo>
                  <a:cubicBezTo>
                    <a:pt x="960" y="64"/>
                    <a:pt x="960" y="64"/>
                    <a:pt x="960" y="64"/>
                  </a:cubicBezTo>
                  <a:cubicBezTo>
                    <a:pt x="995" y="64"/>
                    <a:pt x="1024" y="92"/>
                    <a:pt x="1024" y="128"/>
                  </a:cubicBezTo>
                  <a:cubicBezTo>
                    <a:pt x="1024" y="512"/>
                    <a:pt x="1024" y="512"/>
                    <a:pt x="1024" y="512"/>
                  </a:cubicBezTo>
                  <a:cubicBezTo>
                    <a:pt x="896" y="512"/>
                    <a:pt x="896" y="512"/>
                    <a:pt x="896" y="512"/>
                  </a:cubicBezTo>
                  <a:cubicBezTo>
                    <a:pt x="878" y="512"/>
                    <a:pt x="864" y="526"/>
                    <a:pt x="864" y="544"/>
                  </a:cubicBezTo>
                  <a:cubicBezTo>
                    <a:pt x="864" y="640"/>
                    <a:pt x="864" y="640"/>
                    <a:pt x="864" y="640"/>
                  </a:cubicBezTo>
                  <a:cubicBezTo>
                    <a:pt x="864" y="675"/>
                    <a:pt x="835" y="704"/>
                    <a:pt x="800" y="704"/>
                  </a:cubicBezTo>
                  <a:cubicBezTo>
                    <a:pt x="764" y="704"/>
                    <a:pt x="736" y="675"/>
                    <a:pt x="736" y="640"/>
                  </a:cubicBezTo>
                  <a:cubicBezTo>
                    <a:pt x="736" y="544"/>
                    <a:pt x="736" y="544"/>
                    <a:pt x="736" y="544"/>
                  </a:cubicBezTo>
                  <a:cubicBezTo>
                    <a:pt x="736" y="526"/>
                    <a:pt x="721" y="512"/>
                    <a:pt x="704" y="512"/>
                  </a:cubicBezTo>
                  <a:cubicBezTo>
                    <a:pt x="576" y="512"/>
                    <a:pt x="576" y="512"/>
                    <a:pt x="576" y="512"/>
                  </a:cubicBezTo>
                  <a:cubicBezTo>
                    <a:pt x="576" y="384"/>
                    <a:pt x="576" y="384"/>
                    <a:pt x="576" y="384"/>
                  </a:cubicBezTo>
                  <a:lnTo>
                    <a:pt x="640" y="384"/>
                  </a:lnTo>
                  <a:close/>
                  <a:moveTo>
                    <a:pt x="512" y="1024"/>
                  </a:moveTo>
                  <a:cubicBezTo>
                    <a:pt x="128" y="1024"/>
                    <a:pt x="128" y="1024"/>
                    <a:pt x="128" y="1024"/>
                  </a:cubicBezTo>
                  <a:cubicBezTo>
                    <a:pt x="92" y="1024"/>
                    <a:pt x="64" y="995"/>
                    <a:pt x="64" y="960"/>
                  </a:cubicBezTo>
                  <a:cubicBezTo>
                    <a:pt x="64" y="576"/>
                    <a:pt x="64" y="576"/>
                    <a:pt x="64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640"/>
                    <a:pt x="512" y="640"/>
                    <a:pt x="512" y="640"/>
                  </a:cubicBezTo>
                  <a:cubicBezTo>
                    <a:pt x="448" y="640"/>
                    <a:pt x="448" y="640"/>
                    <a:pt x="448" y="640"/>
                  </a:cubicBezTo>
                  <a:cubicBezTo>
                    <a:pt x="377" y="640"/>
                    <a:pt x="320" y="697"/>
                    <a:pt x="320" y="768"/>
                  </a:cubicBezTo>
                  <a:cubicBezTo>
                    <a:pt x="320" y="838"/>
                    <a:pt x="377" y="896"/>
                    <a:pt x="448" y="896"/>
                  </a:cubicBezTo>
                  <a:cubicBezTo>
                    <a:pt x="512" y="896"/>
                    <a:pt x="512" y="896"/>
                    <a:pt x="512" y="896"/>
                  </a:cubicBezTo>
                  <a:lnTo>
                    <a:pt x="512" y="1024"/>
                  </a:lnTo>
                  <a:close/>
                  <a:moveTo>
                    <a:pt x="1024" y="960"/>
                  </a:moveTo>
                  <a:cubicBezTo>
                    <a:pt x="1024" y="995"/>
                    <a:pt x="995" y="1024"/>
                    <a:pt x="960" y="1024"/>
                  </a:cubicBezTo>
                  <a:cubicBezTo>
                    <a:pt x="576" y="1024"/>
                    <a:pt x="576" y="1024"/>
                    <a:pt x="576" y="1024"/>
                  </a:cubicBezTo>
                  <a:cubicBezTo>
                    <a:pt x="576" y="864"/>
                    <a:pt x="576" y="864"/>
                    <a:pt x="576" y="864"/>
                  </a:cubicBezTo>
                  <a:cubicBezTo>
                    <a:pt x="576" y="846"/>
                    <a:pt x="561" y="832"/>
                    <a:pt x="544" y="832"/>
                  </a:cubicBezTo>
                  <a:cubicBezTo>
                    <a:pt x="448" y="832"/>
                    <a:pt x="448" y="832"/>
                    <a:pt x="448" y="832"/>
                  </a:cubicBezTo>
                  <a:cubicBezTo>
                    <a:pt x="412" y="832"/>
                    <a:pt x="384" y="803"/>
                    <a:pt x="384" y="768"/>
                  </a:cubicBezTo>
                  <a:cubicBezTo>
                    <a:pt x="384" y="732"/>
                    <a:pt x="412" y="704"/>
                    <a:pt x="448" y="704"/>
                  </a:cubicBezTo>
                  <a:cubicBezTo>
                    <a:pt x="544" y="704"/>
                    <a:pt x="544" y="704"/>
                    <a:pt x="544" y="704"/>
                  </a:cubicBezTo>
                  <a:cubicBezTo>
                    <a:pt x="561" y="704"/>
                    <a:pt x="576" y="689"/>
                    <a:pt x="576" y="672"/>
                  </a:cubicBezTo>
                  <a:cubicBezTo>
                    <a:pt x="576" y="576"/>
                    <a:pt x="576" y="576"/>
                    <a:pt x="576" y="576"/>
                  </a:cubicBezTo>
                  <a:cubicBezTo>
                    <a:pt x="672" y="576"/>
                    <a:pt x="672" y="576"/>
                    <a:pt x="672" y="576"/>
                  </a:cubicBezTo>
                  <a:cubicBezTo>
                    <a:pt x="672" y="640"/>
                    <a:pt x="672" y="640"/>
                    <a:pt x="672" y="640"/>
                  </a:cubicBezTo>
                  <a:cubicBezTo>
                    <a:pt x="672" y="710"/>
                    <a:pt x="729" y="768"/>
                    <a:pt x="800" y="768"/>
                  </a:cubicBezTo>
                  <a:cubicBezTo>
                    <a:pt x="870" y="768"/>
                    <a:pt x="928" y="710"/>
                    <a:pt x="928" y="640"/>
                  </a:cubicBezTo>
                  <a:cubicBezTo>
                    <a:pt x="928" y="576"/>
                    <a:pt x="928" y="576"/>
                    <a:pt x="928" y="576"/>
                  </a:cubicBezTo>
                  <a:cubicBezTo>
                    <a:pt x="1024" y="576"/>
                    <a:pt x="1024" y="576"/>
                    <a:pt x="1024" y="576"/>
                  </a:cubicBezTo>
                  <a:lnTo>
                    <a:pt x="1024" y="96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0" name="Google Shape;5180;p140"/>
            <p:cNvSpPr/>
            <p:nvPr/>
          </p:nvSpPr>
          <p:spPr>
            <a:xfrm>
              <a:off x="9164638" y="5856288"/>
              <a:ext cx="1033463" cy="1316037"/>
            </a:xfrm>
            <a:custGeom>
              <a:rect b="b" l="l" r="r" t="t"/>
              <a:pathLst>
                <a:path extrusionOk="0" h="1957" w="1541">
                  <a:moveTo>
                    <a:pt x="37" y="1957"/>
                  </a:moveTo>
                  <a:cubicBezTo>
                    <a:pt x="389" y="1957"/>
                    <a:pt x="389" y="1957"/>
                    <a:pt x="389" y="1957"/>
                  </a:cubicBezTo>
                  <a:cubicBezTo>
                    <a:pt x="406" y="1957"/>
                    <a:pt x="421" y="1942"/>
                    <a:pt x="421" y="1925"/>
                  </a:cubicBezTo>
                  <a:cubicBezTo>
                    <a:pt x="421" y="1865"/>
                    <a:pt x="388" y="1811"/>
                    <a:pt x="335" y="1783"/>
                  </a:cubicBezTo>
                  <a:cubicBezTo>
                    <a:pt x="350" y="1753"/>
                    <a:pt x="350" y="1753"/>
                    <a:pt x="350" y="1753"/>
                  </a:cubicBezTo>
                  <a:cubicBezTo>
                    <a:pt x="397" y="1660"/>
                    <a:pt x="412" y="1554"/>
                    <a:pt x="393" y="1452"/>
                  </a:cubicBezTo>
                  <a:cubicBezTo>
                    <a:pt x="370" y="1321"/>
                    <a:pt x="370" y="1321"/>
                    <a:pt x="370" y="1321"/>
                  </a:cubicBezTo>
                  <a:cubicBezTo>
                    <a:pt x="367" y="1304"/>
                    <a:pt x="378" y="1288"/>
                    <a:pt x="395" y="1285"/>
                  </a:cubicBezTo>
                  <a:cubicBezTo>
                    <a:pt x="396" y="1285"/>
                    <a:pt x="398" y="1285"/>
                    <a:pt x="400" y="1285"/>
                  </a:cubicBezTo>
                  <a:cubicBezTo>
                    <a:pt x="415" y="1285"/>
                    <a:pt x="428" y="1295"/>
                    <a:pt x="431" y="1310"/>
                  </a:cubicBezTo>
                  <a:cubicBezTo>
                    <a:pt x="474" y="1549"/>
                    <a:pt x="474" y="1549"/>
                    <a:pt x="474" y="1549"/>
                  </a:cubicBezTo>
                  <a:cubicBezTo>
                    <a:pt x="481" y="1588"/>
                    <a:pt x="485" y="1627"/>
                    <a:pt x="485" y="1667"/>
                  </a:cubicBezTo>
                  <a:cubicBezTo>
                    <a:pt x="485" y="1925"/>
                    <a:pt x="485" y="1925"/>
                    <a:pt x="485" y="1925"/>
                  </a:cubicBezTo>
                  <a:cubicBezTo>
                    <a:pt x="485" y="1942"/>
                    <a:pt x="499" y="1957"/>
                    <a:pt x="517" y="1957"/>
                  </a:cubicBezTo>
                  <a:cubicBezTo>
                    <a:pt x="869" y="1957"/>
                    <a:pt x="869" y="1957"/>
                    <a:pt x="869" y="1957"/>
                  </a:cubicBezTo>
                  <a:cubicBezTo>
                    <a:pt x="886" y="1957"/>
                    <a:pt x="901" y="1942"/>
                    <a:pt x="901" y="1925"/>
                  </a:cubicBezTo>
                  <a:cubicBezTo>
                    <a:pt x="901" y="1918"/>
                    <a:pt x="900" y="1912"/>
                    <a:pt x="900" y="1906"/>
                  </a:cubicBezTo>
                  <a:cubicBezTo>
                    <a:pt x="894" y="1858"/>
                    <a:pt x="864" y="1816"/>
                    <a:pt x="821" y="1795"/>
                  </a:cubicBezTo>
                  <a:cubicBezTo>
                    <a:pt x="785" y="1776"/>
                    <a:pt x="744" y="1773"/>
                    <a:pt x="705" y="1784"/>
                  </a:cubicBezTo>
                  <a:cubicBezTo>
                    <a:pt x="727" y="1678"/>
                    <a:pt x="727" y="1678"/>
                    <a:pt x="727" y="1678"/>
                  </a:cubicBezTo>
                  <a:cubicBezTo>
                    <a:pt x="736" y="1631"/>
                    <a:pt x="741" y="1584"/>
                    <a:pt x="741" y="1536"/>
                  </a:cubicBezTo>
                  <a:cubicBezTo>
                    <a:pt x="741" y="1250"/>
                    <a:pt x="741" y="1250"/>
                    <a:pt x="741" y="1250"/>
                  </a:cubicBezTo>
                  <a:cubicBezTo>
                    <a:pt x="703" y="821"/>
                    <a:pt x="703" y="821"/>
                    <a:pt x="703" y="821"/>
                  </a:cubicBezTo>
                  <a:cubicBezTo>
                    <a:pt x="925" y="715"/>
                    <a:pt x="925" y="715"/>
                    <a:pt x="925" y="715"/>
                  </a:cubicBezTo>
                  <a:cubicBezTo>
                    <a:pt x="966" y="697"/>
                    <a:pt x="994" y="657"/>
                    <a:pt x="996" y="613"/>
                  </a:cubicBezTo>
                  <a:cubicBezTo>
                    <a:pt x="1317" y="613"/>
                    <a:pt x="1317" y="613"/>
                    <a:pt x="1317" y="613"/>
                  </a:cubicBezTo>
                  <a:cubicBezTo>
                    <a:pt x="1334" y="613"/>
                    <a:pt x="1349" y="598"/>
                    <a:pt x="1349" y="581"/>
                  </a:cubicBezTo>
                  <a:cubicBezTo>
                    <a:pt x="1349" y="421"/>
                    <a:pt x="1349" y="421"/>
                    <a:pt x="1349" y="421"/>
                  </a:cubicBezTo>
                  <a:cubicBezTo>
                    <a:pt x="1413" y="421"/>
                    <a:pt x="1413" y="421"/>
                    <a:pt x="1413" y="421"/>
                  </a:cubicBezTo>
                  <a:cubicBezTo>
                    <a:pt x="1483" y="421"/>
                    <a:pt x="1541" y="363"/>
                    <a:pt x="1541" y="293"/>
                  </a:cubicBezTo>
                  <a:cubicBezTo>
                    <a:pt x="1541" y="222"/>
                    <a:pt x="1483" y="165"/>
                    <a:pt x="1413" y="165"/>
                  </a:cubicBezTo>
                  <a:cubicBezTo>
                    <a:pt x="1349" y="165"/>
                    <a:pt x="1349" y="165"/>
                    <a:pt x="1349" y="165"/>
                  </a:cubicBezTo>
                  <a:cubicBezTo>
                    <a:pt x="1349" y="69"/>
                    <a:pt x="1349" y="69"/>
                    <a:pt x="1349" y="69"/>
                  </a:cubicBezTo>
                  <a:cubicBezTo>
                    <a:pt x="1349" y="51"/>
                    <a:pt x="1334" y="37"/>
                    <a:pt x="1317" y="37"/>
                  </a:cubicBezTo>
                  <a:cubicBezTo>
                    <a:pt x="901" y="37"/>
                    <a:pt x="901" y="37"/>
                    <a:pt x="901" y="37"/>
                  </a:cubicBezTo>
                  <a:cubicBezTo>
                    <a:pt x="830" y="37"/>
                    <a:pt x="773" y="94"/>
                    <a:pt x="773" y="165"/>
                  </a:cubicBezTo>
                  <a:cubicBezTo>
                    <a:pt x="773" y="523"/>
                    <a:pt x="773" y="523"/>
                    <a:pt x="773" y="523"/>
                  </a:cubicBezTo>
                  <a:cubicBezTo>
                    <a:pt x="640" y="587"/>
                    <a:pt x="640" y="587"/>
                    <a:pt x="640" y="587"/>
                  </a:cubicBezTo>
                  <a:cubicBezTo>
                    <a:pt x="620" y="561"/>
                    <a:pt x="596" y="538"/>
                    <a:pt x="567" y="521"/>
                  </a:cubicBezTo>
                  <a:cubicBezTo>
                    <a:pt x="694" y="458"/>
                    <a:pt x="745" y="304"/>
                    <a:pt x="682" y="178"/>
                  </a:cubicBezTo>
                  <a:cubicBezTo>
                    <a:pt x="618" y="51"/>
                    <a:pt x="464" y="0"/>
                    <a:pt x="338" y="64"/>
                  </a:cubicBezTo>
                  <a:cubicBezTo>
                    <a:pt x="212" y="127"/>
                    <a:pt x="161" y="281"/>
                    <a:pt x="224" y="407"/>
                  </a:cubicBezTo>
                  <a:cubicBezTo>
                    <a:pt x="246" y="451"/>
                    <a:pt x="280" y="487"/>
                    <a:pt x="321" y="512"/>
                  </a:cubicBezTo>
                  <a:cubicBezTo>
                    <a:pt x="254" y="545"/>
                    <a:pt x="205" y="605"/>
                    <a:pt x="186" y="677"/>
                  </a:cubicBezTo>
                  <a:cubicBezTo>
                    <a:pt x="58" y="1078"/>
                    <a:pt x="58" y="1078"/>
                    <a:pt x="58" y="1078"/>
                  </a:cubicBezTo>
                  <a:cubicBezTo>
                    <a:pt x="22" y="1192"/>
                    <a:pt x="30" y="1315"/>
                    <a:pt x="79" y="1423"/>
                  </a:cubicBezTo>
                  <a:cubicBezTo>
                    <a:pt x="131" y="1537"/>
                    <a:pt x="129" y="1669"/>
                    <a:pt x="72" y="1782"/>
                  </a:cubicBezTo>
                  <a:cubicBezTo>
                    <a:pt x="8" y="1910"/>
                    <a:pt x="8" y="1910"/>
                    <a:pt x="8" y="1910"/>
                  </a:cubicBezTo>
                  <a:cubicBezTo>
                    <a:pt x="0" y="1926"/>
                    <a:pt x="7" y="1945"/>
                    <a:pt x="22" y="1953"/>
                  </a:cubicBezTo>
                  <a:cubicBezTo>
                    <a:pt x="27" y="1955"/>
                    <a:pt x="32" y="1957"/>
                    <a:pt x="37" y="1957"/>
                  </a:cubicBezTo>
                  <a:moveTo>
                    <a:pt x="899" y="657"/>
                  </a:moveTo>
                  <a:cubicBezTo>
                    <a:pt x="898" y="657"/>
                    <a:pt x="898" y="657"/>
                    <a:pt x="898" y="657"/>
                  </a:cubicBezTo>
                  <a:cubicBezTo>
                    <a:pt x="467" y="863"/>
                    <a:pt x="467" y="863"/>
                    <a:pt x="467" y="863"/>
                  </a:cubicBezTo>
                  <a:cubicBezTo>
                    <a:pt x="440" y="876"/>
                    <a:pt x="407" y="865"/>
                    <a:pt x="394" y="837"/>
                  </a:cubicBezTo>
                  <a:cubicBezTo>
                    <a:pt x="390" y="830"/>
                    <a:pt x="389" y="822"/>
                    <a:pt x="389" y="814"/>
                  </a:cubicBezTo>
                  <a:cubicBezTo>
                    <a:pt x="389" y="793"/>
                    <a:pt x="401" y="774"/>
                    <a:pt x="420" y="764"/>
                  </a:cubicBezTo>
                  <a:cubicBezTo>
                    <a:pt x="854" y="554"/>
                    <a:pt x="854" y="554"/>
                    <a:pt x="854" y="554"/>
                  </a:cubicBezTo>
                  <a:cubicBezTo>
                    <a:pt x="872" y="547"/>
                    <a:pt x="892" y="548"/>
                    <a:pt x="907" y="559"/>
                  </a:cubicBezTo>
                  <a:cubicBezTo>
                    <a:pt x="923" y="569"/>
                    <a:pt x="933" y="587"/>
                    <a:pt x="933" y="606"/>
                  </a:cubicBezTo>
                  <a:cubicBezTo>
                    <a:pt x="933" y="628"/>
                    <a:pt x="919" y="648"/>
                    <a:pt x="899" y="657"/>
                  </a:cubicBezTo>
                  <a:moveTo>
                    <a:pt x="901" y="101"/>
                  </a:moveTo>
                  <a:cubicBezTo>
                    <a:pt x="1285" y="101"/>
                    <a:pt x="1285" y="101"/>
                    <a:pt x="1285" y="101"/>
                  </a:cubicBezTo>
                  <a:cubicBezTo>
                    <a:pt x="1285" y="197"/>
                    <a:pt x="1285" y="197"/>
                    <a:pt x="1285" y="197"/>
                  </a:cubicBezTo>
                  <a:cubicBezTo>
                    <a:pt x="1285" y="214"/>
                    <a:pt x="1299" y="229"/>
                    <a:pt x="1317" y="229"/>
                  </a:cubicBezTo>
                  <a:cubicBezTo>
                    <a:pt x="1413" y="229"/>
                    <a:pt x="1413" y="229"/>
                    <a:pt x="1413" y="229"/>
                  </a:cubicBezTo>
                  <a:cubicBezTo>
                    <a:pt x="1448" y="229"/>
                    <a:pt x="1477" y="257"/>
                    <a:pt x="1477" y="293"/>
                  </a:cubicBezTo>
                  <a:cubicBezTo>
                    <a:pt x="1477" y="328"/>
                    <a:pt x="1448" y="357"/>
                    <a:pt x="1413" y="357"/>
                  </a:cubicBezTo>
                  <a:cubicBezTo>
                    <a:pt x="1317" y="357"/>
                    <a:pt x="1317" y="357"/>
                    <a:pt x="1317" y="357"/>
                  </a:cubicBezTo>
                  <a:cubicBezTo>
                    <a:pt x="1299" y="357"/>
                    <a:pt x="1285" y="371"/>
                    <a:pt x="1285" y="389"/>
                  </a:cubicBezTo>
                  <a:cubicBezTo>
                    <a:pt x="1285" y="549"/>
                    <a:pt x="1285" y="549"/>
                    <a:pt x="1285" y="549"/>
                  </a:cubicBezTo>
                  <a:cubicBezTo>
                    <a:pt x="982" y="549"/>
                    <a:pt x="982" y="549"/>
                    <a:pt x="982" y="549"/>
                  </a:cubicBezTo>
                  <a:cubicBezTo>
                    <a:pt x="954" y="497"/>
                    <a:pt x="892" y="473"/>
                    <a:pt x="837" y="493"/>
                  </a:cubicBezTo>
                  <a:cubicBezTo>
                    <a:pt x="837" y="165"/>
                    <a:pt x="837" y="165"/>
                    <a:pt x="837" y="165"/>
                  </a:cubicBezTo>
                  <a:cubicBezTo>
                    <a:pt x="837" y="129"/>
                    <a:pt x="865" y="101"/>
                    <a:pt x="901" y="101"/>
                  </a:cubicBezTo>
                  <a:moveTo>
                    <a:pt x="261" y="293"/>
                  </a:moveTo>
                  <a:cubicBezTo>
                    <a:pt x="261" y="187"/>
                    <a:pt x="347" y="101"/>
                    <a:pt x="453" y="101"/>
                  </a:cubicBezTo>
                  <a:cubicBezTo>
                    <a:pt x="559" y="101"/>
                    <a:pt x="645" y="187"/>
                    <a:pt x="645" y="293"/>
                  </a:cubicBezTo>
                  <a:cubicBezTo>
                    <a:pt x="645" y="399"/>
                    <a:pt x="559" y="485"/>
                    <a:pt x="453" y="485"/>
                  </a:cubicBezTo>
                  <a:cubicBezTo>
                    <a:pt x="347" y="484"/>
                    <a:pt x="261" y="399"/>
                    <a:pt x="261" y="293"/>
                  </a:cubicBezTo>
                  <a:moveTo>
                    <a:pt x="129" y="1810"/>
                  </a:moveTo>
                  <a:cubicBezTo>
                    <a:pt x="195" y="1681"/>
                    <a:pt x="197" y="1528"/>
                    <a:pt x="137" y="1396"/>
                  </a:cubicBezTo>
                  <a:cubicBezTo>
                    <a:pt x="94" y="1303"/>
                    <a:pt x="88" y="1196"/>
                    <a:pt x="119" y="1098"/>
                  </a:cubicBezTo>
                  <a:cubicBezTo>
                    <a:pt x="247" y="695"/>
                    <a:pt x="247" y="695"/>
                    <a:pt x="247" y="695"/>
                  </a:cubicBezTo>
                  <a:cubicBezTo>
                    <a:pt x="274" y="595"/>
                    <a:pt x="373" y="533"/>
                    <a:pt x="474" y="552"/>
                  </a:cubicBezTo>
                  <a:cubicBezTo>
                    <a:pt x="516" y="561"/>
                    <a:pt x="553" y="583"/>
                    <a:pt x="581" y="615"/>
                  </a:cubicBezTo>
                  <a:cubicBezTo>
                    <a:pt x="392" y="707"/>
                    <a:pt x="392" y="707"/>
                    <a:pt x="392" y="707"/>
                  </a:cubicBezTo>
                  <a:cubicBezTo>
                    <a:pt x="351" y="727"/>
                    <a:pt x="325" y="768"/>
                    <a:pt x="325" y="814"/>
                  </a:cubicBezTo>
                  <a:cubicBezTo>
                    <a:pt x="324" y="879"/>
                    <a:pt x="377" y="932"/>
                    <a:pt x="443" y="933"/>
                  </a:cubicBezTo>
                  <a:cubicBezTo>
                    <a:pt x="461" y="933"/>
                    <a:pt x="478" y="929"/>
                    <a:pt x="495" y="921"/>
                  </a:cubicBezTo>
                  <a:cubicBezTo>
                    <a:pt x="642" y="851"/>
                    <a:pt x="642" y="851"/>
                    <a:pt x="642" y="851"/>
                  </a:cubicBezTo>
                  <a:cubicBezTo>
                    <a:pt x="677" y="1253"/>
                    <a:pt x="677" y="1253"/>
                    <a:pt x="677" y="1253"/>
                  </a:cubicBezTo>
                  <a:cubicBezTo>
                    <a:pt x="677" y="1536"/>
                    <a:pt x="677" y="1536"/>
                    <a:pt x="677" y="1536"/>
                  </a:cubicBezTo>
                  <a:cubicBezTo>
                    <a:pt x="677" y="1580"/>
                    <a:pt x="672" y="1623"/>
                    <a:pt x="664" y="1665"/>
                  </a:cubicBezTo>
                  <a:cubicBezTo>
                    <a:pt x="630" y="1836"/>
                    <a:pt x="630" y="1836"/>
                    <a:pt x="630" y="1836"/>
                  </a:cubicBezTo>
                  <a:cubicBezTo>
                    <a:pt x="626" y="1853"/>
                    <a:pt x="637" y="1870"/>
                    <a:pt x="655" y="1873"/>
                  </a:cubicBezTo>
                  <a:cubicBezTo>
                    <a:pt x="662" y="1875"/>
                    <a:pt x="670" y="1874"/>
                    <a:pt x="677" y="1870"/>
                  </a:cubicBezTo>
                  <a:cubicBezTo>
                    <a:pt x="705" y="1854"/>
                    <a:pt x="705" y="1854"/>
                    <a:pt x="705" y="1854"/>
                  </a:cubicBezTo>
                  <a:cubicBezTo>
                    <a:pt x="732" y="1838"/>
                    <a:pt x="764" y="1838"/>
                    <a:pt x="792" y="1852"/>
                  </a:cubicBezTo>
                  <a:cubicBezTo>
                    <a:pt x="809" y="1860"/>
                    <a:pt x="823" y="1875"/>
                    <a:pt x="831" y="1893"/>
                  </a:cubicBezTo>
                  <a:cubicBezTo>
                    <a:pt x="549" y="1893"/>
                    <a:pt x="549" y="1893"/>
                    <a:pt x="549" y="1893"/>
                  </a:cubicBezTo>
                  <a:cubicBezTo>
                    <a:pt x="549" y="1667"/>
                    <a:pt x="549" y="1667"/>
                    <a:pt x="549" y="1667"/>
                  </a:cubicBezTo>
                  <a:cubicBezTo>
                    <a:pt x="549" y="1623"/>
                    <a:pt x="545" y="1580"/>
                    <a:pt x="537" y="1538"/>
                  </a:cubicBezTo>
                  <a:cubicBezTo>
                    <a:pt x="494" y="1299"/>
                    <a:pt x="494" y="1299"/>
                    <a:pt x="494" y="1299"/>
                  </a:cubicBezTo>
                  <a:cubicBezTo>
                    <a:pt x="485" y="1247"/>
                    <a:pt x="435" y="1212"/>
                    <a:pt x="384" y="1221"/>
                  </a:cubicBezTo>
                  <a:cubicBezTo>
                    <a:pt x="332" y="1230"/>
                    <a:pt x="297" y="1279"/>
                    <a:pt x="306" y="1331"/>
                  </a:cubicBezTo>
                  <a:cubicBezTo>
                    <a:pt x="306" y="1331"/>
                    <a:pt x="307" y="1332"/>
                    <a:pt x="307" y="1333"/>
                  </a:cubicBezTo>
                  <a:cubicBezTo>
                    <a:pt x="330" y="1463"/>
                    <a:pt x="330" y="1463"/>
                    <a:pt x="330" y="1463"/>
                  </a:cubicBezTo>
                  <a:cubicBezTo>
                    <a:pt x="346" y="1552"/>
                    <a:pt x="333" y="1643"/>
                    <a:pt x="293" y="1724"/>
                  </a:cubicBezTo>
                  <a:cubicBezTo>
                    <a:pt x="262" y="1786"/>
                    <a:pt x="262" y="1786"/>
                    <a:pt x="262" y="1786"/>
                  </a:cubicBezTo>
                  <a:cubicBezTo>
                    <a:pt x="254" y="1802"/>
                    <a:pt x="260" y="1821"/>
                    <a:pt x="276" y="1829"/>
                  </a:cubicBezTo>
                  <a:cubicBezTo>
                    <a:pt x="278" y="1830"/>
                    <a:pt x="281" y="1831"/>
                    <a:pt x="283" y="1832"/>
                  </a:cubicBezTo>
                  <a:cubicBezTo>
                    <a:pt x="315" y="1839"/>
                    <a:pt x="340" y="1862"/>
                    <a:pt x="351" y="1893"/>
                  </a:cubicBezTo>
                  <a:cubicBezTo>
                    <a:pt x="88" y="1893"/>
                    <a:pt x="88" y="1893"/>
                    <a:pt x="88" y="1893"/>
                  </a:cubicBezTo>
                  <a:lnTo>
                    <a:pt x="129" y="18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1" name="Google Shape;5181;p140"/>
            <p:cNvSpPr/>
            <p:nvPr/>
          </p:nvSpPr>
          <p:spPr>
            <a:xfrm>
              <a:off x="9731376" y="6397625"/>
              <a:ext cx="331788" cy="239712"/>
            </a:xfrm>
            <a:custGeom>
              <a:rect b="b" l="l" r="r" t="t"/>
              <a:pathLst>
                <a:path extrusionOk="0" h="355" w="493">
                  <a:moveTo>
                    <a:pt x="151" y="178"/>
                  </a:moveTo>
                  <a:cubicBezTo>
                    <a:pt x="45" y="73"/>
                    <a:pt x="45" y="73"/>
                    <a:pt x="45" y="73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224" y="342"/>
                    <a:pt x="224" y="342"/>
                    <a:pt x="224" y="342"/>
                  </a:cubicBezTo>
                  <a:cubicBezTo>
                    <a:pt x="237" y="355"/>
                    <a:pt x="257" y="355"/>
                    <a:pt x="269" y="342"/>
                  </a:cubicBezTo>
                  <a:cubicBezTo>
                    <a:pt x="493" y="118"/>
                    <a:pt x="493" y="118"/>
                    <a:pt x="493" y="118"/>
                  </a:cubicBezTo>
                  <a:cubicBezTo>
                    <a:pt x="448" y="73"/>
                    <a:pt x="448" y="73"/>
                    <a:pt x="448" y="73"/>
                  </a:cubicBezTo>
                  <a:cubicBezTo>
                    <a:pt x="343" y="178"/>
                    <a:pt x="343" y="178"/>
                    <a:pt x="343" y="178"/>
                  </a:cubicBezTo>
                  <a:cubicBezTo>
                    <a:pt x="343" y="0"/>
                    <a:pt x="343" y="0"/>
                    <a:pt x="343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79" y="242"/>
                    <a:pt x="279" y="242"/>
                    <a:pt x="279" y="242"/>
                  </a:cubicBezTo>
                  <a:cubicBezTo>
                    <a:pt x="247" y="274"/>
                    <a:pt x="247" y="274"/>
                    <a:pt x="247" y="274"/>
                  </a:cubicBezTo>
                  <a:cubicBezTo>
                    <a:pt x="215" y="242"/>
                    <a:pt x="215" y="242"/>
                    <a:pt x="215" y="242"/>
                  </a:cubicBezTo>
                  <a:cubicBezTo>
                    <a:pt x="215" y="128"/>
                    <a:pt x="215" y="128"/>
                    <a:pt x="215" y="128"/>
                  </a:cubicBezTo>
                  <a:cubicBezTo>
                    <a:pt x="151" y="128"/>
                    <a:pt x="151" y="128"/>
                    <a:pt x="151" y="128"/>
                  </a:cubicBezTo>
                  <a:lnTo>
                    <a:pt x="151" y="1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2" name="Google Shape;5182;p140"/>
            <p:cNvSpPr/>
            <p:nvPr/>
          </p:nvSpPr>
          <p:spPr>
            <a:xfrm>
              <a:off x="9832976" y="6397625"/>
              <a:ext cx="42863" cy="4286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3" name="Google Shape;5183;p140"/>
            <p:cNvSpPr/>
            <p:nvPr/>
          </p:nvSpPr>
          <p:spPr>
            <a:xfrm>
              <a:off x="9832976" y="6311900"/>
              <a:ext cx="42863" cy="4286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4" name="Google Shape;5184;p140"/>
            <p:cNvSpPr/>
            <p:nvPr/>
          </p:nvSpPr>
          <p:spPr>
            <a:xfrm>
              <a:off x="9918701" y="6311900"/>
              <a:ext cx="42863" cy="42862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85" name="Google Shape;5185;p140"/>
          <p:cNvGrpSpPr/>
          <p:nvPr/>
        </p:nvGrpSpPr>
        <p:grpSpPr>
          <a:xfrm>
            <a:off x="5116417" y="5107459"/>
            <a:ext cx="411523" cy="431037"/>
            <a:chOff x="836613" y="6088063"/>
            <a:chExt cx="1171575" cy="1227138"/>
          </a:xfrm>
        </p:grpSpPr>
        <p:sp>
          <p:nvSpPr>
            <p:cNvPr id="5186" name="Google Shape;5186;p140"/>
            <p:cNvSpPr/>
            <p:nvPr/>
          </p:nvSpPr>
          <p:spPr>
            <a:xfrm>
              <a:off x="871538" y="6088063"/>
              <a:ext cx="1095375" cy="1227138"/>
            </a:xfrm>
            <a:custGeom>
              <a:rect b="b" l="l" r="r" t="t"/>
              <a:pathLst>
                <a:path extrusionOk="0" h="2008" w="1795">
                  <a:moveTo>
                    <a:pt x="446" y="82"/>
                  </a:moveTo>
                  <a:cubicBezTo>
                    <a:pt x="389" y="111"/>
                    <a:pt x="389" y="111"/>
                    <a:pt x="389" y="111"/>
                  </a:cubicBezTo>
                  <a:cubicBezTo>
                    <a:pt x="470" y="273"/>
                    <a:pt x="470" y="273"/>
                    <a:pt x="470" y="273"/>
                  </a:cubicBezTo>
                  <a:cubicBezTo>
                    <a:pt x="389" y="308"/>
                    <a:pt x="313" y="355"/>
                    <a:pt x="245" y="411"/>
                  </a:cubicBezTo>
                  <a:cubicBezTo>
                    <a:pt x="90" y="295"/>
                    <a:pt x="90" y="295"/>
                    <a:pt x="90" y="295"/>
                  </a:cubicBezTo>
                  <a:cubicBezTo>
                    <a:pt x="52" y="346"/>
                    <a:pt x="52" y="346"/>
                    <a:pt x="52" y="346"/>
                  </a:cubicBezTo>
                  <a:cubicBezTo>
                    <a:pt x="196" y="454"/>
                    <a:pt x="196" y="454"/>
                    <a:pt x="196" y="454"/>
                  </a:cubicBezTo>
                  <a:cubicBezTo>
                    <a:pt x="123" y="523"/>
                    <a:pt x="59" y="602"/>
                    <a:pt x="6" y="687"/>
                  </a:cubicBezTo>
                  <a:cubicBezTo>
                    <a:pt x="0" y="698"/>
                    <a:pt x="0" y="711"/>
                    <a:pt x="6" y="721"/>
                  </a:cubicBezTo>
                  <a:cubicBezTo>
                    <a:pt x="84" y="848"/>
                    <a:pt x="188" y="956"/>
                    <a:pt x="310" y="1040"/>
                  </a:cubicBezTo>
                  <a:cubicBezTo>
                    <a:pt x="177" y="1367"/>
                    <a:pt x="334" y="1740"/>
                    <a:pt x="661" y="1874"/>
                  </a:cubicBezTo>
                  <a:cubicBezTo>
                    <a:pt x="988" y="2008"/>
                    <a:pt x="1362" y="1850"/>
                    <a:pt x="1496" y="1523"/>
                  </a:cubicBezTo>
                  <a:cubicBezTo>
                    <a:pt x="1559" y="1368"/>
                    <a:pt x="1559" y="1195"/>
                    <a:pt x="1496" y="1040"/>
                  </a:cubicBezTo>
                  <a:cubicBezTo>
                    <a:pt x="1519" y="1023"/>
                    <a:pt x="1542" y="1006"/>
                    <a:pt x="1564" y="987"/>
                  </a:cubicBezTo>
                  <a:cubicBezTo>
                    <a:pt x="1652" y="910"/>
                    <a:pt x="1727" y="821"/>
                    <a:pt x="1788" y="721"/>
                  </a:cubicBezTo>
                  <a:cubicBezTo>
                    <a:pt x="1795" y="711"/>
                    <a:pt x="1795" y="698"/>
                    <a:pt x="1788" y="687"/>
                  </a:cubicBezTo>
                  <a:cubicBezTo>
                    <a:pt x="1739" y="608"/>
                    <a:pt x="1679" y="535"/>
                    <a:pt x="1611" y="471"/>
                  </a:cubicBezTo>
                  <a:cubicBezTo>
                    <a:pt x="1756" y="345"/>
                    <a:pt x="1756" y="345"/>
                    <a:pt x="1756" y="345"/>
                  </a:cubicBezTo>
                  <a:cubicBezTo>
                    <a:pt x="1714" y="296"/>
                    <a:pt x="1714" y="296"/>
                    <a:pt x="1714" y="296"/>
                  </a:cubicBezTo>
                  <a:cubicBezTo>
                    <a:pt x="1563" y="428"/>
                    <a:pt x="1563" y="428"/>
                    <a:pt x="1563" y="428"/>
                  </a:cubicBezTo>
                  <a:cubicBezTo>
                    <a:pt x="1490" y="368"/>
                    <a:pt x="1408" y="318"/>
                    <a:pt x="1321" y="280"/>
                  </a:cubicBezTo>
                  <a:cubicBezTo>
                    <a:pt x="1406" y="111"/>
                    <a:pt x="1406" y="111"/>
                    <a:pt x="1406" y="111"/>
                  </a:cubicBezTo>
                  <a:cubicBezTo>
                    <a:pt x="1349" y="82"/>
                    <a:pt x="1349" y="82"/>
                    <a:pt x="1349" y="82"/>
                  </a:cubicBezTo>
                  <a:cubicBezTo>
                    <a:pt x="1261" y="257"/>
                    <a:pt x="1261" y="257"/>
                    <a:pt x="1261" y="257"/>
                  </a:cubicBezTo>
                  <a:cubicBezTo>
                    <a:pt x="1156" y="220"/>
                    <a:pt x="1046" y="198"/>
                    <a:pt x="935" y="194"/>
                  </a:cubicBezTo>
                  <a:cubicBezTo>
                    <a:pt x="935" y="0"/>
                    <a:pt x="935" y="0"/>
                    <a:pt x="935" y="0"/>
                  </a:cubicBezTo>
                  <a:cubicBezTo>
                    <a:pt x="871" y="0"/>
                    <a:pt x="871" y="0"/>
                    <a:pt x="871" y="0"/>
                  </a:cubicBezTo>
                  <a:cubicBezTo>
                    <a:pt x="871" y="193"/>
                    <a:pt x="871" y="193"/>
                    <a:pt x="871" y="193"/>
                  </a:cubicBezTo>
                  <a:cubicBezTo>
                    <a:pt x="755" y="193"/>
                    <a:pt x="640" y="212"/>
                    <a:pt x="530" y="250"/>
                  </a:cubicBezTo>
                  <a:lnTo>
                    <a:pt x="446" y="82"/>
                  </a:lnTo>
                  <a:close/>
                  <a:moveTo>
                    <a:pt x="716" y="736"/>
                  </a:moveTo>
                  <a:cubicBezTo>
                    <a:pt x="679" y="780"/>
                    <a:pt x="648" y="829"/>
                    <a:pt x="626" y="881"/>
                  </a:cubicBezTo>
                  <a:cubicBezTo>
                    <a:pt x="585" y="877"/>
                    <a:pt x="545" y="871"/>
                    <a:pt x="506" y="864"/>
                  </a:cubicBezTo>
                  <a:cubicBezTo>
                    <a:pt x="566" y="807"/>
                    <a:pt x="638" y="763"/>
                    <a:pt x="716" y="736"/>
                  </a:cubicBezTo>
                  <a:moveTo>
                    <a:pt x="552" y="1312"/>
                  </a:moveTo>
                  <a:cubicBezTo>
                    <a:pt x="554" y="1416"/>
                    <a:pt x="571" y="1519"/>
                    <a:pt x="603" y="1618"/>
                  </a:cubicBezTo>
                  <a:cubicBezTo>
                    <a:pt x="551" y="1624"/>
                    <a:pt x="502" y="1632"/>
                    <a:pt x="455" y="1641"/>
                  </a:cubicBezTo>
                  <a:cubicBezTo>
                    <a:pt x="379" y="1548"/>
                    <a:pt x="335" y="1433"/>
                    <a:pt x="329" y="1312"/>
                  </a:cubicBezTo>
                  <a:lnTo>
                    <a:pt x="552" y="1312"/>
                  </a:lnTo>
                  <a:close/>
                  <a:moveTo>
                    <a:pt x="871" y="1852"/>
                  </a:moveTo>
                  <a:cubicBezTo>
                    <a:pt x="803" y="1836"/>
                    <a:pt x="741" y="1770"/>
                    <a:pt x="695" y="1673"/>
                  </a:cubicBezTo>
                  <a:cubicBezTo>
                    <a:pt x="752" y="1668"/>
                    <a:pt x="811" y="1666"/>
                    <a:pt x="871" y="1665"/>
                  </a:cubicBezTo>
                  <a:lnTo>
                    <a:pt x="871" y="1852"/>
                  </a:lnTo>
                  <a:close/>
                  <a:moveTo>
                    <a:pt x="935" y="1665"/>
                  </a:moveTo>
                  <a:cubicBezTo>
                    <a:pt x="995" y="1666"/>
                    <a:pt x="1054" y="1668"/>
                    <a:pt x="1111" y="1673"/>
                  </a:cubicBezTo>
                  <a:cubicBezTo>
                    <a:pt x="1065" y="1770"/>
                    <a:pt x="1003" y="1836"/>
                    <a:pt x="935" y="1852"/>
                  </a:cubicBezTo>
                  <a:lnTo>
                    <a:pt x="935" y="1665"/>
                  </a:lnTo>
                  <a:close/>
                  <a:moveTo>
                    <a:pt x="935" y="1601"/>
                  </a:moveTo>
                  <a:cubicBezTo>
                    <a:pt x="935" y="1312"/>
                    <a:pt x="935" y="1312"/>
                    <a:pt x="935" y="1312"/>
                  </a:cubicBezTo>
                  <a:cubicBezTo>
                    <a:pt x="1190" y="1312"/>
                    <a:pt x="1190" y="1312"/>
                    <a:pt x="1190" y="1312"/>
                  </a:cubicBezTo>
                  <a:cubicBezTo>
                    <a:pt x="1188" y="1414"/>
                    <a:pt x="1170" y="1515"/>
                    <a:pt x="1137" y="1611"/>
                  </a:cubicBezTo>
                  <a:cubicBezTo>
                    <a:pt x="1072" y="1605"/>
                    <a:pt x="1004" y="1602"/>
                    <a:pt x="935" y="1601"/>
                  </a:cubicBezTo>
                  <a:moveTo>
                    <a:pt x="935" y="1248"/>
                  </a:moveTo>
                  <a:cubicBezTo>
                    <a:pt x="935" y="960"/>
                    <a:pt x="935" y="960"/>
                    <a:pt x="935" y="960"/>
                  </a:cubicBezTo>
                  <a:cubicBezTo>
                    <a:pt x="1004" y="959"/>
                    <a:pt x="1072" y="956"/>
                    <a:pt x="1137" y="950"/>
                  </a:cubicBezTo>
                  <a:cubicBezTo>
                    <a:pt x="1170" y="1046"/>
                    <a:pt x="1188" y="1147"/>
                    <a:pt x="1190" y="1248"/>
                  </a:cubicBezTo>
                  <a:lnTo>
                    <a:pt x="935" y="1248"/>
                  </a:lnTo>
                  <a:close/>
                  <a:moveTo>
                    <a:pt x="935" y="896"/>
                  </a:moveTo>
                  <a:cubicBezTo>
                    <a:pt x="935" y="708"/>
                    <a:pt x="935" y="708"/>
                    <a:pt x="935" y="708"/>
                  </a:cubicBezTo>
                  <a:cubicBezTo>
                    <a:pt x="1003" y="724"/>
                    <a:pt x="1065" y="791"/>
                    <a:pt x="1111" y="888"/>
                  </a:cubicBezTo>
                  <a:cubicBezTo>
                    <a:pt x="1054" y="893"/>
                    <a:pt x="995" y="895"/>
                    <a:pt x="935" y="896"/>
                  </a:cubicBezTo>
                  <a:moveTo>
                    <a:pt x="871" y="708"/>
                  </a:moveTo>
                  <a:cubicBezTo>
                    <a:pt x="871" y="896"/>
                    <a:pt x="871" y="896"/>
                    <a:pt x="871" y="896"/>
                  </a:cubicBezTo>
                  <a:cubicBezTo>
                    <a:pt x="811" y="895"/>
                    <a:pt x="752" y="893"/>
                    <a:pt x="695" y="888"/>
                  </a:cubicBezTo>
                  <a:cubicBezTo>
                    <a:pt x="741" y="791"/>
                    <a:pt x="803" y="724"/>
                    <a:pt x="871" y="708"/>
                  </a:cubicBezTo>
                  <a:moveTo>
                    <a:pt x="871" y="960"/>
                  </a:moveTo>
                  <a:cubicBezTo>
                    <a:pt x="871" y="1248"/>
                    <a:pt x="871" y="1248"/>
                    <a:pt x="871" y="1248"/>
                  </a:cubicBezTo>
                  <a:cubicBezTo>
                    <a:pt x="616" y="1248"/>
                    <a:pt x="616" y="1248"/>
                    <a:pt x="616" y="1248"/>
                  </a:cubicBezTo>
                  <a:cubicBezTo>
                    <a:pt x="618" y="1147"/>
                    <a:pt x="636" y="1046"/>
                    <a:pt x="669" y="950"/>
                  </a:cubicBezTo>
                  <a:cubicBezTo>
                    <a:pt x="734" y="956"/>
                    <a:pt x="802" y="959"/>
                    <a:pt x="871" y="960"/>
                  </a:cubicBezTo>
                  <a:moveTo>
                    <a:pt x="871" y="1312"/>
                  </a:moveTo>
                  <a:cubicBezTo>
                    <a:pt x="871" y="1601"/>
                    <a:pt x="871" y="1601"/>
                    <a:pt x="871" y="1601"/>
                  </a:cubicBezTo>
                  <a:cubicBezTo>
                    <a:pt x="802" y="1602"/>
                    <a:pt x="734" y="1605"/>
                    <a:pt x="669" y="1611"/>
                  </a:cubicBezTo>
                  <a:cubicBezTo>
                    <a:pt x="636" y="1515"/>
                    <a:pt x="618" y="1414"/>
                    <a:pt x="616" y="1312"/>
                  </a:cubicBezTo>
                  <a:lnTo>
                    <a:pt x="871" y="1312"/>
                  </a:lnTo>
                  <a:close/>
                  <a:moveTo>
                    <a:pt x="626" y="1680"/>
                  </a:moveTo>
                  <a:cubicBezTo>
                    <a:pt x="648" y="1732"/>
                    <a:pt x="679" y="1781"/>
                    <a:pt x="716" y="1825"/>
                  </a:cubicBezTo>
                  <a:cubicBezTo>
                    <a:pt x="638" y="1798"/>
                    <a:pt x="566" y="1754"/>
                    <a:pt x="506" y="1697"/>
                  </a:cubicBezTo>
                  <a:cubicBezTo>
                    <a:pt x="545" y="1690"/>
                    <a:pt x="585" y="1684"/>
                    <a:pt x="626" y="1680"/>
                  </a:cubicBezTo>
                  <a:moveTo>
                    <a:pt x="1180" y="1680"/>
                  </a:moveTo>
                  <a:cubicBezTo>
                    <a:pt x="1221" y="1684"/>
                    <a:pt x="1261" y="1690"/>
                    <a:pt x="1300" y="1697"/>
                  </a:cubicBezTo>
                  <a:cubicBezTo>
                    <a:pt x="1240" y="1754"/>
                    <a:pt x="1168" y="1798"/>
                    <a:pt x="1090" y="1825"/>
                  </a:cubicBezTo>
                  <a:cubicBezTo>
                    <a:pt x="1127" y="1781"/>
                    <a:pt x="1158" y="1732"/>
                    <a:pt x="1180" y="1680"/>
                  </a:cubicBezTo>
                  <a:moveTo>
                    <a:pt x="1203" y="1618"/>
                  </a:moveTo>
                  <a:cubicBezTo>
                    <a:pt x="1235" y="1519"/>
                    <a:pt x="1252" y="1416"/>
                    <a:pt x="1254" y="1312"/>
                  </a:cubicBezTo>
                  <a:cubicBezTo>
                    <a:pt x="1477" y="1312"/>
                    <a:pt x="1477" y="1312"/>
                    <a:pt x="1477" y="1312"/>
                  </a:cubicBezTo>
                  <a:cubicBezTo>
                    <a:pt x="1471" y="1433"/>
                    <a:pt x="1427" y="1548"/>
                    <a:pt x="1351" y="1641"/>
                  </a:cubicBezTo>
                  <a:cubicBezTo>
                    <a:pt x="1304" y="1632"/>
                    <a:pt x="1255" y="1624"/>
                    <a:pt x="1203" y="1618"/>
                  </a:cubicBezTo>
                  <a:moveTo>
                    <a:pt x="1254" y="1248"/>
                  </a:moveTo>
                  <a:cubicBezTo>
                    <a:pt x="1252" y="1145"/>
                    <a:pt x="1235" y="1042"/>
                    <a:pt x="1203" y="943"/>
                  </a:cubicBezTo>
                  <a:cubicBezTo>
                    <a:pt x="1255" y="937"/>
                    <a:pt x="1304" y="929"/>
                    <a:pt x="1351" y="920"/>
                  </a:cubicBezTo>
                  <a:cubicBezTo>
                    <a:pt x="1427" y="1013"/>
                    <a:pt x="1471" y="1128"/>
                    <a:pt x="1477" y="1248"/>
                  </a:cubicBezTo>
                  <a:lnTo>
                    <a:pt x="1254" y="1248"/>
                  </a:lnTo>
                  <a:close/>
                  <a:moveTo>
                    <a:pt x="1300" y="864"/>
                  </a:moveTo>
                  <a:cubicBezTo>
                    <a:pt x="1261" y="871"/>
                    <a:pt x="1221" y="877"/>
                    <a:pt x="1180" y="881"/>
                  </a:cubicBezTo>
                  <a:cubicBezTo>
                    <a:pt x="1158" y="829"/>
                    <a:pt x="1127" y="780"/>
                    <a:pt x="1090" y="736"/>
                  </a:cubicBezTo>
                  <a:cubicBezTo>
                    <a:pt x="1168" y="763"/>
                    <a:pt x="1240" y="807"/>
                    <a:pt x="1300" y="864"/>
                  </a:cubicBezTo>
                  <a:moveTo>
                    <a:pt x="455" y="920"/>
                  </a:moveTo>
                  <a:cubicBezTo>
                    <a:pt x="502" y="929"/>
                    <a:pt x="551" y="937"/>
                    <a:pt x="603" y="943"/>
                  </a:cubicBezTo>
                  <a:cubicBezTo>
                    <a:pt x="571" y="1042"/>
                    <a:pt x="554" y="1145"/>
                    <a:pt x="552" y="1248"/>
                  </a:cubicBezTo>
                  <a:cubicBezTo>
                    <a:pt x="329" y="1248"/>
                    <a:pt x="329" y="1248"/>
                    <a:pt x="329" y="1248"/>
                  </a:cubicBezTo>
                  <a:cubicBezTo>
                    <a:pt x="335" y="1128"/>
                    <a:pt x="379" y="1013"/>
                    <a:pt x="455" y="920"/>
                  </a:cubicBezTo>
                  <a:moveTo>
                    <a:pt x="1723" y="704"/>
                  </a:moveTo>
                  <a:cubicBezTo>
                    <a:pt x="1668" y="792"/>
                    <a:pt x="1600" y="870"/>
                    <a:pt x="1522" y="938"/>
                  </a:cubicBezTo>
                  <a:cubicBezTo>
                    <a:pt x="1505" y="953"/>
                    <a:pt x="1487" y="967"/>
                    <a:pt x="1468" y="981"/>
                  </a:cubicBezTo>
                  <a:cubicBezTo>
                    <a:pt x="1436" y="921"/>
                    <a:pt x="1396" y="867"/>
                    <a:pt x="1347" y="821"/>
                  </a:cubicBezTo>
                  <a:cubicBezTo>
                    <a:pt x="1350" y="803"/>
                    <a:pt x="1351" y="786"/>
                    <a:pt x="1351" y="768"/>
                  </a:cubicBezTo>
                  <a:cubicBezTo>
                    <a:pt x="1351" y="521"/>
                    <a:pt x="1150" y="320"/>
                    <a:pt x="903" y="320"/>
                  </a:cubicBezTo>
                  <a:cubicBezTo>
                    <a:pt x="722" y="320"/>
                    <a:pt x="559" y="429"/>
                    <a:pt x="489" y="596"/>
                  </a:cubicBezTo>
                  <a:cubicBezTo>
                    <a:pt x="548" y="621"/>
                    <a:pt x="548" y="621"/>
                    <a:pt x="548" y="621"/>
                  </a:cubicBezTo>
                  <a:cubicBezTo>
                    <a:pt x="630" y="425"/>
                    <a:pt x="854" y="333"/>
                    <a:pt x="1050" y="414"/>
                  </a:cubicBezTo>
                  <a:cubicBezTo>
                    <a:pt x="1060" y="418"/>
                    <a:pt x="1071" y="423"/>
                    <a:pt x="1081" y="429"/>
                  </a:cubicBezTo>
                  <a:cubicBezTo>
                    <a:pt x="1035" y="454"/>
                    <a:pt x="1018" y="512"/>
                    <a:pt x="1043" y="558"/>
                  </a:cubicBezTo>
                  <a:cubicBezTo>
                    <a:pt x="1068" y="605"/>
                    <a:pt x="1126" y="622"/>
                    <a:pt x="1173" y="597"/>
                  </a:cubicBezTo>
                  <a:cubicBezTo>
                    <a:pt x="1193" y="586"/>
                    <a:pt x="1208" y="568"/>
                    <a:pt x="1216" y="547"/>
                  </a:cubicBezTo>
                  <a:cubicBezTo>
                    <a:pt x="1262" y="612"/>
                    <a:pt x="1287" y="689"/>
                    <a:pt x="1287" y="768"/>
                  </a:cubicBezTo>
                  <a:cubicBezTo>
                    <a:pt x="1287" y="770"/>
                    <a:pt x="1287" y="770"/>
                    <a:pt x="1287" y="770"/>
                  </a:cubicBezTo>
                  <a:cubicBezTo>
                    <a:pt x="1060" y="597"/>
                    <a:pt x="746" y="597"/>
                    <a:pt x="519" y="770"/>
                  </a:cubicBezTo>
                  <a:cubicBezTo>
                    <a:pt x="519" y="768"/>
                    <a:pt x="519" y="768"/>
                    <a:pt x="519" y="768"/>
                  </a:cubicBezTo>
                  <a:cubicBezTo>
                    <a:pt x="519" y="739"/>
                    <a:pt x="522" y="709"/>
                    <a:pt x="529" y="680"/>
                  </a:cubicBezTo>
                  <a:cubicBezTo>
                    <a:pt x="467" y="665"/>
                    <a:pt x="467" y="665"/>
                    <a:pt x="467" y="665"/>
                  </a:cubicBezTo>
                  <a:cubicBezTo>
                    <a:pt x="459" y="699"/>
                    <a:pt x="455" y="734"/>
                    <a:pt x="455" y="768"/>
                  </a:cubicBezTo>
                  <a:cubicBezTo>
                    <a:pt x="455" y="786"/>
                    <a:pt x="456" y="803"/>
                    <a:pt x="459" y="821"/>
                  </a:cubicBezTo>
                  <a:cubicBezTo>
                    <a:pt x="410" y="867"/>
                    <a:pt x="369" y="922"/>
                    <a:pt x="338" y="981"/>
                  </a:cubicBezTo>
                  <a:cubicBezTo>
                    <a:pt x="232" y="907"/>
                    <a:pt x="141" y="813"/>
                    <a:pt x="71" y="704"/>
                  </a:cubicBezTo>
                  <a:cubicBezTo>
                    <a:pt x="267" y="403"/>
                    <a:pt x="532" y="256"/>
                    <a:pt x="881" y="256"/>
                  </a:cubicBezTo>
                  <a:cubicBezTo>
                    <a:pt x="1236" y="256"/>
                    <a:pt x="1534" y="415"/>
                    <a:pt x="1723" y="704"/>
                  </a:cubicBezTo>
                  <a:moveTo>
                    <a:pt x="1159" y="512"/>
                  </a:moveTo>
                  <a:cubicBezTo>
                    <a:pt x="1159" y="530"/>
                    <a:pt x="1145" y="544"/>
                    <a:pt x="1127" y="544"/>
                  </a:cubicBezTo>
                  <a:cubicBezTo>
                    <a:pt x="1109" y="544"/>
                    <a:pt x="1095" y="530"/>
                    <a:pt x="1095" y="512"/>
                  </a:cubicBezTo>
                  <a:cubicBezTo>
                    <a:pt x="1095" y="495"/>
                    <a:pt x="1109" y="480"/>
                    <a:pt x="1127" y="480"/>
                  </a:cubicBezTo>
                  <a:cubicBezTo>
                    <a:pt x="1145" y="480"/>
                    <a:pt x="1159" y="495"/>
                    <a:pt x="1159" y="512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7" name="Google Shape;5187;p140"/>
            <p:cNvSpPr/>
            <p:nvPr/>
          </p:nvSpPr>
          <p:spPr>
            <a:xfrm>
              <a:off x="876301" y="7143751"/>
              <a:ext cx="39688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8" name="Google Shape;5188;p140"/>
            <p:cNvSpPr/>
            <p:nvPr/>
          </p:nvSpPr>
          <p:spPr>
            <a:xfrm>
              <a:off x="876301" y="7223126"/>
              <a:ext cx="39688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9" name="Google Shape;5189;p140"/>
            <p:cNvSpPr/>
            <p:nvPr/>
          </p:nvSpPr>
          <p:spPr>
            <a:xfrm>
              <a:off x="915988" y="71834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0" name="Google Shape;5190;p140"/>
            <p:cNvSpPr/>
            <p:nvPr/>
          </p:nvSpPr>
          <p:spPr>
            <a:xfrm>
              <a:off x="836613" y="7183438"/>
              <a:ext cx="39688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1" name="Google Shape;5191;p140"/>
            <p:cNvSpPr/>
            <p:nvPr/>
          </p:nvSpPr>
          <p:spPr>
            <a:xfrm>
              <a:off x="1930401" y="7143751"/>
              <a:ext cx="39688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2" name="Google Shape;5192;p140"/>
            <p:cNvSpPr/>
            <p:nvPr/>
          </p:nvSpPr>
          <p:spPr>
            <a:xfrm>
              <a:off x="1930401" y="7223126"/>
              <a:ext cx="39688" cy="38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3" name="Google Shape;5193;p140"/>
            <p:cNvSpPr/>
            <p:nvPr/>
          </p:nvSpPr>
          <p:spPr>
            <a:xfrm>
              <a:off x="1970088" y="71834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4" name="Google Shape;5194;p140"/>
            <p:cNvSpPr/>
            <p:nvPr/>
          </p:nvSpPr>
          <p:spPr>
            <a:xfrm>
              <a:off x="1892301" y="7183438"/>
              <a:ext cx="38100" cy="396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95" name="Google Shape;5195;p140"/>
          <p:cNvGrpSpPr/>
          <p:nvPr/>
        </p:nvGrpSpPr>
        <p:grpSpPr>
          <a:xfrm>
            <a:off x="7440515" y="3979211"/>
            <a:ext cx="463845" cy="417840"/>
            <a:chOff x="5070475" y="5924550"/>
            <a:chExt cx="576263" cy="519113"/>
          </a:xfrm>
        </p:grpSpPr>
        <p:sp>
          <p:nvSpPr>
            <p:cNvPr id="5196" name="Google Shape;5196;p140"/>
            <p:cNvSpPr/>
            <p:nvPr/>
          </p:nvSpPr>
          <p:spPr>
            <a:xfrm>
              <a:off x="5070475" y="6030913"/>
              <a:ext cx="538163" cy="412750"/>
            </a:xfrm>
            <a:custGeom>
              <a:rect b="b" l="l" r="r" t="t"/>
              <a:pathLst>
                <a:path extrusionOk="0" h="2686" w="3498">
                  <a:moveTo>
                    <a:pt x="250" y="2686"/>
                  </a:moveTo>
                  <a:cubicBezTo>
                    <a:pt x="3248" y="2686"/>
                    <a:pt x="3248" y="2686"/>
                    <a:pt x="3248" y="2686"/>
                  </a:cubicBezTo>
                  <a:cubicBezTo>
                    <a:pt x="3386" y="2686"/>
                    <a:pt x="3498" y="2574"/>
                    <a:pt x="3498" y="2436"/>
                  </a:cubicBezTo>
                  <a:cubicBezTo>
                    <a:pt x="3498" y="2248"/>
                    <a:pt x="3498" y="2248"/>
                    <a:pt x="3498" y="2248"/>
                  </a:cubicBezTo>
                  <a:cubicBezTo>
                    <a:pt x="3498" y="2214"/>
                    <a:pt x="3470" y="2186"/>
                    <a:pt x="3436" y="2186"/>
                  </a:cubicBezTo>
                  <a:cubicBezTo>
                    <a:pt x="3311" y="2186"/>
                    <a:pt x="3311" y="2186"/>
                    <a:pt x="3311" y="2186"/>
                  </a:cubicBezTo>
                  <a:cubicBezTo>
                    <a:pt x="3311" y="1249"/>
                    <a:pt x="3311" y="1249"/>
                    <a:pt x="3311" y="1249"/>
                  </a:cubicBezTo>
                  <a:cubicBezTo>
                    <a:pt x="3186" y="1249"/>
                    <a:pt x="3186" y="1249"/>
                    <a:pt x="3186" y="1249"/>
                  </a:cubicBezTo>
                  <a:cubicBezTo>
                    <a:pt x="3186" y="2186"/>
                    <a:pt x="3186" y="2186"/>
                    <a:pt x="3186" y="2186"/>
                  </a:cubicBezTo>
                  <a:cubicBezTo>
                    <a:pt x="3061" y="2186"/>
                    <a:pt x="3061" y="2186"/>
                    <a:pt x="3061" y="2186"/>
                  </a:cubicBezTo>
                  <a:cubicBezTo>
                    <a:pt x="3061" y="1311"/>
                    <a:pt x="3061" y="1311"/>
                    <a:pt x="3061" y="1311"/>
                  </a:cubicBezTo>
                  <a:cubicBezTo>
                    <a:pt x="2936" y="1311"/>
                    <a:pt x="2936" y="1311"/>
                    <a:pt x="2936" y="1311"/>
                  </a:cubicBezTo>
                  <a:cubicBezTo>
                    <a:pt x="2936" y="2186"/>
                    <a:pt x="2936" y="2186"/>
                    <a:pt x="2936" y="2186"/>
                  </a:cubicBezTo>
                  <a:cubicBezTo>
                    <a:pt x="2131" y="2186"/>
                    <a:pt x="2131" y="2186"/>
                    <a:pt x="2131" y="2186"/>
                  </a:cubicBezTo>
                  <a:cubicBezTo>
                    <a:pt x="2065" y="2186"/>
                    <a:pt x="2004" y="2223"/>
                    <a:pt x="1974" y="2283"/>
                  </a:cubicBezTo>
                  <a:cubicBezTo>
                    <a:pt x="1966" y="2300"/>
                    <a:pt x="1948" y="2311"/>
                    <a:pt x="1929" y="2311"/>
                  </a:cubicBezTo>
                  <a:cubicBezTo>
                    <a:pt x="1569" y="2311"/>
                    <a:pt x="1569" y="2311"/>
                    <a:pt x="1569" y="2311"/>
                  </a:cubicBezTo>
                  <a:cubicBezTo>
                    <a:pt x="1550" y="2311"/>
                    <a:pt x="1532" y="2300"/>
                    <a:pt x="1524" y="2283"/>
                  </a:cubicBezTo>
                  <a:cubicBezTo>
                    <a:pt x="1494" y="2223"/>
                    <a:pt x="1433" y="2186"/>
                    <a:pt x="1367" y="2186"/>
                  </a:cubicBezTo>
                  <a:cubicBezTo>
                    <a:pt x="562" y="2186"/>
                    <a:pt x="562" y="2186"/>
                    <a:pt x="562" y="2186"/>
                  </a:cubicBezTo>
                  <a:cubicBezTo>
                    <a:pt x="562" y="374"/>
                    <a:pt x="562" y="374"/>
                    <a:pt x="562" y="374"/>
                  </a:cubicBezTo>
                  <a:cubicBezTo>
                    <a:pt x="1749" y="374"/>
                    <a:pt x="1749" y="374"/>
                    <a:pt x="1749" y="374"/>
                  </a:cubicBezTo>
                  <a:cubicBezTo>
                    <a:pt x="1749" y="249"/>
                    <a:pt x="1749" y="249"/>
                    <a:pt x="1749" y="249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465" y="249"/>
                    <a:pt x="437" y="277"/>
                    <a:pt x="437" y="312"/>
                  </a:cubicBezTo>
                  <a:cubicBezTo>
                    <a:pt x="437" y="2186"/>
                    <a:pt x="437" y="2186"/>
                    <a:pt x="437" y="2186"/>
                  </a:cubicBezTo>
                  <a:cubicBezTo>
                    <a:pt x="312" y="2186"/>
                    <a:pt x="312" y="2186"/>
                    <a:pt x="312" y="2186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312" y="208"/>
                    <a:pt x="396" y="125"/>
                    <a:pt x="500" y="125"/>
                  </a:cubicBezTo>
                  <a:cubicBezTo>
                    <a:pt x="1749" y="125"/>
                    <a:pt x="1749" y="125"/>
                    <a:pt x="1749" y="125"/>
                  </a:cubicBezTo>
                  <a:cubicBezTo>
                    <a:pt x="1749" y="0"/>
                    <a:pt x="1749" y="0"/>
                    <a:pt x="1749" y="0"/>
                  </a:cubicBezTo>
                  <a:cubicBezTo>
                    <a:pt x="500" y="0"/>
                    <a:pt x="500" y="0"/>
                    <a:pt x="500" y="0"/>
                  </a:cubicBezTo>
                  <a:cubicBezTo>
                    <a:pt x="327" y="0"/>
                    <a:pt x="188" y="140"/>
                    <a:pt x="187" y="312"/>
                  </a:cubicBezTo>
                  <a:cubicBezTo>
                    <a:pt x="187" y="2186"/>
                    <a:pt x="187" y="2186"/>
                    <a:pt x="187" y="2186"/>
                  </a:cubicBezTo>
                  <a:cubicBezTo>
                    <a:pt x="62" y="2186"/>
                    <a:pt x="62" y="2186"/>
                    <a:pt x="62" y="2186"/>
                  </a:cubicBezTo>
                  <a:cubicBezTo>
                    <a:pt x="28" y="2186"/>
                    <a:pt x="0" y="2214"/>
                    <a:pt x="0" y="2248"/>
                  </a:cubicBezTo>
                  <a:cubicBezTo>
                    <a:pt x="0" y="2436"/>
                    <a:pt x="0" y="2436"/>
                    <a:pt x="0" y="2436"/>
                  </a:cubicBezTo>
                  <a:cubicBezTo>
                    <a:pt x="0" y="2574"/>
                    <a:pt x="112" y="2686"/>
                    <a:pt x="250" y="2686"/>
                  </a:cubicBezTo>
                  <a:moveTo>
                    <a:pt x="125" y="2311"/>
                  </a:moveTo>
                  <a:cubicBezTo>
                    <a:pt x="1367" y="2311"/>
                    <a:pt x="1367" y="2311"/>
                    <a:pt x="1367" y="2311"/>
                  </a:cubicBezTo>
                  <a:cubicBezTo>
                    <a:pt x="1386" y="2311"/>
                    <a:pt x="1404" y="2322"/>
                    <a:pt x="1412" y="2339"/>
                  </a:cubicBezTo>
                  <a:cubicBezTo>
                    <a:pt x="1442" y="2398"/>
                    <a:pt x="1503" y="2436"/>
                    <a:pt x="1569" y="2436"/>
                  </a:cubicBezTo>
                  <a:cubicBezTo>
                    <a:pt x="1929" y="2436"/>
                    <a:pt x="1929" y="2436"/>
                    <a:pt x="1929" y="2436"/>
                  </a:cubicBezTo>
                  <a:cubicBezTo>
                    <a:pt x="1996" y="2436"/>
                    <a:pt x="2056" y="2398"/>
                    <a:pt x="2086" y="2339"/>
                  </a:cubicBezTo>
                  <a:cubicBezTo>
                    <a:pt x="2095" y="2322"/>
                    <a:pt x="2112" y="2311"/>
                    <a:pt x="2131" y="2311"/>
                  </a:cubicBezTo>
                  <a:cubicBezTo>
                    <a:pt x="3373" y="2311"/>
                    <a:pt x="3373" y="2311"/>
                    <a:pt x="3373" y="2311"/>
                  </a:cubicBezTo>
                  <a:cubicBezTo>
                    <a:pt x="3373" y="2436"/>
                    <a:pt x="3373" y="2436"/>
                    <a:pt x="3373" y="2436"/>
                  </a:cubicBezTo>
                  <a:cubicBezTo>
                    <a:pt x="3373" y="2505"/>
                    <a:pt x="3317" y="2561"/>
                    <a:pt x="3248" y="2561"/>
                  </a:cubicBezTo>
                  <a:cubicBezTo>
                    <a:pt x="250" y="2561"/>
                    <a:pt x="250" y="2561"/>
                    <a:pt x="250" y="2561"/>
                  </a:cubicBezTo>
                  <a:cubicBezTo>
                    <a:pt x="181" y="2561"/>
                    <a:pt x="125" y="2505"/>
                    <a:pt x="125" y="2436"/>
                  </a:cubicBezTo>
                  <a:lnTo>
                    <a:pt x="125" y="231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7" name="Google Shape;5197;p140"/>
            <p:cNvSpPr/>
            <p:nvPr/>
          </p:nvSpPr>
          <p:spPr>
            <a:xfrm>
              <a:off x="5176838" y="6107113"/>
              <a:ext cx="19050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8" name="Google Shape;5198;p140"/>
            <p:cNvSpPr/>
            <p:nvPr/>
          </p:nvSpPr>
          <p:spPr>
            <a:xfrm>
              <a:off x="5214938" y="6107113"/>
              <a:ext cx="19050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99" name="Google Shape;5199;p140"/>
            <p:cNvSpPr/>
            <p:nvPr/>
          </p:nvSpPr>
          <p:spPr>
            <a:xfrm>
              <a:off x="5253038" y="6107113"/>
              <a:ext cx="19050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0" name="Google Shape;5200;p140"/>
            <p:cNvSpPr/>
            <p:nvPr/>
          </p:nvSpPr>
          <p:spPr>
            <a:xfrm>
              <a:off x="5176838" y="6145213"/>
              <a:ext cx="239713" cy="77788"/>
            </a:xfrm>
            <a:custGeom>
              <a:rect b="b" l="l" r="r" t="t"/>
              <a:pathLst>
                <a:path extrusionOk="0" h="500" w="1562">
                  <a:moveTo>
                    <a:pt x="1187" y="125"/>
                  </a:moveTo>
                  <a:cubicBezTo>
                    <a:pt x="1187" y="0"/>
                    <a:pt x="1187" y="0"/>
                    <a:pt x="118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3"/>
                  </a:cubicBezTo>
                  <a:cubicBezTo>
                    <a:pt x="0" y="437"/>
                    <a:pt x="0" y="437"/>
                    <a:pt x="0" y="437"/>
                  </a:cubicBezTo>
                  <a:cubicBezTo>
                    <a:pt x="0" y="472"/>
                    <a:pt x="28" y="500"/>
                    <a:pt x="63" y="500"/>
                  </a:cubicBezTo>
                  <a:cubicBezTo>
                    <a:pt x="1562" y="500"/>
                    <a:pt x="1562" y="500"/>
                    <a:pt x="1562" y="500"/>
                  </a:cubicBezTo>
                  <a:cubicBezTo>
                    <a:pt x="1562" y="375"/>
                    <a:pt x="1562" y="375"/>
                    <a:pt x="1562" y="375"/>
                  </a:cubicBezTo>
                  <a:cubicBezTo>
                    <a:pt x="125" y="375"/>
                    <a:pt x="125" y="375"/>
                    <a:pt x="125" y="375"/>
                  </a:cubicBezTo>
                  <a:cubicBezTo>
                    <a:pt x="125" y="125"/>
                    <a:pt x="125" y="125"/>
                    <a:pt x="125" y="125"/>
                  </a:cubicBezTo>
                  <a:lnTo>
                    <a:pt x="1187" y="1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1" name="Google Shape;5201;p140"/>
            <p:cNvSpPr/>
            <p:nvPr/>
          </p:nvSpPr>
          <p:spPr>
            <a:xfrm>
              <a:off x="5176838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2" name="Google Shape;5202;p140"/>
            <p:cNvSpPr/>
            <p:nvPr/>
          </p:nvSpPr>
          <p:spPr>
            <a:xfrm>
              <a:off x="5262563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3" name="Google Shape;5203;p140"/>
            <p:cNvSpPr/>
            <p:nvPr/>
          </p:nvSpPr>
          <p:spPr>
            <a:xfrm>
              <a:off x="5349875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4" name="Google Shape;5204;p140"/>
            <p:cNvSpPr/>
            <p:nvPr/>
          </p:nvSpPr>
          <p:spPr>
            <a:xfrm>
              <a:off x="5435600" y="6327775"/>
              <a:ext cx="66675" cy="1905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5" name="Google Shape;5205;p140"/>
            <p:cNvSpPr/>
            <p:nvPr/>
          </p:nvSpPr>
          <p:spPr>
            <a:xfrm>
              <a:off x="5262563" y="6242050"/>
              <a:ext cx="66675" cy="66675"/>
            </a:xfrm>
            <a:custGeom>
              <a:rect b="b" l="l" r="r" t="t"/>
              <a:pathLst>
                <a:path extrusionOk="0" h="437" w="438">
                  <a:moveTo>
                    <a:pt x="438" y="62"/>
                  </a:moveTo>
                  <a:cubicBezTo>
                    <a:pt x="438" y="28"/>
                    <a:pt x="410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10" y="437"/>
                    <a:pt x="438" y="409"/>
                    <a:pt x="438" y="375"/>
                  </a:cubicBezTo>
                  <a:lnTo>
                    <a:pt x="438" y="62"/>
                  </a:lnTo>
                  <a:close/>
                  <a:moveTo>
                    <a:pt x="313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3" y="125"/>
                    <a:pt x="313" y="125"/>
                    <a:pt x="313" y="125"/>
                  </a:cubicBezTo>
                  <a:lnTo>
                    <a:pt x="313" y="3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6" name="Google Shape;5206;p140"/>
            <p:cNvSpPr/>
            <p:nvPr/>
          </p:nvSpPr>
          <p:spPr>
            <a:xfrm>
              <a:off x="5176838" y="6242050"/>
              <a:ext cx="66675" cy="66675"/>
            </a:xfrm>
            <a:custGeom>
              <a:rect b="b" l="l" r="r" t="t"/>
              <a:pathLst>
                <a:path extrusionOk="0" h="437" w="437">
                  <a:moveTo>
                    <a:pt x="437" y="62"/>
                  </a:moveTo>
                  <a:cubicBezTo>
                    <a:pt x="437" y="28"/>
                    <a:pt x="409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7" name="Google Shape;5207;p140"/>
            <p:cNvSpPr/>
            <p:nvPr/>
          </p:nvSpPr>
          <p:spPr>
            <a:xfrm>
              <a:off x="5435600" y="6242050"/>
              <a:ext cx="66675" cy="66675"/>
            </a:xfrm>
            <a:custGeom>
              <a:rect b="b" l="l" r="r" t="t"/>
              <a:pathLst>
                <a:path extrusionOk="0" h="437" w="437">
                  <a:moveTo>
                    <a:pt x="375" y="437"/>
                  </a:moveTo>
                  <a:cubicBezTo>
                    <a:pt x="409" y="437"/>
                    <a:pt x="437" y="409"/>
                    <a:pt x="437" y="375"/>
                  </a:cubicBezTo>
                  <a:cubicBezTo>
                    <a:pt x="437" y="62"/>
                    <a:pt x="437" y="62"/>
                    <a:pt x="437" y="62"/>
                  </a:cubicBezTo>
                  <a:cubicBezTo>
                    <a:pt x="437" y="28"/>
                    <a:pt x="409" y="0"/>
                    <a:pt x="375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2" y="437"/>
                  </a:cubicBezTo>
                  <a:lnTo>
                    <a:pt x="375" y="437"/>
                  </a:lnTo>
                  <a:close/>
                  <a:moveTo>
                    <a:pt x="125" y="125"/>
                  </a:moveTo>
                  <a:cubicBezTo>
                    <a:pt x="312" y="125"/>
                    <a:pt x="312" y="125"/>
                    <a:pt x="312" y="125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125" y="312"/>
                    <a:pt x="125" y="312"/>
                    <a:pt x="125" y="312"/>
                  </a:cubicBezTo>
                  <a:lnTo>
                    <a:pt x="125" y="12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8" name="Google Shape;5208;p140"/>
            <p:cNvSpPr/>
            <p:nvPr/>
          </p:nvSpPr>
          <p:spPr>
            <a:xfrm>
              <a:off x="5349875" y="6242050"/>
              <a:ext cx="66675" cy="66675"/>
            </a:xfrm>
            <a:custGeom>
              <a:rect b="b" l="l" r="r" t="t"/>
              <a:pathLst>
                <a:path extrusionOk="0" h="437" w="437">
                  <a:moveTo>
                    <a:pt x="437" y="62"/>
                  </a:moveTo>
                  <a:cubicBezTo>
                    <a:pt x="437" y="28"/>
                    <a:pt x="409" y="0"/>
                    <a:pt x="374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7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7" y="437"/>
                    <a:pt x="62" y="437"/>
                  </a:cubicBezTo>
                  <a:cubicBezTo>
                    <a:pt x="374" y="437"/>
                    <a:pt x="374" y="437"/>
                    <a:pt x="374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4" y="312"/>
                    <a:pt x="124" y="312"/>
                    <a:pt x="124" y="312"/>
                  </a:cubicBezTo>
                  <a:cubicBezTo>
                    <a:pt x="124" y="125"/>
                    <a:pt x="124" y="125"/>
                    <a:pt x="124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9" name="Google Shape;5209;p140"/>
            <p:cNvSpPr/>
            <p:nvPr/>
          </p:nvSpPr>
          <p:spPr>
            <a:xfrm>
              <a:off x="5359400" y="5924550"/>
              <a:ext cx="287338" cy="288925"/>
            </a:xfrm>
            <a:custGeom>
              <a:rect b="b" l="l" r="r" t="t"/>
              <a:pathLst>
                <a:path extrusionOk="0" h="1874" w="1874">
                  <a:moveTo>
                    <a:pt x="937" y="0"/>
                  </a:moveTo>
                  <a:cubicBezTo>
                    <a:pt x="420" y="0"/>
                    <a:pt x="0" y="420"/>
                    <a:pt x="0" y="937"/>
                  </a:cubicBezTo>
                  <a:cubicBezTo>
                    <a:pt x="0" y="1455"/>
                    <a:pt x="420" y="1874"/>
                    <a:pt x="937" y="1874"/>
                  </a:cubicBezTo>
                  <a:cubicBezTo>
                    <a:pt x="1455" y="1874"/>
                    <a:pt x="1874" y="1455"/>
                    <a:pt x="1874" y="937"/>
                  </a:cubicBezTo>
                  <a:cubicBezTo>
                    <a:pt x="1873" y="420"/>
                    <a:pt x="1454" y="1"/>
                    <a:pt x="937" y="0"/>
                  </a:cubicBezTo>
                  <a:moveTo>
                    <a:pt x="937" y="1750"/>
                  </a:moveTo>
                  <a:cubicBezTo>
                    <a:pt x="489" y="1750"/>
                    <a:pt x="125" y="1386"/>
                    <a:pt x="125" y="937"/>
                  </a:cubicBezTo>
                  <a:cubicBezTo>
                    <a:pt x="125" y="489"/>
                    <a:pt x="489" y="125"/>
                    <a:pt x="937" y="125"/>
                  </a:cubicBezTo>
                  <a:cubicBezTo>
                    <a:pt x="1386" y="125"/>
                    <a:pt x="1749" y="489"/>
                    <a:pt x="1749" y="937"/>
                  </a:cubicBezTo>
                  <a:cubicBezTo>
                    <a:pt x="1749" y="1386"/>
                    <a:pt x="1385" y="1749"/>
                    <a:pt x="937" y="175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0" name="Google Shape;5210;p140"/>
            <p:cNvSpPr/>
            <p:nvPr/>
          </p:nvSpPr>
          <p:spPr>
            <a:xfrm>
              <a:off x="5416550" y="5961063"/>
              <a:ext cx="131763" cy="157163"/>
            </a:xfrm>
            <a:custGeom>
              <a:rect b="b" l="l" r="r" t="t"/>
              <a:pathLst>
                <a:path extrusionOk="0" h="1020" w="862">
                  <a:moveTo>
                    <a:pt x="563" y="260"/>
                  </a:moveTo>
                  <a:cubicBezTo>
                    <a:pt x="591" y="260"/>
                    <a:pt x="618" y="263"/>
                    <a:pt x="645" y="269"/>
                  </a:cubicBezTo>
                  <a:cubicBezTo>
                    <a:pt x="553" y="327"/>
                    <a:pt x="553" y="327"/>
                    <a:pt x="553" y="327"/>
                  </a:cubicBezTo>
                  <a:cubicBezTo>
                    <a:pt x="620" y="433"/>
                    <a:pt x="620" y="433"/>
                    <a:pt x="620" y="433"/>
                  </a:cubicBezTo>
                  <a:cubicBezTo>
                    <a:pt x="831" y="300"/>
                    <a:pt x="831" y="300"/>
                    <a:pt x="831" y="300"/>
                  </a:cubicBezTo>
                  <a:cubicBezTo>
                    <a:pt x="845" y="291"/>
                    <a:pt x="855" y="276"/>
                    <a:pt x="859" y="259"/>
                  </a:cubicBezTo>
                  <a:cubicBezTo>
                    <a:pt x="862" y="242"/>
                    <a:pt x="858" y="224"/>
                    <a:pt x="848" y="210"/>
                  </a:cubicBezTo>
                  <a:cubicBezTo>
                    <a:pt x="694" y="0"/>
                    <a:pt x="694" y="0"/>
                    <a:pt x="694" y="0"/>
                  </a:cubicBezTo>
                  <a:cubicBezTo>
                    <a:pt x="593" y="73"/>
                    <a:pt x="593" y="73"/>
                    <a:pt x="593" y="73"/>
                  </a:cubicBezTo>
                  <a:cubicBezTo>
                    <a:pt x="643" y="141"/>
                    <a:pt x="643" y="141"/>
                    <a:pt x="643" y="141"/>
                  </a:cubicBezTo>
                  <a:cubicBezTo>
                    <a:pt x="482" y="117"/>
                    <a:pt x="318" y="165"/>
                    <a:pt x="194" y="272"/>
                  </a:cubicBezTo>
                  <a:cubicBezTo>
                    <a:pt x="71" y="379"/>
                    <a:pt x="0" y="534"/>
                    <a:pt x="1" y="697"/>
                  </a:cubicBezTo>
                  <a:cubicBezTo>
                    <a:pt x="1" y="813"/>
                    <a:pt x="36" y="926"/>
                    <a:pt x="103" y="1020"/>
                  </a:cubicBezTo>
                  <a:cubicBezTo>
                    <a:pt x="205" y="948"/>
                    <a:pt x="205" y="948"/>
                    <a:pt x="205" y="948"/>
                  </a:cubicBezTo>
                  <a:cubicBezTo>
                    <a:pt x="111" y="815"/>
                    <a:pt x="100" y="640"/>
                    <a:pt x="175" y="496"/>
                  </a:cubicBezTo>
                  <a:cubicBezTo>
                    <a:pt x="250" y="351"/>
                    <a:pt x="400" y="260"/>
                    <a:pt x="563" y="26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1" name="Google Shape;5211;p140"/>
            <p:cNvSpPr/>
            <p:nvPr/>
          </p:nvSpPr>
          <p:spPr>
            <a:xfrm>
              <a:off x="5456238" y="6018213"/>
              <a:ext cx="138113" cy="157163"/>
            </a:xfrm>
            <a:custGeom>
              <a:rect b="b" l="l" r="r" t="t"/>
              <a:pathLst>
                <a:path extrusionOk="0" h="1021" w="894">
                  <a:moveTo>
                    <a:pt x="657" y="72"/>
                  </a:moveTo>
                  <a:cubicBezTo>
                    <a:pt x="750" y="206"/>
                    <a:pt x="762" y="380"/>
                    <a:pt x="686" y="525"/>
                  </a:cubicBezTo>
                  <a:cubicBezTo>
                    <a:pt x="611" y="670"/>
                    <a:pt x="462" y="761"/>
                    <a:pt x="298" y="760"/>
                  </a:cubicBezTo>
                  <a:cubicBezTo>
                    <a:pt x="271" y="760"/>
                    <a:pt x="243" y="757"/>
                    <a:pt x="216" y="752"/>
                  </a:cubicBezTo>
                  <a:cubicBezTo>
                    <a:pt x="308" y="694"/>
                    <a:pt x="308" y="694"/>
                    <a:pt x="308" y="694"/>
                  </a:cubicBezTo>
                  <a:cubicBezTo>
                    <a:pt x="242" y="588"/>
                    <a:pt x="242" y="588"/>
                    <a:pt x="242" y="588"/>
                  </a:cubicBezTo>
                  <a:cubicBezTo>
                    <a:pt x="31" y="721"/>
                    <a:pt x="31" y="721"/>
                    <a:pt x="31" y="721"/>
                  </a:cubicBezTo>
                  <a:cubicBezTo>
                    <a:pt x="16" y="730"/>
                    <a:pt x="6" y="745"/>
                    <a:pt x="3" y="762"/>
                  </a:cubicBezTo>
                  <a:cubicBezTo>
                    <a:pt x="0" y="779"/>
                    <a:pt x="3" y="796"/>
                    <a:pt x="14" y="810"/>
                  </a:cubicBezTo>
                  <a:cubicBezTo>
                    <a:pt x="167" y="1021"/>
                    <a:pt x="167" y="1021"/>
                    <a:pt x="167" y="1021"/>
                  </a:cubicBezTo>
                  <a:cubicBezTo>
                    <a:pt x="268" y="947"/>
                    <a:pt x="268" y="947"/>
                    <a:pt x="268" y="947"/>
                  </a:cubicBezTo>
                  <a:cubicBezTo>
                    <a:pt x="218" y="879"/>
                    <a:pt x="218" y="879"/>
                    <a:pt x="218" y="879"/>
                  </a:cubicBezTo>
                  <a:cubicBezTo>
                    <a:pt x="440" y="911"/>
                    <a:pt x="659" y="808"/>
                    <a:pt x="777" y="617"/>
                  </a:cubicBezTo>
                  <a:cubicBezTo>
                    <a:pt x="894" y="426"/>
                    <a:pt x="887" y="184"/>
                    <a:pt x="759" y="0"/>
                  </a:cubicBezTo>
                  <a:lnTo>
                    <a:pt x="657" y="7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12" name="Google Shape;5212;p140"/>
          <p:cNvGrpSpPr/>
          <p:nvPr/>
        </p:nvGrpSpPr>
        <p:grpSpPr>
          <a:xfrm>
            <a:off x="4233603" y="3981185"/>
            <a:ext cx="416963" cy="417819"/>
            <a:chOff x="2174875" y="4595813"/>
            <a:chExt cx="771525" cy="773113"/>
          </a:xfrm>
        </p:grpSpPr>
        <p:sp>
          <p:nvSpPr>
            <p:cNvPr id="5213" name="Google Shape;5213;p140"/>
            <p:cNvSpPr/>
            <p:nvPr/>
          </p:nvSpPr>
          <p:spPr>
            <a:xfrm>
              <a:off x="2517775" y="5100638"/>
              <a:ext cx="77788" cy="77788"/>
            </a:xfrm>
            <a:custGeom>
              <a:rect b="b" l="l" r="r" t="t"/>
              <a:pathLst>
                <a:path extrusionOk="0" h="242" w="242">
                  <a:moveTo>
                    <a:pt x="121" y="0"/>
                  </a:moveTo>
                  <a:cubicBezTo>
                    <a:pt x="54" y="0"/>
                    <a:pt x="0" y="54"/>
                    <a:pt x="0" y="121"/>
                  </a:cubicBezTo>
                  <a:cubicBezTo>
                    <a:pt x="0" y="188"/>
                    <a:pt x="54" y="242"/>
                    <a:pt x="121" y="242"/>
                  </a:cubicBezTo>
                  <a:cubicBezTo>
                    <a:pt x="188" y="242"/>
                    <a:pt x="242" y="188"/>
                    <a:pt x="242" y="121"/>
                  </a:cubicBezTo>
                  <a:cubicBezTo>
                    <a:pt x="242" y="54"/>
                    <a:pt x="188" y="0"/>
                    <a:pt x="121" y="0"/>
                  </a:cubicBezTo>
                  <a:close/>
                  <a:moveTo>
                    <a:pt x="121" y="149"/>
                  </a:moveTo>
                  <a:cubicBezTo>
                    <a:pt x="106" y="149"/>
                    <a:pt x="93" y="137"/>
                    <a:pt x="93" y="121"/>
                  </a:cubicBezTo>
                  <a:cubicBezTo>
                    <a:pt x="93" y="106"/>
                    <a:pt x="106" y="93"/>
                    <a:pt x="121" y="93"/>
                  </a:cubicBezTo>
                  <a:cubicBezTo>
                    <a:pt x="136" y="93"/>
                    <a:pt x="149" y="106"/>
                    <a:pt x="149" y="121"/>
                  </a:cubicBezTo>
                  <a:cubicBezTo>
                    <a:pt x="149" y="137"/>
                    <a:pt x="136" y="149"/>
                    <a:pt x="121" y="1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4" name="Google Shape;5214;p140"/>
            <p:cNvSpPr/>
            <p:nvPr/>
          </p:nvSpPr>
          <p:spPr>
            <a:xfrm>
              <a:off x="2652713" y="5046663"/>
              <a:ext cx="30163" cy="30163"/>
            </a:xfrm>
            <a:custGeom>
              <a:rect b="b" l="l" r="r" t="t"/>
              <a:pathLst>
                <a:path extrusionOk="0" h="93" w="93">
                  <a:moveTo>
                    <a:pt x="79" y="14"/>
                  </a:moveTo>
                  <a:cubicBezTo>
                    <a:pt x="71" y="5"/>
                    <a:pt x="59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3"/>
                    <a:pt x="0" y="35"/>
                    <a:pt x="0" y="47"/>
                  </a:cubicBezTo>
                  <a:cubicBezTo>
                    <a:pt x="0" y="59"/>
                    <a:pt x="5" y="71"/>
                    <a:pt x="13" y="80"/>
                  </a:cubicBezTo>
                  <a:cubicBezTo>
                    <a:pt x="22" y="89"/>
                    <a:pt x="34" y="93"/>
                    <a:pt x="46" y="93"/>
                  </a:cubicBezTo>
                  <a:cubicBezTo>
                    <a:pt x="59" y="93"/>
                    <a:pt x="71" y="89"/>
                    <a:pt x="79" y="80"/>
                  </a:cubicBezTo>
                  <a:cubicBezTo>
                    <a:pt x="88" y="71"/>
                    <a:pt x="93" y="59"/>
                    <a:pt x="93" y="47"/>
                  </a:cubicBezTo>
                  <a:cubicBezTo>
                    <a:pt x="93" y="35"/>
                    <a:pt x="88" y="23"/>
                    <a:pt x="79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5" name="Google Shape;5215;p140"/>
            <p:cNvSpPr/>
            <p:nvPr/>
          </p:nvSpPr>
          <p:spPr>
            <a:xfrm>
              <a:off x="2174875" y="4595813"/>
              <a:ext cx="771525" cy="773113"/>
            </a:xfrm>
            <a:custGeom>
              <a:rect b="b" l="l" r="r" t="t"/>
              <a:pathLst>
                <a:path extrusionOk="0" h="2387" w="2382">
                  <a:moveTo>
                    <a:pt x="2149" y="675"/>
                  </a:moveTo>
                  <a:cubicBezTo>
                    <a:pt x="2099" y="675"/>
                    <a:pt x="2099" y="675"/>
                    <a:pt x="2099" y="675"/>
                  </a:cubicBezTo>
                  <a:cubicBezTo>
                    <a:pt x="1443" y="19"/>
                    <a:pt x="1443" y="19"/>
                    <a:pt x="1443" y="19"/>
                  </a:cubicBezTo>
                  <a:cubicBezTo>
                    <a:pt x="1425" y="1"/>
                    <a:pt x="1395" y="1"/>
                    <a:pt x="1377" y="19"/>
                  </a:cubicBezTo>
                  <a:cubicBezTo>
                    <a:pt x="1209" y="187"/>
                    <a:pt x="1209" y="187"/>
                    <a:pt x="1209" y="187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12" y="0"/>
                    <a:pt x="487" y="15"/>
                    <a:pt x="480" y="40"/>
                  </a:cubicBezTo>
                  <a:cubicBezTo>
                    <a:pt x="310" y="675"/>
                    <a:pt x="310" y="675"/>
                    <a:pt x="310" y="675"/>
                  </a:cubicBezTo>
                  <a:cubicBezTo>
                    <a:pt x="196" y="675"/>
                    <a:pt x="196" y="675"/>
                    <a:pt x="196" y="675"/>
                  </a:cubicBezTo>
                  <a:cubicBezTo>
                    <a:pt x="88" y="675"/>
                    <a:pt x="0" y="763"/>
                    <a:pt x="0" y="870"/>
                  </a:cubicBezTo>
                  <a:cubicBezTo>
                    <a:pt x="0" y="873"/>
                    <a:pt x="1" y="876"/>
                    <a:pt x="1" y="878"/>
                  </a:cubicBezTo>
                  <a:cubicBezTo>
                    <a:pt x="1" y="879"/>
                    <a:pt x="0" y="881"/>
                    <a:pt x="0" y="882"/>
                  </a:cubicBezTo>
                  <a:cubicBezTo>
                    <a:pt x="0" y="2154"/>
                    <a:pt x="0" y="2154"/>
                    <a:pt x="0" y="2154"/>
                  </a:cubicBezTo>
                  <a:cubicBezTo>
                    <a:pt x="0" y="2282"/>
                    <a:pt x="105" y="2387"/>
                    <a:pt x="233" y="2387"/>
                  </a:cubicBezTo>
                  <a:cubicBezTo>
                    <a:pt x="1898" y="2387"/>
                    <a:pt x="1898" y="2387"/>
                    <a:pt x="1898" y="2387"/>
                  </a:cubicBezTo>
                  <a:cubicBezTo>
                    <a:pt x="1899" y="2387"/>
                    <a:pt x="1899" y="2387"/>
                    <a:pt x="1900" y="2387"/>
                  </a:cubicBezTo>
                  <a:cubicBezTo>
                    <a:pt x="2149" y="2387"/>
                    <a:pt x="2149" y="2387"/>
                    <a:pt x="2149" y="2387"/>
                  </a:cubicBezTo>
                  <a:cubicBezTo>
                    <a:pt x="2277" y="2387"/>
                    <a:pt x="2382" y="2282"/>
                    <a:pt x="2382" y="2154"/>
                  </a:cubicBezTo>
                  <a:cubicBezTo>
                    <a:pt x="2382" y="908"/>
                    <a:pt x="2382" y="908"/>
                    <a:pt x="2382" y="908"/>
                  </a:cubicBezTo>
                  <a:cubicBezTo>
                    <a:pt x="2382" y="779"/>
                    <a:pt x="2277" y="675"/>
                    <a:pt x="2149" y="675"/>
                  </a:cubicBezTo>
                  <a:close/>
                  <a:moveTo>
                    <a:pt x="2107" y="768"/>
                  </a:moveTo>
                  <a:cubicBezTo>
                    <a:pt x="2149" y="768"/>
                    <a:pt x="2149" y="768"/>
                    <a:pt x="2149" y="768"/>
                  </a:cubicBezTo>
                  <a:cubicBezTo>
                    <a:pt x="2226" y="768"/>
                    <a:pt x="2289" y="831"/>
                    <a:pt x="2289" y="908"/>
                  </a:cubicBezTo>
                  <a:cubicBezTo>
                    <a:pt x="2289" y="1280"/>
                    <a:pt x="2289" y="1280"/>
                    <a:pt x="2289" y="1280"/>
                  </a:cubicBezTo>
                  <a:cubicBezTo>
                    <a:pt x="2289" y="1341"/>
                    <a:pt x="2239" y="1391"/>
                    <a:pt x="2178" y="1391"/>
                  </a:cubicBezTo>
                  <a:cubicBezTo>
                    <a:pt x="2130" y="1391"/>
                    <a:pt x="2130" y="1391"/>
                    <a:pt x="2130" y="1391"/>
                  </a:cubicBezTo>
                  <a:cubicBezTo>
                    <a:pt x="2130" y="1205"/>
                    <a:pt x="2130" y="1205"/>
                    <a:pt x="2130" y="1205"/>
                  </a:cubicBezTo>
                  <a:cubicBezTo>
                    <a:pt x="2130" y="1079"/>
                    <a:pt x="2029" y="975"/>
                    <a:pt x="1903" y="973"/>
                  </a:cubicBezTo>
                  <a:lnTo>
                    <a:pt x="2107" y="768"/>
                  </a:lnTo>
                  <a:close/>
                  <a:moveTo>
                    <a:pt x="1256" y="272"/>
                  </a:moveTo>
                  <a:cubicBezTo>
                    <a:pt x="1256" y="272"/>
                    <a:pt x="1256" y="272"/>
                    <a:pt x="1256" y="272"/>
                  </a:cubicBezTo>
                  <a:cubicBezTo>
                    <a:pt x="1410" y="118"/>
                    <a:pt x="1410" y="118"/>
                    <a:pt x="1410" y="118"/>
                  </a:cubicBezTo>
                  <a:cubicBezTo>
                    <a:pt x="2018" y="726"/>
                    <a:pt x="2018" y="726"/>
                    <a:pt x="2018" y="726"/>
                  </a:cubicBezTo>
                  <a:cubicBezTo>
                    <a:pt x="1773" y="971"/>
                    <a:pt x="1773" y="971"/>
                    <a:pt x="1773" y="971"/>
                  </a:cubicBezTo>
                  <a:cubicBezTo>
                    <a:pt x="1688" y="971"/>
                    <a:pt x="1688" y="971"/>
                    <a:pt x="1688" y="971"/>
                  </a:cubicBezTo>
                  <a:cubicBezTo>
                    <a:pt x="1799" y="860"/>
                    <a:pt x="1799" y="860"/>
                    <a:pt x="1799" y="860"/>
                  </a:cubicBezTo>
                  <a:cubicBezTo>
                    <a:pt x="1817" y="842"/>
                    <a:pt x="1817" y="812"/>
                    <a:pt x="1799" y="794"/>
                  </a:cubicBezTo>
                  <a:cubicBezTo>
                    <a:pt x="1761" y="756"/>
                    <a:pt x="1761" y="695"/>
                    <a:pt x="1799" y="658"/>
                  </a:cubicBezTo>
                  <a:cubicBezTo>
                    <a:pt x="1817" y="639"/>
                    <a:pt x="1817" y="610"/>
                    <a:pt x="1799" y="592"/>
                  </a:cubicBezTo>
                  <a:cubicBezTo>
                    <a:pt x="1544" y="337"/>
                    <a:pt x="1544" y="337"/>
                    <a:pt x="1544" y="337"/>
                  </a:cubicBezTo>
                  <a:cubicBezTo>
                    <a:pt x="1526" y="319"/>
                    <a:pt x="1496" y="319"/>
                    <a:pt x="1478" y="337"/>
                  </a:cubicBezTo>
                  <a:cubicBezTo>
                    <a:pt x="1441" y="374"/>
                    <a:pt x="1379" y="374"/>
                    <a:pt x="1342" y="337"/>
                  </a:cubicBezTo>
                  <a:cubicBezTo>
                    <a:pt x="1324" y="319"/>
                    <a:pt x="1294" y="319"/>
                    <a:pt x="1276" y="337"/>
                  </a:cubicBezTo>
                  <a:cubicBezTo>
                    <a:pt x="642" y="971"/>
                    <a:pt x="642" y="971"/>
                    <a:pt x="642" y="971"/>
                  </a:cubicBezTo>
                  <a:cubicBezTo>
                    <a:pt x="557" y="971"/>
                    <a:pt x="557" y="971"/>
                    <a:pt x="557" y="971"/>
                  </a:cubicBezTo>
                  <a:lnTo>
                    <a:pt x="1256" y="272"/>
                  </a:lnTo>
                  <a:close/>
                  <a:moveTo>
                    <a:pt x="1119" y="796"/>
                  </a:moveTo>
                  <a:cubicBezTo>
                    <a:pt x="1013" y="796"/>
                    <a:pt x="924" y="871"/>
                    <a:pt x="902" y="971"/>
                  </a:cubicBezTo>
                  <a:cubicBezTo>
                    <a:pt x="773" y="971"/>
                    <a:pt x="773" y="971"/>
                    <a:pt x="773" y="971"/>
                  </a:cubicBezTo>
                  <a:cubicBezTo>
                    <a:pt x="1313" y="431"/>
                    <a:pt x="1313" y="431"/>
                    <a:pt x="1313" y="431"/>
                  </a:cubicBezTo>
                  <a:cubicBezTo>
                    <a:pt x="1372" y="467"/>
                    <a:pt x="1447" y="467"/>
                    <a:pt x="1507" y="431"/>
                  </a:cubicBezTo>
                  <a:cubicBezTo>
                    <a:pt x="1704" y="629"/>
                    <a:pt x="1704" y="629"/>
                    <a:pt x="1704" y="629"/>
                  </a:cubicBezTo>
                  <a:cubicBezTo>
                    <a:pt x="1669" y="688"/>
                    <a:pt x="1669" y="763"/>
                    <a:pt x="1704" y="823"/>
                  </a:cubicBezTo>
                  <a:cubicBezTo>
                    <a:pt x="1556" y="971"/>
                    <a:pt x="1556" y="971"/>
                    <a:pt x="1556" y="971"/>
                  </a:cubicBezTo>
                  <a:cubicBezTo>
                    <a:pt x="1336" y="971"/>
                    <a:pt x="1336" y="971"/>
                    <a:pt x="1336" y="971"/>
                  </a:cubicBezTo>
                  <a:cubicBezTo>
                    <a:pt x="1314" y="871"/>
                    <a:pt x="1225" y="796"/>
                    <a:pt x="1119" y="796"/>
                  </a:cubicBezTo>
                  <a:close/>
                  <a:moveTo>
                    <a:pt x="1239" y="971"/>
                  </a:moveTo>
                  <a:cubicBezTo>
                    <a:pt x="999" y="971"/>
                    <a:pt x="999" y="971"/>
                    <a:pt x="999" y="971"/>
                  </a:cubicBezTo>
                  <a:cubicBezTo>
                    <a:pt x="1018" y="923"/>
                    <a:pt x="1065" y="889"/>
                    <a:pt x="1119" y="889"/>
                  </a:cubicBezTo>
                  <a:cubicBezTo>
                    <a:pt x="1173" y="889"/>
                    <a:pt x="1220" y="923"/>
                    <a:pt x="1239" y="971"/>
                  </a:cubicBezTo>
                  <a:close/>
                  <a:moveTo>
                    <a:pt x="507" y="889"/>
                  </a:moveTo>
                  <a:cubicBezTo>
                    <a:pt x="631" y="429"/>
                    <a:pt x="631" y="429"/>
                    <a:pt x="631" y="429"/>
                  </a:cubicBezTo>
                  <a:cubicBezTo>
                    <a:pt x="664" y="430"/>
                    <a:pt x="698" y="421"/>
                    <a:pt x="728" y="404"/>
                  </a:cubicBezTo>
                  <a:cubicBezTo>
                    <a:pt x="758" y="386"/>
                    <a:pt x="782" y="362"/>
                    <a:pt x="799" y="332"/>
                  </a:cubicBezTo>
                  <a:cubicBezTo>
                    <a:pt x="1008" y="388"/>
                    <a:pt x="1008" y="388"/>
                    <a:pt x="1008" y="388"/>
                  </a:cubicBezTo>
                  <a:cubicBezTo>
                    <a:pt x="704" y="692"/>
                    <a:pt x="704" y="692"/>
                    <a:pt x="704" y="692"/>
                  </a:cubicBezTo>
                  <a:lnTo>
                    <a:pt x="507" y="889"/>
                  </a:lnTo>
                  <a:close/>
                  <a:moveTo>
                    <a:pt x="558" y="109"/>
                  </a:moveTo>
                  <a:cubicBezTo>
                    <a:pt x="1133" y="263"/>
                    <a:pt x="1133" y="263"/>
                    <a:pt x="1133" y="263"/>
                  </a:cubicBezTo>
                  <a:cubicBezTo>
                    <a:pt x="1084" y="312"/>
                    <a:pt x="1084" y="312"/>
                    <a:pt x="1084" y="312"/>
                  </a:cubicBezTo>
                  <a:cubicBezTo>
                    <a:pt x="783" y="232"/>
                    <a:pt x="783" y="232"/>
                    <a:pt x="783" y="232"/>
                  </a:cubicBezTo>
                  <a:cubicBezTo>
                    <a:pt x="771" y="228"/>
                    <a:pt x="759" y="230"/>
                    <a:pt x="748" y="236"/>
                  </a:cubicBezTo>
                  <a:cubicBezTo>
                    <a:pt x="737" y="242"/>
                    <a:pt x="730" y="253"/>
                    <a:pt x="726" y="265"/>
                  </a:cubicBezTo>
                  <a:cubicBezTo>
                    <a:pt x="720" y="289"/>
                    <a:pt x="704" y="310"/>
                    <a:pt x="681" y="323"/>
                  </a:cubicBezTo>
                  <a:cubicBezTo>
                    <a:pt x="659" y="336"/>
                    <a:pt x="633" y="339"/>
                    <a:pt x="608" y="333"/>
                  </a:cubicBezTo>
                  <a:cubicBezTo>
                    <a:pt x="583" y="326"/>
                    <a:pt x="558" y="341"/>
                    <a:pt x="551" y="366"/>
                  </a:cubicBezTo>
                  <a:cubicBezTo>
                    <a:pt x="389" y="973"/>
                    <a:pt x="389" y="973"/>
                    <a:pt x="389" y="973"/>
                  </a:cubicBezTo>
                  <a:cubicBezTo>
                    <a:pt x="326" y="973"/>
                    <a:pt x="326" y="973"/>
                    <a:pt x="326" y="973"/>
                  </a:cubicBezTo>
                  <a:lnTo>
                    <a:pt x="558" y="109"/>
                  </a:lnTo>
                  <a:close/>
                  <a:moveTo>
                    <a:pt x="196" y="768"/>
                  </a:moveTo>
                  <a:cubicBezTo>
                    <a:pt x="285" y="768"/>
                    <a:pt x="285" y="768"/>
                    <a:pt x="285" y="768"/>
                  </a:cubicBezTo>
                  <a:cubicBezTo>
                    <a:pt x="230" y="973"/>
                    <a:pt x="230" y="973"/>
                    <a:pt x="230" y="973"/>
                  </a:cubicBezTo>
                  <a:cubicBezTo>
                    <a:pt x="196" y="973"/>
                    <a:pt x="196" y="973"/>
                    <a:pt x="196" y="973"/>
                  </a:cubicBezTo>
                  <a:cubicBezTo>
                    <a:pt x="139" y="973"/>
                    <a:pt x="93" y="927"/>
                    <a:pt x="93" y="870"/>
                  </a:cubicBezTo>
                  <a:cubicBezTo>
                    <a:pt x="93" y="814"/>
                    <a:pt x="139" y="768"/>
                    <a:pt x="196" y="768"/>
                  </a:cubicBezTo>
                  <a:close/>
                  <a:moveTo>
                    <a:pt x="2289" y="2154"/>
                  </a:moveTo>
                  <a:cubicBezTo>
                    <a:pt x="2289" y="2231"/>
                    <a:pt x="2226" y="2293"/>
                    <a:pt x="2149" y="2293"/>
                  </a:cubicBezTo>
                  <a:cubicBezTo>
                    <a:pt x="2084" y="2293"/>
                    <a:pt x="2084" y="2293"/>
                    <a:pt x="2084" y="2293"/>
                  </a:cubicBezTo>
                  <a:cubicBezTo>
                    <a:pt x="2113" y="2255"/>
                    <a:pt x="2130" y="2206"/>
                    <a:pt x="2130" y="2154"/>
                  </a:cubicBezTo>
                  <a:cubicBezTo>
                    <a:pt x="2130" y="1967"/>
                    <a:pt x="2130" y="1967"/>
                    <a:pt x="2130" y="1967"/>
                  </a:cubicBezTo>
                  <a:cubicBezTo>
                    <a:pt x="2158" y="1967"/>
                    <a:pt x="2158" y="1967"/>
                    <a:pt x="2158" y="1967"/>
                  </a:cubicBezTo>
                  <a:cubicBezTo>
                    <a:pt x="2207" y="1967"/>
                    <a:pt x="2252" y="1952"/>
                    <a:pt x="2289" y="1925"/>
                  </a:cubicBezTo>
                  <a:lnTo>
                    <a:pt x="2289" y="2154"/>
                  </a:lnTo>
                  <a:close/>
                  <a:moveTo>
                    <a:pt x="2289" y="1744"/>
                  </a:moveTo>
                  <a:cubicBezTo>
                    <a:pt x="2289" y="1816"/>
                    <a:pt x="2230" y="1874"/>
                    <a:pt x="2158" y="1874"/>
                  </a:cubicBezTo>
                  <a:cubicBezTo>
                    <a:pt x="1182" y="1874"/>
                    <a:pt x="1182" y="1874"/>
                    <a:pt x="1182" y="1874"/>
                  </a:cubicBezTo>
                  <a:cubicBezTo>
                    <a:pt x="1074" y="1874"/>
                    <a:pt x="986" y="1787"/>
                    <a:pt x="986" y="1679"/>
                  </a:cubicBezTo>
                  <a:cubicBezTo>
                    <a:pt x="986" y="1571"/>
                    <a:pt x="1074" y="1484"/>
                    <a:pt x="1182" y="1484"/>
                  </a:cubicBezTo>
                  <a:cubicBezTo>
                    <a:pt x="1323" y="1484"/>
                    <a:pt x="1323" y="1484"/>
                    <a:pt x="1323" y="1484"/>
                  </a:cubicBezTo>
                  <a:cubicBezTo>
                    <a:pt x="1348" y="1484"/>
                    <a:pt x="1369" y="1463"/>
                    <a:pt x="1369" y="1437"/>
                  </a:cubicBezTo>
                  <a:cubicBezTo>
                    <a:pt x="1369" y="1411"/>
                    <a:pt x="1348" y="1391"/>
                    <a:pt x="1323" y="1391"/>
                  </a:cubicBezTo>
                  <a:cubicBezTo>
                    <a:pt x="1182" y="1391"/>
                    <a:pt x="1182" y="1391"/>
                    <a:pt x="1182" y="1391"/>
                  </a:cubicBezTo>
                  <a:cubicBezTo>
                    <a:pt x="1023" y="1391"/>
                    <a:pt x="893" y="1520"/>
                    <a:pt x="893" y="1679"/>
                  </a:cubicBezTo>
                  <a:cubicBezTo>
                    <a:pt x="893" y="1838"/>
                    <a:pt x="1023" y="1967"/>
                    <a:pt x="1182" y="1967"/>
                  </a:cubicBezTo>
                  <a:cubicBezTo>
                    <a:pt x="2037" y="1967"/>
                    <a:pt x="2037" y="1967"/>
                    <a:pt x="2037" y="1967"/>
                  </a:cubicBezTo>
                  <a:cubicBezTo>
                    <a:pt x="2037" y="2154"/>
                    <a:pt x="2037" y="2154"/>
                    <a:pt x="2037" y="2154"/>
                  </a:cubicBezTo>
                  <a:cubicBezTo>
                    <a:pt x="2037" y="2230"/>
                    <a:pt x="1976" y="2292"/>
                    <a:pt x="1900" y="2294"/>
                  </a:cubicBezTo>
                  <a:cubicBezTo>
                    <a:pt x="317" y="2294"/>
                    <a:pt x="317" y="2294"/>
                    <a:pt x="317" y="2294"/>
                  </a:cubicBezTo>
                  <a:cubicBezTo>
                    <a:pt x="317" y="1770"/>
                    <a:pt x="317" y="1770"/>
                    <a:pt x="317" y="1770"/>
                  </a:cubicBezTo>
                  <a:cubicBezTo>
                    <a:pt x="317" y="1744"/>
                    <a:pt x="296" y="1723"/>
                    <a:pt x="270" y="1723"/>
                  </a:cubicBezTo>
                  <a:cubicBezTo>
                    <a:pt x="245" y="1723"/>
                    <a:pt x="224" y="1744"/>
                    <a:pt x="224" y="1770"/>
                  </a:cubicBezTo>
                  <a:cubicBezTo>
                    <a:pt x="224" y="2293"/>
                    <a:pt x="224" y="2293"/>
                    <a:pt x="224" y="2293"/>
                  </a:cubicBezTo>
                  <a:cubicBezTo>
                    <a:pt x="151" y="2288"/>
                    <a:pt x="93" y="2228"/>
                    <a:pt x="93" y="2154"/>
                  </a:cubicBezTo>
                  <a:cubicBezTo>
                    <a:pt x="93" y="1037"/>
                    <a:pt x="93" y="1037"/>
                    <a:pt x="93" y="1037"/>
                  </a:cubicBezTo>
                  <a:cubicBezTo>
                    <a:pt x="123" y="1055"/>
                    <a:pt x="158" y="1066"/>
                    <a:pt x="196" y="1066"/>
                  </a:cubicBezTo>
                  <a:cubicBezTo>
                    <a:pt x="1898" y="1066"/>
                    <a:pt x="1898" y="1066"/>
                    <a:pt x="1898" y="1066"/>
                  </a:cubicBezTo>
                  <a:cubicBezTo>
                    <a:pt x="1975" y="1066"/>
                    <a:pt x="2037" y="1128"/>
                    <a:pt x="2037" y="1205"/>
                  </a:cubicBezTo>
                  <a:cubicBezTo>
                    <a:pt x="2037" y="1391"/>
                    <a:pt x="2037" y="1391"/>
                    <a:pt x="2037" y="1391"/>
                  </a:cubicBezTo>
                  <a:cubicBezTo>
                    <a:pt x="1701" y="1391"/>
                    <a:pt x="1701" y="1391"/>
                    <a:pt x="1701" y="1391"/>
                  </a:cubicBezTo>
                  <a:cubicBezTo>
                    <a:pt x="1675" y="1391"/>
                    <a:pt x="1655" y="1411"/>
                    <a:pt x="1655" y="1437"/>
                  </a:cubicBezTo>
                  <a:cubicBezTo>
                    <a:pt x="1655" y="1463"/>
                    <a:pt x="1675" y="1484"/>
                    <a:pt x="1701" y="1484"/>
                  </a:cubicBezTo>
                  <a:cubicBezTo>
                    <a:pt x="2178" y="1484"/>
                    <a:pt x="2178" y="1484"/>
                    <a:pt x="2178" y="1484"/>
                  </a:cubicBezTo>
                  <a:cubicBezTo>
                    <a:pt x="2219" y="1484"/>
                    <a:pt x="2257" y="1472"/>
                    <a:pt x="2289" y="1451"/>
                  </a:cubicBezTo>
                  <a:cubicBezTo>
                    <a:pt x="2289" y="1744"/>
                    <a:pt x="2289" y="1744"/>
                    <a:pt x="2289" y="174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6" name="Google Shape;5216;p140"/>
            <p:cNvSpPr/>
            <p:nvPr/>
          </p:nvSpPr>
          <p:spPr>
            <a:xfrm>
              <a:off x="2247900" y="5095875"/>
              <a:ext cx="30163" cy="30163"/>
            </a:xfrm>
            <a:custGeom>
              <a:rect b="b" l="l" r="r" t="t"/>
              <a:pathLst>
                <a:path extrusionOk="0" h="93" w="93">
                  <a:moveTo>
                    <a:pt x="79" y="14"/>
                  </a:moveTo>
                  <a:cubicBezTo>
                    <a:pt x="70" y="5"/>
                    <a:pt x="58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2"/>
                    <a:pt x="0" y="34"/>
                    <a:pt x="0" y="46"/>
                  </a:cubicBezTo>
                  <a:cubicBezTo>
                    <a:pt x="0" y="59"/>
                    <a:pt x="5" y="71"/>
                    <a:pt x="13" y="79"/>
                  </a:cubicBezTo>
                  <a:cubicBezTo>
                    <a:pt x="22" y="88"/>
                    <a:pt x="34" y="93"/>
                    <a:pt x="46" y="93"/>
                  </a:cubicBezTo>
                  <a:cubicBezTo>
                    <a:pt x="58" y="93"/>
                    <a:pt x="70" y="88"/>
                    <a:pt x="79" y="79"/>
                  </a:cubicBezTo>
                  <a:cubicBezTo>
                    <a:pt x="88" y="71"/>
                    <a:pt x="93" y="59"/>
                    <a:pt x="93" y="46"/>
                  </a:cubicBezTo>
                  <a:cubicBezTo>
                    <a:pt x="93" y="34"/>
                    <a:pt x="88" y="22"/>
                    <a:pt x="79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17" name="Google Shape;5217;p140"/>
          <p:cNvGrpSpPr/>
          <p:nvPr/>
        </p:nvGrpSpPr>
        <p:grpSpPr>
          <a:xfrm>
            <a:off x="7156843" y="2539617"/>
            <a:ext cx="445867" cy="445803"/>
            <a:chOff x="-56745188" y="-7202488"/>
            <a:chExt cx="21274088" cy="21270914"/>
          </a:xfrm>
        </p:grpSpPr>
        <p:sp>
          <p:nvSpPr>
            <p:cNvPr id="5218" name="Google Shape;5218;p140"/>
            <p:cNvSpPr/>
            <p:nvPr/>
          </p:nvSpPr>
          <p:spPr>
            <a:xfrm>
              <a:off x="-44689713" y="2014538"/>
              <a:ext cx="9218613" cy="12053888"/>
            </a:xfrm>
            <a:custGeom>
              <a:rect b="b" l="l" r="r" t="t"/>
              <a:pathLst>
                <a:path extrusionOk="0" h="3213" w="2457">
                  <a:moveTo>
                    <a:pt x="2173" y="0"/>
                  </a:moveTo>
                  <a:cubicBezTo>
                    <a:pt x="283" y="0"/>
                    <a:pt x="283" y="0"/>
                    <a:pt x="283" y="0"/>
                  </a:cubicBezTo>
                  <a:cubicBezTo>
                    <a:pt x="127" y="0"/>
                    <a:pt x="0" y="127"/>
                    <a:pt x="0" y="284"/>
                  </a:cubicBezTo>
                  <a:cubicBezTo>
                    <a:pt x="0" y="2929"/>
                    <a:pt x="0" y="2929"/>
                    <a:pt x="0" y="2929"/>
                  </a:cubicBezTo>
                  <a:cubicBezTo>
                    <a:pt x="0" y="3086"/>
                    <a:pt x="127" y="3213"/>
                    <a:pt x="283" y="3213"/>
                  </a:cubicBezTo>
                  <a:cubicBezTo>
                    <a:pt x="2173" y="3213"/>
                    <a:pt x="2173" y="3213"/>
                    <a:pt x="2173" y="3213"/>
                  </a:cubicBezTo>
                  <a:cubicBezTo>
                    <a:pt x="2330" y="3213"/>
                    <a:pt x="2457" y="3086"/>
                    <a:pt x="2457" y="2929"/>
                  </a:cubicBezTo>
                  <a:cubicBezTo>
                    <a:pt x="2457" y="284"/>
                    <a:pt x="2457" y="284"/>
                    <a:pt x="2457" y="284"/>
                  </a:cubicBezTo>
                  <a:cubicBezTo>
                    <a:pt x="2457" y="127"/>
                    <a:pt x="2330" y="0"/>
                    <a:pt x="2173" y="0"/>
                  </a:cubicBezTo>
                  <a:close/>
                  <a:moveTo>
                    <a:pt x="1134" y="3024"/>
                  </a:moveTo>
                  <a:cubicBezTo>
                    <a:pt x="283" y="3024"/>
                    <a:pt x="283" y="3024"/>
                    <a:pt x="283" y="3024"/>
                  </a:cubicBezTo>
                  <a:cubicBezTo>
                    <a:pt x="231" y="3024"/>
                    <a:pt x="189" y="2981"/>
                    <a:pt x="189" y="2929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134" y="2268"/>
                    <a:pt x="1134" y="2268"/>
                    <a:pt x="1134" y="2268"/>
                  </a:cubicBezTo>
                  <a:lnTo>
                    <a:pt x="1134" y="3024"/>
                  </a:lnTo>
                  <a:close/>
                  <a:moveTo>
                    <a:pt x="1134" y="2079"/>
                  </a:moveTo>
                  <a:cubicBezTo>
                    <a:pt x="189" y="2079"/>
                    <a:pt x="189" y="2079"/>
                    <a:pt x="189" y="2079"/>
                  </a:cubicBezTo>
                  <a:cubicBezTo>
                    <a:pt x="189" y="1323"/>
                    <a:pt x="189" y="1323"/>
                    <a:pt x="189" y="1323"/>
                  </a:cubicBezTo>
                  <a:cubicBezTo>
                    <a:pt x="1134" y="1323"/>
                    <a:pt x="1134" y="1323"/>
                    <a:pt x="1134" y="1323"/>
                  </a:cubicBezTo>
                  <a:lnTo>
                    <a:pt x="1134" y="2079"/>
                  </a:lnTo>
                  <a:close/>
                  <a:moveTo>
                    <a:pt x="2268" y="2929"/>
                  </a:moveTo>
                  <a:cubicBezTo>
                    <a:pt x="2268" y="2981"/>
                    <a:pt x="2225" y="3024"/>
                    <a:pt x="2173" y="3024"/>
                  </a:cubicBezTo>
                  <a:cubicBezTo>
                    <a:pt x="1323" y="3024"/>
                    <a:pt x="1323" y="3024"/>
                    <a:pt x="1323" y="3024"/>
                  </a:cubicBezTo>
                  <a:cubicBezTo>
                    <a:pt x="1323" y="2268"/>
                    <a:pt x="1323" y="2268"/>
                    <a:pt x="1323" y="2268"/>
                  </a:cubicBezTo>
                  <a:cubicBezTo>
                    <a:pt x="2268" y="2268"/>
                    <a:pt x="2268" y="2268"/>
                    <a:pt x="2268" y="2268"/>
                  </a:cubicBezTo>
                  <a:lnTo>
                    <a:pt x="2268" y="2929"/>
                  </a:lnTo>
                  <a:close/>
                  <a:moveTo>
                    <a:pt x="2268" y="2079"/>
                  </a:moveTo>
                  <a:cubicBezTo>
                    <a:pt x="1323" y="2079"/>
                    <a:pt x="1323" y="2079"/>
                    <a:pt x="1323" y="2079"/>
                  </a:cubicBezTo>
                  <a:cubicBezTo>
                    <a:pt x="1323" y="1323"/>
                    <a:pt x="1323" y="1323"/>
                    <a:pt x="1323" y="1323"/>
                  </a:cubicBezTo>
                  <a:cubicBezTo>
                    <a:pt x="2268" y="1323"/>
                    <a:pt x="2268" y="1323"/>
                    <a:pt x="2268" y="1323"/>
                  </a:cubicBezTo>
                  <a:lnTo>
                    <a:pt x="2268" y="2079"/>
                  </a:lnTo>
                  <a:close/>
                  <a:moveTo>
                    <a:pt x="2268" y="1134"/>
                  </a:moveTo>
                  <a:cubicBezTo>
                    <a:pt x="189" y="1134"/>
                    <a:pt x="189" y="1134"/>
                    <a:pt x="189" y="1134"/>
                  </a:cubicBezTo>
                  <a:cubicBezTo>
                    <a:pt x="189" y="284"/>
                    <a:pt x="189" y="284"/>
                    <a:pt x="189" y="284"/>
                  </a:cubicBezTo>
                  <a:cubicBezTo>
                    <a:pt x="189" y="231"/>
                    <a:pt x="231" y="189"/>
                    <a:pt x="283" y="189"/>
                  </a:cubicBezTo>
                  <a:cubicBezTo>
                    <a:pt x="2173" y="189"/>
                    <a:pt x="2173" y="189"/>
                    <a:pt x="2173" y="189"/>
                  </a:cubicBezTo>
                  <a:cubicBezTo>
                    <a:pt x="2225" y="189"/>
                    <a:pt x="2268" y="231"/>
                    <a:pt x="2268" y="284"/>
                  </a:cubicBezTo>
                  <a:lnTo>
                    <a:pt x="2268" y="113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19" name="Google Shape;5219;p140"/>
            <p:cNvSpPr/>
            <p:nvPr/>
          </p:nvSpPr>
          <p:spPr>
            <a:xfrm>
              <a:off x="-43272075" y="3432175"/>
              <a:ext cx="6381750" cy="2127250"/>
            </a:xfrm>
            <a:custGeom>
              <a:rect b="b" l="l" r="r" t="t"/>
              <a:pathLst>
                <a:path extrusionOk="0" h="567" w="1701">
                  <a:moveTo>
                    <a:pt x="1606" y="0"/>
                  </a:moveTo>
                  <a:cubicBezTo>
                    <a:pt x="94" y="0"/>
                    <a:pt x="94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0" y="525"/>
                    <a:pt x="42" y="567"/>
                    <a:pt x="94" y="567"/>
                  </a:cubicBezTo>
                  <a:cubicBezTo>
                    <a:pt x="1606" y="567"/>
                    <a:pt x="1606" y="567"/>
                    <a:pt x="1606" y="567"/>
                  </a:cubicBezTo>
                  <a:cubicBezTo>
                    <a:pt x="1658" y="567"/>
                    <a:pt x="1701" y="525"/>
                    <a:pt x="1701" y="472"/>
                  </a:cubicBezTo>
                  <a:cubicBezTo>
                    <a:pt x="1701" y="94"/>
                    <a:pt x="1701" y="94"/>
                    <a:pt x="1701" y="94"/>
                  </a:cubicBezTo>
                  <a:cubicBezTo>
                    <a:pt x="1701" y="42"/>
                    <a:pt x="1658" y="0"/>
                    <a:pt x="1606" y="0"/>
                  </a:cubicBezTo>
                  <a:close/>
                  <a:moveTo>
                    <a:pt x="1512" y="378"/>
                  </a:moveTo>
                  <a:cubicBezTo>
                    <a:pt x="189" y="378"/>
                    <a:pt x="189" y="378"/>
                    <a:pt x="189" y="378"/>
                  </a:cubicBezTo>
                  <a:cubicBezTo>
                    <a:pt x="189" y="189"/>
                    <a:pt x="189" y="189"/>
                    <a:pt x="189" y="189"/>
                  </a:cubicBezTo>
                  <a:cubicBezTo>
                    <a:pt x="1512" y="189"/>
                    <a:pt x="1512" y="189"/>
                    <a:pt x="1512" y="189"/>
                  </a:cubicBezTo>
                  <a:lnTo>
                    <a:pt x="1512" y="3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0" name="Google Shape;5220;p140"/>
            <p:cNvSpPr/>
            <p:nvPr/>
          </p:nvSpPr>
          <p:spPr>
            <a:xfrm>
              <a:off x="-43272075" y="7331075"/>
              <a:ext cx="2127250" cy="2127250"/>
            </a:xfrm>
            <a:custGeom>
              <a:rect b="b" l="l" r="r" t="t"/>
              <a:pathLst>
                <a:path extrusionOk="0" h="1340" w="1340">
                  <a:moveTo>
                    <a:pt x="893" y="447"/>
                  </a:moveTo>
                  <a:lnTo>
                    <a:pt x="893" y="0"/>
                  </a:lnTo>
                  <a:lnTo>
                    <a:pt x="447" y="0"/>
                  </a:lnTo>
                  <a:lnTo>
                    <a:pt x="447" y="447"/>
                  </a:lnTo>
                  <a:lnTo>
                    <a:pt x="0" y="447"/>
                  </a:lnTo>
                  <a:lnTo>
                    <a:pt x="0" y="893"/>
                  </a:lnTo>
                  <a:lnTo>
                    <a:pt x="447" y="893"/>
                  </a:lnTo>
                  <a:lnTo>
                    <a:pt x="447" y="1340"/>
                  </a:lnTo>
                  <a:lnTo>
                    <a:pt x="893" y="1340"/>
                  </a:lnTo>
                  <a:lnTo>
                    <a:pt x="893" y="893"/>
                  </a:lnTo>
                  <a:lnTo>
                    <a:pt x="1340" y="893"/>
                  </a:lnTo>
                  <a:lnTo>
                    <a:pt x="1340" y="447"/>
                  </a:lnTo>
                  <a:lnTo>
                    <a:pt x="893" y="44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1" name="Google Shape;5221;p140"/>
            <p:cNvSpPr/>
            <p:nvPr/>
          </p:nvSpPr>
          <p:spPr>
            <a:xfrm>
              <a:off x="-39017575" y="8040688"/>
              <a:ext cx="2127250" cy="70802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2" name="Google Shape;5222;p140"/>
            <p:cNvSpPr/>
            <p:nvPr/>
          </p:nvSpPr>
          <p:spPr>
            <a:xfrm>
              <a:off x="-43211750" y="10980738"/>
              <a:ext cx="2006600" cy="2003425"/>
            </a:xfrm>
            <a:custGeom>
              <a:rect b="b" l="l" r="r" t="t"/>
              <a:pathLst>
                <a:path extrusionOk="0" h="1262" w="1264">
                  <a:moveTo>
                    <a:pt x="1264" y="317"/>
                  </a:moveTo>
                  <a:lnTo>
                    <a:pt x="947" y="0"/>
                  </a:lnTo>
                  <a:lnTo>
                    <a:pt x="631" y="317"/>
                  </a:lnTo>
                  <a:lnTo>
                    <a:pt x="316" y="0"/>
                  </a:lnTo>
                  <a:lnTo>
                    <a:pt x="0" y="317"/>
                  </a:lnTo>
                  <a:lnTo>
                    <a:pt x="316" y="631"/>
                  </a:lnTo>
                  <a:lnTo>
                    <a:pt x="0" y="948"/>
                  </a:lnTo>
                  <a:lnTo>
                    <a:pt x="316" y="1262"/>
                  </a:lnTo>
                  <a:lnTo>
                    <a:pt x="631" y="948"/>
                  </a:lnTo>
                  <a:lnTo>
                    <a:pt x="947" y="1262"/>
                  </a:lnTo>
                  <a:lnTo>
                    <a:pt x="1264" y="948"/>
                  </a:lnTo>
                  <a:lnTo>
                    <a:pt x="947" y="631"/>
                  </a:lnTo>
                  <a:lnTo>
                    <a:pt x="1264" y="3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3" name="Google Shape;5223;p140"/>
            <p:cNvSpPr/>
            <p:nvPr/>
          </p:nvSpPr>
          <p:spPr>
            <a:xfrm>
              <a:off x="-39017575" y="11585575"/>
              <a:ext cx="2127250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4" name="Google Shape;5224;p140"/>
            <p:cNvSpPr/>
            <p:nvPr/>
          </p:nvSpPr>
          <p:spPr>
            <a:xfrm>
              <a:off x="-38307963" y="12471400"/>
              <a:ext cx="708025" cy="355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5" name="Google Shape;5225;p140"/>
            <p:cNvSpPr/>
            <p:nvPr/>
          </p:nvSpPr>
          <p:spPr>
            <a:xfrm>
              <a:off x="-38307963" y="11052175"/>
              <a:ext cx="708025" cy="3571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6" name="Google Shape;5226;p140"/>
            <p:cNvSpPr/>
            <p:nvPr/>
          </p:nvSpPr>
          <p:spPr>
            <a:xfrm>
              <a:off x="-56745188" y="-7202488"/>
              <a:ext cx="14890750" cy="21270913"/>
            </a:xfrm>
            <a:custGeom>
              <a:rect b="b" l="l" r="r" t="t"/>
              <a:pathLst>
                <a:path extrusionOk="0" h="5670" w="3969">
                  <a:moveTo>
                    <a:pt x="3780" y="0"/>
                  </a:moveTo>
                  <a:cubicBezTo>
                    <a:pt x="1040" y="0"/>
                    <a:pt x="1040" y="0"/>
                    <a:pt x="1040" y="0"/>
                  </a:cubicBezTo>
                  <a:cubicBezTo>
                    <a:pt x="1040" y="1"/>
                    <a:pt x="1040" y="1"/>
                    <a:pt x="1040" y="1"/>
                  </a:cubicBezTo>
                  <a:cubicBezTo>
                    <a:pt x="1015" y="1"/>
                    <a:pt x="991" y="11"/>
                    <a:pt x="973" y="28"/>
                  </a:cubicBezTo>
                  <a:cubicBezTo>
                    <a:pt x="28" y="973"/>
                    <a:pt x="28" y="973"/>
                    <a:pt x="28" y="973"/>
                  </a:cubicBezTo>
                  <a:cubicBezTo>
                    <a:pt x="11" y="991"/>
                    <a:pt x="1" y="1015"/>
                    <a:pt x="1" y="1040"/>
                  </a:cubicBezTo>
                  <a:cubicBezTo>
                    <a:pt x="0" y="1040"/>
                    <a:pt x="0" y="1040"/>
                    <a:pt x="0" y="1040"/>
                  </a:cubicBezTo>
                  <a:cubicBezTo>
                    <a:pt x="0" y="5481"/>
                    <a:pt x="0" y="5481"/>
                    <a:pt x="0" y="5481"/>
                  </a:cubicBezTo>
                  <a:cubicBezTo>
                    <a:pt x="0" y="5585"/>
                    <a:pt x="85" y="5670"/>
                    <a:pt x="189" y="5670"/>
                  </a:cubicBezTo>
                  <a:cubicBezTo>
                    <a:pt x="3024" y="5670"/>
                    <a:pt x="3024" y="5670"/>
                    <a:pt x="3024" y="5670"/>
                  </a:cubicBezTo>
                  <a:cubicBezTo>
                    <a:pt x="3024" y="5481"/>
                    <a:pt x="3024" y="5481"/>
                    <a:pt x="3024" y="5481"/>
                  </a:cubicBezTo>
                  <a:cubicBezTo>
                    <a:pt x="2457" y="5481"/>
                    <a:pt x="2457" y="5481"/>
                    <a:pt x="2457" y="5481"/>
                  </a:cubicBezTo>
                  <a:cubicBezTo>
                    <a:pt x="2457" y="5197"/>
                    <a:pt x="2457" y="5197"/>
                    <a:pt x="2457" y="5197"/>
                  </a:cubicBezTo>
                  <a:cubicBezTo>
                    <a:pt x="2646" y="5197"/>
                    <a:pt x="2646" y="5197"/>
                    <a:pt x="2646" y="5197"/>
                  </a:cubicBezTo>
                  <a:cubicBezTo>
                    <a:pt x="2698" y="5197"/>
                    <a:pt x="2741" y="5155"/>
                    <a:pt x="2741" y="5103"/>
                  </a:cubicBezTo>
                  <a:cubicBezTo>
                    <a:pt x="2741" y="4630"/>
                    <a:pt x="2741" y="4630"/>
                    <a:pt x="2741" y="4630"/>
                  </a:cubicBezTo>
                  <a:cubicBezTo>
                    <a:pt x="2741" y="4578"/>
                    <a:pt x="2698" y="4536"/>
                    <a:pt x="2646" y="4536"/>
                  </a:cubicBezTo>
                  <a:cubicBezTo>
                    <a:pt x="2457" y="4536"/>
                    <a:pt x="2457" y="4536"/>
                    <a:pt x="2457" y="4536"/>
                  </a:cubicBezTo>
                  <a:cubicBezTo>
                    <a:pt x="2457" y="4252"/>
                    <a:pt x="2457" y="4252"/>
                    <a:pt x="2457" y="4252"/>
                  </a:cubicBezTo>
                  <a:cubicBezTo>
                    <a:pt x="2646" y="4252"/>
                    <a:pt x="2646" y="4252"/>
                    <a:pt x="2646" y="4252"/>
                  </a:cubicBezTo>
                  <a:cubicBezTo>
                    <a:pt x="2698" y="4252"/>
                    <a:pt x="2741" y="4210"/>
                    <a:pt x="2741" y="4158"/>
                  </a:cubicBezTo>
                  <a:cubicBezTo>
                    <a:pt x="2741" y="3685"/>
                    <a:pt x="2741" y="3685"/>
                    <a:pt x="2741" y="3685"/>
                  </a:cubicBezTo>
                  <a:cubicBezTo>
                    <a:pt x="2741" y="3633"/>
                    <a:pt x="2698" y="3591"/>
                    <a:pt x="2646" y="3591"/>
                  </a:cubicBezTo>
                  <a:cubicBezTo>
                    <a:pt x="2644" y="3591"/>
                    <a:pt x="2644" y="3591"/>
                    <a:pt x="2644" y="3591"/>
                  </a:cubicBezTo>
                  <a:cubicBezTo>
                    <a:pt x="2883" y="3413"/>
                    <a:pt x="3024" y="3133"/>
                    <a:pt x="3024" y="2835"/>
                  </a:cubicBezTo>
                  <a:cubicBezTo>
                    <a:pt x="3025" y="2313"/>
                    <a:pt x="2603" y="1889"/>
                    <a:pt x="2081" y="1888"/>
                  </a:cubicBezTo>
                  <a:cubicBezTo>
                    <a:pt x="1559" y="1887"/>
                    <a:pt x="1135" y="2309"/>
                    <a:pt x="1134" y="2831"/>
                  </a:cubicBezTo>
                  <a:cubicBezTo>
                    <a:pt x="1134" y="3130"/>
                    <a:pt x="1275" y="3412"/>
                    <a:pt x="1515" y="3591"/>
                  </a:cubicBezTo>
                  <a:cubicBezTo>
                    <a:pt x="756" y="3591"/>
                    <a:pt x="756" y="3591"/>
                    <a:pt x="756" y="3591"/>
                  </a:cubicBezTo>
                  <a:cubicBezTo>
                    <a:pt x="704" y="3591"/>
                    <a:pt x="662" y="3633"/>
                    <a:pt x="662" y="3685"/>
                  </a:cubicBezTo>
                  <a:cubicBezTo>
                    <a:pt x="662" y="4063"/>
                    <a:pt x="662" y="4063"/>
                    <a:pt x="662" y="4063"/>
                  </a:cubicBezTo>
                  <a:cubicBezTo>
                    <a:pt x="473" y="4063"/>
                    <a:pt x="473" y="4063"/>
                    <a:pt x="473" y="4063"/>
                  </a:cubicBezTo>
                  <a:cubicBezTo>
                    <a:pt x="421" y="4063"/>
                    <a:pt x="378" y="4106"/>
                    <a:pt x="378" y="4158"/>
                  </a:cubicBezTo>
                  <a:cubicBezTo>
                    <a:pt x="378" y="4630"/>
                    <a:pt x="378" y="4630"/>
                    <a:pt x="378" y="4630"/>
                  </a:cubicBezTo>
                  <a:cubicBezTo>
                    <a:pt x="378" y="4682"/>
                    <a:pt x="421" y="4725"/>
                    <a:pt x="473" y="4725"/>
                  </a:cubicBezTo>
                  <a:cubicBezTo>
                    <a:pt x="662" y="4725"/>
                    <a:pt x="662" y="4725"/>
                    <a:pt x="662" y="4725"/>
                  </a:cubicBezTo>
                  <a:cubicBezTo>
                    <a:pt x="662" y="5008"/>
                    <a:pt x="662" y="5008"/>
                    <a:pt x="662" y="5008"/>
                  </a:cubicBezTo>
                  <a:cubicBezTo>
                    <a:pt x="473" y="5008"/>
                    <a:pt x="473" y="5008"/>
                    <a:pt x="473" y="5008"/>
                  </a:cubicBezTo>
                  <a:cubicBezTo>
                    <a:pt x="421" y="5008"/>
                    <a:pt x="378" y="5051"/>
                    <a:pt x="378" y="5103"/>
                  </a:cubicBezTo>
                  <a:cubicBezTo>
                    <a:pt x="378" y="5481"/>
                    <a:pt x="378" y="5481"/>
                    <a:pt x="378" y="5481"/>
                  </a:cubicBezTo>
                  <a:cubicBezTo>
                    <a:pt x="189" y="5481"/>
                    <a:pt x="189" y="5481"/>
                    <a:pt x="189" y="5481"/>
                  </a:cubicBezTo>
                  <a:cubicBezTo>
                    <a:pt x="189" y="1134"/>
                    <a:pt x="189" y="1134"/>
                    <a:pt x="189" y="1134"/>
                  </a:cubicBezTo>
                  <a:cubicBezTo>
                    <a:pt x="945" y="1134"/>
                    <a:pt x="945" y="1134"/>
                    <a:pt x="945" y="1134"/>
                  </a:cubicBezTo>
                  <a:cubicBezTo>
                    <a:pt x="1050" y="1134"/>
                    <a:pt x="1134" y="1050"/>
                    <a:pt x="1134" y="945"/>
                  </a:cubicBezTo>
                  <a:cubicBezTo>
                    <a:pt x="1134" y="189"/>
                    <a:pt x="1134" y="189"/>
                    <a:pt x="1134" y="189"/>
                  </a:cubicBezTo>
                  <a:cubicBezTo>
                    <a:pt x="3780" y="189"/>
                    <a:pt x="3780" y="189"/>
                    <a:pt x="3780" y="189"/>
                  </a:cubicBezTo>
                  <a:cubicBezTo>
                    <a:pt x="3780" y="2268"/>
                    <a:pt x="3780" y="2268"/>
                    <a:pt x="3780" y="2268"/>
                  </a:cubicBezTo>
                  <a:cubicBezTo>
                    <a:pt x="3969" y="2268"/>
                    <a:pt x="3969" y="2268"/>
                    <a:pt x="3969" y="2268"/>
                  </a:cubicBezTo>
                  <a:cubicBezTo>
                    <a:pt x="3969" y="189"/>
                    <a:pt x="3969" y="189"/>
                    <a:pt x="3969" y="189"/>
                  </a:cubicBezTo>
                  <a:cubicBezTo>
                    <a:pt x="3969" y="85"/>
                    <a:pt x="3884" y="0"/>
                    <a:pt x="3780" y="0"/>
                  </a:cubicBezTo>
                  <a:close/>
                  <a:moveTo>
                    <a:pt x="2552" y="4725"/>
                  </a:moveTo>
                  <a:cubicBezTo>
                    <a:pt x="2552" y="5008"/>
                    <a:pt x="2552" y="5008"/>
                    <a:pt x="2552" y="5008"/>
                  </a:cubicBezTo>
                  <a:cubicBezTo>
                    <a:pt x="851" y="5008"/>
                    <a:pt x="851" y="5008"/>
                    <a:pt x="851" y="5008"/>
                  </a:cubicBezTo>
                  <a:cubicBezTo>
                    <a:pt x="851" y="4725"/>
                    <a:pt x="851" y="4725"/>
                    <a:pt x="851" y="4725"/>
                  </a:cubicBezTo>
                  <a:lnTo>
                    <a:pt x="2552" y="4725"/>
                  </a:lnTo>
                  <a:close/>
                  <a:moveTo>
                    <a:pt x="1323" y="2835"/>
                  </a:moveTo>
                  <a:cubicBezTo>
                    <a:pt x="1323" y="2418"/>
                    <a:pt x="1662" y="2079"/>
                    <a:pt x="2079" y="2079"/>
                  </a:cubicBezTo>
                  <a:cubicBezTo>
                    <a:pt x="2497" y="2079"/>
                    <a:pt x="2835" y="2418"/>
                    <a:pt x="2835" y="2835"/>
                  </a:cubicBezTo>
                  <a:cubicBezTo>
                    <a:pt x="2835" y="3252"/>
                    <a:pt x="2497" y="3591"/>
                    <a:pt x="2079" y="3591"/>
                  </a:cubicBezTo>
                  <a:cubicBezTo>
                    <a:pt x="1662" y="3590"/>
                    <a:pt x="1324" y="3252"/>
                    <a:pt x="1323" y="2835"/>
                  </a:cubicBezTo>
                  <a:close/>
                  <a:moveTo>
                    <a:pt x="851" y="3780"/>
                  </a:moveTo>
                  <a:cubicBezTo>
                    <a:pt x="2552" y="3780"/>
                    <a:pt x="2552" y="3780"/>
                    <a:pt x="2552" y="3780"/>
                  </a:cubicBezTo>
                  <a:cubicBezTo>
                    <a:pt x="2552" y="4063"/>
                    <a:pt x="2552" y="4063"/>
                    <a:pt x="2552" y="4063"/>
                  </a:cubicBezTo>
                  <a:cubicBezTo>
                    <a:pt x="851" y="4063"/>
                    <a:pt x="851" y="4063"/>
                    <a:pt x="851" y="4063"/>
                  </a:cubicBezTo>
                  <a:lnTo>
                    <a:pt x="851" y="3780"/>
                  </a:lnTo>
                  <a:close/>
                  <a:moveTo>
                    <a:pt x="567" y="4536"/>
                  </a:moveTo>
                  <a:cubicBezTo>
                    <a:pt x="567" y="4252"/>
                    <a:pt x="567" y="4252"/>
                    <a:pt x="567" y="4252"/>
                  </a:cubicBezTo>
                  <a:cubicBezTo>
                    <a:pt x="2268" y="4252"/>
                    <a:pt x="2268" y="4252"/>
                    <a:pt x="2268" y="4252"/>
                  </a:cubicBezTo>
                  <a:cubicBezTo>
                    <a:pt x="2268" y="4536"/>
                    <a:pt x="2268" y="4536"/>
                    <a:pt x="2268" y="4536"/>
                  </a:cubicBezTo>
                  <a:cubicBezTo>
                    <a:pt x="756" y="4536"/>
                    <a:pt x="756" y="4536"/>
                    <a:pt x="756" y="4536"/>
                  </a:cubicBezTo>
                  <a:lnTo>
                    <a:pt x="567" y="4536"/>
                  </a:lnTo>
                  <a:close/>
                  <a:moveTo>
                    <a:pt x="567" y="5197"/>
                  </a:moveTo>
                  <a:cubicBezTo>
                    <a:pt x="2268" y="5197"/>
                    <a:pt x="2268" y="5197"/>
                    <a:pt x="2268" y="5197"/>
                  </a:cubicBezTo>
                  <a:cubicBezTo>
                    <a:pt x="2268" y="5481"/>
                    <a:pt x="2268" y="5481"/>
                    <a:pt x="2268" y="5481"/>
                  </a:cubicBezTo>
                  <a:cubicBezTo>
                    <a:pt x="567" y="5481"/>
                    <a:pt x="567" y="5481"/>
                    <a:pt x="567" y="5481"/>
                  </a:cubicBezTo>
                  <a:lnTo>
                    <a:pt x="567" y="5197"/>
                  </a:lnTo>
                  <a:close/>
                  <a:moveTo>
                    <a:pt x="945" y="945"/>
                  </a:moveTo>
                  <a:cubicBezTo>
                    <a:pt x="323" y="945"/>
                    <a:pt x="323" y="945"/>
                    <a:pt x="323" y="945"/>
                  </a:cubicBezTo>
                  <a:cubicBezTo>
                    <a:pt x="945" y="323"/>
                    <a:pt x="945" y="323"/>
                    <a:pt x="945" y="323"/>
                  </a:cubicBezTo>
                  <a:lnTo>
                    <a:pt x="945" y="94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7" name="Google Shape;5227;p140"/>
            <p:cNvSpPr/>
            <p:nvPr/>
          </p:nvSpPr>
          <p:spPr>
            <a:xfrm>
              <a:off x="-50142775" y="1304925"/>
              <a:ext cx="2393950" cy="4254500"/>
            </a:xfrm>
            <a:custGeom>
              <a:rect b="b" l="l" r="r" t="t"/>
              <a:pathLst>
                <a:path extrusionOk="0" h="1134" w="638">
                  <a:moveTo>
                    <a:pt x="319" y="284"/>
                  </a:moveTo>
                  <a:cubicBezTo>
                    <a:pt x="603" y="284"/>
                    <a:pt x="603" y="284"/>
                    <a:pt x="603" y="284"/>
                  </a:cubicBezTo>
                  <a:cubicBezTo>
                    <a:pt x="603" y="95"/>
                    <a:pt x="603" y="95"/>
                    <a:pt x="603" y="95"/>
                  </a:cubicBezTo>
                  <a:cubicBezTo>
                    <a:pt x="414" y="95"/>
                    <a:pt x="414" y="95"/>
                    <a:pt x="414" y="95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5" y="112"/>
                    <a:pt x="225" y="112"/>
                    <a:pt x="225" y="112"/>
                  </a:cubicBezTo>
                  <a:cubicBezTo>
                    <a:pt x="77" y="164"/>
                    <a:pt x="0" y="325"/>
                    <a:pt x="52" y="473"/>
                  </a:cubicBezTo>
                  <a:cubicBezTo>
                    <a:pt x="92" y="586"/>
                    <a:pt x="199" y="662"/>
                    <a:pt x="319" y="661"/>
                  </a:cubicBezTo>
                  <a:cubicBezTo>
                    <a:pt x="371" y="661"/>
                    <a:pt x="414" y="704"/>
                    <a:pt x="414" y="756"/>
                  </a:cubicBezTo>
                  <a:cubicBezTo>
                    <a:pt x="414" y="808"/>
                    <a:pt x="371" y="850"/>
                    <a:pt x="319" y="850"/>
                  </a:cubicBezTo>
                  <a:cubicBezTo>
                    <a:pt x="36" y="850"/>
                    <a:pt x="36" y="850"/>
                    <a:pt x="36" y="850"/>
                  </a:cubicBezTo>
                  <a:cubicBezTo>
                    <a:pt x="36" y="1039"/>
                    <a:pt x="36" y="1039"/>
                    <a:pt x="36" y="1039"/>
                  </a:cubicBezTo>
                  <a:cubicBezTo>
                    <a:pt x="225" y="1039"/>
                    <a:pt x="225" y="1039"/>
                    <a:pt x="225" y="1039"/>
                  </a:cubicBezTo>
                  <a:cubicBezTo>
                    <a:pt x="225" y="1134"/>
                    <a:pt x="225" y="1134"/>
                    <a:pt x="225" y="1134"/>
                  </a:cubicBezTo>
                  <a:cubicBezTo>
                    <a:pt x="414" y="1134"/>
                    <a:pt x="414" y="1134"/>
                    <a:pt x="414" y="1134"/>
                  </a:cubicBezTo>
                  <a:cubicBezTo>
                    <a:pt x="414" y="1022"/>
                    <a:pt x="414" y="1022"/>
                    <a:pt x="414" y="1022"/>
                  </a:cubicBezTo>
                  <a:cubicBezTo>
                    <a:pt x="561" y="970"/>
                    <a:pt x="638" y="809"/>
                    <a:pt x="586" y="661"/>
                  </a:cubicBezTo>
                  <a:cubicBezTo>
                    <a:pt x="546" y="548"/>
                    <a:pt x="439" y="472"/>
                    <a:pt x="319" y="473"/>
                  </a:cubicBezTo>
                  <a:cubicBezTo>
                    <a:pt x="267" y="473"/>
                    <a:pt x="225" y="430"/>
                    <a:pt x="225" y="378"/>
                  </a:cubicBezTo>
                  <a:cubicBezTo>
                    <a:pt x="225" y="326"/>
                    <a:pt x="267" y="284"/>
                    <a:pt x="319" y="28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8" name="Google Shape;5228;p140"/>
            <p:cNvSpPr/>
            <p:nvPr/>
          </p:nvSpPr>
          <p:spPr>
            <a:xfrm>
              <a:off x="-41144825" y="-7202488"/>
              <a:ext cx="4964113" cy="8507413"/>
            </a:xfrm>
            <a:custGeom>
              <a:rect b="b" l="l" r="r" t="t"/>
              <a:pathLst>
                <a:path extrusionOk="0" h="2268" w="1323">
                  <a:moveTo>
                    <a:pt x="1134" y="473"/>
                  </a:moveTo>
                  <a:cubicBezTo>
                    <a:pt x="945" y="473"/>
                    <a:pt x="945" y="473"/>
                    <a:pt x="945" y="473"/>
                  </a:cubicBezTo>
                  <a:cubicBezTo>
                    <a:pt x="945" y="421"/>
                    <a:pt x="902" y="378"/>
                    <a:pt x="850" y="378"/>
                  </a:cubicBezTo>
                  <a:cubicBezTo>
                    <a:pt x="756" y="378"/>
                    <a:pt x="756" y="378"/>
                    <a:pt x="756" y="378"/>
                  </a:cubicBezTo>
                  <a:cubicBezTo>
                    <a:pt x="756" y="95"/>
                    <a:pt x="756" y="95"/>
                    <a:pt x="756" y="95"/>
                  </a:cubicBezTo>
                  <a:cubicBezTo>
                    <a:pt x="756" y="43"/>
                    <a:pt x="713" y="0"/>
                    <a:pt x="661" y="0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31" y="0"/>
                    <a:pt x="189" y="43"/>
                    <a:pt x="189" y="95"/>
                  </a:cubicBezTo>
                  <a:cubicBezTo>
                    <a:pt x="189" y="378"/>
                    <a:pt x="189" y="378"/>
                    <a:pt x="189" y="378"/>
                  </a:cubicBezTo>
                  <a:cubicBezTo>
                    <a:pt x="94" y="378"/>
                    <a:pt x="94" y="378"/>
                    <a:pt x="94" y="378"/>
                  </a:cubicBezTo>
                  <a:cubicBezTo>
                    <a:pt x="42" y="378"/>
                    <a:pt x="0" y="421"/>
                    <a:pt x="0" y="473"/>
                  </a:cubicBezTo>
                  <a:cubicBezTo>
                    <a:pt x="0" y="2268"/>
                    <a:pt x="0" y="2268"/>
                    <a:pt x="0" y="2268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89" y="567"/>
                    <a:pt x="189" y="567"/>
                    <a:pt x="189" y="567"/>
                  </a:cubicBezTo>
                  <a:cubicBezTo>
                    <a:pt x="756" y="567"/>
                    <a:pt x="756" y="567"/>
                    <a:pt x="756" y="567"/>
                  </a:cubicBezTo>
                  <a:cubicBezTo>
                    <a:pt x="756" y="2268"/>
                    <a:pt x="756" y="2268"/>
                    <a:pt x="756" y="2268"/>
                  </a:cubicBezTo>
                  <a:cubicBezTo>
                    <a:pt x="945" y="2268"/>
                    <a:pt x="945" y="2268"/>
                    <a:pt x="945" y="2268"/>
                  </a:cubicBezTo>
                  <a:cubicBezTo>
                    <a:pt x="945" y="662"/>
                    <a:pt x="945" y="662"/>
                    <a:pt x="945" y="662"/>
                  </a:cubicBezTo>
                  <a:cubicBezTo>
                    <a:pt x="1134" y="662"/>
                    <a:pt x="1134" y="662"/>
                    <a:pt x="1134" y="662"/>
                  </a:cubicBezTo>
                  <a:cubicBezTo>
                    <a:pt x="1134" y="1890"/>
                    <a:pt x="1134" y="1890"/>
                    <a:pt x="1134" y="1890"/>
                  </a:cubicBezTo>
                  <a:cubicBezTo>
                    <a:pt x="1323" y="1890"/>
                    <a:pt x="1323" y="1890"/>
                    <a:pt x="1323" y="1890"/>
                  </a:cubicBezTo>
                  <a:cubicBezTo>
                    <a:pt x="1323" y="662"/>
                    <a:pt x="1323" y="662"/>
                    <a:pt x="1323" y="662"/>
                  </a:cubicBezTo>
                  <a:cubicBezTo>
                    <a:pt x="1323" y="557"/>
                    <a:pt x="1238" y="473"/>
                    <a:pt x="1134" y="473"/>
                  </a:cubicBezTo>
                  <a:close/>
                  <a:moveTo>
                    <a:pt x="567" y="378"/>
                  </a:moveTo>
                  <a:cubicBezTo>
                    <a:pt x="378" y="378"/>
                    <a:pt x="378" y="378"/>
                    <a:pt x="378" y="378"/>
                  </a:cubicBezTo>
                  <a:cubicBezTo>
                    <a:pt x="378" y="189"/>
                    <a:pt x="378" y="189"/>
                    <a:pt x="378" y="189"/>
                  </a:cubicBezTo>
                  <a:cubicBezTo>
                    <a:pt x="567" y="189"/>
                    <a:pt x="567" y="189"/>
                    <a:pt x="567" y="189"/>
                  </a:cubicBezTo>
                  <a:lnTo>
                    <a:pt x="567" y="3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29" name="Google Shape;5229;p140"/>
            <p:cNvSpPr/>
            <p:nvPr/>
          </p:nvSpPr>
          <p:spPr>
            <a:xfrm>
              <a:off x="-51425475" y="-4367213"/>
              <a:ext cx="6026150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0" name="Google Shape;5230;p140"/>
            <p:cNvSpPr/>
            <p:nvPr/>
          </p:nvSpPr>
          <p:spPr>
            <a:xfrm>
              <a:off x="-55327550" y="-2239963"/>
              <a:ext cx="12055475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1" name="Google Shape;5231;p140"/>
            <p:cNvSpPr/>
            <p:nvPr/>
          </p:nvSpPr>
          <p:spPr>
            <a:xfrm>
              <a:off x="-55327550" y="-822325"/>
              <a:ext cx="4254500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2" name="Google Shape;5232;p140"/>
            <p:cNvSpPr/>
            <p:nvPr/>
          </p:nvSpPr>
          <p:spPr>
            <a:xfrm>
              <a:off x="-46461363" y="-822325"/>
              <a:ext cx="3189288" cy="7096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6" name="Shape 5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7" name="Google Shape;5237;p14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5238" name="Google Shape;5238;p141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239" name="Google Shape;5239;p141"/>
          <p:cNvGrpSpPr/>
          <p:nvPr/>
        </p:nvGrpSpPr>
        <p:grpSpPr>
          <a:xfrm>
            <a:off x="3803650" y="1371600"/>
            <a:ext cx="4343399" cy="4348052"/>
            <a:chOff x="-7225901" y="433387"/>
            <a:chExt cx="4343399" cy="4348052"/>
          </a:xfrm>
        </p:grpSpPr>
        <p:grpSp>
          <p:nvGrpSpPr>
            <p:cNvPr id="5240" name="Google Shape;5240;p141"/>
            <p:cNvGrpSpPr/>
            <p:nvPr/>
          </p:nvGrpSpPr>
          <p:grpSpPr>
            <a:xfrm>
              <a:off x="-7225901" y="433387"/>
              <a:ext cx="4343399" cy="4348052"/>
              <a:chOff x="-7654925" y="433388"/>
              <a:chExt cx="4094162" cy="4098925"/>
            </a:xfrm>
          </p:grpSpPr>
          <p:sp>
            <p:nvSpPr>
              <p:cNvPr id="5241" name="Google Shape;5241;p141"/>
              <p:cNvSpPr/>
              <p:nvPr/>
            </p:nvSpPr>
            <p:spPr>
              <a:xfrm>
                <a:off x="-5603875" y="433388"/>
                <a:ext cx="2043112" cy="4098925"/>
              </a:xfrm>
              <a:custGeom>
                <a:rect b="b" l="l" r="r" t="t"/>
                <a:pathLst>
                  <a:path extrusionOk="0" h="2582" w="1287">
                    <a:moveTo>
                      <a:pt x="0" y="0"/>
                    </a:moveTo>
                    <a:lnTo>
                      <a:pt x="132" y="6"/>
                    </a:lnTo>
                    <a:lnTo>
                      <a:pt x="258" y="23"/>
                    </a:lnTo>
                    <a:lnTo>
                      <a:pt x="384" y="57"/>
                    </a:lnTo>
                    <a:lnTo>
                      <a:pt x="498" y="98"/>
                    </a:lnTo>
                    <a:lnTo>
                      <a:pt x="612" y="155"/>
                    </a:lnTo>
                    <a:lnTo>
                      <a:pt x="721" y="218"/>
                    </a:lnTo>
                    <a:lnTo>
                      <a:pt x="818" y="293"/>
                    </a:lnTo>
                    <a:lnTo>
                      <a:pt x="910" y="379"/>
                    </a:lnTo>
                    <a:lnTo>
                      <a:pt x="995" y="471"/>
                    </a:lnTo>
                    <a:lnTo>
                      <a:pt x="1070" y="568"/>
                    </a:lnTo>
                    <a:lnTo>
                      <a:pt x="1133" y="677"/>
                    </a:lnTo>
                    <a:lnTo>
                      <a:pt x="1184" y="786"/>
                    </a:lnTo>
                    <a:lnTo>
                      <a:pt x="1230" y="907"/>
                    </a:lnTo>
                    <a:lnTo>
                      <a:pt x="1264" y="1027"/>
                    </a:lnTo>
                    <a:lnTo>
                      <a:pt x="1281" y="1159"/>
                    </a:lnTo>
                    <a:lnTo>
                      <a:pt x="1287" y="1291"/>
                    </a:lnTo>
                    <a:lnTo>
                      <a:pt x="1281" y="1423"/>
                    </a:lnTo>
                    <a:lnTo>
                      <a:pt x="1264" y="1549"/>
                    </a:lnTo>
                    <a:lnTo>
                      <a:pt x="1230" y="1676"/>
                    </a:lnTo>
                    <a:lnTo>
                      <a:pt x="1184" y="1796"/>
                    </a:lnTo>
                    <a:lnTo>
                      <a:pt x="1133" y="1905"/>
                    </a:lnTo>
                    <a:lnTo>
                      <a:pt x="1070" y="2014"/>
                    </a:lnTo>
                    <a:lnTo>
                      <a:pt x="995" y="2112"/>
                    </a:lnTo>
                    <a:lnTo>
                      <a:pt x="910" y="2203"/>
                    </a:lnTo>
                    <a:lnTo>
                      <a:pt x="818" y="2289"/>
                    </a:lnTo>
                    <a:lnTo>
                      <a:pt x="721" y="2364"/>
                    </a:lnTo>
                    <a:lnTo>
                      <a:pt x="612" y="2427"/>
                    </a:lnTo>
                    <a:lnTo>
                      <a:pt x="498" y="2485"/>
                    </a:lnTo>
                    <a:lnTo>
                      <a:pt x="384" y="2525"/>
                    </a:lnTo>
                    <a:lnTo>
                      <a:pt x="258" y="2559"/>
                    </a:lnTo>
                    <a:lnTo>
                      <a:pt x="132" y="2576"/>
                    </a:lnTo>
                    <a:lnTo>
                      <a:pt x="0" y="2582"/>
                    </a:lnTo>
                    <a:lnTo>
                      <a:pt x="0" y="1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2" name="Google Shape;5242;p141"/>
              <p:cNvSpPr/>
              <p:nvPr/>
            </p:nvSpPr>
            <p:spPr>
              <a:xfrm>
                <a:off x="-7654925" y="433388"/>
                <a:ext cx="2051050" cy="4098925"/>
              </a:xfrm>
              <a:custGeom>
                <a:rect b="b" l="l" r="r" t="t"/>
                <a:pathLst>
                  <a:path extrusionOk="0" h="2582" w="1292">
                    <a:moveTo>
                      <a:pt x="1292" y="2582"/>
                    </a:moveTo>
                    <a:lnTo>
                      <a:pt x="1161" y="2576"/>
                    </a:lnTo>
                    <a:lnTo>
                      <a:pt x="1029" y="2559"/>
                    </a:lnTo>
                    <a:lnTo>
                      <a:pt x="909" y="2525"/>
                    </a:lnTo>
                    <a:lnTo>
                      <a:pt x="789" y="2485"/>
                    </a:lnTo>
                    <a:lnTo>
                      <a:pt x="675" y="2427"/>
                    </a:lnTo>
                    <a:lnTo>
                      <a:pt x="572" y="2364"/>
                    </a:lnTo>
                    <a:lnTo>
                      <a:pt x="469" y="2289"/>
                    </a:lnTo>
                    <a:lnTo>
                      <a:pt x="377" y="2203"/>
                    </a:lnTo>
                    <a:lnTo>
                      <a:pt x="297" y="2112"/>
                    </a:lnTo>
                    <a:lnTo>
                      <a:pt x="223" y="2014"/>
                    </a:lnTo>
                    <a:lnTo>
                      <a:pt x="160" y="1905"/>
                    </a:lnTo>
                    <a:lnTo>
                      <a:pt x="103" y="1796"/>
                    </a:lnTo>
                    <a:lnTo>
                      <a:pt x="63" y="1676"/>
                    </a:lnTo>
                    <a:lnTo>
                      <a:pt x="29" y="1549"/>
                    </a:lnTo>
                    <a:lnTo>
                      <a:pt x="11" y="1423"/>
                    </a:lnTo>
                    <a:lnTo>
                      <a:pt x="0" y="1291"/>
                    </a:lnTo>
                    <a:lnTo>
                      <a:pt x="11" y="1159"/>
                    </a:lnTo>
                    <a:lnTo>
                      <a:pt x="29" y="1027"/>
                    </a:lnTo>
                    <a:lnTo>
                      <a:pt x="63" y="907"/>
                    </a:lnTo>
                    <a:lnTo>
                      <a:pt x="103" y="786"/>
                    </a:lnTo>
                    <a:lnTo>
                      <a:pt x="160" y="677"/>
                    </a:lnTo>
                    <a:lnTo>
                      <a:pt x="223" y="568"/>
                    </a:lnTo>
                    <a:lnTo>
                      <a:pt x="297" y="471"/>
                    </a:lnTo>
                    <a:lnTo>
                      <a:pt x="377" y="379"/>
                    </a:lnTo>
                    <a:lnTo>
                      <a:pt x="469" y="293"/>
                    </a:lnTo>
                    <a:lnTo>
                      <a:pt x="572" y="218"/>
                    </a:lnTo>
                    <a:lnTo>
                      <a:pt x="675" y="155"/>
                    </a:lnTo>
                    <a:lnTo>
                      <a:pt x="789" y="98"/>
                    </a:lnTo>
                    <a:lnTo>
                      <a:pt x="909" y="57"/>
                    </a:lnTo>
                    <a:lnTo>
                      <a:pt x="1029" y="23"/>
                    </a:lnTo>
                    <a:lnTo>
                      <a:pt x="1161" y="6"/>
                    </a:lnTo>
                    <a:lnTo>
                      <a:pt x="1292" y="0"/>
                    </a:lnTo>
                    <a:lnTo>
                      <a:pt x="1292" y="1291"/>
                    </a:lnTo>
                    <a:lnTo>
                      <a:pt x="1292" y="2582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43" name="Google Shape;5243;p141"/>
            <p:cNvGrpSpPr/>
            <p:nvPr/>
          </p:nvGrpSpPr>
          <p:grpSpPr>
            <a:xfrm>
              <a:off x="-6721989" y="936154"/>
              <a:ext cx="3335575" cy="3342519"/>
              <a:chOff x="-5789054" y="433388"/>
              <a:chExt cx="4094162" cy="4098925"/>
            </a:xfrm>
          </p:grpSpPr>
          <p:sp>
            <p:nvSpPr>
              <p:cNvPr id="5244" name="Google Shape;5244;p141"/>
              <p:cNvSpPr/>
              <p:nvPr/>
            </p:nvSpPr>
            <p:spPr>
              <a:xfrm>
                <a:off x="-3738004" y="433388"/>
                <a:ext cx="2043112" cy="4098925"/>
              </a:xfrm>
              <a:custGeom>
                <a:rect b="b" l="l" r="r" t="t"/>
                <a:pathLst>
                  <a:path extrusionOk="0" h="2582" w="1287">
                    <a:moveTo>
                      <a:pt x="0" y="0"/>
                    </a:moveTo>
                    <a:lnTo>
                      <a:pt x="132" y="6"/>
                    </a:lnTo>
                    <a:lnTo>
                      <a:pt x="258" y="23"/>
                    </a:lnTo>
                    <a:lnTo>
                      <a:pt x="384" y="57"/>
                    </a:lnTo>
                    <a:lnTo>
                      <a:pt x="498" y="98"/>
                    </a:lnTo>
                    <a:lnTo>
                      <a:pt x="612" y="155"/>
                    </a:lnTo>
                    <a:lnTo>
                      <a:pt x="721" y="218"/>
                    </a:lnTo>
                    <a:lnTo>
                      <a:pt x="818" y="293"/>
                    </a:lnTo>
                    <a:lnTo>
                      <a:pt x="910" y="379"/>
                    </a:lnTo>
                    <a:lnTo>
                      <a:pt x="995" y="471"/>
                    </a:lnTo>
                    <a:lnTo>
                      <a:pt x="1070" y="568"/>
                    </a:lnTo>
                    <a:lnTo>
                      <a:pt x="1133" y="677"/>
                    </a:lnTo>
                    <a:lnTo>
                      <a:pt x="1184" y="786"/>
                    </a:lnTo>
                    <a:lnTo>
                      <a:pt x="1230" y="907"/>
                    </a:lnTo>
                    <a:lnTo>
                      <a:pt x="1264" y="1027"/>
                    </a:lnTo>
                    <a:lnTo>
                      <a:pt x="1281" y="1159"/>
                    </a:lnTo>
                    <a:lnTo>
                      <a:pt x="1287" y="1291"/>
                    </a:lnTo>
                    <a:lnTo>
                      <a:pt x="1281" y="1423"/>
                    </a:lnTo>
                    <a:lnTo>
                      <a:pt x="1264" y="1549"/>
                    </a:lnTo>
                    <a:lnTo>
                      <a:pt x="1230" y="1676"/>
                    </a:lnTo>
                    <a:lnTo>
                      <a:pt x="1184" y="1796"/>
                    </a:lnTo>
                    <a:lnTo>
                      <a:pt x="1133" y="1905"/>
                    </a:lnTo>
                    <a:lnTo>
                      <a:pt x="1070" y="2014"/>
                    </a:lnTo>
                    <a:lnTo>
                      <a:pt x="995" y="2112"/>
                    </a:lnTo>
                    <a:lnTo>
                      <a:pt x="910" y="2203"/>
                    </a:lnTo>
                    <a:lnTo>
                      <a:pt x="818" y="2289"/>
                    </a:lnTo>
                    <a:lnTo>
                      <a:pt x="721" y="2364"/>
                    </a:lnTo>
                    <a:lnTo>
                      <a:pt x="612" y="2427"/>
                    </a:lnTo>
                    <a:lnTo>
                      <a:pt x="498" y="2485"/>
                    </a:lnTo>
                    <a:lnTo>
                      <a:pt x="384" y="2525"/>
                    </a:lnTo>
                    <a:lnTo>
                      <a:pt x="258" y="2559"/>
                    </a:lnTo>
                    <a:lnTo>
                      <a:pt x="132" y="2576"/>
                    </a:lnTo>
                    <a:lnTo>
                      <a:pt x="0" y="2582"/>
                    </a:lnTo>
                    <a:lnTo>
                      <a:pt x="0" y="12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B26A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5" name="Google Shape;5245;p141"/>
              <p:cNvSpPr/>
              <p:nvPr/>
            </p:nvSpPr>
            <p:spPr>
              <a:xfrm>
                <a:off x="-5789054" y="433388"/>
                <a:ext cx="2051050" cy="4098925"/>
              </a:xfrm>
              <a:custGeom>
                <a:rect b="b" l="l" r="r" t="t"/>
                <a:pathLst>
                  <a:path extrusionOk="0" h="2582" w="1292">
                    <a:moveTo>
                      <a:pt x="1292" y="2582"/>
                    </a:moveTo>
                    <a:lnTo>
                      <a:pt x="1161" y="2576"/>
                    </a:lnTo>
                    <a:lnTo>
                      <a:pt x="1029" y="2559"/>
                    </a:lnTo>
                    <a:lnTo>
                      <a:pt x="909" y="2525"/>
                    </a:lnTo>
                    <a:lnTo>
                      <a:pt x="789" y="2485"/>
                    </a:lnTo>
                    <a:lnTo>
                      <a:pt x="675" y="2427"/>
                    </a:lnTo>
                    <a:lnTo>
                      <a:pt x="572" y="2364"/>
                    </a:lnTo>
                    <a:lnTo>
                      <a:pt x="469" y="2289"/>
                    </a:lnTo>
                    <a:lnTo>
                      <a:pt x="377" y="2203"/>
                    </a:lnTo>
                    <a:lnTo>
                      <a:pt x="297" y="2112"/>
                    </a:lnTo>
                    <a:lnTo>
                      <a:pt x="223" y="2014"/>
                    </a:lnTo>
                    <a:lnTo>
                      <a:pt x="160" y="1905"/>
                    </a:lnTo>
                    <a:lnTo>
                      <a:pt x="103" y="1796"/>
                    </a:lnTo>
                    <a:lnTo>
                      <a:pt x="63" y="1676"/>
                    </a:lnTo>
                    <a:lnTo>
                      <a:pt x="29" y="1549"/>
                    </a:lnTo>
                    <a:lnTo>
                      <a:pt x="11" y="1423"/>
                    </a:lnTo>
                    <a:lnTo>
                      <a:pt x="0" y="1291"/>
                    </a:lnTo>
                    <a:lnTo>
                      <a:pt x="11" y="1159"/>
                    </a:lnTo>
                    <a:lnTo>
                      <a:pt x="29" y="1027"/>
                    </a:lnTo>
                    <a:lnTo>
                      <a:pt x="63" y="907"/>
                    </a:lnTo>
                    <a:lnTo>
                      <a:pt x="103" y="786"/>
                    </a:lnTo>
                    <a:lnTo>
                      <a:pt x="160" y="677"/>
                    </a:lnTo>
                    <a:lnTo>
                      <a:pt x="223" y="568"/>
                    </a:lnTo>
                    <a:lnTo>
                      <a:pt x="297" y="471"/>
                    </a:lnTo>
                    <a:lnTo>
                      <a:pt x="377" y="379"/>
                    </a:lnTo>
                    <a:lnTo>
                      <a:pt x="469" y="293"/>
                    </a:lnTo>
                    <a:lnTo>
                      <a:pt x="572" y="218"/>
                    </a:lnTo>
                    <a:lnTo>
                      <a:pt x="675" y="155"/>
                    </a:lnTo>
                    <a:lnTo>
                      <a:pt x="789" y="98"/>
                    </a:lnTo>
                    <a:lnTo>
                      <a:pt x="909" y="57"/>
                    </a:lnTo>
                    <a:lnTo>
                      <a:pt x="1029" y="23"/>
                    </a:lnTo>
                    <a:lnTo>
                      <a:pt x="1161" y="6"/>
                    </a:lnTo>
                    <a:lnTo>
                      <a:pt x="1292" y="0"/>
                    </a:lnTo>
                    <a:lnTo>
                      <a:pt x="1292" y="1291"/>
                    </a:lnTo>
                    <a:lnTo>
                      <a:pt x="1292" y="2582"/>
                    </a:lnTo>
                    <a:close/>
                  </a:path>
                </a:pathLst>
              </a:custGeom>
              <a:solidFill>
                <a:srgbClr val="FF8767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246" name="Google Shape;5246;p141"/>
          <p:cNvSpPr txBox="1"/>
          <p:nvPr/>
        </p:nvSpPr>
        <p:spPr>
          <a:xfrm>
            <a:off x="8359319" y="3420977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247" name="Google Shape;5247;p141"/>
          <p:cNvSpPr/>
          <p:nvPr/>
        </p:nvSpPr>
        <p:spPr>
          <a:xfrm>
            <a:off x="5325433" y="2908357"/>
            <a:ext cx="1298246" cy="1285391"/>
          </a:xfrm>
          <a:prstGeom prst="ellipse">
            <a:avLst/>
          </a:prstGeom>
          <a:solidFill>
            <a:schemeClr val="lt1"/>
          </a:solidFill>
          <a:ln cap="flat" cmpd="sng" w="762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  <a:endParaRPr/>
          </a:p>
        </p:txBody>
      </p:sp>
      <p:grpSp>
        <p:nvGrpSpPr>
          <p:cNvPr id="5248" name="Google Shape;5248;p141"/>
          <p:cNvGrpSpPr/>
          <p:nvPr/>
        </p:nvGrpSpPr>
        <p:grpSpPr>
          <a:xfrm>
            <a:off x="6899670" y="3292195"/>
            <a:ext cx="506863" cy="506863"/>
            <a:chOff x="5712408" y="975680"/>
            <a:chExt cx="671729" cy="639391"/>
          </a:xfrm>
        </p:grpSpPr>
        <p:sp>
          <p:nvSpPr>
            <p:cNvPr id="5249" name="Google Shape;5249;p141"/>
            <p:cNvSpPr/>
            <p:nvPr/>
          </p:nvSpPr>
          <p:spPr>
            <a:xfrm>
              <a:off x="5712408" y="975680"/>
              <a:ext cx="671729" cy="639391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250" name="Google Shape;5250;p141"/>
            <p:cNvSpPr/>
            <p:nvPr/>
          </p:nvSpPr>
          <p:spPr>
            <a:xfrm>
              <a:off x="5796917" y="1058042"/>
              <a:ext cx="502713" cy="338119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251" name="Google Shape;5251;p141"/>
            <p:cNvSpPr/>
            <p:nvPr/>
          </p:nvSpPr>
          <p:spPr>
            <a:xfrm>
              <a:off x="6017937" y="1404831"/>
              <a:ext cx="62840" cy="65023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252" name="Google Shape;5252;p141"/>
            <p:cNvSpPr/>
            <p:nvPr/>
          </p:nvSpPr>
          <p:spPr>
            <a:xfrm>
              <a:off x="5933429" y="1190255"/>
              <a:ext cx="84509" cy="88864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253" name="Google Shape;5253;p141"/>
            <p:cNvSpPr/>
            <p:nvPr/>
          </p:nvSpPr>
          <p:spPr>
            <a:xfrm>
              <a:off x="6026605" y="1175084"/>
              <a:ext cx="43337" cy="119208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254" name="Google Shape;5254;p141"/>
            <p:cNvSpPr/>
            <p:nvPr/>
          </p:nvSpPr>
          <p:spPr>
            <a:xfrm>
              <a:off x="6080776" y="1190255"/>
              <a:ext cx="82341" cy="88864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5255" name="Google Shape;5255;p141"/>
          <p:cNvSpPr/>
          <p:nvPr/>
        </p:nvSpPr>
        <p:spPr>
          <a:xfrm>
            <a:off x="4553706" y="3292195"/>
            <a:ext cx="506863" cy="506863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6" name="Google Shape;5256;p141"/>
          <p:cNvSpPr txBox="1"/>
          <p:nvPr/>
        </p:nvSpPr>
        <p:spPr>
          <a:xfrm>
            <a:off x="498132" y="3420977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0" name="Shape 5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1" name="Google Shape;5261;p14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5262" name="Google Shape;5262;p142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263" name="Google Shape;5263;p142"/>
          <p:cNvGrpSpPr/>
          <p:nvPr/>
        </p:nvGrpSpPr>
        <p:grpSpPr>
          <a:xfrm>
            <a:off x="3803650" y="1371600"/>
            <a:ext cx="4343399" cy="4348052"/>
            <a:chOff x="-1025525" y="1961100"/>
            <a:chExt cx="4343399" cy="4348052"/>
          </a:xfrm>
        </p:grpSpPr>
        <p:grpSp>
          <p:nvGrpSpPr>
            <p:cNvPr id="5264" name="Google Shape;5264;p142"/>
            <p:cNvGrpSpPr/>
            <p:nvPr/>
          </p:nvGrpSpPr>
          <p:grpSpPr>
            <a:xfrm>
              <a:off x="-1025525" y="1961100"/>
              <a:ext cx="4343399" cy="4348052"/>
              <a:chOff x="-3741738" y="484188"/>
              <a:chExt cx="4792664" cy="4811712"/>
            </a:xfrm>
          </p:grpSpPr>
          <p:sp>
            <p:nvSpPr>
              <p:cNvPr id="5265" name="Google Shape;5265;p142"/>
              <p:cNvSpPr/>
              <p:nvPr/>
            </p:nvSpPr>
            <p:spPr>
              <a:xfrm>
                <a:off x="-1344612" y="484188"/>
                <a:ext cx="2395538" cy="3608387"/>
              </a:xfrm>
              <a:custGeom>
                <a:rect b="b" l="l" r="r" t="t"/>
                <a:pathLst>
                  <a:path extrusionOk="0" h="2273" w="1509">
                    <a:moveTo>
                      <a:pt x="0" y="0"/>
                    </a:moveTo>
                    <a:lnTo>
                      <a:pt x="154" y="12"/>
                    </a:lnTo>
                    <a:lnTo>
                      <a:pt x="303" y="35"/>
                    </a:lnTo>
                    <a:lnTo>
                      <a:pt x="446" y="69"/>
                    </a:lnTo>
                    <a:lnTo>
                      <a:pt x="589" y="121"/>
                    </a:lnTo>
                    <a:lnTo>
                      <a:pt x="720" y="184"/>
                    </a:lnTo>
                    <a:lnTo>
                      <a:pt x="840" y="259"/>
                    </a:lnTo>
                    <a:lnTo>
                      <a:pt x="960" y="350"/>
                    </a:lnTo>
                    <a:lnTo>
                      <a:pt x="1069" y="448"/>
                    </a:lnTo>
                    <a:lnTo>
                      <a:pt x="1166" y="551"/>
                    </a:lnTo>
                    <a:lnTo>
                      <a:pt x="1252" y="672"/>
                    </a:lnTo>
                    <a:lnTo>
                      <a:pt x="1326" y="798"/>
                    </a:lnTo>
                    <a:lnTo>
                      <a:pt x="1389" y="930"/>
                    </a:lnTo>
                    <a:lnTo>
                      <a:pt x="1441" y="1068"/>
                    </a:lnTo>
                    <a:lnTo>
                      <a:pt x="1481" y="1211"/>
                    </a:lnTo>
                    <a:lnTo>
                      <a:pt x="1504" y="1361"/>
                    </a:lnTo>
                    <a:lnTo>
                      <a:pt x="1509" y="1516"/>
                    </a:lnTo>
                    <a:lnTo>
                      <a:pt x="1504" y="1619"/>
                    </a:lnTo>
                    <a:lnTo>
                      <a:pt x="1498" y="1717"/>
                    </a:lnTo>
                    <a:lnTo>
                      <a:pt x="1481" y="1814"/>
                    </a:lnTo>
                    <a:lnTo>
                      <a:pt x="1458" y="1912"/>
                    </a:lnTo>
                    <a:lnTo>
                      <a:pt x="1429" y="2004"/>
                    </a:lnTo>
                    <a:lnTo>
                      <a:pt x="1395" y="2095"/>
                    </a:lnTo>
                    <a:lnTo>
                      <a:pt x="1355" y="2187"/>
                    </a:lnTo>
                    <a:lnTo>
                      <a:pt x="1309" y="2273"/>
                    </a:lnTo>
                    <a:lnTo>
                      <a:pt x="0" y="15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6" name="Google Shape;5266;p142"/>
              <p:cNvSpPr/>
              <p:nvPr/>
            </p:nvSpPr>
            <p:spPr>
              <a:xfrm>
                <a:off x="-3422650" y="2890838"/>
                <a:ext cx="4156076" cy="2405062"/>
              </a:xfrm>
              <a:custGeom>
                <a:rect b="b" l="l" r="r" t="t"/>
                <a:pathLst>
                  <a:path extrusionOk="0" h="1515" w="2618">
                    <a:moveTo>
                      <a:pt x="2618" y="757"/>
                    </a:moveTo>
                    <a:lnTo>
                      <a:pt x="2532" y="889"/>
                    </a:lnTo>
                    <a:lnTo>
                      <a:pt x="2435" y="1010"/>
                    </a:lnTo>
                    <a:lnTo>
                      <a:pt x="2332" y="1119"/>
                    </a:lnTo>
                    <a:lnTo>
                      <a:pt x="2218" y="1211"/>
                    </a:lnTo>
                    <a:lnTo>
                      <a:pt x="2098" y="1297"/>
                    </a:lnTo>
                    <a:lnTo>
                      <a:pt x="1972" y="1366"/>
                    </a:lnTo>
                    <a:lnTo>
                      <a:pt x="1835" y="1423"/>
                    </a:lnTo>
                    <a:lnTo>
                      <a:pt x="1698" y="1463"/>
                    </a:lnTo>
                    <a:lnTo>
                      <a:pt x="1555" y="1498"/>
                    </a:lnTo>
                    <a:lnTo>
                      <a:pt x="1412" y="1515"/>
                    </a:lnTo>
                    <a:lnTo>
                      <a:pt x="1269" y="1515"/>
                    </a:lnTo>
                    <a:lnTo>
                      <a:pt x="1120" y="1509"/>
                    </a:lnTo>
                    <a:lnTo>
                      <a:pt x="977" y="1480"/>
                    </a:lnTo>
                    <a:lnTo>
                      <a:pt x="834" y="1440"/>
                    </a:lnTo>
                    <a:lnTo>
                      <a:pt x="691" y="1383"/>
                    </a:lnTo>
                    <a:lnTo>
                      <a:pt x="554" y="1314"/>
                    </a:lnTo>
                    <a:lnTo>
                      <a:pt x="388" y="1205"/>
                    </a:lnTo>
                    <a:lnTo>
                      <a:pt x="240" y="1073"/>
                    </a:lnTo>
                    <a:lnTo>
                      <a:pt x="108" y="924"/>
                    </a:lnTo>
                    <a:lnTo>
                      <a:pt x="0" y="757"/>
                    </a:lnTo>
                    <a:lnTo>
                      <a:pt x="1309" y="0"/>
                    </a:lnTo>
                    <a:lnTo>
                      <a:pt x="2618" y="757"/>
                    </a:ln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7" name="Google Shape;5267;p142"/>
              <p:cNvSpPr/>
              <p:nvPr/>
            </p:nvSpPr>
            <p:spPr>
              <a:xfrm>
                <a:off x="-3741738" y="484188"/>
                <a:ext cx="2397125" cy="3608387"/>
              </a:xfrm>
              <a:custGeom>
                <a:rect b="b" l="l" r="r" t="t"/>
                <a:pathLst>
                  <a:path extrusionOk="0" h="2273" w="1510">
                    <a:moveTo>
                      <a:pt x="201" y="2273"/>
                    </a:moveTo>
                    <a:lnTo>
                      <a:pt x="132" y="2136"/>
                    </a:lnTo>
                    <a:lnTo>
                      <a:pt x="75" y="1998"/>
                    </a:lnTo>
                    <a:lnTo>
                      <a:pt x="35" y="1854"/>
                    </a:lnTo>
                    <a:lnTo>
                      <a:pt x="12" y="1705"/>
                    </a:lnTo>
                    <a:lnTo>
                      <a:pt x="0" y="1562"/>
                    </a:lnTo>
                    <a:lnTo>
                      <a:pt x="0" y="1412"/>
                    </a:lnTo>
                    <a:lnTo>
                      <a:pt x="18" y="1269"/>
                    </a:lnTo>
                    <a:lnTo>
                      <a:pt x="52" y="1125"/>
                    </a:lnTo>
                    <a:lnTo>
                      <a:pt x="92" y="988"/>
                    </a:lnTo>
                    <a:lnTo>
                      <a:pt x="149" y="856"/>
                    </a:lnTo>
                    <a:lnTo>
                      <a:pt x="223" y="724"/>
                    </a:lnTo>
                    <a:lnTo>
                      <a:pt x="303" y="603"/>
                    </a:lnTo>
                    <a:lnTo>
                      <a:pt x="401" y="488"/>
                    </a:lnTo>
                    <a:lnTo>
                      <a:pt x="504" y="385"/>
                    </a:lnTo>
                    <a:lnTo>
                      <a:pt x="624" y="287"/>
                    </a:lnTo>
                    <a:lnTo>
                      <a:pt x="755" y="207"/>
                    </a:lnTo>
                    <a:lnTo>
                      <a:pt x="841" y="155"/>
                    </a:lnTo>
                    <a:lnTo>
                      <a:pt x="932" y="115"/>
                    </a:lnTo>
                    <a:lnTo>
                      <a:pt x="1024" y="81"/>
                    </a:lnTo>
                    <a:lnTo>
                      <a:pt x="1115" y="52"/>
                    </a:lnTo>
                    <a:lnTo>
                      <a:pt x="1213" y="29"/>
                    </a:lnTo>
                    <a:lnTo>
                      <a:pt x="1310" y="18"/>
                    </a:lnTo>
                    <a:lnTo>
                      <a:pt x="1407" y="6"/>
                    </a:lnTo>
                    <a:lnTo>
                      <a:pt x="1510" y="0"/>
                    </a:lnTo>
                    <a:lnTo>
                      <a:pt x="1510" y="1516"/>
                    </a:lnTo>
                    <a:lnTo>
                      <a:pt x="201" y="2273"/>
                    </a:lnTo>
                    <a:close/>
                  </a:path>
                </a:pathLst>
              </a:custGeom>
              <a:solidFill>
                <a:schemeClr val="accent3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268" name="Google Shape;5268;p142"/>
            <p:cNvGrpSpPr/>
            <p:nvPr/>
          </p:nvGrpSpPr>
          <p:grpSpPr>
            <a:xfrm>
              <a:off x="-521613" y="2463867"/>
              <a:ext cx="3335575" cy="3342519"/>
              <a:chOff x="-3741738" y="484188"/>
              <a:chExt cx="4792664" cy="4811712"/>
            </a:xfrm>
          </p:grpSpPr>
          <p:sp>
            <p:nvSpPr>
              <p:cNvPr id="5269" name="Google Shape;5269;p142"/>
              <p:cNvSpPr/>
              <p:nvPr/>
            </p:nvSpPr>
            <p:spPr>
              <a:xfrm>
                <a:off x="-1344612" y="484188"/>
                <a:ext cx="2395538" cy="3608387"/>
              </a:xfrm>
              <a:custGeom>
                <a:rect b="b" l="l" r="r" t="t"/>
                <a:pathLst>
                  <a:path extrusionOk="0" h="2273" w="1509">
                    <a:moveTo>
                      <a:pt x="0" y="0"/>
                    </a:moveTo>
                    <a:lnTo>
                      <a:pt x="154" y="12"/>
                    </a:lnTo>
                    <a:lnTo>
                      <a:pt x="303" y="35"/>
                    </a:lnTo>
                    <a:lnTo>
                      <a:pt x="446" y="69"/>
                    </a:lnTo>
                    <a:lnTo>
                      <a:pt x="589" y="121"/>
                    </a:lnTo>
                    <a:lnTo>
                      <a:pt x="720" y="184"/>
                    </a:lnTo>
                    <a:lnTo>
                      <a:pt x="840" y="259"/>
                    </a:lnTo>
                    <a:lnTo>
                      <a:pt x="960" y="350"/>
                    </a:lnTo>
                    <a:lnTo>
                      <a:pt x="1069" y="448"/>
                    </a:lnTo>
                    <a:lnTo>
                      <a:pt x="1166" y="551"/>
                    </a:lnTo>
                    <a:lnTo>
                      <a:pt x="1252" y="672"/>
                    </a:lnTo>
                    <a:lnTo>
                      <a:pt x="1326" y="798"/>
                    </a:lnTo>
                    <a:lnTo>
                      <a:pt x="1389" y="930"/>
                    </a:lnTo>
                    <a:lnTo>
                      <a:pt x="1441" y="1068"/>
                    </a:lnTo>
                    <a:lnTo>
                      <a:pt x="1481" y="1211"/>
                    </a:lnTo>
                    <a:lnTo>
                      <a:pt x="1504" y="1361"/>
                    </a:lnTo>
                    <a:lnTo>
                      <a:pt x="1509" y="1516"/>
                    </a:lnTo>
                    <a:lnTo>
                      <a:pt x="1504" y="1619"/>
                    </a:lnTo>
                    <a:lnTo>
                      <a:pt x="1498" y="1717"/>
                    </a:lnTo>
                    <a:lnTo>
                      <a:pt x="1481" y="1814"/>
                    </a:lnTo>
                    <a:lnTo>
                      <a:pt x="1458" y="1912"/>
                    </a:lnTo>
                    <a:lnTo>
                      <a:pt x="1429" y="2004"/>
                    </a:lnTo>
                    <a:lnTo>
                      <a:pt x="1395" y="2095"/>
                    </a:lnTo>
                    <a:lnTo>
                      <a:pt x="1355" y="2187"/>
                    </a:lnTo>
                    <a:lnTo>
                      <a:pt x="1309" y="2273"/>
                    </a:lnTo>
                    <a:lnTo>
                      <a:pt x="0" y="15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8767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0" name="Google Shape;5270;p142"/>
              <p:cNvSpPr/>
              <p:nvPr/>
            </p:nvSpPr>
            <p:spPr>
              <a:xfrm>
                <a:off x="-3422650" y="2890838"/>
                <a:ext cx="4156076" cy="2405062"/>
              </a:xfrm>
              <a:custGeom>
                <a:rect b="b" l="l" r="r" t="t"/>
                <a:pathLst>
                  <a:path extrusionOk="0" h="1515" w="2618">
                    <a:moveTo>
                      <a:pt x="2618" y="757"/>
                    </a:moveTo>
                    <a:lnTo>
                      <a:pt x="2532" y="889"/>
                    </a:lnTo>
                    <a:lnTo>
                      <a:pt x="2435" y="1010"/>
                    </a:lnTo>
                    <a:lnTo>
                      <a:pt x="2332" y="1119"/>
                    </a:lnTo>
                    <a:lnTo>
                      <a:pt x="2218" y="1211"/>
                    </a:lnTo>
                    <a:lnTo>
                      <a:pt x="2098" y="1297"/>
                    </a:lnTo>
                    <a:lnTo>
                      <a:pt x="1972" y="1366"/>
                    </a:lnTo>
                    <a:lnTo>
                      <a:pt x="1835" y="1423"/>
                    </a:lnTo>
                    <a:lnTo>
                      <a:pt x="1698" y="1463"/>
                    </a:lnTo>
                    <a:lnTo>
                      <a:pt x="1555" y="1498"/>
                    </a:lnTo>
                    <a:lnTo>
                      <a:pt x="1412" y="1515"/>
                    </a:lnTo>
                    <a:lnTo>
                      <a:pt x="1269" y="1515"/>
                    </a:lnTo>
                    <a:lnTo>
                      <a:pt x="1120" y="1509"/>
                    </a:lnTo>
                    <a:lnTo>
                      <a:pt x="977" y="1480"/>
                    </a:lnTo>
                    <a:lnTo>
                      <a:pt x="834" y="1440"/>
                    </a:lnTo>
                    <a:lnTo>
                      <a:pt x="691" y="1383"/>
                    </a:lnTo>
                    <a:lnTo>
                      <a:pt x="554" y="1314"/>
                    </a:lnTo>
                    <a:lnTo>
                      <a:pt x="388" y="1205"/>
                    </a:lnTo>
                    <a:lnTo>
                      <a:pt x="240" y="1073"/>
                    </a:lnTo>
                    <a:lnTo>
                      <a:pt x="108" y="924"/>
                    </a:lnTo>
                    <a:lnTo>
                      <a:pt x="0" y="757"/>
                    </a:lnTo>
                    <a:lnTo>
                      <a:pt x="1309" y="0"/>
                    </a:lnTo>
                    <a:lnTo>
                      <a:pt x="2618" y="757"/>
                    </a:lnTo>
                    <a:close/>
                  </a:path>
                </a:pathLst>
              </a:custGeom>
              <a:solidFill>
                <a:srgbClr val="FFB26A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1" name="Google Shape;5271;p142"/>
              <p:cNvSpPr/>
              <p:nvPr/>
            </p:nvSpPr>
            <p:spPr>
              <a:xfrm>
                <a:off x="-3741738" y="484188"/>
                <a:ext cx="2397125" cy="3608387"/>
              </a:xfrm>
              <a:custGeom>
                <a:rect b="b" l="l" r="r" t="t"/>
                <a:pathLst>
                  <a:path extrusionOk="0" h="2273" w="1510">
                    <a:moveTo>
                      <a:pt x="201" y="2273"/>
                    </a:moveTo>
                    <a:lnTo>
                      <a:pt x="132" y="2136"/>
                    </a:lnTo>
                    <a:lnTo>
                      <a:pt x="75" y="1998"/>
                    </a:lnTo>
                    <a:lnTo>
                      <a:pt x="35" y="1854"/>
                    </a:lnTo>
                    <a:lnTo>
                      <a:pt x="12" y="1705"/>
                    </a:lnTo>
                    <a:lnTo>
                      <a:pt x="0" y="1562"/>
                    </a:lnTo>
                    <a:lnTo>
                      <a:pt x="0" y="1412"/>
                    </a:lnTo>
                    <a:lnTo>
                      <a:pt x="18" y="1269"/>
                    </a:lnTo>
                    <a:lnTo>
                      <a:pt x="52" y="1125"/>
                    </a:lnTo>
                    <a:lnTo>
                      <a:pt x="92" y="988"/>
                    </a:lnTo>
                    <a:lnTo>
                      <a:pt x="149" y="856"/>
                    </a:lnTo>
                    <a:lnTo>
                      <a:pt x="223" y="724"/>
                    </a:lnTo>
                    <a:lnTo>
                      <a:pt x="303" y="603"/>
                    </a:lnTo>
                    <a:lnTo>
                      <a:pt x="401" y="488"/>
                    </a:lnTo>
                    <a:lnTo>
                      <a:pt x="504" y="385"/>
                    </a:lnTo>
                    <a:lnTo>
                      <a:pt x="624" y="287"/>
                    </a:lnTo>
                    <a:lnTo>
                      <a:pt x="755" y="207"/>
                    </a:lnTo>
                    <a:lnTo>
                      <a:pt x="841" y="155"/>
                    </a:lnTo>
                    <a:lnTo>
                      <a:pt x="932" y="115"/>
                    </a:lnTo>
                    <a:lnTo>
                      <a:pt x="1024" y="81"/>
                    </a:lnTo>
                    <a:lnTo>
                      <a:pt x="1115" y="52"/>
                    </a:lnTo>
                    <a:lnTo>
                      <a:pt x="1213" y="29"/>
                    </a:lnTo>
                    <a:lnTo>
                      <a:pt x="1310" y="18"/>
                    </a:lnTo>
                    <a:lnTo>
                      <a:pt x="1407" y="6"/>
                    </a:lnTo>
                    <a:lnTo>
                      <a:pt x="1510" y="0"/>
                    </a:lnTo>
                    <a:lnTo>
                      <a:pt x="1510" y="1516"/>
                    </a:lnTo>
                    <a:lnTo>
                      <a:pt x="201" y="2273"/>
                    </a:lnTo>
                    <a:close/>
                  </a:path>
                </a:pathLst>
              </a:custGeom>
              <a:solidFill>
                <a:srgbClr val="FFD167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272" name="Google Shape;5272;p142"/>
          <p:cNvSpPr txBox="1"/>
          <p:nvPr/>
        </p:nvSpPr>
        <p:spPr>
          <a:xfrm>
            <a:off x="4439092" y="5880005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273" name="Google Shape;5273;p142"/>
          <p:cNvSpPr txBox="1"/>
          <p:nvPr/>
        </p:nvSpPr>
        <p:spPr>
          <a:xfrm>
            <a:off x="8219619" y="2768958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274" name="Google Shape;5274;p142"/>
          <p:cNvSpPr txBox="1"/>
          <p:nvPr/>
        </p:nvSpPr>
        <p:spPr>
          <a:xfrm>
            <a:off x="601163" y="2768958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275" name="Google Shape;5275;p142"/>
          <p:cNvSpPr/>
          <p:nvPr/>
        </p:nvSpPr>
        <p:spPr>
          <a:xfrm>
            <a:off x="5325433" y="2908357"/>
            <a:ext cx="1298246" cy="1285391"/>
          </a:xfrm>
          <a:prstGeom prst="ellipse">
            <a:avLst/>
          </a:prstGeom>
          <a:solidFill>
            <a:schemeClr val="lt1"/>
          </a:solidFill>
          <a:ln cap="flat" cmpd="sng" w="762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  <a:endParaRPr/>
          </a:p>
        </p:txBody>
      </p:sp>
      <p:grpSp>
        <p:nvGrpSpPr>
          <p:cNvPr id="5276" name="Google Shape;5276;p142"/>
          <p:cNvGrpSpPr/>
          <p:nvPr/>
        </p:nvGrpSpPr>
        <p:grpSpPr>
          <a:xfrm>
            <a:off x="6823484" y="2830712"/>
            <a:ext cx="415395" cy="415395"/>
            <a:chOff x="5712408" y="975680"/>
            <a:chExt cx="671729" cy="639391"/>
          </a:xfrm>
        </p:grpSpPr>
        <p:sp>
          <p:nvSpPr>
            <p:cNvPr id="5277" name="Google Shape;5277;p142"/>
            <p:cNvSpPr/>
            <p:nvPr/>
          </p:nvSpPr>
          <p:spPr>
            <a:xfrm>
              <a:off x="5712408" y="975680"/>
              <a:ext cx="671729" cy="639391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278" name="Google Shape;5278;p142"/>
            <p:cNvSpPr/>
            <p:nvPr/>
          </p:nvSpPr>
          <p:spPr>
            <a:xfrm>
              <a:off x="5796917" y="1058042"/>
              <a:ext cx="502713" cy="338119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279" name="Google Shape;5279;p142"/>
            <p:cNvSpPr/>
            <p:nvPr/>
          </p:nvSpPr>
          <p:spPr>
            <a:xfrm>
              <a:off x="6017937" y="1404831"/>
              <a:ext cx="62840" cy="65023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280" name="Google Shape;5280;p142"/>
            <p:cNvSpPr/>
            <p:nvPr/>
          </p:nvSpPr>
          <p:spPr>
            <a:xfrm>
              <a:off x="5933429" y="1190255"/>
              <a:ext cx="84509" cy="88864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281" name="Google Shape;5281;p142"/>
            <p:cNvSpPr/>
            <p:nvPr/>
          </p:nvSpPr>
          <p:spPr>
            <a:xfrm>
              <a:off x="6026605" y="1175084"/>
              <a:ext cx="43337" cy="119208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282" name="Google Shape;5282;p142"/>
            <p:cNvSpPr/>
            <p:nvPr/>
          </p:nvSpPr>
          <p:spPr>
            <a:xfrm>
              <a:off x="6080776" y="1190255"/>
              <a:ext cx="82341" cy="88864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5283" name="Google Shape;5283;p142"/>
          <p:cNvSpPr/>
          <p:nvPr/>
        </p:nvSpPr>
        <p:spPr>
          <a:xfrm>
            <a:off x="4774700" y="2883450"/>
            <a:ext cx="415395" cy="415395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84" name="Google Shape;5284;p142"/>
          <p:cNvGrpSpPr/>
          <p:nvPr/>
        </p:nvGrpSpPr>
        <p:grpSpPr>
          <a:xfrm>
            <a:off x="5763890" y="4572798"/>
            <a:ext cx="415395" cy="415395"/>
            <a:chOff x="-4769427" y="-314325"/>
            <a:chExt cx="4660901" cy="4576762"/>
          </a:xfrm>
        </p:grpSpPr>
        <p:sp>
          <p:nvSpPr>
            <p:cNvPr id="5285" name="Google Shape;5285;p142"/>
            <p:cNvSpPr/>
            <p:nvPr/>
          </p:nvSpPr>
          <p:spPr>
            <a:xfrm>
              <a:off x="-4509077" y="-314325"/>
              <a:ext cx="4138613" cy="3956050"/>
            </a:xfrm>
            <a:custGeom>
              <a:rect b="b" l="l" r="r" t="t"/>
              <a:pathLst>
                <a:path extrusionOk="0" h="2085" w="2188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6" name="Google Shape;5286;p142"/>
            <p:cNvSpPr/>
            <p:nvPr/>
          </p:nvSpPr>
          <p:spPr>
            <a:xfrm>
              <a:off x="-1351539" y="-182563"/>
              <a:ext cx="406400" cy="439738"/>
            </a:xfrm>
            <a:custGeom>
              <a:rect b="b" l="l" r="r" t="t"/>
              <a:pathLst>
                <a:path extrusionOk="0" h="232" w="215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7" name="Google Shape;5287;p142"/>
            <p:cNvSpPr/>
            <p:nvPr/>
          </p:nvSpPr>
          <p:spPr>
            <a:xfrm>
              <a:off x="-3934402" y="-182563"/>
              <a:ext cx="407988" cy="439738"/>
            </a:xfrm>
            <a:custGeom>
              <a:rect b="b" l="l" r="r" t="t"/>
              <a:pathLst>
                <a:path extrusionOk="0" h="232" w="215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8" name="Google Shape;5288;p142"/>
            <p:cNvSpPr/>
            <p:nvPr/>
          </p:nvSpPr>
          <p:spPr>
            <a:xfrm>
              <a:off x="-4769427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89" name="Google Shape;5289;p142"/>
            <p:cNvSpPr/>
            <p:nvPr/>
          </p:nvSpPr>
          <p:spPr>
            <a:xfrm>
              <a:off x="-2562802" y="3795712"/>
              <a:ext cx="246063" cy="466725"/>
            </a:xfrm>
            <a:custGeom>
              <a:rect b="b" l="l" r="r" t="t"/>
              <a:pathLst>
                <a:path extrusionOk="0" h="246" w="130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0" name="Google Shape;5290;p142"/>
            <p:cNvSpPr/>
            <p:nvPr/>
          </p:nvSpPr>
          <p:spPr>
            <a:xfrm>
              <a:off x="-592714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94" name="Shape 5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5" name="Google Shape;5295;p14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5296" name="Google Shape;5296;p143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297" name="Google Shape;5297;p143"/>
          <p:cNvGrpSpPr/>
          <p:nvPr/>
        </p:nvGrpSpPr>
        <p:grpSpPr>
          <a:xfrm>
            <a:off x="4306768" y="1875220"/>
            <a:ext cx="3335575" cy="3342519"/>
            <a:chOff x="4306768" y="1875220"/>
            <a:chExt cx="3335575" cy="3342519"/>
          </a:xfrm>
        </p:grpSpPr>
        <p:sp>
          <p:nvSpPr>
            <p:cNvPr id="5298" name="Google Shape;5298;p143"/>
            <p:cNvSpPr/>
            <p:nvPr/>
          </p:nvSpPr>
          <p:spPr>
            <a:xfrm>
              <a:off x="5974555" y="1875220"/>
              <a:ext cx="1667788" cy="1671260"/>
            </a:xfrm>
            <a:custGeom>
              <a:rect b="b" l="l" r="r" t="t"/>
              <a:pathLst>
                <a:path extrusionOk="0" h="348" w="348">
                  <a:moveTo>
                    <a:pt x="348" y="348"/>
                  </a:moveTo>
                  <a:cubicBezTo>
                    <a:pt x="139" y="348"/>
                    <a:pt x="139" y="348"/>
                    <a:pt x="139" y="348"/>
                  </a:cubicBezTo>
                  <a:cubicBezTo>
                    <a:pt x="139" y="271"/>
                    <a:pt x="77" y="209"/>
                    <a:pt x="0" y="20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92" y="0"/>
                    <a:pt x="348" y="156"/>
                    <a:pt x="348" y="348"/>
                  </a:cubicBezTo>
                  <a:close/>
                </a:path>
              </a:pathLst>
            </a:custGeom>
            <a:solidFill>
              <a:srgbClr val="FF8767"/>
            </a:solidFill>
            <a:ln cap="flat" cmpd="sng" w="9525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9" name="Google Shape;5299;p143"/>
            <p:cNvSpPr/>
            <p:nvPr/>
          </p:nvSpPr>
          <p:spPr>
            <a:xfrm>
              <a:off x="5974555" y="3546479"/>
              <a:ext cx="1667788" cy="1671260"/>
            </a:xfrm>
            <a:custGeom>
              <a:rect b="b" l="l" r="r" t="t"/>
              <a:pathLst>
                <a:path extrusionOk="0" h="348" w="348">
                  <a:moveTo>
                    <a:pt x="139" y="0"/>
                  </a:moveTo>
                  <a:cubicBezTo>
                    <a:pt x="348" y="0"/>
                    <a:pt x="348" y="0"/>
                    <a:pt x="348" y="0"/>
                  </a:cubicBezTo>
                  <a:cubicBezTo>
                    <a:pt x="348" y="192"/>
                    <a:pt x="192" y="348"/>
                    <a:pt x="0" y="348"/>
                  </a:cubicBezTo>
                  <a:cubicBezTo>
                    <a:pt x="0" y="139"/>
                    <a:pt x="0" y="139"/>
                    <a:pt x="0" y="139"/>
                  </a:cubicBezTo>
                  <a:cubicBezTo>
                    <a:pt x="77" y="139"/>
                    <a:pt x="139" y="77"/>
                    <a:pt x="139" y="0"/>
                  </a:cubicBezTo>
                  <a:close/>
                </a:path>
              </a:pathLst>
            </a:custGeom>
            <a:solidFill>
              <a:srgbClr val="FFB26A"/>
            </a:solidFill>
            <a:ln cap="flat" cmpd="sng" w="9525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0" name="Google Shape;5300;p143"/>
            <p:cNvSpPr/>
            <p:nvPr/>
          </p:nvSpPr>
          <p:spPr>
            <a:xfrm>
              <a:off x="4306768" y="3546479"/>
              <a:ext cx="1667788" cy="1671260"/>
            </a:xfrm>
            <a:custGeom>
              <a:rect b="b" l="l" r="r" t="t"/>
              <a:pathLst>
                <a:path extrusionOk="0" h="348" w="348">
                  <a:moveTo>
                    <a:pt x="348" y="139"/>
                  </a:moveTo>
                  <a:cubicBezTo>
                    <a:pt x="348" y="348"/>
                    <a:pt x="348" y="348"/>
                    <a:pt x="348" y="348"/>
                  </a:cubicBezTo>
                  <a:cubicBezTo>
                    <a:pt x="156" y="348"/>
                    <a:pt x="0" y="192"/>
                    <a:pt x="0" y="0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209" y="77"/>
                    <a:pt x="271" y="139"/>
                    <a:pt x="348" y="139"/>
                  </a:cubicBezTo>
                  <a:close/>
                </a:path>
              </a:pathLst>
            </a:custGeom>
            <a:solidFill>
              <a:srgbClr val="FFD167"/>
            </a:solidFill>
            <a:ln cap="flat" cmpd="sng" w="9525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1" name="Google Shape;5301;p143"/>
            <p:cNvSpPr/>
            <p:nvPr/>
          </p:nvSpPr>
          <p:spPr>
            <a:xfrm>
              <a:off x="4306768" y="1875220"/>
              <a:ext cx="1667788" cy="1671260"/>
            </a:xfrm>
            <a:custGeom>
              <a:rect b="b" l="l" r="r" t="t"/>
              <a:pathLst>
                <a:path extrusionOk="0" h="348" w="348">
                  <a:moveTo>
                    <a:pt x="348" y="0"/>
                  </a:moveTo>
                  <a:cubicBezTo>
                    <a:pt x="348" y="209"/>
                    <a:pt x="348" y="209"/>
                    <a:pt x="348" y="209"/>
                  </a:cubicBezTo>
                  <a:cubicBezTo>
                    <a:pt x="271" y="209"/>
                    <a:pt x="209" y="271"/>
                    <a:pt x="209" y="348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0" y="156"/>
                    <a:pt x="156" y="0"/>
                    <a:pt x="348" y="0"/>
                  </a:cubicBezTo>
                  <a:close/>
                </a:path>
              </a:pathLst>
            </a:custGeom>
            <a:solidFill>
              <a:srgbClr val="55E1FC"/>
            </a:solidFill>
            <a:ln cap="flat" cmpd="sng" w="9525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02" name="Google Shape;5302;p143"/>
          <p:cNvGrpSpPr/>
          <p:nvPr/>
        </p:nvGrpSpPr>
        <p:grpSpPr>
          <a:xfrm>
            <a:off x="3803650" y="1374886"/>
            <a:ext cx="4343399" cy="4348052"/>
            <a:chOff x="3809907" y="1374887"/>
            <a:chExt cx="4329297" cy="4343188"/>
          </a:xfrm>
        </p:grpSpPr>
        <p:sp>
          <p:nvSpPr>
            <p:cNvPr id="5303" name="Google Shape;5303;p143"/>
            <p:cNvSpPr/>
            <p:nvPr/>
          </p:nvSpPr>
          <p:spPr>
            <a:xfrm>
              <a:off x="5974555" y="1374887"/>
              <a:ext cx="2164649" cy="2171595"/>
            </a:xfrm>
            <a:custGeom>
              <a:rect b="b" l="l" r="r" t="t"/>
              <a:pathLst>
                <a:path extrusionOk="0" h="452" w="452">
                  <a:moveTo>
                    <a:pt x="452" y="452"/>
                  </a:moveTo>
                  <a:cubicBezTo>
                    <a:pt x="348" y="452"/>
                    <a:pt x="348" y="452"/>
                    <a:pt x="348" y="452"/>
                  </a:cubicBezTo>
                  <a:cubicBezTo>
                    <a:pt x="348" y="260"/>
                    <a:pt x="192" y="104"/>
                    <a:pt x="0" y="10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50" y="0"/>
                    <a:pt x="452" y="202"/>
                    <a:pt x="452" y="452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4" name="Google Shape;5304;p143"/>
            <p:cNvSpPr/>
            <p:nvPr/>
          </p:nvSpPr>
          <p:spPr>
            <a:xfrm>
              <a:off x="5974555" y="3546480"/>
              <a:ext cx="2164649" cy="2171595"/>
            </a:xfrm>
            <a:custGeom>
              <a:rect b="b" l="l" r="r" t="t"/>
              <a:pathLst>
                <a:path extrusionOk="0" h="452" w="452">
                  <a:moveTo>
                    <a:pt x="348" y="0"/>
                  </a:moveTo>
                  <a:cubicBezTo>
                    <a:pt x="452" y="0"/>
                    <a:pt x="452" y="0"/>
                    <a:pt x="452" y="0"/>
                  </a:cubicBezTo>
                  <a:cubicBezTo>
                    <a:pt x="452" y="249"/>
                    <a:pt x="250" y="452"/>
                    <a:pt x="0" y="452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92" y="348"/>
                    <a:pt x="348" y="192"/>
                    <a:pt x="348" y="0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5" name="Google Shape;5305;p143"/>
            <p:cNvSpPr/>
            <p:nvPr/>
          </p:nvSpPr>
          <p:spPr>
            <a:xfrm>
              <a:off x="3809907" y="3546480"/>
              <a:ext cx="2164649" cy="2171595"/>
            </a:xfrm>
            <a:custGeom>
              <a:rect b="b" l="l" r="r" t="t"/>
              <a:pathLst>
                <a:path extrusionOk="0" h="452" w="452">
                  <a:moveTo>
                    <a:pt x="452" y="348"/>
                  </a:moveTo>
                  <a:cubicBezTo>
                    <a:pt x="452" y="452"/>
                    <a:pt x="452" y="452"/>
                    <a:pt x="452" y="452"/>
                  </a:cubicBezTo>
                  <a:cubicBezTo>
                    <a:pt x="203" y="452"/>
                    <a:pt x="0" y="249"/>
                    <a:pt x="0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4" y="192"/>
                    <a:pt x="260" y="348"/>
                    <a:pt x="452" y="348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6" name="Google Shape;5306;p143"/>
            <p:cNvSpPr/>
            <p:nvPr/>
          </p:nvSpPr>
          <p:spPr>
            <a:xfrm>
              <a:off x="3809907" y="1374887"/>
              <a:ext cx="2164649" cy="2171595"/>
            </a:xfrm>
            <a:custGeom>
              <a:rect b="b" l="l" r="r" t="t"/>
              <a:pathLst>
                <a:path extrusionOk="0" h="452" w="452">
                  <a:moveTo>
                    <a:pt x="452" y="0"/>
                  </a:moveTo>
                  <a:cubicBezTo>
                    <a:pt x="452" y="104"/>
                    <a:pt x="452" y="104"/>
                    <a:pt x="452" y="104"/>
                  </a:cubicBezTo>
                  <a:cubicBezTo>
                    <a:pt x="260" y="104"/>
                    <a:pt x="104" y="260"/>
                    <a:pt x="104" y="452"/>
                  </a:cubicBezTo>
                  <a:cubicBezTo>
                    <a:pt x="0" y="452"/>
                    <a:pt x="0" y="452"/>
                    <a:pt x="0" y="452"/>
                  </a:cubicBezTo>
                  <a:cubicBezTo>
                    <a:pt x="0" y="202"/>
                    <a:pt x="203" y="0"/>
                    <a:pt x="452" y="0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07" name="Google Shape;5307;p143"/>
          <p:cNvSpPr/>
          <p:nvPr/>
        </p:nvSpPr>
        <p:spPr>
          <a:xfrm>
            <a:off x="5325433" y="2908357"/>
            <a:ext cx="1298246" cy="1285391"/>
          </a:xfrm>
          <a:prstGeom prst="ellipse">
            <a:avLst/>
          </a:prstGeom>
          <a:solidFill>
            <a:schemeClr val="lt1"/>
          </a:solidFill>
          <a:ln cap="flat" cmpd="sng" w="762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  <a:endParaRPr/>
          </a:p>
        </p:txBody>
      </p:sp>
      <p:grpSp>
        <p:nvGrpSpPr>
          <p:cNvPr id="5308" name="Google Shape;5308;p143"/>
          <p:cNvGrpSpPr/>
          <p:nvPr/>
        </p:nvGrpSpPr>
        <p:grpSpPr>
          <a:xfrm>
            <a:off x="6302586" y="4068143"/>
            <a:ext cx="828478" cy="828477"/>
            <a:chOff x="6677748" y="5256451"/>
            <a:chExt cx="660522" cy="660522"/>
          </a:xfrm>
        </p:grpSpPr>
        <p:sp>
          <p:nvSpPr>
            <p:cNvPr id="5309" name="Google Shape;5309;p143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10" name="Google Shape;5310;p143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11" name="Google Shape;5311;p143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grpSp>
        <p:nvGrpSpPr>
          <p:cNvPr id="5312" name="Google Shape;5312;p143"/>
          <p:cNvGrpSpPr/>
          <p:nvPr/>
        </p:nvGrpSpPr>
        <p:grpSpPr>
          <a:xfrm>
            <a:off x="5056971" y="4171001"/>
            <a:ext cx="384590" cy="613789"/>
            <a:chOff x="6513513" y="557213"/>
            <a:chExt cx="471488" cy="752475"/>
          </a:xfrm>
        </p:grpSpPr>
        <p:sp>
          <p:nvSpPr>
            <p:cNvPr id="5313" name="Google Shape;5313;p143"/>
            <p:cNvSpPr/>
            <p:nvPr/>
          </p:nvSpPr>
          <p:spPr>
            <a:xfrm>
              <a:off x="6513513" y="557213"/>
              <a:ext cx="471488" cy="752475"/>
            </a:xfrm>
            <a:custGeom>
              <a:rect b="b" l="l" r="r" t="t"/>
              <a:pathLst>
                <a:path extrusionOk="0" h="256" w="160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14" name="Google Shape;5314;p143"/>
            <p:cNvSpPr/>
            <p:nvPr/>
          </p:nvSpPr>
          <p:spPr>
            <a:xfrm>
              <a:off x="6608763" y="642938"/>
              <a:ext cx="120650" cy="103188"/>
            </a:xfrm>
            <a:custGeom>
              <a:rect b="b" l="l" r="r" t="t"/>
              <a:pathLst>
                <a:path extrusionOk="0" h="35" w="41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5" name="Google Shape;5315;p143"/>
          <p:cNvSpPr/>
          <p:nvPr/>
        </p:nvSpPr>
        <p:spPr>
          <a:xfrm>
            <a:off x="6508318" y="2385432"/>
            <a:ext cx="539301" cy="477603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16" name="Google Shape;5316;p143"/>
          <p:cNvGrpSpPr/>
          <p:nvPr/>
        </p:nvGrpSpPr>
        <p:grpSpPr>
          <a:xfrm>
            <a:off x="5030525" y="2424080"/>
            <a:ext cx="463733" cy="441408"/>
            <a:chOff x="6719888" y="887413"/>
            <a:chExt cx="492125" cy="468312"/>
          </a:xfrm>
        </p:grpSpPr>
        <p:sp>
          <p:nvSpPr>
            <p:cNvPr id="5317" name="Google Shape;5317;p143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18" name="Google Shape;5318;p143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19" name="Google Shape;5319;p143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20" name="Google Shape;5320;p143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21" name="Google Shape;5321;p143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22" name="Google Shape;5322;p143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5323" name="Google Shape;5323;p143"/>
          <p:cNvSpPr txBox="1"/>
          <p:nvPr/>
        </p:nvSpPr>
        <p:spPr>
          <a:xfrm>
            <a:off x="1099654" y="1897670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24" name="Google Shape;5324;p143"/>
          <p:cNvSpPr txBox="1"/>
          <p:nvPr/>
        </p:nvSpPr>
        <p:spPr>
          <a:xfrm>
            <a:off x="7798818" y="1897670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25" name="Google Shape;5325;p143"/>
          <p:cNvSpPr txBox="1"/>
          <p:nvPr/>
        </p:nvSpPr>
        <p:spPr>
          <a:xfrm>
            <a:off x="7798818" y="4926135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26" name="Google Shape;5326;p143"/>
          <p:cNvSpPr txBox="1"/>
          <p:nvPr/>
        </p:nvSpPr>
        <p:spPr>
          <a:xfrm>
            <a:off x="1099654" y="4926135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0" name="Shape 5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1" name="Google Shape;5331;p14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5332" name="Google Shape;5332;p144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333" name="Google Shape;5333;p144"/>
          <p:cNvGrpSpPr/>
          <p:nvPr/>
        </p:nvGrpSpPr>
        <p:grpSpPr>
          <a:xfrm>
            <a:off x="3803650" y="1371600"/>
            <a:ext cx="4343399" cy="4348052"/>
            <a:chOff x="-4293326" y="1972283"/>
            <a:chExt cx="4343399" cy="4348052"/>
          </a:xfrm>
        </p:grpSpPr>
        <p:grpSp>
          <p:nvGrpSpPr>
            <p:cNvPr id="5334" name="Google Shape;5334;p144"/>
            <p:cNvGrpSpPr/>
            <p:nvPr/>
          </p:nvGrpSpPr>
          <p:grpSpPr>
            <a:xfrm>
              <a:off x="-4293326" y="1972283"/>
              <a:ext cx="4343399" cy="4348052"/>
              <a:chOff x="-7148908" y="-4212278"/>
              <a:chExt cx="4792664" cy="4819651"/>
            </a:xfrm>
          </p:grpSpPr>
          <p:sp>
            <p:nvSpPr>
              <p:cNvPr id="5335" name="Google Shape;5335;p144"/>
              <p:cNvSpPr/>
              <p:nvPr/>
            </p:nvSpPr>
            <p:spPr>
              <a:xfrm>
                <a:off x="-4751782" y="-4212278"/>
                <a:ext cx="2278063" cy="2405063"/>
              </a:xfrm>
              <a:custGeom>
                <a:rect b="b" l="l" r="r" t="t"/>
                <a:pathLst>
                  <a:path extrusionOk="0" h="1515" w="1435">
                    <a:moveTo>
                      <a:pt x="0" y="0"/>
                    </a:moveTo>
                    <a:lnTo>
                      <a:pt x="120" y="6"/>
                    </a:lnTo>
                    <a:lnTo>
                      <a:pt x="240" y="23"/>
                    </a:lnTo>
                    <a:lnTo>
                      <a:pt x="354" y="46"/>
                    </a:lnTo>
                    <a:lnTo>
                      <a:pt x="469" y="75"/>
                    </a:lnTo>
                    <a:lnTo>
                      <a:pt x="583" y="121"/>
                    </a:lnTo>
                    <a:lnTo>
                      <a:pt x="686" y="167"/>
                    </a:lnTo>
                    <a:lnTo>
                      <a:pt x="789" y="224"/>
                    </a:lnTo>
                    <a:lnTo>
                      <a:pt x="886" y="293"/>
                    </a:lnTo>
                    <a:lnTo>
                      <a:pt x="978" y="362"/>
                    </a:lnTo>
                    <a:lnTo>
                      <a:pt x="1063" y="442"/>
                    </a:lnTo>
                    <a:lnTo>
                      <a:pt x="1143" y="528"/>
                    </a:lnTo>
                    <a:lnTo>
                      <a:pt x="1218" y="620"/>
                    </a:lnTo>
                    <a:lnTo>
                      <a:pt x="1281" y="723"/>
                    </a:lnTo>
                    <a:lnTo>
                      <a:pt x="1343" y="827"/>
                    </a:lnTo>
                    <a:lnTo>
                      <a:pt x="1395" y="936"/>
                    </a:lnTo>
                    <a:lnTo>
                      <a:pt x="1435" y="1050"/>
                    </a:lnTo>
                    <a:lnTo>
                      <a:pt x="0" y="15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6" name="Google Shape;5336;p144"/>
              <p:cNvSpPr/>
              <p:nvPr/>
            </p:nvSpPr>
            <p:spPr>
              <a:xfrm>
                <a:off x="-4751782" y="-2545403"/>
                <a:ext cx="2395538" cy="2687638"/>
              </a:xfrm>
              <a:custGeom>
                <a:rect b="b" l="l" r="r" t="t"/>
                <a:pathLst>
                  <a:path extrusionOk="0" h="1693" w="1509">
                    <a:moveTo>
                      <a:pt x="1435" y="0"/>
                    </a:moveTo>
                    <a:lnTo>
                      <a:pt x="1469" y="115"/>
                    </a:lnTo>
                    <a:lnTo>
                      <a:pt x="1492" y="236"/>
                    </a:lnTo>
                    <a:lnTo>
                      <a:pt x="1504" y="356"/>
                    </a:lnTo>
                    <a:lnTo>
                      <a:pt x="1509" y="471"/>
                    </a:lnTo>
                    <a:lnTo>
                      <a:pt x="1504" y="591"/>
                    </a:lnTo>
                    <a:lnTo>
                      <a:pt x="1492" y="706"/>
                    </a:lnTo>
                    <a:lnTo>
                      <a:pt x="1469" y="821"/>
                    </a:lnTo>
                    <a:lnTo>
                      <a:pt x="1435" y="936"/>
                    </a:lnTo>
                    <a:lnTo>
                      <a:pt x="1395" y="1045"/>
                    </a:lnTo>
                    <a:lnTo>
                      <a:pt x="1343" y="1154"/>
                    </a:lnTo>
                    <a:lnTo>
                      <a:pt x="1286" y="1257"/>
                    </a:lnTo>
                    <a:lnTo>
                      <a:pt x="1223" y="1355"/>
                    </a:lnTo>
                    <a:lnTo>
                      <a:pt x="1149" y="1446"/>
                    </a:lnTo>
                    <a:lnTo>
                      <a:pt x="1069" y="1538"/>
                    </a:lnTo>
                    <a:lnTo>
                      <a:pt x="983" y="1618"/>
                    </a:lnTo>
                    <a:lnTo>
                      <a:pt x="886" y="1693"/>
                    </a:lnTo>
                    <a:lnTo>
                      <a:pt x="0" y="465"/>
                    </a:lnTo>
                    <a:lnTo>
                      <a:pt x="1435" y="0"/>
                    </a:ln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7" name="Google Shape;5337;p144"/>
              <p:cNvSpPr/>
              <p:nvPr/>
            </p:nvSpPr>
            <p:spPr>
              <a:xfrm>
                <a:off x="-6158308" y="-1807215"/>
                <a:ext cx="2813050" cy="2414588"/>
              </a:xfrm>
              <a:custGeom>
                <a:rect b="b" l="l" r="r" t="t"/>
                <a:pathLst>
                  <a:path extrusionOk="0" h="1521" w="1772">
                    <a:moveTo>
                      <a:pt x="1772" y="1228"/>
                    </a:moveTo>
                    <a:lnTo>
                      <a:pt x="1669" y="1297"/>
                    </a:lnTo>
                    <a:lnTo>
                      <a:pt x="1566" y="1354"/>
                    </a:lnTo>
                    <a:lnTo>
                      <a:pt x="1458" y="1406"/>
                    </a:lnTo>
                    <a:lnTo>
                      <a:pt x="1343" y="1446"/>
                    </a:lnTo>
                    <a:lnTo>
                      <a:pt x="1235" y="1475"/>
                    </a:lnTo>
                    <a:lnTo>
                      <a:pt x="1120" y="1498"/>
                    </a:lnTo>
                    <a:lnTo>
                      <a:pt x="1000" y="1515"/>
                    </a:lnTo>
                    <a:lnTo>
                      <a:pt x="886" y="1521"/>
                    </a:lnTo>
                    <a:lnTo>
                      <a:pt x="766" y="1515"/>
                    </a:lnTo>
                    <a:lnTo>
                      <a:pt x="651" y="1498"/>
                    </a:lnTo>
                    <a:lnTo>
                      <a:pt x="537" y="1475"/>
                    </a:lnTo>
                    <a:lnTo>
                      <a:pt x="423" y="1446"/>
                    </a:lnTo>
                    <a:lnTo>
                      <a:pt x="314" y="1406"/>
                    </a:lnTo>
                    <a:lnTo>
                      <a:pt x="205" y="1354"/>
                    </a:lnTo>
                    <a:lnTo>
                      <a:pt x="97" y="1297"/>
                    </a:lnTo>
                    <a:lnTo>
                      <a:pt x="0" y="1228"/>
                    </a:lnTo>
                    <a:lnTo>
                      <a:pt x="886" y="0"/>
                    </a:lnTo>
                    <a:lnTo>
                      <a:pt x="1772" y="1228"/>
                    </a:lnTo>
                    <a:close/>
                  </a:path>
                </a:pathLst>
              </a:custGeom>
              <a:solidFill>
                <a:schemeClr val="accent3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8" name="Google Shape;5338;p144"/>
              <p:cNvSpPr/>
              <p:nvPr/>
            </p:nvSpPr>
            <p:spPr>
              <a:xfrm>
                <a:off x="-7148908" y="-2545403"/>
                <a:ext cx="2397125" cy="2687638"/>
              </a:xfrm>
              <a:custGeom>
                <a:rect b="b" l="l" r="r" t="t"/>
                <a:pathLst>
                  <a:path extrusionOk="0" h="1693" w="1510">
                    <a:moveTo>
                      <a:pt x="624" y="1693"/>
                    </a:moveTo>
                    <a:lnTo>
                      <a:pt x="526" y="1618"/>
                    </a:lnTo>
                    <a:lnTo>
                      <a:pt x="435" y="1538"/>
                    </a:lnTo>
                    <a:lnTo>
                      <a:pt x="355" y="1446"/>
                    </a:lnTo>
                    <a:lnTo>
                      <a:pt x="286" y="1355"/>
                    </a:lnTo>
                    <a:lnTo>
                      <a:pt x="218" y="1257"/>
                    </a:lnTo>
                    <a:lnTo>
                      <a:pt x="161" y="1154"/>
                    </a:lnTo>
                    <a:lnTo>
                      <a:pt x="115" y="1045"/>
                    </a:lnTo>
                    <a:lnTo>
                      <a:pt x="75" y="936"/>
                    </a:lnTo>
                    <a:lnTo>
                      <a:pt x="40" y="821"/>
                    </a:lnTo>
                    <a:lnTo>
                      <a:pt x="18" y="706"/>
                    </a:lnTo>
                    <a:lnTo>
                      <a:pt x="6" y="591"/>
                    </a:lnTo>
                    <a:lnTo>
                      <a:pt x="0" y="471"/>
                    </a:lnTo>
                    <a:lnTo>
                      <a:pt x="0" y="356"/>
                    </a:lnTo>
                    <a:lnTo>
                      <a:pt x="18" y="236"/>
                    </a:lnTo>
                    <a:lnTo>
                      <a:pt x="40" y="115"/>
                    </a:lnTo>
                    <a:lnTo>
                      <a:pt x="75" y="0"/>
                    </a:lnTo>
                    <a:lnTo>
                      <a:pt x="1510" y="465"/>
                    </a:lnTo>
                    <a:lnTo>
                      <a:pt x="624" y="1693"/>
                    </a:ln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9" name="Google Shape;5339;p144"/>
              <p:cNvSpPr/>
              <p:nvPr/>
            </p:nvSpPr>
            <p:spPr>
              <a:xfrm>
                <a:off x="-7029845" y="-4212278"/>
                <a:ext cx="2278063" cy="2405063"/>
              </a:xfrm>
              <a:custGeom>
                <a:rect b="b" l="l" r="r" t="t"/>
                <a:pathLst>
                  <a:path extrusionOk="0" h="1515" w="1435">
                    <a:moveTo>
                      <a:pt x="0" y="1050"/>
                    </a:moveTo>
                    <a:lnTo>
                      <a:pt x="40" y="936"/>
                    </a:lnTo>
                    <a:lnTo>
                      <a:pt x="91" y="827"/>
                    </a:lnTo>
                    <a:lnTo>
                      <a:pt x="148" y="723"/>
                    </a:lnTo>
                    <a:lnTo>
                      <a:pt x="217" y="620"/>
                    </a:lnTo>
                    <a:lnTo>
                      <a:pt x="291" y="528"/>
                    </a:lnTo>
                    <a:lnTo>
                      <a:pt x="366" y="442"/>
                    </a:lnTo>
                    <a:lnTo>
                      <a:pt x="457" y="362"/>
                    </a:lnTo>
                    <a:lnTo>
                      <a:pt x="549" y="293"/>
                    </a:lnTo>
                    <a:lnTo>
                      <a:pt x="646" y="224"/>
                    </a:lnTo>
                    <a:lnTo>
                      <a:pt x="743" y="167"/>
                    </a:lnTo>
                    <a:lnTo>
                      <a:pt x="852" y="121"/>
                    </a:lnTo>
                    <a:lnTo>
                      <a:pt x="960" y="75"/>
                    </a:lnTo>
                    <a:lnTo>
                      <a:pt x="1075" y="46"/>
                    </a:lnTo>
                    <a:lnTo>
                      <a:pt x="1195" y="23"/>
                    </a:lnTo>
                    <a:lnTo>
                      <a:pt x="1315" y="6"/>
                    </a:lnTo>
                    <a:lnTo>
                      <a:pt x="1435" y="0"/>
                    </a:lnTo>
                    <a:lnTo>
                      <a:pt x="1435" y="1515"/>
                    </a:lnTo>
                    <a:lnTo>
                      <a:pt x="0" y="1050"/>
                    </a:lnTo>
                    <a:close/>
                  </a:path>
                </a:pathLst>
              </a:custGeom>
              <a:solidFill>
                <a:schemeClr val="accent5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40" name="Google Shape;5340;p144"/>
            <p:cNvSpPr/>
            <p:nvPr/>
          </p:nvSpPr>
          <p:spPr>
            <a:xfrm>
              <a:off x="-2121074" y="2475050"/>
              <a:ext cx="1585475" cy="1667957"/>
            </a:xfrm>
            <a:custGeom>
              <a:rect b="b" l="l" r="r" t="t"/>
              <a:pathLst>
                <a:path extrusionOk="0" h="1515" w="1435">
                  <a:moveTo>
                    <a:pt x="0" y="0"/>
                  </a:moveTo>
                  <a:lnTo>
                    <a:pt x="120" y="6"/>
                  </a:lnTo>
                  <a:lnTo>
                    <a:pt x="240" y="23"/>
                  </a:lnTo>
                  <a:lnTo>
                    <a:pt x="354" y="46"/>
                  </a:lnTo>
                  <a:lnTo>
                    <a:pt x="469" y="75"/>
                  </a:lnTo>
                  <a:lnTo>
                    <a:pt x="583" y="121"/>
                  </a:lnTo>
                  <a:lnTo>
                    <a:pt x="686" y="167"/>
                  </a:lnTo>
                  <a:lnTo>
                    <a:pt x="789" y="224"/>
                  </a:lnTo>
                  <a:lnTo>
                    <a:pt x="886" y="293"/>
                  </a:lnTo>
                  <a:lnTo>
                    <a:pt x="978" y="362"/>
                  </a:lnTo>
                  <a:lnTo>
                    <a:pt x="1063" y="442"/>
                  </a:lnTo>
                  <a:lnTo>
                    <a:pt x="1143" y="528"/>
                  </a:lnTo>
                  <a:lnTo>
                    <a:pt x="1218" y="620"/>
                  </a:lnTo>
                  <a:lnTo>
                    <a:pt x="1281" y="723"/>
                  </a:lnTo>
                  <a:lnTo>
                    <a:pt x="1343" y="827"/>
                  </a:lnTo>
                  <a:lnTo>
                    <a:pt x="1395" y="936"/>
                  </a:lnTo>
                  <a:lnTo>
                    <a:pt x="1435" y="1050"/>
                  </a:lnTo>
                  <a:lnTo>
                    <a:pt x="0" y="1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767"/>
            </a:solidFill>
            <a:ln cap="flat" cmpd="sng" w="9525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1" name="Google Shape;5341;p144"/>
            <p:cNvSpPr/>
            <p:nvPr/>
          </p:nvSpPr>
          <p:spPr>
            <a:xfrm>
              <a:off x="-2121074" y="3631059"/>
              <a:ext cx="1667235" cy="1863928"/>
            </a:xfrm>
            <a:custGeom>
              <a:rect b="b" l="l" r="r" t="t"/>
              <a:pathLst>
                <a:path extrusionOk="0" h="1693" w="1509">
                  <a:moveTo>
                    <a:pt x="1435" y="0"/>
                  </a:moveTo>
                  <a:lnTo>
                    <a:pt x="1469" y="115"/>
                  </a:lnTo>
                  <a:lnTo>
                    <a:pt x="1492" y="236"/>
                  </a:lnTo>
                  <a:lnTo>
                    <a:pt x="1504" y="356"/>
                  </a:lnTo>
                  <a:lnTo>
                    <a:pt x="1509" y="471"/>
                  </a:lnTo>
                  <a:lnTo>
                    <a:pt x="1504" y="591"/>
                  </a:lnTo>
                  <a:lnTo>
                    <a:pt x="1492" y="706"/>
                  </a:lnTo>
                  <a:lnTo>
                    <a:pt x="1469" y="821"/>
                  </a:lnTo>
                  <a:lnTo>
                    <a:pt x="1435" y="936"/>
                  </a:lnTo>
                  <a:lnTo>
                    <a:pt x="1395" y="1045"/>
                  </a:lnTo>
                  <a:lnTo>
                    <a:pt x="1343" y="1154"/>
                  </a:lnTo>
                  <a:lnTo>
                    <a:pt x="1286" y="1257"/>
                  </a:lnTo>
                  <a:lnTo>
                    <a:pt x="1223" y="1355"/>
                  </a:lnTo>
                  <a:lnTo>
                    <a:pt x="1149" y="1446"/>
                  </a:lnTo>
                  <a:lnTo>
                    <a:pt x="1069" y="1538"/>
                  </a:lnTo>
                  <a:lnTo>
                    <a:pt x="983" y="1618"/>
                  </a:lnTo>
                  <a:lnTo>
                    <a:pt x="886" y="1693"/>
                  </a:lnTo>
                  <a:lnTo>
                    <a:pt x="0" y="465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rgbClr val="FFB26A"/>
            </a:solidFill>
            <a:ln cap="flat" cmpd="sng" w="9525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2" name="Google Shape;5342;p144"/>
            <p:cNvSpPr/>
            <p:nvPr/>
          </p:nvSpPr>
          <p:spPr>
            <a:xfrm>
              <a:off x="-3099981" y="4143007"/>
              <a:ext cx="1957813" cy="1674562"/>
            </a:xfrm>
            <a:custGeom>
              <a:rect b="b" l="l" r="r" t="t"/>
              <a:pathLst>
                <a:path extrusionOk="0" h="1521" w="1772">
                  <a:moveTo>
                    <a:pt x="1772" y="1228"/>
                  </a:moveTo>
                  <a:lnTo>
                    <a:pt x="1669" y="1297"/>
                  </a:lnTo>
                  <a:lnTo>
                    <a:pt x="1566" y="1354"/>
                  </a:lnTo>
                  <a:lnTo>
                    <a:pt x="1458" y="1406"/>
                  </a:lnTo>
                  <a:lnTo>
                    <a:pt x="1343" y="1446"/>
                  </a:lnTo>
                  <a:lnTo>
                    <a:pt x="1235" y="1475"/>
                  </a:lnTo>
                  <a:lnTo>
                    <a:pt x="1120" y="1498"/>
                  </a:lnTo>
                  <a:lnTo>
                    <a:pt x="1000" y="1515"/>
                  </a:lnTo>
                  <a:lnTo>
                    <a:pt x="886" y="1521"/>
                  </a:lnTo>
                  <a:lnTo>
                    <a:pt x="766" y="1515"/>
                  </a:lnTo>
                  <a:lnTo>
                    <a:pt x="651" y="1498"/>
                  </a:lnTo>
                  <a:lnTo>
                    <a:pt x="537" y="1475"/>
                  </a:lnTo>
                  <a:lnTo>
                    <a:pt x="423" y="1446"/>
                  </a:lnTo>
                  <a:lnTo>
                    <a:pt x="314" y="1406"/>
                  </a:lnTo>
                  <a:lnTo>
                    <a:pt x="205" y="1354"/>
                  </a:lnTo>
                  <a:lnTo>
                    <a:pt x="97" y="1297"/>
                  </a:lnTo>
                  <a:lnTo>
                    <a:pt x="0" y="1228"/>
                  </a:lnTo>
                  <a:lnTo>
                    <a:pt x="886" y="0"/>
                  </a:lnTo>
                  <a:lnTo>
                    <a:pt x="1772" y="1228"/>
                  </a:lnTo>
                  <a:close/>
                </a:path>
              </a:pathLst>
            </a:custGeom>
            <a:solidFill>
              <a:srgbClr val="FFD167"/>
            </a:solidFill>
            <a:ln cap="flat" cmpd="sng" w="9525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3" name="Google Shape;5343;p144"/>
            <p:cNvSpPr/>
            <p:nvPr/>
          </p:nvSpPr>
          <p:spPr>
            <a:xfrm>
              <a:off x="-3789414" y="3631059"/>
              <a:ext cx="1668339" cy="1863928"/>
            </a:xfrm>
            <a:custGeom>
              <a:rect b="b" l="l" r="r" t="t"/>
              <a:pathLst>
                <a:path extrusionOk="0" h="1693" w="1510">
                  <a:moveTo>
                    <a:pt x="624" y="1693"/>
                  </a:moveTo>
                  <a:lnTo>
                    <a:pt x="526" y="1618"/>
                  </a:lnTo>
                  <a:lnTo>
                    <a:pt x="435" y="1538"/>
                  </a:lnTo>
                  <a:lnTo>
                    <a:pt x="355" y="1446"/>
                  </a:lnTo>
                  <a:lnTo>
                    <a:pt x="286" y="1355"/>
                  </a:lnTo>
                  <a:lnTo>
                    <a:pt x="218" y="1257"/>
                  </a:lnTo>
                  <a:lnTo>
                    <a:pt x="161" y="1154"/>
                  </a:lnTo>
                  <a:lnTo>
                    <a:pt x="115" y="1045"/>
                  </a:lnTo>
                  <a:lnTo>
                    <a:pt x="75" y="936"/>
                  </a:lnTo>
                  <a:lnTo>
                    <a:pt x="40" y="821"/>
                  </a:lnTo>
                  <a:lnTo>
                    <a:pt x="18" y="706"/>
                  </a:lnTo>
                  <a:lnTo>
                    <a:pt x="6" y="591"/>
                  </a:lnTo>
                  <a:lnTo>
                    <a:pt x="0" y="471"/>
                  </a:lnTo>
                  <a:lnTo>
                    <a:pt x="0" y="356"/>
                  </a:lnTo>
                  <a:lnTo>
                    <a:pt x="18" y="236"/>
                  </a:lnTo>
                  <a:lnTo>
                    <a:pt x="40" y="115"/>
                  </a:lnTo>
                  <a:lnTo>
                    <a:pt x="75" y="0"/>
                  </a:lnTo>
                  <a:lnTo>
                    <a:pt x="1510" y="465"/>
                  </a:lnTo>
                  <a:lnTo>
                    <a:pt x="624" y="1693"/>
                  </a:lnTo>
                  <a:close/>
                </a:path>
              </a:pathLst>
            </a:custGeom>
            <a:solidFill>
              <a:srgbClr val="55E1FC"/>
            </a:solidFill>
            <a:ln cap="flat" cmpd="sng" w="9525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4" name="Google Shape;5344;p144"/>
            <p:cNvSpPr/>
            <p:nvPr/>
          </p:nvSpPr>
          <p:spPr>
            <a:xfrm>
              <a:off x="-3706549" y="2475050"/>
              <a:ext cx="1585475" cy="1667957"/>
            </a:xfrm>
            <a:custGeom>
              <a:rect b="b" l="l" r="r" t="t"/>
              <a:pathLst>
                <a:path extrusionOk="0" h="1515" w="1435">
                  <a:moveTo>
                    <a:pt x="0" y="1050"/>
                  </a:moveTo>
                  <a:lnTo>
                    <a:pt x="40" y="936"/>
                  </a:lnTo>
                  <a:lnTo>
                    <a:pt x="91" y="827"/>
                  </a:lnTo>
                  <a:lnTo>
                    <a:pt x="148" y="723"/>
                  </a:lnTo>
                  <a:lnTo>
                    <a:pt x="217" y="620"/>
                  </a:lnTo>
                  <a:lnTo>
                    <a:pt x="291" y="528"/>
                  </a:lnTo>
                  <a:lnTo>
                    <a:pt x="366" y="442"/>
                  </a:lnTo>
                  <a:lnTo>
                    <a:pt x="457" y="362"/>
                  </a:lnTo>
                  <a:lnTo>
                    <a:pt x="549" y="293"/>
                  </a:lnTo>
                  <a:lnTo>
                    <a:pt x="646" y="224"/>
                  </a:lnTo>
                  <a:lnTo>
                    <a:pt x="743" y="167"/>
                  </a:lnTo>
                  <a:lnTo>
                    <a:pt x="852" y="121"/>
                  </a:lnTo>
                  <a:lnTo>
                    <a:pt x="960" y="75"/>
                  </a:lnTo>
                  <a:lnTo>
                    <a:pt x="1075" y="46"/>
                  </a:lnTo>
                  <a:lnTo>
                    <a:pt x="1195" y="23"/>
                  </a:lnTo>
                  <a:lnTo>
                    <a:pt x="1315" y="6"/>
                  </a:lnTo>
                  <a:lnTo>
                    <a:pt x="1435" y="0"/>
                  </a:lnTo>
                  <a:lnTo>
                    <a:pt x="1435" y="1515"/>
                  </a:lnTo>
                  <a:lnTo>
                    <a:pt x="0" y="1050"/>
                  </a:lnTo>
                  <a:close/>
                </a:path>
              </a:pathLst>
            </a:custGeom>
            <a:solidFill>
              <a:srgbClr val="CAD8EB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45" name="Google Shape;5345;p144"/>
          <p:cNvSpPr txBox="1"/>
          <p:nvPr/>
        </p:nvSpPr>
        <p:spPr>
          <a:xfrm>
            <a:off x="670180" y="4144816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46" name="Google Shape;5346;p144"/>
          <p:cNvSpPr txBox="1"/>
          <p:nvPr/>
        </p:nvSpPr>
        <p:spPr>
          <a:xfrm>
            <a:off x="4439092" y="5880005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47" name="Google Shape;5347;p144"/>
          <p:cNvSpPr txBox="1"/>
          <p:nvPr/>
        </p:nvSpPr>
        <p:spPr>
          <a:xfrm>
            <a:off x="7506091" y="1556842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48" name="Google Shape;5348;p144"/>
          <p:cNvSpPr txBox="1"/>
          <p:nvPr/>
        </p:nvSpPr>
        <p:spPr>
          <a:xfrm>
            <a:off x="8202198" y="4144816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49" name="Google Shape;5349;p144"/>
          <p:cNvSpPr txBox="1"/>
          <p:nvPr/>
        </p:nvSpPr>
        <p:spPr>
          <a:xfrm>
            <a:off x="1438941" y="1556842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50" name="Google Shape;5350;p144"/>
          <p:cNvSpPr/>
          <p:nvPr/>
        </p:nvSpPr>
        <p:spPr>
          <a:xfrm>
            <a:off x="5325433" y="2908357"/>
            <a:ext cx="1298246" cy="1285391"/>
          </a:xfrm>
          <a:prstGeom prst="ellipse">
            <a:avLst/>
          </a:prstGeom>
          <a:solidFill>
            <a:schemeClr val="lt1"/>
          </a:solidFill>
          <a:ln cap="flat" cmpd="sng" w="762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  <a:endParaRPr/>
          </a:p>
        </p:txBody>
      </p:sp>
      <p:grpSp>
        <p:nvGrpSpPr>
          <p:cNvPr id="5351" name="Google Shape;5351;p144"/>
          <p:cNvGrpSpPr/>
          <p:nvPr/>
        </p:nvGrpSpPr>
        <p:grpSpPr>
          <a:xfrm>
            <a:off x="5778953" y="4670017"/>
            <a:ext cx="415395" cy="415395"/>
            <a:chOff x="-4769427" y="-314325"/>
            <a:chExt cx="4660901" cy="4576762"/>
          </a:xfrm>
        </p:grpSpPr>
        <p:sp>
          <p:nvSpPr>
            <p:cNvPr id="5352" name="Google Shape;5352;p144"/>
            <p:cNvSpPr/>
            <p:nvPr/>
          </p:nvSpPr>
          <p:spPr>
            <a:xfrm>
              <a:off x="-4509077" y="-314325"/>
              <a:ext cx="4138613" cy="3956050"/>
            </a:xfrm>
            <a:custGeom>
              <a:rect b="b" l="l" r="r" t="t"/>
              <a:pathLst>
                <a:path extrusionOk="0" h="2085" w="2188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3" name="Google Shape;5353;p144"/>
            <p:cNvSpPr/>
            <p:nvPr/>
          </p:nvSpPr>
          <p:spPr>
            <a:xfrm>
              <a:off x="-1351539" y="-182563"/>
              <a:ext cx="406400" cy="439738"/>
            </a:xfrm>
            <a:custGeom>
              <a:rect b="b" l="l" r="r" t="t"/>
              <a:pathLst>
                <a:path extrusionOk="0" h="232" w="215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4" name="Google Shape;5354;p144"/>
            <p:cNvSpPr/>
            <p:nvPr/>
          </p:nvSpPr>
          <p:spPr>
            <a:xfrm>
              <a:off x="-3934402" y="-182563"/>
              <a:ext cx="407988" cy="439738"/>
            </a:xfrm>
            <a:custGeom>
              <a:rect b="b" l="l" r="r" t="t"/>
              <a:pathLst>
                <a:path extrusionOk="0" h="232" w="215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5" name="Google Shape;5355;p144"/>
            <p:cNvSpPr/>
            <p:nvPr/>
          </p:nvSpPr>
          <p:spPr>
            <a:xfrm>
              <a:off x="-4769427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6" name="Google Shape;5356;p144"/>
            <p:cNvSpPr/>
            <p:nvPr/>
          </p:nvSpPr>
          <p:spPr>
            <a:xfrm>
              <a:off x="-2562802" y="3795712"/>
              <a:ext cx="246063" cy="466725"/>
            </a:xfrm>
            <a:custGeom>
              <a:rect b="b" l="l" r="r" t="t"/>
              <a:pathLst>
                <a:path extrusionOk="0" h="246" w="130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7" name="Google Shape;5357;p144"/>
            <p:cNvSpPr/>
            <p:nvPr/>
          </p:nvSpPr>
          <p:spPr>
            <a:xfrm>
              <a:off x="-592714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58" name="Google Shape;5358;p144"/>
          <p:cNvGrpSpPr/>
          <p:nvPr/>
        </p:nvGrpSpPr>
        <p:grpSpPr>
          <a:xfrm>
            <a:off x="6507523" y="2381431"/>
            <a:ext cx="415395" cy="415395"/>
            <a:chOff x="5712408" y="975680"/>
            <a:chExt cx="671729" cy="639391"/>
          </a:xfrm>
        </p:grpSpPr>
        <p:sp>
          <p:nvSpPr>
            <p:cNvPr id="5359" name="Google Shape;5359;p144"/>
            <p:cNvSpPr/>
            <p:nvPr/>
          </p:nvSpPr>
          <p:spPr>
            <a:xfrm>
              <a:off x="5712408" y="975680"/>
              <a:ext cx="671729" cy="639391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60" name="Google Shape;5360;p144"/>
            <p:cNvSpPr/>
            <p:nvPr/>
          </p:nvSpPr>
          <p:spPr>
            <a:xfrm>
              <a:off x="5796917" y="1058042"/>
              <a:ext cx="502713" cy="338119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61" name="Google Shape;5361;p144"/>
            <p:cNvSpPr/>
            <p:nvPr/>
          </p:nvSpPr>
          <p:spPr>
            <a:xfrm>
              <a:off x="6017937" y="1404831"/>
              <a:ext cx="62840" cy="65023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62" name="Google Shape;5362;p144"/>
            <p:cNvSpPr/>
            <p:nvPr/>
          </p:nvSpPr>
          <p:spPr>
            <a:xfrm>
              <a:off x="5933429" y="1190255"/>
              <a:ext cx="84509" cy="88864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63" name="Google Shape;5363;p144"/>
            <p:cNvSpPr/>
            <p:nvPr/>
          </p:nvSpPr>
          <p:spPr>
            <a:xfrm>
              <a:off x="6026605" y="1175084"/>
              <a:ext cx="43337" cy="119208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364" name="Google Shape;5364;p144"/>
            <p:cNvSpPr/>
            <p:nvPr/>
          </p:nvSpPr>
          <p:spPr>
            <a:xfrm>
              <a:off x="6080776" y="1190255"/>
              <a:ext cx="82341" cy="88864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5365" name="Google Shape;5365;p144"/>
          <p:cNvSpPr/>
          <p:nvPr/>
        </p:nvSpPr>
        <p:spPr>
          <a:xfrm>
            <a:off x="5027575" y="2315608"/>
            <a:ext cx="415395" cy="415395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66" name="Google Shape;5366;p144"/>
          <p:cNvSpPr/>
          <p:nvPr/>
        </p:nvSpPr>
        <p:spPr>
          <a:xfrm>
            <a:off x="6983318" y="3754124"/>
            <a:ext cx="415395" cy="416431"/>
          </a:xfrm>
          <a:custGeom>
            <a:rect b="b" l="l" r="r" t="t"/>
            <a:pathLst>
              <a:path extrusionOk="0" h="2446" w="2448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67" name="Google Shape;5367;p144"/>
          <p:cNvGrpSpPr/>
          <p:nvPr/>
        </p:nvGrpSpPr>
        <p:grpSpPr>
          <a:xfrm>
            <a:off x="4540868" y="3797342"/>
            <a:ext cx="415395" cy="415395"/>
            <a:chOff x="-4769427" y="-314325"/>
            <a:chExt cx="4660901" cy="4576762"/>
          </a:xfrm>
        </p:grpSpPr>
        <p:sp>
          <p:nvSpPr>
            <p:cNvPr id="5368" name="Google Shape;5368;p144"/>
            <p:cNvSpPr/>
            <p:nvPr/>
          </p:nvSpPr>
          <p:spPr>
            <a:xfrm>
              <a:off x="-4509077" y="-314325"/>
              <a:ext cx="4138613" cy="3956050"/>
            </a:xfrm>
            <a:custGeom>
              <a:rect b="b" l="l" r="r" t="t"/>
              <a:pathLst>
                <a:path extrusionOk="0" h="2085" w="2188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9" name="Google Shape;5369;p144"/>
            <p:cNvSpPr/>
            <p:nvPr/>
          </p:nvSpPr>
          <p:spPr>
            <a:xfrm>
              <a:off x="-1351539" y="-182563"/>
              <a:ext cx="406400" cy="439738"/>
            </a:xfrm>
            <a:custGeom>
              <a:rect b="b" l="l" r="r" t="t"/>
              <a:pathLst>
                <a:path extrusionOk="0" h="232" w="215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0" name="Google Shape;5370;p144"/>
            <p:cNvSpPr/>
            <p:nvPr/>
          </p:nvSpPr>
          <p:spPr>
            <a:xfrm>
              <a:off x="-3934402" y="-182563"/>
              <a:ext cx="407988" cy="439738"/>
            </a:xfrm>
            <a:custGeom>
              <a:rect b="b" l="l" r="r" t="t"/>
              <a:pathLst>
                <a:path extrusionOk="0" h="232" w="215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1" name="Google Shape;5371;p144"/>
            <p:cNvSpPr/>
            <p:nvPr/>
          </p:nvSpPr>
          <p:spPr>
            <a:xfrm>
              <a:off x="-4769427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2" name="Google Shape;5372;p144"/>
            <p:cNvSpPr/>
            <p:nvPr/>
          </p:nvSpPr>
          <p:spPr>
            <a:xfrm>
              <a:off x="-2562802" y="3795712"/>
              <a:ext cx="246063" cy="466725"/>
            </a:xfrm>
            <a:custGeom>
              <a:rect b="b" l="l" r="r" t="t"/>
              <a:pathLst>
                <a:path extrusionOk="0" h="246" w="130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73" name="Google Shape;5373;p144"/>
            <p:cNvSpPr/>
            <p:nvPr/>
          </p:nvSpPr>
          <p:spPr>
            <a:xfrm>
              <a:off x="-592714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7" name="Shape 5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8" name="Google Shape;5378;p14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Circular layouts</a:t>
            </a:r>
            <a:endParaRPr/>
          </a:p>
        </p:txBody>
      </p:sp>
      <p:sp>
        <p:nvSpPr>
          <p:cNvPr id="5379" name="Google Shape;5379;p145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380" name="Google Shape;5380;p145"/>
          <p:cNvGrpSpPr/>
          <p:nvPr/>
        </p:nvGrpSpPr>
        <p:grpSpPr>
          <a:xfrm>
            <a:off x="3803650" y="1371600"/>
            <a:ext cx="4343399" cy="4348052"/>
            <a:chOff x="-5251450" y="950913"/>
            <a:chExt cx="4343399" cy="4348052"/>
          </a:xfrm>
        </p:grpSpPr>
        <p:grpSp>
          <p:nvGrpSpPr>
            <p:cNvPr id="5381" name="Google Shape;5381;p145"/>
            <p:cNvGrpSpPr/>
            <p:nvPr/>
          </p:nvGrpSpPr>
          <p:grpSpPr>
            <a:xfrm>
              <a:off x="-5251450" y="950913"/>
              <a:ext cx="4343399" cy="4348052"/>
              <a:chOff x="-5251450" y="950913"/>
              <a:chExt cx="4792663" cy="4819651"/>
            </a:xfrm>
          </p:grpSpPr>
          <p:sp>
            <p:nvSpPr>
              <p:cNvPr id="5382" name="Google Shape;5382;p145"/>
              <p:cNvSpPr/>
              <p:nvPr/>
            </p:nvSpPr>
            <p:spPr>
              <a:xfrm>
                <a:off x="-2854325" y="950913"/>
                <a:ext cx="2078038" cy="2405063"/>
              </a:xfrm>
              <a:custGeom>
                <a:rect b="b" l="l" r="r" t="t"/>
                <a:pathLst>
                  <a:path extrusionOk="0" h="1515" w="1309">
                    <a:moveTo>
                      <a:pt x="0" y="0"/>
                    </a:moveTo>
                    <a:lnTo>
                      <a:pt x="97" y="6"/>
                    </a:lnTo>
                    <a:lnTo>
                      <a:pt x="200" y="18"/>
                    </a:lnTo>
                    <a:lnTo>
                      <a:pt x="297" y="29"/>
                    </a:lnTo>
                    <a:lnTo>
                      <a:pt x="394" y="52"/>
                    </a:lnTo>
                    <a:lnTo>
                      <a:pt x="486" y="81"/>
                    </a:lnTo>
                    <a:lnTo>
                      <a:pt x="577" y="121"/>
                    </a:lnTo>
                    <a:lnTo>
                      <a:pt x="669" y="161"/>
                    </a:lnTo>
                    <a:lnTo>
                      <a:pt x="755" y="207"/>
                    </a:lnTo>
                    <a:lnTo>
                      <a:pt x="915" y="316"/>
                    </a:lnTo>
                    <a:lnTo>
                      <a:pt x="1063" y="442"/>
                    </a:lnTo>
                    <a:lnTo>
                      <a:pt x="1195" y="591"/>
                    </a:lnTo>
                    <a:lnTo>
                      <a:pt x="1309" y="758"/>
                    </a:lnTo>
                    <a:lnTo>
                      <a:pt x="0" y="15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3" name="Google Shape;5383;p145"/>
              <p:cNvSpPr/>
              <p:nvPr/>
            </p:nvSpPr>
            <p:spPr>
              <a:xfrm>
                <a:off x="-2854325" y="2154238"/>
                <a:ext cx="2395538" cy="2405063"/>
              </a:xfrm>
              <a:custGeom>
                <a:rect b="b" l="l" r="r" t="t"/>
                <a:pathLst>
                  <a:path extrusionOk="0" h="1515" w="1509">
                    <a:moveTo>
                      <a:pt x="1309" y="0"/>
                    </a:moveTo>
                    <a:lnTo>
                      <a:pt x="1355" y="92"/>
                    </a:lnTo>
                    <a:lnTo>
                      <a:pt x="1395" y="183"/>
                    </a:lnTo>
                    <a:lnTo>
                      <a:pt x="1429" y="275"/>
                    </a:lnTo>
                    <a:lnTo>
                      <a:pt x="1458" y="373"/>
                    </a:lnTo>
                    <a:lnTo>
                      <a:pt x="1481" y="464"/>
                    </a:lnTo>
                    <a:lnTo>
                      <a:pt x="1498" y="562"/>
                    </a:lnTo>
                    <a:lnTo>
                      <a:pt x="1504" y="660"/>
                    </a:lnTo>
                    <a:lnTo>
                      <a:pt x="1509" y="757"/>
                    </a:lnTo>
                    <a:lnTo>
                      <a:pt x="1504" y="855"/>
                    </a:lnTo>
                    <a:lnTo>
                      <a:pt x="1498" y="958"/>
                    </a:lnTo>
                    <a:lnTo>
                      <a:pt x="1481" y="1050"/>
                    </a:lnTo>
                    <a:lnTo>
                      <a:pt x="1458" y="1147"/>
                    </a:lnTo>
                    <a:lnTo>
                      <a:pt x="1429" y="1245"/>
                    </a:lnTo>
                    <a:lnTo>
                      <a:pt x="1395" y="1337"/>
                    </a:lnTo>
                    <a:lnTo>
                      <a:pt x="1355" y="1428"/>
                    </a:lnTo>
                    <a:lnTo>
                      <a:pt x="1309" y="1515"/>
                    </a:lnTo>
                    <a:lnTo>
                      <a:pt x="0" y="757"/>
                    </a:lnTo>
                    <a:lnTo>
                      <a:pt x="13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4" name="Google Shape;5384;p145"/>
              <p:cNvSpPr/>
              <p:nvPr/>
            </p:nvSpPr>
            <p:spPr>
              <a:xfrm>
                <a:off x="-2854325" y="3355976"/>
                <a:ext cx="2078038" cy="2414588"/>
              </a:xfrm>
              <a:custGeom>
                <a:rect b="b" l="l" r="r" t="t"/>
                <a:pathLst>
                  <a:path extrusionOk="0" h="1521" w="1309">
                    <a:moveTo>
                      <a:pt x="1309" y="758"/>
                    </a:moveTo>
                    <a:lnTo>
                      <a:pt x="1195" y="930"/>
                    </a:lnTo>
                    <a:lnTo>
                      <a:pt x="1063" y="1079"/>
                    </a:lnTo>
                    <a:lnTo>
                      <a:pt x="915" y="1205"/>
                    </a:lnTo>
                    <a:lnTo>
                      <a:pt x="755" y="1314"/>
                    </a:lnTo>
                    <a:lnTo>
                      <a:pt x="669" y="1360"/>
                    </a:lnTo>
                    <a:lnTo>
                      <a:pt x="577" y="1400"/>
                    </a:lnTo>
                    <a:lnTo>
                      <a:pt x="486" y="1435"/>
                    </a:lnTo>
                    <a:lnTo>
                      <a:pt x="394" y="1463"/>
                    </a:lnTo>
                    <a:lnTo>
                      <a:pt x="297" y="1486"/>
                    </a:lnTo>
                    <a:lnTo>
                      <a:pt x="200" y="1503"/>
                    </a:lnTo>
                    <a:lnTo>
                      <a:pt x="97" y="1515"/>
                    </a:lnTo>
                    <a:lnTo>
                      <a:pt x="0" y="1521"/>
                    </a:lnTo>
                    <a:lnTo>
                      <a:pt x="0" y="0"/>
                    </a:lnTo>
                    <a:lnTo>
                      <a:pt x="1309" y="758"/>
                    </a:lnTo>
                    <a:close/>
                  </a:path>
                </a:pathLst>
              </a:custGeom>
              <a:solidFill>
                <a:schemeClr val="accent3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5" name="Google Shape;5385;p145"/>
              <p:cNvSpPr/>
              <p:nvPr/>
            </p:nvSpPr>
            <p:spPr>
              <a:xfrm>
                <a:off x="-4932363" y="3355976"/>
                <a:ext cx="2078038" cy="2414588"/>
              </a:xfrm>
              <a:custGeom>
                <a:rect b="b" l="l" r="r" t="t"/>
                <a:pathLst>
                  <a:path extrusionOk="0" h="1521" w="1309">
                    <a:moveTo>
                      <a:pt x="1309" y="1521"/>
                    </a:moveTo>
                    <a:lnTo>
                      <a:pt x="1206" y="1515"/>
                    </a:lnTo>
                    <a:lnTo>
                      <a:pt x="1109" y="1503"/>
                    </a:lnTo>
                    <a:lnTo>
                      <a:pt x="1012" y="1486"/>
                    </a:lnTo>
                    <a:lnTo>
                      <a:pt x="914" y="1463"/>
                    </a:lnTo>
                    <a:lnTo>
                      <a:pt x="817" y="1435"/>
                    </a:lnTo>
                    <a:lnTo>
                      <a:pt x="726" y="1400"/>
                    </a:lnTo>
                    <a:lnTo>
                      <a:pt x="640" y="1360"/>
                    </a:lnTo>
                    <a:lnTo>
                      <a:pt x="554" y="1314"/>
                    </a:lnTo>
                    <a:lnTo>
                      <a:pt x="388" y="1205"/>
                    </a:lnTo>
                    <a:lnTo>
                      <a:pt x="240" y="1079"/>
                    </a:lnTo>
                    <a:lnTo>
                      <a:pt x="114" y="930"/>
                    </a:lnTo>
                    <a:lnTo>
                      <a:pt x="0" y="758"/>
                    </a:lnTo>
                    <a:lnTo>
                      <a:pt x="1309" y="0"/>
                    </a:lnTo>
                    <a:lnTo>
                      <a:pt x="1309" y="1521"/>
                    </a:lnTo>
                    <a:close/>
                  </a:path>
                </a:pathLst>
              </a:custGeom>
              <a:solidFill>
                <a:schemeClr val="accent4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6" name="Google Shape;5386;p145"/>
              <p:cNvSpPr/>
              <p:nvPr/>
            </p:nvSpPr>
            <p:spPr>
              <a:xfrm>
                <a:off x="-5251450" y="2154238"/>
                <a:ext cx="2397125" cy="2405063"/>
              </a:xfrm>
              <a:custGeom>
                <a:rect b="b" l="l" r="r" t="t"/>
                <a:pathLst>
                  <a:path extrusionOk="0" h="1515" w="1510">
                    <a:moveTo>
                      <a:pt x="201" y="1515"/>
                    </a:moveTo>
                    <a:lnTo>
                      <a:pt x="155" y="1428"/>
                    </a:lnTo>
                    <a:lnTo>
                      <a:pt x="115" y="1337"/>
                    </a:lnTo>
                    <a:lnTo>
                      <a:pt x="81" y="1245"/>
                    </a:lnTo>
                    <a:lnTo>
                      <a:pt x="52" y="1147"/>
                    </a:lnTo>
                    <a:lnTo>
                      <a:pt x="29" y="1050"/>
                    </a:lnTo>
                    <a:lnTo>
                      <a:pt x="12" y="958"/>
                    </a:lnTo>
                    <a:lnTo>
                      <a:pt x="0" y="855"/>
                    </a:lnTo>
                    <a:lnTo>
                      <a:pt x="0" y="757"/>
                    </a:lnTo>
                    <a:lnTo>
                      <a:pt x="0" y="660"/>
                    </a:lnTo>
                    <a:lnTo>
                      <a:pt x="12" y="562"/>
                    </a:lnTo>
                    <a:lnTo>
                      <a:pt x="29" y="464"/>
                    </a:lnTo>
                    <a:lnTo>
                      <a:pt x="52" y="373"/>
                    </a:lnTo>
                    <a:lnTo>
                      <a:pt x="81" y="275"/>
                    </a:lnTo>
                    <a:lnTo>
                      <a:pt x="115" y="183"/>
                    </a:lnTo>
                    <a:lnTo>
                      <a:pt x="155" y="92"/>
                    </a:lnTo>
                    <a:lnTo>
                      <a:pt x="201" y="0"/>
                    </a:lnTo>
                    <a:lnTo>
                      <a:pt x="1510" y="757"/>
                    </a:lnTo>
                    <a:lnTo>
                      <a:pt x="201" y="1515"/>
                    </a:lnTo>
                    <a:close/>
                  </a:path>
                </a:pathLst>
              </a:custGeom>
              <a:solidFill>
                <a:schemeClr val="accent5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7" name="Google Shape;5387;p145"/>
              <p:cNvSpPr/>
              <p:nvPr/>
            </p:nvSpPr>
            <p:spPr>
              <a:xfrm>
                <a:off x="-4932363" y="950913"/>
                <a:ext cx="2078038" cy="2405063"/>
              </a:xfrm>
              <a:custGeom>
                <a:rect b="b" l="l" r="r" t="t"/>
                <a:pathLst>
                  <a:path extrusionOk="0" h="1515" w="1309">
                    <a:moveTo>
                      <a:pt x="0" y="758"/>
                    </a:moveTo>
                    <a:lnTo>
                      <a:pt x="114" y="591"/>
                    </a:lnTo>
                    <a:lnTo>
                      <a:pt x="240" y="442"/>
                    </a:lnTo>
                    <a:lnTo>
                      <a:pt x="388" y="316"/>
                    </a:lnTo>
                    <a:lnTo>
                      <a:pt x="554" y="207"/>
                    </a:lnTo>
                    <a:lnTo>
                      <a:pt x="640" y="161"/>
                    </a:lnTo>
                    <a:lnTo>
                      <a:pt x="726" y="121"/>
                    </a:lnTo>
                    <a:lnTo>
                      <a:pt x="817" y="81"/>
                    </a:lnTo>
                    <a:lnTo>
                      <a:pt x="914" y="52"/>
                    </a:lnTo>
                    <a:lnTo>
                      <a:pt x="1012" y="29"/>
                    </a:lnTo>
                    <a:lnTo>
                      <a:pt x="1109" y="18"/>
                    </a:lnTo>
                    <a:lnTo>
                      <a:pt x="1206" y="6"/>
                    </a:lnTo>
                    <a:lnTo>
                      <a:pt x="1309" y="0"/>
                    </a:lnTo>
                    <a:lnTo>
                      <a:pt x="1309" y="1515"/>
                    </a:lnTo>
                    <a:lnTo>
                      <a:pt x="0" y="758"/>
                    </a:lnTo>
                    <a:close/>
                  </a:path>
                </a:pathLst>
              </a:custGeom>
              <a:solidFill>
                <a:schemeClr val="accent6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388" name="Google Shape;5388;p145"/>
            <p:cNvSpPr/>
            <p:nvPr/>
          </p:nvSpPr>
          <p:spPr>
            <a:xfrm>
              <a:off x="-3079198" y="1453680"/>
              <a:ext cx="1446263" cy="1667957"/>
            </a:xfrm>
            <a:custGeom>
              <a:rect b="b" l="l" r="r" t="t"/>
              <a:pathLst>
                <a:path extrusionOk="0" h="1515" w="1309">
                  <a:moveTo>
                    <a:pt x="0" y="0"/>
                  </a:moveTo>
                  <a:lnTo>
                    <a:pt x="97" y="6"/>
                  </a:lnTo>
                  <a:lnTo>
                    <a:pt x="200" y="18"/>
                  </a:lnTo>
                  <a:lnTo>
                    <a:pt x="297" y="29"/>
                  </a:lnTo>
                  <a:lnTo>
                    <a:pt x="394" y="52"/>
                  </a:lnTo>
                  <a:lnTo>
                    <a:pt x="486" y="81"/>
                  </a:lnTo>
                  <a:lnTo>
                    <a:pt x="577" y="121"/>
                  </a:lnTo>
                  <a:lnTo>
                    <a:pt x="669" y="161"/>
                  </a:lnTo>
                  <a:lnTo>
                    <a:pt x="755" y="207"/>
                  </a:lnTo>
                  <a:lnTo>
                    <a:pt x="915" y="316"/>
                  </a:lnTo>
                  <a:lnTo>
                    <a:pt x="1063" y="442"/>
                  </a:lnTo>
                  <a:lnTo>
                    <a:pt x="1195" y="591"/>
                  </a:lnTo>
                  <a:lnTo>
                    <a:pt x="1309" y="758"/>
                  </a:lnTo>
                  <a:lnTo>
                    <a:pt x="0" y="1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8767"/>
            </a:solidFill>
            <a:ln cap="flat" cmpd="sng" w="9525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9" name="Google Shape;5389;p145"/>
            <p:cNvSpPr/>
            <p:nvPr/>
          </p:nvSpPr>
          <p:spPr>
            <a:xfrm>
              <a:off x="-3079198" y="2288209"/>
              <a:ext cx="1667235" cy="1667957"/>
            </a:xfrm>
            <a:custGeom>
              <a:rect b="b" l="l" r="r" t="t"/>
              <a:pathLst>
                <a:path extrusionOk="0" h="1515" w="1509">
                  <a:moveTo>
                    <a:pt x="1309" y="0"/>
                  </a:moveTo>
                  <a:lnTo>
                    <a:pt x="1355" y="92"/>
                  </a:lnTo>
                  <a:lnTo>
                    <a:pt x="1395" y="183"/>
                  </a:lnTo>
                  <a:lnTo>
                    <a:pt x="1429" y="275"/>
                  </a:lnTo>
                  <a:lnTo>
                    <a:pt x="1458" y="373"/>
                  </a:lnTo>
                  <a:lnTo>
                    <a:pt x="1481" y="464"/>
                  </a:lnTo>
                  <a:lnTo>
                    <a:pt x="1498" y="562"/>
                  </a:lnTo>
                  <a:lnTo>
                    <a:pt x="1504" y="660"/>
                  </a:lnTo>
                  <a:lnTo>
                    <a:pt x="1509" y="757"/>
                  </a:lnTo>
                  <a:lnTo>
                    <a:pt x="1504" y="855"/>
                  </a:lnTo>
                  <a:lnTo>
                    <a:pt x="1498" y="958"/>
                  </a:lnTo>
                  <a:lnTo>
                    <a:pt x="1481" y="1050"/>
                  </a:lnTo>
                  <a:lnTo>
                    <a:pt x="1458" y="1147"/>
                  </a:lnTo>
                  <a:lnTo>
                    <a:pt x="1429" y="1245"/>
                  </a:lnTo>
                  <a:lnTo>
                    <a:pt x="1395" y="1337"/>
                  </a:lnTo>
                  <a:lnTo>
                    <a:pt x="1355" y="1428"/>
                  </a:lnTo>
                  <a:lnTo>
                    <a:pt x="1309" y="1515"/>
                  </a:lnTo>
                  <a:lnTo>
                    <a:pt x="0" y="757"/>
                  </a:lnTo>
                  <a:lnTo>
                    <a:pt x="1309" y="0"/>
                  </a:lnTo>
                  <a:close/>
                </a:path>
              </a:pathLst>
            </a:custGeom>
            <a:solidFill>
              <a:srgbClr val="FFB26A"/>
            </a:solidFill>
            <a:ln cap="flat" cmpd="sng" w="9525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0" name="Google Shape;5390;p145"/>
            <p:cNvSpPr/>
            <p:nvPr/>
          </p:nvSpPr>
          <p:spPr>
            <a:xfrm>
              <a:off x="-3079198" y="3121637"/>
              <a:ext cx="1446263" cy="1674562"/>
            </a:xfrm>
            <a:custGeom>
              <a:rect b="b" l="l" r="r" t="t"/>
              <a:pathLst>
                <a:path extrusionOk="0" h="1521" w="1309">
                  <a:moveTo>
                    <a:pt x="1309" y="758"/>
                  </a:moveTo>
                  <a:lnTo>
                    <a:pt x="1195" y="930"/>
                  </a:lnTo>
                  <a:lnTo>
                    <a:pt x="1063" y="1079"/>
                  </a:lnTo>
                  <a:lnTo>
                    <a:pt x="915" y="1205"/>
                  </a:lnTo>
                  <a:lnTo>
                    <a:pt x="755" y="1314"/>
                  </a:lnTo>
                  <a:lnTo>
                    <a:pt x="669" y="1360"/>
                  </a:lnTo>
                  <a:lnTo>
                    <a:pt x="577" y="1400"/>
                  </a:lnTo>
                  <a:lnTo>
                    <a:pt x="486" y="1435"/>
                  </a:lnTo>
                  <a:lnTo>
                    <a:pt x="394" y="1463"/>
                  </a:lnTo>
                  <a:lnTo>
                    <a:pt x="297" y="1486"/>
                  </a:lnTo>
                  <a:lnTo>
                    <a:pt x="200" y="1503"/>
                  </a:lnTo>
                  <a:lnTo>
                    <a:pt x="97" y="1515"/>
                  </a:lnTo>
                  <a:lnTo>
                    <a:pt x="0" y="1521"/>
                  </a:lnTo>
                  <a:lnTo>
                    <a:pt x="0" y="0"/>
                  </a:lnTo>
                  <a:lnTo>
                    <a:pt x="1309" y="758"/>
                  </a:lnTo>
                  <a:close/>
                </a:path>
              </a:pathLst>
            </a:custGeom>
            <a:solidFill>
              <a:srgbClr val="FFD167"/>
            </a:solidFill>
            <a:ln cap="flat" cmpd="sng" w="9525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1" name="Google Shape;5391;p145"/>
            <p:cNvSpPr/>
            <p:nvPr/>
          </p:nvSpPr>
          <p:spPr>
            <a:xfrm>
              <a:off x="-4525461" y="3121637"/>
              <a:ext cx="1446263" cy="1674562"/>
            </a:xfrm>
            <a:custGeom>
              <a:rect b="b" l="l" r="r" t="t"/>
              <a:pathLst>
                <a:path extrusionOk="0" h="1521" w="1309">
                  <a:moveTo>
                    <a:pt x="1309" y="1521"/>
                  </a:moveTo>
                  <a:lnTo>
                    <a:pt x="1206" y="1515"/>
                  </a:lnTo>
                  <a:lnTo>
                    <a:pt x="1109" y="1503"/>
                  </a:lnTo>
                  <a:lnTo>
                    <a:pt x="1012" y="1486"/>
                  </a:lnTo>
                  <a:lnTo>
                    <a:pt x="914" y="1463"/>
                  </a:lnTo>
                  <a:lnTo>
                    <a:pt x="817" y="1435"/>
                  </a:lnTo>
                  <a:lnTo>
                    <a:pt x="726" y="1400"/>
                  </a:lnTo>
                  <a:lnTo>
                    <a:pt x="640" y="1360"/>
                  </a:lnTo>
                  <a:lnTo>
                    <a:pt x="554" y="1314"/>
                  </a:lnTo>
                  <a:lnTo>
                    <a:pt x="388" y="1205"/>
                  </a:lnTo>
                  <a:lnTo>
                    <a:pt x="240" y="1079"/>
                  </a:lnTo>
                  <a:lnTo>
                    <a:pt x="114" y="930"/>
                  </a:lnTo>
                  <a:lnTo>
                    <a:pt x="0" y="758"/>
                  </a:lnTo>
                  <a:lnTo>
                    <a:pt x="1309" y="0"/>
                  </a:lnTo>
                  <a:lnTo>
                    <a:pt x="1309" y="1521"/>
                  </a:lnTo>
                  <a:close/>
                </a:path>
              </a:pathLst>
            </a:custGeom>
            <a:solidFill>
              <a:srgbClr val="55E1FC"/>
            </a:solidFill>
            <a:ln cap="flat" cmpd="sng" w="9525">
              <a:solidFill>
                <a:srgbClr val="F2F2F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4800" lIns="89600" spcFirstLastPara="1" rIns="89600" wrap="square" tIns="448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92" name="Google Shape;5392;p145"/>
            <p:cNvSpPr/>
            <p:nvPr/>
          </p:nvSpPr>
          <p:spPr>
            <a:xfrm>
              <a:off x="-4747538" y="2288209"/>
              <a:ext cx="1668340" cy="1667957"/>
            </a:xfrm>
            <a:custGeom>
              <a:rect b="b" l="l" r="r" t="t"/>
              <a:pathLst>
                <a:path extrusionOk="0" h="1515" w="1510">
                  <a:moveTo>
                    <a:pt x="201" y="1515"/>
                  </a:moveTo>
                  <a:lnTo>
                    <a:pt x="155" y="1428"/>
                  </a:lnTo>
                  <a:lnTo>
                    <a:pt x="115" y="1337"/>
                  </a:lnTo>
                  <a:lnTo>
                    <a:pt x="81" y="1245"/>
                  </a:lnTo>
                  <a:lnTo>
                    <a:pt x="52" y="1147"/>
                  </a:lnTo>
                  <a:lnTo>
                    <a:pt x="29" y="1050"/>
                  </a:lnTo>
                  <a:lnTo>
                    <a:pt x="12" y="958"/>
                  </a:lnTo>
                  <a:lnTo>
                    <a:pt x="0" y="855"/>
                  </a:lnTo>
                  <a:lnTo>
                    <a:pt x="0" y="757"/>
                  </a:lnTo>
                  <a:lnTo>
                    <a:pt x="0" y="660"/>
                  </a:lnTo>
                  <a:lnTo>
                    <a:pt x="12" y="562"/>
                  </a:lnTo>
                  <a:lnTo>
                    <a:pt x="29" y="464"/>
                  </a:lnTo>
                  <a:lnTo>
                    <a:pt x="52" y="373"/>
                  </a:lnTo>
                  <a:lnTo>
                    <a:pt x="81" y="275"/>
                  </a:lnTo>
                  <a:lnTo>
                    <a:pt x="115" y="183"/>
                  </a:lnTo>
                  <a:lnTo>
                    <a:pt x="155" y="92"/>
                  </a:lnTo>
                  <a:lnTo>
                    <a:pt x="201" y="0"/>
                  </a:lnTo>
                  <a:lnTo>
                    <a:pt x="1510" y="757"/>
                  </a:lnTo>
                  <a:lnTo>
                    <a:pt x="201" y="1515"/>
                  </a:lnTo>
                  <a:close/>
                </a:path>
              </a:pathLst>
            </a:custGeom>
            <a:solidFill>
              <a:srgbClr val="CAD8EB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3" name="Google Shape;5393;p145"/>
            <p:cNvSpPr/>
            <p:nvPr/>
          </p:nvSpPr>
          <p:spPr>
            <a:xfrm>
              <a:off x="-4525461" y="1453680"/>
              <a:ext cx="1446263" cy="1667957"/>
            </a:xfrm>
            <a:custGeom>
              <a:rect b="b" l="l" r="r" t="t"/>
              <a:pathLst>
                <a:path extrusionOk="0" h="1515" w="1309">
                  <a:moveTo>
                    <a:pt x="0" y="758"/>
                  </a:moveTo>
                  <a:lnTo>
                    <a:pt x="114" y="591"/>
                  </a:lnTo>
                  <a:lnTo>
                    <a:pt x="240" y="442"/>
                  </a:lnTo>
                  <a:lnTo>
                    <a:pt x="388" y="316"/>
                  </a:lnTo>
                  <a:lnTo>
                    <a:pt x="554" y="207"/>
                  </a:lnTo>
                  <a:lnTo>
                    <a:pt x="640" y="161"/>
                  </a:lnTo>
                  <a:lnTo>
                    <a:pt x="726" y="121"/>
                  </a:lnTo>
                  <a:lnTo>
                    <a:pt x="817" y="81"/>
                  </a:lnTo>
                  <a:lnTo>
                    <a:pt x="914" y="52"/>
                  </a:lnTo>
                  <a:lnTo>
                    <a:pt x="1012" y="29"/>
                  </a:lnTo>
                  <a:lnTo>
                    <a:pt x="1109" y="18"/>
                  </a:lnTo>
                  <a:lnTo>
                    <a:pt x="1206" y="6"/>
                  </a:lnTo>
                  <a:lnTo>
                    <a:pt x="1309" y="0"/>
                  </a:lnTo>
                  <a:lnTo>
                    <a:pt x="1309" y="1515"/>
                  </a:lnTo>
                  <a:lnTo>
                    <a:pt x="0" y="758"/>
                  </a:lnTo>
                  <a:close/>
                </a:path>
              </a:pathLst>
            </a:custGeom>
            <a:solidFill>
              <a:srgbClr val="C3C3C3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94" name="Google Shape;5394;p145"/>
          <p:cNvSpPr txBox="1"/>
          <p:nvPr/>
        </p:nvSpPr>
        <p:spPr>
          <a:xfrm>
            <a:off x="1714019" y="5473639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95" name="Google Shape;5395;p145"/>
          <p:cNvSpPr txBox="1"/>
          <p:nvPr/>
        </p:nvSpPr>
        <p:spPr>
          <a:xfrm>
            <a:off x="7187945" y="5473639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96" name="Google Shape;5396;p145"/>
          <p:cNvSpPr txBox="1"/>
          <p:nvPr/>
        </p:nvSpPr>
        <p:spPr>
          <a:xfrm>
            <a:off x="7061559" y="1338173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97" name="Google Shape;5397;p145"/>
          <p:cNvSpPr txBox="1"/>
          <p:nvPr/>
        </p:nvSpPr>
        <p:spPr>
          <a:xfrm>
            <a:off x="8309931" y="3466354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98" name="Google Shape;5398;p145"/>
          <p:cNvSpPr txBox="1"/>
          <p:nvPr/>
        </p:nvSpPr>
        <p:spPr>
          <a:xfrm>
            <a:off x="501975" y="3466354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399" name="Google Shape;5399;p145"/>
          <p:cNvSpPr txBox="1"/>
          <p:nvPr/>
        </p:nvSpPr>
        <p:spPr>
          <a:xfrm>
            <a:off x="1867885" y="1338173"/>
            <a:ext cx="3095119" cy="2492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Noto Sans Symbols"/>
              <a:buNone/>
            </a:pPr>
            <a:r>
              <a:rPr b="1" lang="en-US" sz="1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INSERT</a:t>
            </a:r>
            <a:r>
              <a:rPr b="1" lang="en-US" sz="1800">
                <a:solidFill>
                  <a:srgbClr val="2B487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lang="en-US" sz="1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5400" name="Google Shape;5400;p145"/>
          <p:cNvSpPr/>
          <p:nvPr/>
        </p:nvSpPr>
        <p:spPr>
          <a:xfrm>
            <a:off x="5325433" y="2908357"/>
            <a:ext cx="1298246" cy="1285391"/>
          </a:xfrm>
          <a:prstGeom prst="ellipse">
            <a:avLst/>
          </a:prstGeom>
          <a:solidFill>
            <a:schemeClr val="lt1"/>
          </a:solidFill>
          <a:ln cap="flat" cmpd="sng" w="762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  <a:endParaRPr/>
          </a:p>
        </p:txBody>
      </p:sp>
      <p:sp>
        <p:nvSpPr>
          <p:cNvPr id="5401" name="Google Shape;5401;p145"/>
          <p:cNvSpPr/>
          <p:nvPr/>
        </p:nvSpPr>
        <p:spPr>
          <a:xfrm>
            <a:off x="6415981" y="4411039"/>
            <a:ext cx="415395" cy="416431"/>
          </a:xfrm>
          <a:custGeom>
            <a:rect b="b" l="l" r="r" t="t"/>
            <a:pathLst>
              <a:path extrusionOk="0" h="2446" w="2448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02" name="Google Shape;5402;p145"/>
          <p:cNvGrpSpPr/>
          <p:nvPr/>
        </p:nvGrpSpPr>
        <p:grpSpPr>
          <a:xfrm>
            <a:off x="7061559" y="3354727"/>
            <a:ext cx="415395" cy="415395"/>
            <a:chOff x="-4769427" y="-314325"/>
            <a:chExt cx="4660901" cy="4576762"/>
          </a:xfrm>
        </p:grpSpPr>
        <p:sp>
          <p:nvSpPr>
            <p:cNvPr id="5403" name="Google Shape;5403;p145"/>
            <p:cNvSpPr/>
            <p:nvPr/>
          </p:nvSpPr>
          <p:spPr>
            <a:xfrm>
              <a:off x="-4509077" y="-314325"/>
              <a:ext cx="4138613" cy="3956050"/>
            </a:xfrm>
            <a:custGeom>
              <a:rect b="b" l="l" r="r" t="t"/>
              <a:pathLst>
                <a:path extrusionOk="0" h="2085" w="2188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4" name="Google Shape;5404;p145"/>
            <p:cNvSpPr/>
            <p:nvPr/>
          </p:nvSpPr>
          <p:spPr>
            <a:xfrm>
              <a:off x="-1351539" y="-182563"/>
              <a:ext cx="406400" cy="439738"/>
            </a:xfrm>
            <a:custGeom>
              <a:rect b="b" l="l" r="r" t="t"/>
              <a:pathLst>
                <a:path extrusionOk="0" h="232" w="215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5" name="Google Shape;5405;p145"/>
            <p:cNvSpPr/>
            <p:nvPr/>
          </p:nvSpPr>
          <p:spPr>
            <a:xfrm>
              <a:off x="-3934402" y="-182563"/>
              <a:ext cx="407988" cy="439738"/>
            </a:xfrm>
            <a:custGeom>
              <a:rect b="b" l="l" r="r" t="t"/>
              <a:pathLst>
                <a:path extrusionOk="0" h="232" w="215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6" name="Google Shape;5406;p145"/>
            <p:cNvSpPr/>
            <p:nvPr/>
          </p:nvSpPr>
          <p:spPr>
            <a:xfrm>
              <a:off x="-4769427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7" name="Google Shape;5407;p145"/>
            <p:cNvSpPr/>
            <p:nvPr/>
          </p:nvSpPr>
          <p:spPr>
            <a:xfrm>
              <a:off x="-2562802" y="3795712"/>
              <a:ext cx="246063" cy="466725"/>
            </a:xfrm>
            <a:custGeom>
              <a:rect b="b" l="l" r="r" t="t"/>
              <a:pathLst>
                <a:path extrusionOk="0" h="246" w="130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8" name="Google Shape;5408;p145"/>
            <p:cNvSpPr/>
            <p:nvPr/>
          </p:nvSpPr>
          <p:spPr>
            <a:xfrm>
              <a:off x="-592714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09" name="Google Shape;5409;p145"/>
          <p:cNvGrpSpPr/>
          <p:nvPr/>
        </p:nvGrpSpPr>
        <p:grpSpPr>
          <a:xfrm>
            <a:off x="6364372" y="2291406"/>
            <a:ext cx="415395" cy="415395"/>
            <a:chOff x="5712408" y="975680"/>
            <a:chExt cx="671729" cy="639391"/>
          </a:xfrm>
        </p:grpSpPr>
        <p:sp>
          <p:nvSpPr>
            <p:cNvPr id="5410" name="Google Shape;5410;p145"/>
            <p:cNvSpPr/>
            <p:nvPr/>
          </p:nvSpPr>
          <p:spPr>
            <a:xfrm>
              <a:off x="5712408" y="975680"/>
              <a:ext cx="671729" cy="639391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411" name="Google Shape;5411;p145"/>
            <p:cNvSpPr/>
            <p:nvPr/>
          </p:nvSpPr>
          <p:spPr>
            <a:xfrm>
              <a:off x="5796917" y="1058042"/>
              <a:ext cx="502713" cy="338119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412" name="Google Shape;5412;p145"/>
            <p:cNvSpPr/>
            <p:nvPr/>
          </p:nvSpPr>
          <p:spPr>
            <a:xfrm>
              <a:off x="6017937" y="1404831"/>
              <a:ext cx="62840" cy="65023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413" name="Google Shape;5413;p145"/>
            <p:cNvSpPr/>
            <p:nvPr/>
          </p:nvSpPr>
          <p:spPr>
            <a:xfrm>
              <a:off x="5933429" y="1190255"/>
              <a:ext cx="84509" cy="88864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414" name="Google Shape;5414;p145"/>
            <p:cNvSpPr/>
            <p:nvPr/>
          </p:nvSpPr>
          <p:spPr>
            <a:xfrm>
              <a:off x="6026605" y="1175084"/>
              <a:ext cx="43337" cy="119208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  <p:sp>
          <p:nvSpPr>
            <p:cNvPr id="5415" name="Google Shape;5415;p145"/>
            <p:cNvSpPr/>
            <p:nvPr/>
          </p:nvSpPr>
          <p:spPr>
            <a:xfrm>
              <a:off x="6080776" y="1190255"/>
              <a:ext cx="82341" cy="88864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Lato Light"/>
                <a:ea typeface="Lato Light"/>
                <a:cs typeface="Lato Light"/>
                <a:sym typeface="Lato Light"/>
              </a:endParaRPr>
            </a:p>
          </p:txBody>
        </p:sp>
      </p:grpSp>
      <p:sp>
        <p:nvSpPr>
          <p:cNvPr id="5416" name="Google Shape;5416;p145"/>
          <p:cNvSpPr/>
          <p:nvPr/>
        </p:nvSpPr>
        <p:spPr>
          <a:xfrm>
            <a:off x="5141732" y="2223112"/>
            <a:ext cx="415395" cy="415395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7" name="Google Shape;5417;p145"/>
          <p:cNvSpPr/>
          <p:nvPr/>
        </p:nvSpPr>
        <p:spPr>
          <a:xfrm>
            <a:off x="4492953" y="3343261"/>
            <a:ext cx="415395" cy="416431"/>
          </a:xfrm>
          <a:custGeom>
            <a:rect b="b" l="l" r="r" t="t"/>
            <a:pathLst>
              <a:path extrusionOk="0" h="2446" w="2448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18" name="Google Shape;5418;p145"/>
          <p:cNvGrpSpPr/>
          <p:nvPr/>
        </p:nvGrpSpPr>
        <p:grpSpPr>
          <a:xfrm>
            <a:off x="5132854" y="4448634"/>
            <a:ext cx="415395" cy="415395"/>
            <a:chOff x="-4769427" y="-314325"/>
            <a:chExt cx="4660901" cy="4576762"/>
          </a:xfrm>
        </p:grpSpPr>
        <p:sp>
          <p:nvSpPr>
            <p:cNvPr id="5419" name="Google Shape;5419;p145"/>
            <p:cNvSpPr/>
            <p:nvPr/>
          </p:nvSpPr>
          <p:spPr>
            <a:xfrm>
              <a:off x="-4509077" y="-314325"/>
              <a:ext cx="4138613" cy="3956050"/>
            </a:xfrm>
            <a:custGeom>
              <a:rect b="b" l="l" r="r" t="t"/>
              <a:pathLst>
                <a:path extrusionOk="0" h="2085" w="2188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0" name="Google Shape;5420;p145"/>
            <p:cNvSpPr/>
            <p:nvPr/>
          </p:nvSpPr>
          <p:spPr>
            <a:xfrm>
              <a:off x="-1351539" y="-182563"/>
              <a:ext cx="406400" cy="439738"/>
            </a:xfrm>
            <a:custGeom>
              <a:rect b="b" l="l" r="r" t="t"/>
              <a:pathLst>
                <a:path extrusionOk="0" h="232" w="215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1" name="Google Shape;5421;p145"/>
            <p:cNvSpPr/>
            <p:nvPr/>
          </p:nvSpPr>
          <p:spPr>
            <a:xfrm>
              <a:off x="-3934402" y="-182563"/>
              <a:ext cx="407988" cy="439738"/>
            </a:xfrm>
            <a:custGeom>
              <a:rect b="b" l="l" r="r" t="t"/>
              <a:pathLst>
                <a:path extrusionOk="0" h="232" w="215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2" name="Google Shape;5422;p145"/>
            <p:cNvSpPr/>
            <p:nvPr/>
          </p:nvSpPr>
          <p:spPr>
            <a:xfrm>
              <a:off x="-4769427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3" name="Google Shape;5423;p145"/>
            <p:cNvSpPr/>
            <p:nvPr/>
          </p:nvSpPr>
          <p:spPr>
            <a:xfrm>
              <a:off x="-2562802" y="3795712"/>
              <a:ext cx="246063" cy="466725"/>
            </a:xfrm>
            <a:custGeom>
              <a:rect b="b" l="l" r="r" t="t"/>
              <a:pathLst>
                <a:path extrusionOk="0" h="246" w="130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4" name="Google Shape;5424;p145"/>
            <p:cNvSpPr/>
            <p:nvPr/>
          </p:nvSpPr>
          <p:spPr>
            <a:xfrm>
              <a:off x="-592714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8" name="Shape 5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9" name="Google Shape;5429;p14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Slide Title</a:t>
            </a:r>
            <a:endParaRPr/>
          </a:p>
        </p:txBody>
      </p:sp>
      <p:sp>
        <p:nvSpPr>
          <p:cNvPr id="5430" name="Google Shape;5430;p146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431" name="Google Shape;5431;p146"/>
          <p:cNvSpPr/>
          <p:nvPr/>
        </p:nvSpPr>
        <p:spPr>
          <a:xfrm>
            <a:off x="4638680" y="2124837"/>
            <a:ext cx="2950410" cy="2950413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2" name="Google Shape;5432;p146"/>
          <p:cNvSpPr/>
          <p:nvPr/>
        </p:nvSpPr>
        <p:spPr>
          <a:xfrm>
            <a:off x="2046000" y="1017580"/>
            <a:ext cx="1286120" cy="1286121"/>
          </a:xfrm>
          <a:prstGeom prst="ellipse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3" name="Google Shape;5433;p146"/>
          <p:cNvSpPr/>
          <p:nvPr/>
        </p:nvSpPr>
        <p:spPr>
          <a:xfrm>
            <a:off x="2046000" y="4906606"/>
            <a:ext cx="1286120" cy="1286122"/>
          </a:xfrm>
          <a:prstGeom prst="ellipse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4" name="Google Shape;5434;p146"/>
          <p:cNvSpPr/>
          <p:nvPr/>
        </p:nvSpPr>
        <p:spPr>
          <a:xfrm>
            <a:off x="8859880" y="1017580"/>
            <a:ext cx="1286120" cy="1286121"/>
          </a:xfrm>
          <a:prstGeom prst="ellipse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5" name="Google Shape;5435;p146"/>
          <p:cNvSpPr/>
          <p:nvPr/>
        </p:nvSpPr>
        <p:spPr>
          <a:xfrm>
            <a:off x="8859880" y="4906606"/>
            <a:ext cx="1286120" cy="1286122"/>
          </a:xfrm>
          <a:prstGeom prst="ellipse">
            <a:avLst/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6" name="Google Shape;5436;p146"/>
          <p:cNvSpPr/>
          <p:nvPr/>
        </p:nvSpPr>
        <p:spPr>
          <a:xfrm>
            <a:off x="3240132" y="2288370"/>
            <a:ext cx="2098675" cy="1178802"/>
          </a:xfrm>
          <a:prstGeom prst="wedgeRoundRectCallout">
            <a:avLst>
              <a:gd fmla="val -41305" name="adj1"/>
              <a:gd fmla="val -77880" name="adj2"/>
              <a:gd fmla="val 16667" name="adj3"/>
            </a:avLst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7" name="Google Shape;5437;p146"/>
          <p:cNvSpPr/>
          <p:nvPr/>
        </p:nvSpPr>
        <p:spPr>
          <a:xfrm flipH="1">
            <a:off x="6822529" y="2288370"/>
            <a:ext cx="2098675" cy="1178802"/>
          </a:xfrm>
          <a:prstGeom prst="wedgeRoundRectCallout">
            <a:avLst>
              <a:gd fmla="val -41305" name="adj1"/>
              <a:gd fmla="val -77880" name="adj2"/>
              <a:gd fmla="val 16667" name="adj3"/>
            </a:avLst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8" name="Google Shape;5438;p146"/>
          <p:cNvSpPr/>
          <p:nvPr/>
        </p:nvSpPr>
        <p:spPr>
          <a:xfrm rot="10800000">
            <a:off x="6822529" y="3727803"/>
            <a:ext cx="2098675" cy="1178802"/>
          </a:xfrm>
          <a:prstGeom prst="wedgeRoundRectCallout">
            <a:avLst>
              <a:gd fmla="val -41305" name="adj1"/>
              <a:gd fmla="val -77880" name="adj2"/>
              <a:gd fmla="val 16667" name="adj3"/>
            </a:avLst>
          </a:pr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9" name="Google Shape;5439;p146"/>
          <p:cNvSpPr/>
          <p:nvPr/>
        </p:nvSpPr>
        <p:spPr>
          <a:xfrm flipH="1" rot="10800000">
            <a:off x="3240132" y="3727803"/>
            <a:ext cx="2098675" cy="1178802"/>
          </a:xfrm>
          <a:prstGeom prst="wedgeRoundRectCallout">
            <a:avLst>
              <a:gd fmla="val -41305" name="adj1"/>
              <a:gd fmla="val -77880" name="adj2"/>
              <a:gd fmla="val 16667" name="adj3"/>
            </a:avLst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0" name="Google Shape;5440;p146"/>
          <p:cNvSpPr/>
          <p:nvPr/>
        </p:nvSpPr>
        <p:spPr>
          <a:xfrm>
            <a:off x="3277608" y="2320735"/>
            <a:ext cx="2015204" cy="416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STRENGTH</a:t>
            </a:r>
            <a:endParaRPr/>
          </a:p>
        </p:txBody>
      </p:sp>
      <p:grpSp>
        <p:nvGrpSpPr>
          <p:cNvPr id="5441" name="Google Shape;5441;p146"/>
          <p:cNvGrpSpPr/>
          <p:nvPr/>
        </p:nvGrpSpPr>
        <p:grpSpPr>
          <a:xfrm>
            <a:off x="2282821" y="1299744"/>
            <a:ext cx="848818" cy="666222"/>
            <a:chOff x="60290" y="30145"/>
            <a:chExt cx="1728317" cy="1356528"/>
          </a:xfrm>
        </p:grpSpPr>
        <p:sp>
          <p:nvSpPr>
            <p:cNvPr id="5442" name="Google Shape;5442;p146"/>
            <p:cNvSpPr/>
            <p:nvPr/>
          </p:nvSpPr>
          <p:spPr>
            <a:xfrm>
              <a:off x="60290" y="30145"/>
              <a:ext cx="1728317" cy="1356528"/>
            </a:xfrm>
            <a:custGeom>
              <a:rect b="b" l="l" r="r" t="t"/>
              <a:pathLst>
                <a:path extrusionOk="0" h="1356528" w="1728317">
                  <a:moveTo>
                    <a:pt x="10048" y="1306286"/>
                  </a:moveTo>
                  <a:lnTo>
                    <a:pt x="0" y="1175657"/>
                  </a:lnTo>
                  <a:lnTo>
                    <a:pt x="432079" y="562708"/>
                  </a:lnTo>
                  <a:lnTo>
                    <a:pt x="542611" y="562708"/>
                  </a:lnTo>
                  <a:lnTo>
                    <a:pt x="643095" y="773723"/>
                  </a:lnTo>
                  <a:lnTo>
                    <a:pt x="914400" y="422031"/>
                  </a:lnTo>
                  <a:lnTo>
                    <a:pt x="1014884" y="422031"/>
                  </a:lnTo>
                  <a:lnTo>
                    <a:pt x="1165609" y="663191"/>
                  </a:lnTo>
                  <a:lnTo>
                    <a:pt x="1627833" y="130629"/>
                  </a:lnTo>
                  <a:lnTo>
                    <a:pt x="1266092" y="150725"/>
                  </a:lnTo>
                  <a:lnTo>
                    <a:pt x="1728317" y="0"/>
                  </a:lnTo>
                  <a:lnTo>
                    <a:pt x="1688123" y="391886"/>
                  </a:lnTo>
                  <a:lnTo>
                    <a:pt x="1668026" y="492369"/>
                  </a:lnTo>
                  <a:lnTo>
                    <a:pt x="1657978" y="160774"/>
                  </a:lnTo>
                  <a:lnTo>
                    <a:pt x="1195754" y="743578"/>
                  </a:lnTo>
                  <a:lnTo>
                    <a:pt x="1105319" y="753626"/>
                  </a:lnTo>
                  <a:lnTo>
                    <a:pt x="974690" y="552659"/>
                  </a:lnTo>
                  <a:lnTo>
                    <a:pt x="693336" y="924448"/>
                  </a:lnTo>
                  <a:lnTo>
                    <a:pt x="562708" y="924448"/>
                  </a:lnTo>
                  <a:lnTo>
                    <a:pt x="462224" y="723481"/>
                  </a:lnTo>
                  <a:lnTo>
                    <a:pt x="20097" y="1356528"/>
                  </a:lnTo>
                  <a:lnTo>
                    <a:pt x="10048" y="130628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3" name="Google Shape;5443;p146"/>
            <p:cNvSpPr/>
            <p:nvPr/>
          </p:nvSpPr>
          <p:spPr>
            <a:xfrm>
              <a:off x="100484" y="341644"/>
              <a:ext cx="130628" cy="643094"/>
            </a:xfrm>
            <a:custGeom>
              <a:rect b="b" l="l" r="r" t="t"/>
              <a:pathLst>
                <a:path extrusionOk="0" h="643094" w="130628">
                  <a:moveTo>
                    <a:pt x="60290" y="20097"/>
                  </a:moveTo>
                  <a:lnTo>
                    <a:pt x="130628" y="321547"/>
                  </a:lnTo>
                  <a:lnTo>
                    <a:pt x="110531" y="643094"/>
                  </a:lnTo>
                  <a:lnTo>
                    <a:pt x="0" y="622998"/>
                  </a:lnTo>
                  <a:lnTo>
                    <a:pt x="10048" y="0"/>
                  </a:lnTo>
                  <a:lnTo>
                    <a:pt x="60290" y="2009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4" name="Google Shape;5444;p146"/>
            <p:cNvSpPr/>
            <p:nvPr/>
          </p:nvSpPr>
          <p:spPr>
            <a:xfrm>
              <a:off x="231112" y="251209"/>
              <a:ext cx="1195754" cy="120580"/>
            </a:xfrm>
            <a:custGeom>
              <a:rect b="b" l="l" r="r" t="t"/>
              <a:pathLst>
                <a:path extrusionOk="0" h="120580" w="1195754">
                  <a:moveTo>
                    <a:pt x="0" y="100483"/>
                  </a:moveTo>
                  <a:lnTo>
                    <a:pt x="60290" y="0"/>
                  </a:lnTo>
                  <a:lnTo>
                    <a:pt x="1195754" y="40193"/>
                  </a:lnTo>
                  <a:lnTo>
                    <a:pt x="653143" y="120580"/>
                  </a:lnTo>
                  <a:lnTo>
                    <a:pt x="0" y="10048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5" name="Google Shape;5445;p146"/>
            <p:cNvSpPr/>
            <p:nvPr/>
          </p:nvSpPr>
          <p:spPr>
            <a:xfrm>
              <a:off x="1627833" y="542611"/>
              <a:ext cx="150725" cy="502418"/>
            </a:xfrm>
            <a:custGeom>
              <a:rect b="b" l="l" r="r" t="t"/>
              <a:pathLst>
                <a:path extrusionOk="0" h="502418" w="150725">
                  <a:moveTo>
                    <a:pt x="70338" y="0"/>
                  </a:moveTo>
                  <a:lnTo>
                    <a:pt x="0" y="100484"/>
                  </a:lnTo>
                  <a:lnTo>
                    <a:pt x="0" y="502418"/>
                  </a:lnTo>
                  <a:lnTo>
                    <a:pt x="150725" y="482321"/>
                  </a:lnTo>
                  <a:lnTo>
                    <a:pt x="703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6" name="Google Shape;5446;p146"/>
            <p:cNvSpPr/>
            <p:nvPr/>
          </p:nvSpPr>
          <p:spPr>
            <a:xfrm>
              <a:off x="301451" y="1055077"/>
              <a:ext cx="1446962" cy="100483"/>
            </a:xfrm>
            <a:custGeom>
              <a:rect b="b" l="l" r="r" t="t"/>
              <a:pathLst>
                <a:path extrusionOk="0" h="100483" w="1446962">
                  <a:moveTo>
                    <a:pt x="0" y="60290"/>
                  </a:moveTo>
                  <a:lnTo>
                    <a:pt x="1336430" y="0"/>
                  </a:lnTo>
                  <a:lnTo>
                    <a:pt x="1446962" y="100483"/>
                  </a:lnTo>
                  <a:lnTo>
                    <a:pt x="0" y="6029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47" name="Google Shape;5447;p146"/>
          <p:cNvGrpSpPr/>
          <p:nvPr/>
        </p:nvGrpSpPr>
        <p:grpSpPr>
          <a:xfrm>
            <a:off x="9105411" y="5146045"/>
            <a:ext cx="821398" cy="776478"/>
            <a:chOff x="3878664" y="3496826"/>
            <a:chExt cx="1286189" cy="1215851"/>
          </a:xfrm>
        </p:grpSpPr>
        <p:sp>
          <p:nvSpPr>
            <p:cNvPr id="5448" name="Google Shape;5448;p146"/>
            <p:cNvSpPr/>
            <p:nvPr/>
          </p:nvSpPr>
          <p:spPr>
            <a:xfrm>
              <a:off x="3878664" y="3496826"/>
              <a:ext cx="1286189" cy="1215851"/>
            </a:xfrm>
            <a:custGeom>
              <a:rect b="b" l="l" r="r" t="t"/>
              <a:pathLst>
                <a:path extrusionOk="0" h="1215851" w="1286189">
                  <a:moveTo>
                    <a:pt x="0" y="1075174"/>
                  </a:moveTo>
                  <a:lnTo>
                    <a:pt x="602901" y="0"/>
                  </a:lnTo>
                  <a:lnTo>
                    <a:pt x="683288" y="0"/>
                  </a:lnTo>
                  <a:lnTo>
                    <a:pt x="1286189" y="1115367"/>
                  </a:lnTo>
                  <a:lnTo>
                    <a:pt x="1266092" y="1175658"/>
                  </a:lnTo>
                  <a:lnTo>
                    <a:pt x="311499" y="1215851"/>
                  </a:lnTo>
                  <a:lnTo>
                    <a:pt x="160773" y="1135464"/>
                  </a:lnTo>
                  <a:lnTo>
                    <a:pt x="1165609" y="1095271"/>
                  </a:lnTo>
                  <a:lnTo>
                    <a:pt x="633046" y="70339"/>
                  </a:lnTo>
                  <a:lnTo>
                    <a:pt x="0" y="107517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9" name="Google Shape;5449;p146"/>
            <p:cNvSpPr/>
            <p:nvPr/>
          </p:nvSpPr>
          <p:spPr>
            <a:xfrm>
              <a:off x="4461468" y="3849686"/>
              <a:ext cx="120579" cy="502416"/>
            </a:xfrm>
            <a:custGeom>
              <a:rect b="b" l="l" r="r" t="t"/>
              <a:pathLst>
                <a:path extrusionOk="0" h="502417" w="120580">
                  <a:moveTo>
                    <a:pt x="40194" y="502417"/>
                  </a:moveTo>
                  <a:lnTo>
                    <a:pt x="0" y="0"/>
                  </a:lnTo>
                  <a:lnTo>
                    <a:pt x="120580" y="0"/>
                  </a:lnTo>
                  <a:lnTo>
                    <a:pt x="40194" y="5024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0" name="Google Shape;5450;p146"/>
            <p:cNvSpPr/>
            <p:nvPr/>
          </p:nvSpPr>
          <p:spPr>
            <a:xfrm>
              <a:off x="4431323" y="4431323"/>
              <a:ext cx="190919" cy="70339"/>
            </a:xfrm>
            <a:custGeom>
              <a:rect b="b" l="l" r="r" t="t"/>
              <a:pathLst>
                <a:path extrusionOk="0" h="70339" w="190919">
                  <a:moveTo>
                    <a:pt x="0" y="0"/>
                  </a:moveTo>
                  <a:lnTo>
                    <a:pt x="160774" y="0"/>
                  </a:lnTo>
                  <a:lnTo>
                    <a:pt x="190919" y="70339"/>
                  </a:lnTo>
                  <a:lnTo>
                    <a:pt x="50242" y="703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51" name="Google Shape;5451;p146"/>
          <p:cNvGrpSpPr/>
          <p:nvPr/>
        </p:nvGrpSpPr>
        <p:grpSpPr>
          <a:xfrm>
            <a:off x="2235917" y="5160358"/>
            <a:ext cx="897786" cy="744482"/>
            <a:chOff x="200967" y="3403250"/>
            <a:chExt cx="1688124" cy="1399862"/>
          </a:xfrm>
        </p:grpSpPr>
        <p:sp>
          <p:nvSpPr>
            <p:cNvPr id="5452" name="Google Shape;5452;p146"/>
            <p:cNvSpPr/>
            <p:nvPr/>
          </p:nvSpPr>
          <p:spPr>
            <a:xfrm>
              <a:off x="200967" y="3506875"/>
              <a:ext cx="1457011" cy="1296237"/>
            </a:xfrm>
            <a:custGeom>
              <a:rect b="b" l="l" r="r" t="t"/>
              <a:pathLst>
                <a:path extrusionOk="0" h="1296237" w="1457011">
                  <a:moveTo>
                    <a:pt x="673240" y="40193"/>
                  </a:moveTo>
                  <a:lnTo>
                    <a:pt x="482321" y="321547"/>
                  </a:lnTo>
                  <a:lnTo>
                    <a:pt x="20097" y="411982"/>
                  </a:lnTo>
                  <a:lnTo>
                    <a:pt x="0" y="462224"/>
                  </a:lnTo>
                  <a:lnTo>
                    <a:pt x="331596" y="803868"/>
                  </a:lnTo>
                  <a:lnTo>
                    <a:pt x="261257" y="1225899"/>
                  </a:lnTo>
                  <a:lnTo>
                    <a:pt x="331596" y="1296237"/>
                  </a:lnTo>
                  <a:lnTo>
                    <a:pt x="743578" y="1085222"/>
                  </a:lnTo>
                  <a:lnTo>
                    <a:pt x="1135464" y="1296237"/>
                  </a:lnTo>
                  <a:lnTo>
                    <a:pt x="1185706" y="1235947"/>
                  </a:lnTo>
                  <a:lnTo>
                    <a:pt x="1135464" y="793820"/>
                  </a:lnTo>
                  <a:lnTo>
                    <a:pt x="1457011" y="422030"/>
                  </a:lnTo>
                  <a:lnTo>
                    <a:pt x="954593" y="341644"/>
                  </a:lnTo>
                  <a:lnTo>
                    <a:pt x="783771" y="30145"/>
                  </a:lnTo>
                  <a:lnTo>
                    <a:pt x="904352" y="432079"/>
                  </a:lnTo>
                  <a:lnTo>
                    <a:pt x="1336431" y="472272"/>
                  </a:lnTo>
                  <a:lnTo>
                    <a:pt x="1014884" y="773723"/>
                  </a:lnTo>
                  <a:lnTo>
                    <a:pt x="1095270" y="1185705"/>
                  </a:lnTo>
                  <a:lnTo>
                    <a:pt x="753626" y="974690"/>
                  </a:lnTo>
                  <a:lnTo>
                    <a:pt x="361741" y="1145512"/>
                  </a:lnTo>
                  <a:lnTo>
                    <a:pt x="442128" y="773723"/>
                  </a:lnTo>
                  <a:lnTo>
                    <a:pt x="150725" y="462224"/>
                  </a:lnTo>
                  <a:lnTo>
                    <a:pt x="502418" y="422030"/>
                  </a:lnTo>
                  <a:lnTo>
                    <a:pt x="713433" y="0"/>
                  </a:lnTo>
                  <a:lnTo>
                    <a:pt x="673240" y="401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3" name="Google Shape;5453;p146"/>
            <p:cNvSpPr/>
            <p:nvPr/>
          </p:nvSpPr>
          <p:spPr>
            <a:xfrm>
              <a:off x="1219200" y="3403250"/>
              <a:ext cx="428730" cy="381422"/>
            </a:xfrm>
            <a:custGeom>
              <a:rect b="b" l="l" r="r" t="t"/>
              <a:pathLst>
                <a:path extrusionOk="0" h="1296237" w="1457011">
                  <a:moveTo>
                    <a:pt x="673240" y="40193"/>
                  </a:moveTo>
                  <a:lnTo>
                    <a:pt x="482321" y="321547"/>
                  </a:lnTo>
                  <a:lnTo>
                    <a:pt x="20097" y="411982"/>
                  </a:lnTo>
                  <a:lnTo>
                    <a:pt x="0" y="462224"/>
                  </a:lnTo>
                  <a:lnTo>
                    <a:pt x="331596" y="803868"/>
                  </a:lnTo>
                  <a:lnTo>
                    <a:pt x="261257" y="1225899"/>
                  </a:lnTo>
                  <a:lnTo>
                    <a:pt x="331596" y="1296237"/>
                  </a:lnTo>
                  <a:lnTo>
                    <a:pt x="743578" y="1085222"/>
                  </a:lnTo>
                  <a:lnTo>
                    <a:pt x="1135464" y="1296237"/>
                  </a:lnTo>
                  <a:lnTo>
                    <a:pt x="1185706" y="1235947"/>
                  </a:lnTo>
                  <a:lnTo>
                    <a:pt x="1135464" y="793820"/>
                  </a:lnTo>
                  <a:lnTo>
                    <a:pt x="1457011" y="422030"/>
                  </a:lnTo>
                  <a:lnTo>
                    <a:pt x="954593" y="341644"/>
                  </a:lnTo>
                  <a:lnTo>
                    <a:pt x="783771" y="30145"/>
                  </a:lnTo>
                  <a:lnTo>
                    <a:pt x="904352" y="432079"/>
                  </a:lnTo>
                  <a:lnTo>
                    <a:pt x="1336431" y="472272"/>
                  </a:lnTo>
                  <a:lnTo>
                    <a:pt x="1014884" y="773723"/>
                  </a:lnTo>
                  <a:lnTo>
                    <a:pt x="1095270" y="1185705"/>
                  </a:lnTo>
                  <a:lnTo>
                    <a:pt x="753626" y="974690"/>
                  </a:lnTo>
                  <a:lnTo>
                    <a:pt x="361741" y="1145512"/>
                  </a:lnTo>
                  <a:lnTo>
                    <a:pt x="442128" y="773723"/>
                  </a:lnTo>
                  <a:lnTo>
                    <a:pt x="150725" y="462224"/>
                  </a:lnTo>
                  <a:lnTo>
                    <a:pt x="502418" y="422030"/>
                  </a:lnTo>
                  <a:lnTo>
                    <a:pt x="713433" y="0"/>
                  </a:lnTo>
                  <a:lnTo>
                    <a:pt x="673240" y="401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4" name="Google Shape;5454;p146"/>
            <p:cNvSpPr/>
            <p:nvPr/>
          </p:nvSpPr>
          <p:spPr>
            <a:xfrm>
              <a:off x="1460361" y="4166924"/>
              <a:ext cx="428730" cy="381422"/>
            </a:xfrm>
            <a:custGeom>
              <a:rect b="b" l="l" r="r" t="t"/>
              <a:pathLst>
                <a:path extrusionOk="0" h="1296237" w="1457011">
                  <a:moveTo>
                    <a:pt x="673240" y="40193"/>
                  </a:moveTo>
                  <a:lnTo>
                    <a:pt x="482321" y="321547"/>
                  </a:lnTo>
                  <a:lnTo>
                    <a:pt x="20097" y="411982"/>
                  </a:lnTo>
                  <a:lnTo>
                    <a:pt x="0" y="462224"/>
                  </a:lnTo>
                  <a:lnTo>
                    <a:pt x="331596" y="803868"/>
                  </a:lnTo>
                  <a:lnTo>
                    <a:pt x="261257" y="1225899"/>
                  </a:lnTo>
                  <a:lnTo>
                    <a:pt x="331596" y="1296237"/>
                  </a:lnTo>
                  <a:lnTo>
                    <a:pt x="743578" y="1085222"/>
                  </a:lnTo>
                  <a:lnTo>
                    <a:pt x="1135464" y="1296237"/>
                  </a:lnTo>
                  <a:lnTo>
                    <a:pt x="1185706" y="1235947"/>
                  </a:lnTo>
                  <a:lnTo>
                    <a:pt x="1135464" y="793820"/>
                  </a:lnTo>
                  <a:lnTo>
                    <a:pt x="1457011" y="422030"/>
                  </a:lnTo>
                  <a:lnTo>
                    <a:pt x="954593" y="341644"/>
                  </a:lnTo>
                  <a:lnTo>
                    <a:pt x="783771" y="30145"/>
                  </a:lnTo>
                  <a:lnTo>
                    <a:pt x="904352" y="432079"/>
                  </a:lnTo>
                  <a:lnTo>
                    <a:pt x="1336431" y="472272"/>
                  </a:lnTo>
                  <a:lnTo>
                    <a:pt x="1014884" y="773723"/>
                  </a:lnTo>
                  <a:lnTo>
                    <a:pt x="1095270" y="1185705"/>
                  </a:lnTo>
                  <a:lnTo>
                    <a:pt x="753626" y="974690"/>
                  </a:lnTo>
                  <a:lnTo>
                    <a:pt x="361741" y="1145512"/>
                  </a:lnTo>
                  <a:lnTo>
                    <a:pt x="442128" y="773723"/>
                  </a:lnTo>
                  <a:lnTo>
                    <a:pt x="150725" y="462224"/>
                  </a:lnTo>
                  <a:lnTo>
                    <a:pt x="502418" y="422030"/>
                  </a:lnTo>
                  <a:lnTo>
                    <a:pt x="713433" y="0"/>
                  </a:lnTo>
                  <a:lnTo>
                    <a:pt x="673240" y="401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55" name="Google Shape;5455;p146"/>
          <p:cNvGrpSpPr/>
          <p:nvPr/>
        </p:nvGrpSpPr>
        <p:grpSpPr>
          <a:xfrm flipH="1" rot="10800000">
            <a:off x="9105423" y="1306285"/>
            <a:ext cx="848818" cy="666222"/>
            <a:chOff x="60290" y="30145"/>
            <a:chExt cx="1728317" cy="1356528"/>
          </a:xfrm>
        </p:grpSpPr>
        <p:sp>
          <p:nvSpPr>
            <p:cNvPr id="5456" name="Google Shape;5456;p146"/>
            <p:cNvSpPr/>
            <p:nvPr/>
          </p:nvSpPr>
          <p:spPr>
            <a:xfrm>
              <a:off x="60290" y="30145"/>
              <a:ext cx="1728317" cy="1356528"/>
            </a:xfrm>
            <a:custGeom>
              <a:rect b="b" l="l" r="r" t="t"/>
              <a:pathLst>
                <a:path extrusionOk="0" h="1356528" w="1728317">
                  <a:moveTo>
                    <a:pt x="10048" y="1306286"/>
                  </a:moveTo>
                  <a:lnTo>
                    <a:pt x="0" y="1175657"/>
                  </a:lnTo>
                  <a:lnTo>
                    <a:pt x="432079" y="562708"/>
                  </a:lnTo>
                  <a:lnTo>
                    <a:pt x="542611" y="562708"/>
                  </a:lnTo>
                  <a:lnTo>
                    <a:pt x="643095" y="773723"/>
                  </a:lnTo>
                  <a:lnTo>
                    <a:pt x="914400" y="422031"/>
                  </a:lnTo>
                  <a:lnTo>
                    <a:pt x="1014884" y="422031"/>
                  </a:lnTo>
                  <a:lnTo>
                    <a:pt x="1165609" y="663191"/>
                  </a:lnTo>
                  <a:lnTo>
                    <a:pt x="1627833" y="130629"/>
                  </a:lnTo>
                  <a:lnTo>
                    <a:pt x="1266092" y="150725"/>
                  </a:lnTo>
                  <a:lnTo>
                    <a:pt x="1728317" y="0"/>
                  </a:lnTo>
                  <a:lnTo>
                    <a:pt x="1688123" y="391886"/>
                  </a:lnTo>
                  <a:lnTo>
                    <a:pt x="1668026" y="492369"/>
                  </a:lnTo>
                  <a:lnTo>
                    <a:pt x="1657978" y="160774"/>
                  </a:lnTo>
                  <a:lnTo>
                    <a:pt x="1195754" y="743578"/>
                  </a:lnTo>
                  <a:lnTo>
                    <a:pt x="1105319" y="753626"/>
                  </a:lnTo>
                  <a:lnTo>
                    <a:pt x="974690" y="552659"/>
                  </a:lnTo>
                  <a:lnTo>
                    <a:pt x="693336" y="924448"/>
                  </a:lnTo>
                  <a:lnTo>
                    <a:pt x="562708" y="924448"/>
                  </a:lnTo>
                  <a:lnTo>
                    <a:pt x="462224" y="723481"/>
                  </a:lnTo>
                  <a:lnTo>
                    <a:pt x="20097" y="1356528"/>
                  </a:lnTo>
                  <a:lnTo>
                    <a:pt x="10048" y="130628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7" name="Google Shape;5457;p146"/>
            <p:cNvSpPr/>
            <p:nvPr/>
          </p:nvSpPr>
          <p:spPr>
            <a:xfrm>
              <a:off x="100484" y="341644"/>
              <a:ext cx="130628" cy="643094"/>
            </a:xfrm>
            <a:custGeom>
              <a:rect b="b" l="l" r="r" t="t"/>
              <a:pathLst>
                <a:path extrusionOk="0" h="643094" w="130628">
                  <a:moveTo>
                    <a:pt x="60290" y="20097"/>
                  </a:moveTo>
                  <a:lnTo>
                    <a:pt x="130628" y="321547"/>
                  </a:lnTo>
                  <a:lnTo>
                    <a:pt x="110531" y="643094"/>
                  </a:lnTo>
                  <a:lnTo>
                    <a:pt x="0" y="622998"/>
                  </a:lnTo>
                  <a:lnTo>
                    <a:pt x="10048" y="0"/>
                  </a:lnTo>
                  <a:lnTo>
                    <a:pt x="60290" y="2009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8" name="Google Shape;5458;p146"/>
            <p:cNvSpPr/>
            <p:nvPr/>
          </p:nvSpPr>
          <p:spPr>
            <a:xfrm>
              <a:off x="231112" y="251209"/>
              <a:ext cx="1195754" cy="120580"/>
            </a:xfrm>
            <a:custGeom>
              <a:rect b="b" l="l" r="r" t="t"/>
              <a:pathLst>
                <a:path extrusionOk="0" h="120580" w="1195754">
                  <a:moveTo>
                    <a:pt x="0" y="100483"/>
                  </a:moveTo>
                  <a:lnTo>
                    <a:pt x="60290" y="0"/>
                  </a:lnTo>
                  <a:lnTo>
                    <a:pt x="1195754" y="40193"/>
                  </a:lnTo>
                  <a:lnTo>
                    <a:pt x="653143" y="120580"/>
                  </a:lnTo>
                  <a:lnTo>
                    <a:pt x="0" y="10048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9" name="Google Shape;5459;p146"/>
            <p:cNvSpPr/>
            <p:nvPr/>
          </p:nvSpPr>
          <p:spPr>
            <a:xfrm>
              <a:off x="1627833" y="542611"/>
              <a:ext cx="150725" cy="502418"/>
            </a:xfrm>
            <a:custGeom>
              <a:rect b="b" l="l" r="r" t="t"/>
              <a:pathLst>
                <a:path extrusionOk="0" h="502418" w="150725">
                  <a:moveTo>
                    <a:pt x="70338" y="0"/>
                  </a:moveTo>
                  <a:lnTo>
                    <a:pt x="0" y="100484"/>
                  </a:lnTo>
                  <a:lnTo>
                    <a:pt x="0" y="502418"/>
                  </a:lnTo>
                  <a:lnTo>
                    <a:pt x="150725" y="482321"/>
                  </a:lnTo>
                  <a:lnTo>
                    <a:pt x="7033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0" name="Google Shape;5460;p146"/>
            <p:cNvSpPr/>
            <p:nvPr/>
          </p:nvSpPr>
          <p:spPr>
            <a:xfrm>
              <a:off x="301451" y="1055077"/>
              <a:ext cx="1446962" cy="100483"/>
            </a:xfrm>
            <a:custGeom>
              <a:rect b="b" l="l" r="r" t="t"/>
              <a:pathLst>
                <a:path extrusionOk="0" h="100483" w="1446962">
                  <a:moveTo>
                    <a:pt x="0" y="60290"/>
                  </a:moveTo>
                  <a:lnTo>
                    <a:pt x="1336430" y="0"/>
                  </a:lnTo>
                  <a:lnTo>
                    <a:pt x="1446962" y="100483"/>
                  </a:lnTo>
                  <a:lnTo>
                    <a:pt x="0" y="6029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61" name="Google Shape;5461;p146"/>
          <p:cNvSpPr txBox="1"/>
          <p:nvPr/>
        </p:nvSpPr>
        <p:spPr>
          <a:xfrm>
            <a:off x="3401962" y="2715942"/>
            <a:ext cx="17886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2" name="Google Shape;5462;p146"/>
          <p:cNvSpPr/>
          <p:nvPr/>
        </p:nvSpPr>
        <p:spPr>
          <a:xfrm>
            <a:off x="6834453" y="2341177"/>
            <a:ext cx="2015204" cy="416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/>
          </a:p>
        </p:txBody>
      </p:sp>
      <p:sp>
        <p:nvSpPr>
          <p:cNvPr id="5463" name="Google Shape;5463;p146"/>
          <p:cNvSpPr txBox="1"/>
          <p:nvPr/>
        </p:nvSpPr>
        <p:spPr>
          <a:xfrm>
            <a:off x="6958807" y="2736383"/>
            <a:ext cx="17886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4" name="Google Shape;5464;p146"/>
          <p:cNvSpPr/>
          <p:nvPr/>
        </p:nvSpPr>
        <p:spPr>
          <a:xfrm>
            <a:off x="3287829" y="3802756"/>
            <a:ext cx="2015204" cy="416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OPPORTUNITY</a:t>
            </a:r>
            <a:endParaRPr/>
          </a:p>
        </p:txBody>
      </p:sp>
      <p:sp>
        <p:nvSpPr>
          <p:cNvPr id="5465" name="Google Shape;5465;p146"/>
          <p:cNvSpPr txBox="1"/>
          <p:nvPr/>
        </p:nvSpPr>
        <p:spPr>
          <a:xfrm>
            <a:off x="3412183" y="4197962"/>
            <a:ext cx="17886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6" name="Google Shape;5466;p146"/>
          <p:cNvSpPr/>
          <p:nvPr/>
        </p:nvSpPr>
        <p:spPr>
          <a:xfrm>
            <a:off x="6885558" y="3812976"/>
            <a:ext cx="2015204" cy="4161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THREAT</a:t>
            </a:r>
            <a:endParaRPr/>
          </a:p>
        </p:txBody>
      </p:sp>
      <p:sp>
        <p:nvSpPr>
          <p:cNvPr id="5467" name="Google Shape;5467;p146"/>
          <p:cNvSpPr txBox="1"/>
          <p:nvPr/>
        </p:nvSpPr>
        <p:spPr>
          <a:xfrm>
            <a:off x="7009911" y="4208183"/>
            <a:ext cx="178864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1" name="Shape 5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2" name="Google Shape;5472;p14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Slide title</a:t>
            </a:r>
            <a:endParaRPr/>
          </a:p>
        </p:txBody>
      </p:sp>
      <p:sp>
        <p:nvSpPr>
          <p:cNvPr id="5473" name="Google Shape;5473;p147"/>
          <p:cNvSpPr/>
          <p:nvPr/>
        </p:nvSpPr>
        <p:spPr>
          <a:xfrm>
            <a:off x="465019" y="898506"/>
            <a:ext cx="11261963" cy="5555294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4" name="Google Shape;5474;p147"/>
          <p:cNvSpPr txBox="1"/>
          <p:nvPr/>
        </p:nvSpPr>
        <p:spPr>
          <a:xfrm>
            <a:off x="661210" y="1027029"/>
            <a:ext cx="18114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5" name="Google Shape;5475;p147"/>
          <p:cNvSpPr txBox="1"/>
          <p:nvPr/>
        </p:nvSpPr>
        <p:spPr>
          <a:xfrm>
            <a:off x="9186471" y="1027029"/>
            <a:ext cx="23500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WEAKNESSES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6" name="Google Shape;5476;p147"/>
          <p:cNvSpPr txBox="1"/>
          <p:nvPr/>
        </p:nvSpPr>
        <p:spPr>
          <a:xfrm>
            <a:off x="661210" y="3779567"/>
            <a:ext cx="16687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Arial"/>
              <a:buNone/>
            </a:pPr>
            <a:r>
              <a:rPr b="1" i="0" lang="en-US" sz="2000" u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sz="16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7" name="Google Shape;5477;p147"/>
          <p:cNvSpPr txBox="1"/>
          <p:nvPr/>
        </p:nvSpPr>
        <p:spPr>
          <a:xfrm>
            <a:off x="9039059" y="3779567"/>
            <a:ext cx="249745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None/>
            </a:pPr>
            <a:r>
              <a:rPr b="1" i="0" lang="en-US" sz="2000" u="none" strike="noStrike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8" name="Google Shape;5478;p147"/>
          <p:cNvSpPr txBox="1"/>
          <p:nvPr/>
        </p:nvSpPr>
        <p:spPr>
          <a:xfrm>
            <a:off x="661210" y="140451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9" name="Google Shape;5479;p147"/>
          <p:cNvSpPr txBox="1"/>
          <p:nvPr/>
        </p:nvSpPr>
        <p:spPr>
          <a:xfrm>
            <a:off x="9810122" y="140451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0" name="Google Shape;5480;p147"/>
          <p:cNvSpPr txBox="1"/>
          <p:nvPr/>
        </p:nvSpPr>
        <p:spPr>
          <a:xfrm>
            <a:off x="661210" y="414908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1" name="Google Shape;5481;p147"/>
          <p:cNvSpPr txBox="1"/>
          <p:nvPr/>
        </p:nvSpPr>
        <p:spPr>
          <a:xfrm>
            <a:off x="9810122" y="4149086"/>
            <a:ext cx="172639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82" name="Google Shape;5482;p147"/>
          <p:cNvGrpSpPr/>
          <p:nvPr/>
        </p:nvGrpSpPr>
        <p:grpSpPr>
          <a:xfrm>
            <a:off x="4231033" y="1811187"/>
            <a:ext cx="3729935" cy="3729932"/>
            <a:chOff x="4643972" y="2423519"/>
            <a:chExt cx="2604324" cy="2604325"/>
          </a:xfrm>
        </p:grpSpPr>
        <p:sp>
          <p:nvSpPr>
            <p:cNvPr id="5483" name="Google Shape;5483;p147"/>
            <p:cNvSpPr/>
            <p:nvPr/>
          </p:nvSpPr>
          <p:spPr>
            <a:xfrm>
              <a:off x="5946134" y="3725682"/>
              <a:ext cx="1302162" cy="1302162"/>
            </a:xfrm>
            <a:custGeom>
              <a:rect b="b" l="l" r="r" t="t"/>
              <a:pathLst>
                <a:path extrusionOk="0" h="1302162" w="1302162">
                  <a:moveTo>
                    <a:pt x="0" y="0"/>
                  </a:moveTo>
                  <a:lnTo>
                    <a:pt x="0" y="1302163"/>
                  </a:lnTo>
                  <a:cubicBezTo>
                    <a:pt x="719138" y="1302163"/>
                    <a:pt x="1302163" y="719233"/>
                    <a:pt x="130216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4" name="Google Shape;5484;p147"/>
            <p:cNvSpPr/>
            <p:nvPr/>
          </p:nvSpPr>
          <p:spPr>
            <a:xfrm>
              <a:off x="4643972" y="3725682"/>
              <a:ext cx="1302162" cy="1302162"/>
            </a:xfrm>
            <a:custGeom>
              <a:rect b="b" l="l" r="r" t="t"/>
              <a:pathLst>
                <a:path extrusionOk="0" h="1302162" w="1302162">
                  <a:moveTo>
                    <a:pt x="0" y="0"/>
                  </a:moveTo>
                  <a:cubicBezTo>
                    <a:pt x="0" y="719138"/>
                    <a:pt x="583025" y="1302163"/>
                    <a:pt x="1302163" y="1302163"/>
                  </a:cubicBezTo>
                  <a:lnTo>
                    <a:pt x="130216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5" name="Google Shape;5485;p147"/>
            <p:cNvSpPr/>
            <p:nvPr/>
          </p:nvSpPr>
          <p:spPr>
            <a:xfrm>
              <a:off x="5946039" y="2423519"/>
              <a:ext cx="1302162" cy="1302162"/>
            </a:xfrm>
            <a:custGeom>
              <a:rect b="b" l="l" r="r" t="t"/>
              <a:pathLst>
                <a:path extrusionOk="0" h="1302162" w="1302162">
                  <a:moveTo>
                    <a:pt x="1302163" y="1302163"/>
                  </a:moveTo>
                  <a:cubicBezTo>
                    <a:pt x="1302163" y="583025"/>
                    <a:pt x="719138" y="0"/>
                    <a:pt x="0" y="0"/>
                  </a:cubicBezTo>
                  <a:lnTo>
                    <a:pt x="0" y="1302163"/>
                  </a:lnTo>
                  <a:lnTo>
                    <a:pt x="1302163" y="130216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86" name="Google Shape;5486;p147"/>
            <p:cNvSpPr/>
            <p:nvPr/>
          </p:nvSpPr>
          <p:spPr>
            <a:xfrm>
              <a:off x="4643972" y="2423519"/>
              <a:ext cx="1302162" cy="1302162"/>
            </a:xfrm>
            <a:custGeom>
              <a:rect b="b" l="l" r="r" t="t"/>
              <a:pathLst>
                <a:path extrusionOk="0" h="1302162" w="1302162">
                  <a:moveTo>
                    <a:pt x="1302163" y="0"/>
                  </a:moveTo>
                  <a:cubicBezTo>
                    <a:pt x="583025" y="0"/>
                    <a:pt x="0" y="583025"/>
                    <a:pt x="0" y="1302163"/>
                  </a:cubicBezTo>
                  <a:lnTo>
                    <a:pt x="1302163" y="1302163"/>
                  </a:lnTo>
                  <a:lnTo>
                    <a:pt x="130216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87" name="Google Shape;5487;p147"/>
          <p:cNvSpPr/>
          <p:nvPr/>
        </p:nvSpPr>
        <p:spPr>
          <a:xfrm>
            <a:off x="4856235" y="2436389"/>
            <a:ext cx="2479393" cy="2479391"/>
          </a:xfrm>
          <a:custGeom>
            <a:rect b="b" l="l" r="r" t="t"/>
            <a:pathLst>
              <a:path extrusionOk="0" h="1731168" w="1731168">
                <a:moveTo>
                  <a:pt x="865537" y="1731169"/>
                </a:moveTo>
                <a:cubicBezTo>
                  <a:pt x="1343597" y="1731169"/>
                  <a:pt x="1731169" y="1343692"/>
                  <a:pt x="1731169" y="865632"/>
                </a:cubicBezTo>
                <a:cubicBezTo>
                  <a:pt x="1731169" y="387667"/>
                  <a:pt x="1343597" y="0"/>
                  <a:pt x="865537" y="0"/>
                </a:cubicBezTo>
                <a:cubicBezTo>
                  <a:pt x="387477" y="0"/>
                  <a:pt x="0" y="387572"/>
                  <a:pt x="0" y="865632"/>
                </a:cubicBezTo>
                <a:cubicBezTo>
                  <a:pt x="0" y="1343692"/>
                  <a:pt x="387477" y="1731169"/>
                  <a:pt x="865537" y="173116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b="1" lang="en-US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SWOT</a:t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8" name="Google Shape;5488;p147"/>
          <p:cNvSpPr/>
          <p:nvPr/>
        </p:nvSpPr>
        <p:spPr>
          <a:xfrm>
            <a:off x="4874242" y="4612933"/>
            <a:ext cx="215949" cy="272698"/>
          </a:xfrm>
          <a:custGeom>
            <a:rect b="b" l="l" r="r" t="t"/>
            <a:pathLst>
              <a:path extrusionOk="0" h="190404" w="150780">
                <a:moveTo>
                  <a:pt x="150781" y="31718"/>
                </a:moveTo>
                <a:lnTo>
                  <a:pt x="95155" y="31718"/>
                </a:lnTo>
                <a:lnTo>
                  <a:pt x="95155" y="190405"/>
                </a:lnTo>
                <a:lnTo>
                  <a:pt x="55626" y="190405"/>
                </a:lnTo>
                <a:lnTo>
                  <a:pt x="55626" y="31718"/>
                </a:lnTo>
                <a:lnTo>
                  <a:pt x="0" y="31718"/>
                </a:lnTo>
                <a:lnTo>
                  <a:pt x="0" y="0"/>
                </a:lnTo>
                <a:lnTo>
                  <a:pt x="150781" y="0"/>
                </a:lnTo>
                <a:lnTo>
                  <a:pt x="150781" y="31718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9" name="Google Shape;5489;p147"/>
          <p:cNvSpPr/>
          <p:nvPr/>
        </p:nvSpPr>
        <p:spPr>
          <a:xfrm>
            <a:off x="7046696" y="4633396"/>
            <a:ext cx="279656" cy="278701"/>
          </a:xfrm>
          <a:custGeom>
            <a:rect b="b" l="l" r="r" t="t"/>
            <a:pathLst>
              <a:path extrusionOk="0" h="194595" w="195262">
                <a:moveTo>
                  <a:pt x="195263" y="97250"/>
                </a:moveTo>
                <a:cubicBezTo>
                  <a:pt x="195263" y="111157"/>
                  <a:pt x="192881" y="124111"/>
                  <a:pt x="188214" y="135922"/>
                </a:cubicBezTo>
                <a:cubicBezTo>
                  <a:pt x="183547" y="147828"/>
                  <a:pt x="176975" y="158115"/>
                  <a:pt x="168402" y="166783"/>
                </a:cubicBezTo>
                <a:cubicBezTo>
                  <a:pt x="159829" y="175450"/>
                  <a:pt x="149638" y="182213"/>
                  <a:pt x="137636" y="187166"/>
                </a:cubicBezTo>
                <a:cubicBezTo>
                  <a:pt x="125635" y="192119"/>
                  <a:pt x="112395" y="194596"/>
                  <a:pt x="97727" y="194596"/>
                </a:cubicBezTo>
                <a:cubicBezTo>
                  <a:pt x="83153" y="194596"/>
                  <a:pt x="69818" y="192119"/>
                  <a:pt x="57817" y="187166"/>
                </a:cubicBezTo>
                <a:cubicBezTo>
                  <a:pt x="45815" y="182213"/>
                  <a:pt x="35528" y="175450"/>
                  <a:pt x="26956" y="166783"/>
                </a:cubicBezTo>
                <a:cubicBezTo>
                  <a:pt x="18383" y="158115"/>
                  <a:pt x="11716" y="147828"/>
                  <a:pt x="7048" y="135922"/>
                </a:cubicBezTo>
                <a:cubicBezTo>
                  <a:pt x="2381" y="124015"/>
                  <a:pt x="0" y="111157"/>
                  <a:pt x="0" y="97250"/>
                </a:cubicBezTo>
                <a:cubicBezTo>
                  <a:pt x="0" y="83344"/>
                  <a:pt x="2381" y="70485"/>
                  <a:pt x="7048" y="58579"/>
                </a:cubicBezTo>
                <a:cubicBezTo>
                  <a:pt x="11716" y="46768"/>
                  <a:pt x="18383" y="36481"/>
                  <a:pt x="26956" y="27813"/>
                </a:cubicBezTo>
                <a:cubicBezTo>
                  <a:pt x="35528" y="19145"/>
                  <a:pt x="45815" y="12382"/>
                  <a:pt x="57817" y="7429"/>
                </a:cubicBezTo>
                <a:cubicBezTo>
                  <a:pt x="69818" y="2476"/>
                  <a:pt x="83058" y="0"/>
                  <a:pt x="97727" y="0"/>
                </a:cubicBezTo>
                <a:cubicBezTo>
                  <a:pt x="112300" y="0"/>
                  <a:pt x="125635" y="2476"/>
                  <a:pt x="137636" y="7429"/>
                </a:cubicBezTo>
                <a:cubicBezTo>
                  <a:pt x="149638" y="12382"/>
                  <a:pt x="159829" y="19240"/>
                  <a:pt x="168402" y="27908"/>
                </a:cubicBezTo>
                <a:cubicBezTo>
                  <a:pt x="176975" y="36576"/>
                  <a:pt x="183547" y="46863"/>
                  <a:pt x="188214" y="58769"/>
                </a:cubicBezTo>
                <a:cubicBezTo>
                  <a:pt x="192881" y="70580"/>
                  <a:pt x="195263" y="83439"/>
                  <a:pt x="195263" y="97250"/>
                </a:cubicBezTo>
                <a:close/>
                <a:moveTo>
                  <a:pt x="154972" y="97250"/>
                </a:moveTo>
                <a:cubicBezTo>
                  <a:pt x="154972" y="87249"/>
                  <a:pt x="153638" y="78296"/>
                  <a:pt x="151066" y="70390"/>
                </a:cubicBezTo>
                <a:cubicBezTo>
                  <a:pt x="148400" y="62484"/>
                  <a:pt x="144685" y="55721"/>
                  <a:pt x="139732" y="50197"/>
                </a:cubicBezTo>
                <a:cubicBezTo>
                  <a:pt x="134779" y="44672"/>
                  <a:pt x="128778" y="40386"/>
                  <a:pt x="121729" y="37433"/>
                </a:cubicBezTo>
                <a:cubicBezTo>
                  <a:pt x="114681" y="34480"/>
                  <a:pt x="106680" y="33052"/>
                  <a:pt x="97822" y="33052"/>
                </a:cubicBezTo>
                <a:cubicBezTo>
                  <a:pt x="88868" y="33052"/>
                  <a:pt x="80867" y="34480"/>
                  <a:pt x="73819" y="37433"/>
                </a:cubicBezTo>
                <a:cubicBezTo>
                  <a:pt x="66770" y="40386"/>
                  <a:pt x="60674" y="44577"/>
                  <a:pt x="55816" y="50197"/>
                </a:cubicBezTo>
                <a:cubicBezTo>
                  <a:pt x="50864" y="55721"/>
                  <a:pt x="47054" y="62484"/>
                  <a:pt x="44482" y="70390"/>
                </a:cubicBezTo>
                <a:cubicBezTo>
                  <a:pt x="41815" y="78296"/>
                  <a:pt x="40577" y="87249"/>
                  <a:pt x="40577" y="97250"/>
                </a:cubicBezTo>
                <a:cubicBezTo>
                  <a:pt x="40577" y="107347"/>
                  <a:pt x="41910" y="116300"/>
                  <a:pt x="44482" y="124206"/>
                </a:cubicBezTo>
                <a:cubicBezTo>
                  <a:pt x="47149" y="132112"/>
                  <a:pt x="50864" y="138874"/>
                  <a:pt x="55816" y="144399"/>
                </a:cubicBezTo>
                <a:cubicBezTo>
                  <a:pt x="60770" y="149923"/>
                  <a:pt x="66770" y="154114"/>
                  <a:pt x="73819" y="157067"/>
                </a:cubicBezTo>
                <a:cubicBezTo>
                  <a:pt x="80867" y="160020"/>
                  <a:pt x="88868" y="161449"/>
                  <a:pt x="97822" y="161449"/>
                </a:cubicBezTo>
                <a:cubicBezTo>
                  <a:pt x="106775" y="161449"/>
                  <a:pt x="114681" y="160020"/>
                  <a:pt x="121729" y="157067"/>
                </a:cubicBezTo>
                <a:cubicBezTo>
                  <a:pt x="128778" y="154114"/>
                  <a:pt x="134779" y="149923"/>
                  <a:pt x="139732" y="144399"/>
                </a:cubicBezTo>
                <a:cubicBezTo>
                  <a:pt x="144685" y="138874"/>
                  <a:pt x="148495" y="132207"/>
                  <a:pt x="151066" y="124206"/>
                </a:cubicBezTo>
                <a:cubicBezTo>
                  <a:pt x="153638" y="116300"/>
                  <a:pt x="154972" y="107347"/>
                  <a:pt x="154972" y="9725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0" name="Google Shape;5490;p147"/>
          <p:cNvSpPr/>
          <p:nvPr/>
        </p:nvSpPr>
        <p:spPr>
          <a:xfrm>
            <a:off x="7004952" y="2462445"/>
            <a:ext cx="393292" cy="272971"/>
          </a:xfrm>
          <a:custGeom>
            <a:rect b="b" l="l" r="r" t="t"/>
            <a:pathLst>
              <a:path extrusionOk="0" h="190595" w="274605">
                <a:moveTo>
                  <a:pt x="274606" y="190"/>
                </a:moveTo>
                <a:lnTo>
                  <a:pt x="215551" y="190595"/>
                </a:lnTo>
                <a:lnTo>
                  <a:pt x="180023" y="190595"/>
                </a:lnTo>
                <a:lnTo>
                  <a:pt x="141065" y="66103"/>
                </a:lnTo>
                <a:cubicBezTo>
                  <a:pt x="140494" y="64389"/>
                  <a:pt x="139827" y="62389"/>
                  <a:pt x="139255" y="60293"/>
                </a:cubicBezTo>
                <a:cubicBezTo>
                  <a:pt x="138684" y="58198"/>
                  <a:pt x="138113" y="56007"/>
                  <a:pt x="137541" y="53626"/>
                </a:cubicBezTo>
                <a:cubicBezTo>
                  <a:pt x="136970" y="56007"/>
                  <a:pt x="136398" y="58198"/>
                  <a:pt x="135827" y="60293"/>
                </a:cubicBezTo>
                <a:cubicBezTo>
                  <a:pt x="135255" y="62389"/>
                  <a:pt x="134588" y="64294"/>
                  <a:pt x="134017" y="66103"/>
                </a:cubicBezTo>
                <a:lnTo>
                  <a:pt x="94679" y="190595"/>
                </a:lnTo>
                <a:lnTo>
                  <a:pt x="58960" y="190595"/>
                </a:lnTo>
                <a:lnTo>
                  <a:pt x="0" y="190"/>
                </a:lnTo>
                <a:lnTo>
                  <a:pt x="33051" y="190"/>
                </a:lnTo>
                <a:cubicBezTo>
                  <a:pt x="36481" y="190"/>
                  <a:pt x="39338" y="952"/>
                  <a:pt x="41624" y="2572"/>
                </a:cubicBezTo>
                <a:cubicBezTo>
                  <a:pt x="43910" y="4191"/>
                  <a:pt x="45434" y="6286"/>
                  <a:pt x="46196" y="8858"/>
                </a:cubicBezTo>
                <a:lnTo>
                  <a:pt x="75724" y="116205"/>
                </a:lnTo>
                <a:cubicBezTo>
                  <a:pt x="76391" y="119158"/>
                  <a:pt x="77152" y="122396"/>
                  <a:pt x="77914" y="125825"/>
                </a:cubicBezTo>
                <a:cubicBezTo>
                  <a:pt x="78677" y="129254"/>
                  <a:pt x="79343" y="132969"/>
                  <a:pt x="80105" y="136779"/>
                </a:cubicBezTo>
                <a:cubicBezTo>
                  <a:pt x="80867" y="132874"/>
                  <a:pt x="81725" y="129159"/>
                  <a:pt x="82582" y="125730"/>
                </a:cubicBezTo>
                <a:cubicBezTo>
                  <a:pt x="83439" y="122301"/>
                  <a:pt x="84391" y="119158"/>
                  <a:pt x="85439" y="116110"/>
                </a:cubicBezTo>
                <a:lnTo>
                  <a:pt x="119825" y="8763"/>
                </a:lnTo>
                <a:cubicBezTo>
                  <a:pt x="120491" y="6572"/>
                  <a:pt x="122015" y="4572"/>
                  <a:pt x="124396" y="2762"/>
                </a:cubicBezTo>
                <a:cubicBezTo>
                  <a:pt x="126682" y="952"/>
                  <a:pt x="129540" y="95"/>
                  <a:pt x="132874" y="95"/>
                </a:cubicBezTo>
                <a:lnTo>
                  <a:pt x="144399" y="95"/>
                </a:lnTo>
                <a:cubicBezTo>
                  <a:pt x="147828" y="95"/>
                  <a:pt x="150590" y="952"/>
                  <a:pt x="152781" y="2476"/>
                </a:cubicBezTo>
                <a:cubicBezTo>
                  <a:pt x="154877" y="4096"/>
                  <a:pt x="156496" y="6191"/>
                  <a:pt x="157543" y="8668"/>
                </a:cubicBezTo>
                <a:lnTo>
                  <a:pt x="191834" y="116014"/>
                </a:lnTo>
                <a:cubicBezTo>
                  <a:pt x="192881" y="118777"/>
                  <a:pt x="193834" y="121825"/>
                  <a:pt x="194691" y="125158"/>
                </a:cubicBezTo>
                <a:cubicBezTo>
                  <a:pt x="195548" y="128397"/>
                  <a:pt x="196405" y="131921"/>
                  <a:pt x="197168" y="135636"/>
                </a:cubicBezTo>
                <a:cubicBezTo>
                  <a:pt x="197834" y="131921"/>
                  <a:pt x="198501" y="128492"/>
                  <a:pt x="199168" y="125158"/>
                </a:cubicBezTo>
                <a:cubicBezTo>
                  <a:pt x="199834" y="121920"/>
                  <a:pt x="200501" y="118872"/>
                  <a:pt x="201168" y="116014"/>
                </a:cubicBezTo>
                <a:lnTo>
                  <a:pt x="230695" y="8668"/>
                </a:lnTo>
                <a:cubicBezTo>
                  <a:pt x="231267" y="6382"/>
                  <a:pt x="232791" y="4381"/>
                  <a:pt x="235172" y="2667"/>
                </a:cubicBezTo>
                <a:cubicBezTo>
                  <a:pt x="237554" y="952"/>
                  <a:pt x="240411" y="0"/>
                  <a:pt x="243744" y="0"/>
                </a:cubicBezTo>
                <a:lnTo>
                  <a:pt x="27460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1" name="Google Shape;5491;p147"/>
          <p:cNvSpPr/>
          <p:nvPr/>
        </p:nvSpPr>
        <p:spPr>
          <a:xfrm>
            <a:off x="4903844" y="2460262"/>
            <a:ext cx="187574" cy="278564"/>
          </a:xfrm>
          <a:custGeom>
            <a:rect b="b" l="l" r="r" t="t"/>
            <a:pathLst>
              <a:path extrusionOk="0" h="194500" w="130968">
                <a:moveTo>
                  <a:pt x="118205" y="38195"/>
                </a:moveTo>
                <a:cubicBezTo>
                  <a:pt x="116967" y="40196"/>
                  <a:pt x="115729" y="41719"/>
                  <a:pt x="114491" y="42577"/>
                </a:cubicBezTo>
                <a:cubicBezTo>
                  <a:pt x="113252" y="43529"/>
                  <a:pt x="111538" y="44005"/>
                  <a:pt x="109538" y="44005"/>
                </a:cubicBezTo>
                <a:cubicBezTo>
                  <a:pt x="107633" y="44005"/>
                  <a:pt x="105537" y="43339"/>
                  <a:pt x="103346" y="42005"/>
                </a:cubicBezTo>
                <a:cubicBezTo>
                  <a:pt x="101156" y="40672"/>
                  <a:pt x="98489" y="39148"/>
                  <a:pt x="95536" y="37624"/>
                </a:cubicBezTo>
                <a:cubicBezTo>
                  <a:pt x="92583" y="36004"/>
                  <a:pt x="89154" y="34576"/>
                  <a:pt x="85344" y="33242"/>
                </a:cubicBezTo>
                <a:cubicBezTo>
                  <a:pt x="81534" y="31909"/>
                  <a:pt x="76962" y="31242"/>
                  <a:pt x="71819" y="31242"/>
                </a:cubicBezTo>
                <a:cubicBezTo>
                  <a:pt x="62675" y="31242"/>
                  <a:pt x="55912" y="33242"/>
                  <a:pt x="51340" y="37338"/>
                </a:cubicBezTo>
                <a:cubicBezTo>
                  <a:pt x="46768" y="41434"/>
                  <a:pt x="44482" y="46672"/>
                  <a:pt x="44482" y="53245"/>
                </a:cubicBezTo>
                <a:cubicBezTo>
                  <a:pt x="44482" y="57436"/>
                  <a:pt x="45720" y="60960"/>
                  <a:pt x="48197" y="63722"/>
                </a:cubicBezTo>
                <a:cubicBezTo>
                  <a:pt x="50673" y="66484"/>
                  <a:pt x="54007" y="68866"/>
                  <a:pt x="58008" y="70866"/>
                </a:cubicBezTo>
                <a:cubicBezTo>
                  <a:pt x="62103" y="72866"/>
                  <a:pt x="66675" y="74676"/>
                  <a:pt x="71819" y="76295"/>
                </a:cubicBezTo>
                <a:cubicBezTo>
                  <a:pt x="76962" y="77914"/>
                  <a:pt x="82296" y="79629"/>
                  <a:pt x="87725" y="81439"/>
                </a:cubicBezTo>
                <a:cubicBezTo>
                  <a:pt x="93155" y="83344"/>
                  <a:pt x="98393" y="85534"/>
                  <a:pt x="103632" y="88106"/>
                </a:cubicBezTo>
                <a:cubicBezTo>
                  <a:pt x="108776" y="90678"/>
                  <a:pt x="113443" y="93821"/>
                  <a:pt x="117443" y="97726"/>
                </a:cubicBezTo>
                <a:cubicBezTo>
                  <a:pt x="121539" y="101537"/>
                  <a:pt x="124778" y="106299"/>
                  <a:pt x="127254" y="111823"/>
                </a:cubicBezTo>
                <a:cubicBezTo>
                  <a:pt x="129731" y="117348"/>
                  <a:pt x="130969" y="124111"/>
                  <a:pt x="130969" y="132112"/>
                </a:cubicBezTo>
                <a:cubicBezTo>
                  <a:pt x="130969" y="140779"/>
                  <a:pt x="129445" y="148876"/>
                  <a:pt x="126397" y="156496"/>
                </a:cubicBezTo>
                <a:cubicBezTo>
                  <a:pt x="123349" y="164021"/>
                  <a:pt x="119063" y="170688"/>
                  <a:pt x="113348" y="176308"/>
                </a:cubicBezTo>
                <a:cubicBezTo>
                  <a:pt x="107633" y="181927"/>
                  <a:pt x="100679" y="186404"/>
                  <a:pt x="92297" y="189643"/>
                </a:cubicBezTo>
                <a:cubicBezTo>
                  <a:pt x="83916" y="192881"/>
                  <a:pt x="74486" y="194500"/>
                  <a:pt x="63913" y="194500"/>
                </a:cubicBezTo>
                <a:cubicBezTo>
                  <a:pt x="57912" y="194500"/>
                  <a:pt x="51816" y="193929"/>
                  <a:pt x="45911" y="192691"/>
                </a:cubicBezTo>
                <a:cubicBezTo>
                  <a:pt x="39910" y="191452"/>
                  <a:pt x="34100" y="189738"/>
                  <a:pt x="28575" y="187547"/>
                </a:cubicBezTo>
                <a:cubicBezTo>
                  <a:pt x="23051" y="185356"/>
                  <a:pt x="17812" y="182785"/>
                  <a:pt x="12859" y="179642"/>
                </a:cubicBezTo>
                <a:cubicBezTo>
                  <a:pt x="8001" y="176593"/>
                  <a:pt x="3715" y="173164"/>
                  <a:pt x="0" y="169450"/>
                </a:cubicBezTo>
                <a:lnTo>
                  <a:pt x="11525" y="150781"/>
                </a:lnTo>
                <a:cubicBezTo>
                  <a:pt x="12478" y="149352"/>
                  <a:pt x="13716" y="148209"/>
                  <a:pt x="15335" y="147256"/>
                </a:cubicBezTo>
                <a:cubicBezTo>
                  <a:pt x="16955" y="146304"/>
                  <a:pt x="18574" y="145923"/>
                  <a:pt x="20288" y="145923"/>
                </a:cubicBezTo>
                <a:cubicBezTo>
                  <a:pt x="22670" y="145923"/>
                  <a:pt x="25146" y="146780"/>
                  <a:pt x="27813" y="148590"/>
                </a:cubicBezTo>
                <a:cubicBezTo>
                  <a:pt x="30480" y="150304"/>
                  <a:pt x="33433" y="152305"/>
                  <a:pt x="36862" y="154400"/>
                </a:cubicBezTo>
                <a:cubicBezTo>
                  <a:pt x="40291" y="156496"/>
                  <a:pt x="44196" y="158401"/>
                  <a:pt x="48768" y="160210"/>
                </a:cubicBezTo>
                <a:cubicBezTo>
                  <a:pt x="53245" y="161925"/>
                  <a:pt x="58674" y="162877"/>
                  <a:pt x="64961" y="162877"/>
                </a:cubicBezTo>
                <a:cubicBezTo>
                  <a:pt x="74105" y="162877"/>
                  <a:pt x="81249" y="160782"/>
                  <a:pt x="86297" y="156591"/>
                </a:cubicBezTo>
                <a:cubicBezTo>
                  <a:pt x="91345" y="152400"/>
                  <a:pt x="93821" y="146113"/>
                  <a:pt x="93821" y="137827"/>
                </a:cubicBezTo>
                <a:cubicBezTo>
                  <a:pt x="93821" y="133064"/>
                  <a:pt x="92583" y="129159"/>
                  <a:pt x="90107" y="126111"/>
                </a:cubicBezTo>
                <a:cubicBezTo>
                  <a:pt x="87630" y="123158"/>
                  <a:pt x="84392" y="120682"/>
                  <a:pt x="80296" y="118586"/>
                </a:cubicBezTo>
                <a:cubicBezTo>
                  <a:pt x="76295" y="116586"/>
                  <a:pt x="71724" y="114871"/>
                  <a:pt x="66485" y="113443"/>
                </a:cubicBezTo>
                <a:cubicBezTo>
                  <a:pt x="61341" y="112014"/>
                  <a:pt x="56007" y="110395"/>
                  <a:pt x="50578" y="108680"/>
                </a:cubicBezTo>
                <a:cubicBezTo>
                  <a:pt x="45149" y="106966"/>
                  <a:pt x="39815" y="104870"/>
                  <a:pt x="34671" y="102394"/>
                </a:cubicBezTo>
                <a:cubicBezTo>
                  <a:pt x="29528" y="99917"/>
                  <a:pt x="24956" y="96679"/>
                  <a:pt x="20860" y="92678"/>
                </a:cubicBezTo>
                <a:cubicBezTo>
                  <a:pt x="16859" y="88678"/>
                  <a:pt x="13621" y="83629"/>
                  <a:pt x="11049" y="77724"/>
                </a:cubicBezTo>
                <a:cubicBezTo>
                  <a:pt x="8573" y="71818"/>
                  <a:pt x="7334" y="64389"/>
                  <a:pt x="7334" y="55531"/>
                </a:cubicBezTo>
                <a:cubicBezTo>
                  <a:pt x="7334" y="48482"/>
                  <a:pt x="8763" y="41624"/>
                  <a:pt x="11525" y="34957"/>
                </a:cubicBezTo>
                <a:cubicBezTo>
                  <a:pt x="14288" y="28289"/>
                  <a:pt x="18479" y="22384"/>
                  <a:pt x="23813" y="17240"/>
                </a:cubicBezTo>
                <a:cubicBezTo>
                  <a:pt x="29242" y="12097"/>
                  <a:pt x="35909" y="7906"/>
                  <a:pt x="43815" y="4763"/>
                </a:cubicBezTo>
                <a:cubicBezTo>
                  <a:pt x="51721" y="1619"/>
                  <a:pt x="60770" y="0"/>
                  <a:pt x="71057" y="0"/>
                </a:cubicBezTo>
                <a:cubicBezTo>
                  <a:pt x="82487" y="0"/>
                  <a:pt x="93155" y="1810"/>
                  <a:pt x="102870" y="5334"/>
                </a:cubicBezTo>
                <a:cubicBezTo>
                  <a:pt x="112586" y="8858"/>
                  <a:pt x="120872" y="13811"/>
                  <a:pt x="127635" y="20098"/>
                </a:cubicBezTo>
                <a:lnTo>
                  <a:pt x="118205" y="38195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492" name="Google Shape;5492;p147"/>
          <p:cNvCxnSpPr/>
          <p:nvPr/>
        </p:nvCxnSpPr>
        <p:spPr>
          <a:xfrm>
            <a:off x="7326694" y="3676153"/>
            <a:ext cx="4391216" cy="1"/>
          </a:xfrm>
          <a:prstGeom prst="straightConnector1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493" name="Google Shape;5493;p147"/>
          <p:cNvCxnSpPr/>
          <p:nvPr/>
        </p:nvCxnSpPr>
        <p:spPr>
          <a:xfrm>
            <a:off x="465019" y="3676153"/>
            <a:ext cx="4391216" cy="0"/>
          </a:xfrm>
          <a:prstGeom prst="straightConnector1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494" name="Google Shape;5494;p147"/>
          <p:cNvCxnSpPr/>
          <p:nvPr/>
        </p:nvCxnSpPr>
        <p:spPr>
          <a:xfrm>
            <a:off x="6096001" y="898506"/>
            <a:ext cx="0" cy="1537883"/>
          </a:xfrm>
          <a:prstGeom prst="straightConnector1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495" name="Google Shape;5495;p147"/>
          <p:cNvCxnSpPr/>
          <p:nvPr/>
        </p:nvCxnSpPr>
        <p:spPr>
          <a:xfrm>
            <a:off x="6096001" y="4912096"/>
            <a:ext cx="0" cy="1541704"/>
          </a:xfrm>
          <a:prstGeom prst="straightConnector1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5496" name="Google Shape;5496;p14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0" name="Shape 5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1" name="Google Shape;5501;p14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Slide title</a:t>
            </a:r>
            <a:endParaRPr/>
          </a:p>
        </p:txBody>
      </p:sp>
      <p:sp>
        <p:nvSpPr>
          <p:cNvPr id="5502" name="Google Shape;5502;p148"/>
          <p:cNvSpPr txBox="1"/>
          <p:nvPr/>
        </p:nvSpPr>
        <p:spPr>
          <a:xfrm>
            <a:off x="709538" y="1256767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STRENGTHS</a:t>
            </a:r>
            <a:endParaRPr b="1" sz="20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3" name="Google Shape;5503;p148"/>
          <p:cNvSpPr txBox="1"/>
          <p:nvPr/>
        </p:nvSpPr>
        <p:spPr>
          <a:xfrm>
            <a:off x="709538" y="1656585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4" name="Google Shape;5504;p148"/>
          <p:cNvSpPr txBox="1"/>
          <p:nvPr/>
        </p:nvSpPr>
        <p:spPr>
          <a:xfrm>
            <a:off x="709538" y="4093261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OPPORTUNITIES</a:t>
            </a:r>
            <a:endParaRPr sz="16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5" name="Google Shape;5505;p148"/>
          <p:cNvSpPr txBox="1"/>
          <p:nvPr/>
        </p:nvSpPr>
        <p:spPr>
          <a:xfrm>
            <a:off x="709538" y="4493079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6" name="Google Shape;5506;p148"/>
          <p:cNvSpPr txBox="1"/>
          <p:nvPr/>
        </p:nvSpPr>
        <p:spPr>
          <a:xfrm>
            <a:off x="8935102" y="1256769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WEAKNESSES</a:t>
            </a:r>
            <a:endParaRPr sz="16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7" name="Google Shape;5507;p148"/>
          <p:cNvSpPr txBox="1"/>
          <p:nvPr/>
        </p:nvSpPr>
        <p:spPr>
          <a:xfrm>
            <a:off x="8935102" y="1656585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8" name="Google Shape;5508;p148"/>
          <p:cNvSpPr txBox="1"/>
          <p:nvPr/>
        </p:nvSpPr>
        <p:spPr>
          <a:xfrm>
            <a:off x="8935102" y="4093262"/>
            <a:ext cx="2547360" cy="30777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sz="16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9" name="Google Shape;5509;p148"/>
          <p:cNvSpPr txBox="1"/>
          <p:nvPr/>
        </p:nvSpPr>
        <p:spPr>
          <a:xfrm>
            <a:off x="8935102" y="4493079"/>
            <a:ext cx="2547360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0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0" name="Google Shape;5510;p148"/>
          <p:cNvSpPr/>
          <p:nvPr/>
        </p:nvSpPr>
        <p:spPr>
          <a:xfrm>
            <a:off x="6097243" y="981945"/>
            <a:ext cx="2352277" cy="2452332"/>
          </a:xfrm>
          <a:prstGeom prst="round2DiagRect">
            <a:avLst>
              <a:gd fmla="val 50000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1" name="Google Shape;5511;p148"/>
          <p:cNvSpPr txBox="1"/>
          <p:nvPr/>
        </p:nvSpPr>
        <p:spPr>
          <a:xfrm>
            <a:off x="6762668" y="1591464"/>
            <a:ext cx="102143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b="1"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2" name="Google Shape;5512;p148"/>
          <p:cNvSpPr/>
          <p:nvPr/>
        </p:nvSpPr>
        <p:spPr>
          <a:xfrm flipH="1">
            <a:off x="3744964" y="981945"/>
            <a:ext cx="2352277" cy="2452332"/>
          </a:xfrm>
          <a:prstGeom prst="round2Diag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3" name="Google Shape;5513;p148"/>
          <p:cNvSpPr/>
          <p:nvPr/>
        </p:nvSpPr>
        <p:spPr>
          <a:xfrm rot="10800000">
            <a:off x="3737848" y="3423723"/>
            <a:ext cx="2352277" cy="2452332"/>
          </a:xfrm>
          <a:prstGeom prst="round2Diag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b="1"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4" name="Google Shape;5514;p148"/>
          <p:cNvSpPr/>
          <p:nvPr/>
        </p:nvSpPr>
        <p:spPr>
          <a:xfrm flipH="1" rot="10800000">
            <a:off x="6090123" y="3423723"/>
            <a:ext cx="2352277" cy="2452332"/>
          </a:xfrm>
          <a:prstGeom prst="round2DiagRect">
            <a:avLst>
              <a:gd fmla="val 50000" name="adj1"/>
              <a:gd fmla="val 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5" name="Google Shape;5515;p148"/>
          <p:cNvSpPr txBox="1"/>
          <p:nvPr/>
        </p:nvSpPr>
        <p:spPr>
          <a:xfrm>
            <a:off x="4610610" y="1591464"/>
            <a:ext cx="620683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b="1"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6" name="Google Shape;5516;p148"/>
          <p:cNvSpPr txBox="1"/>
          <p:nvPr/>
        </p:nvSpPr>
        <p:spPr>
          <a:xfrm>
            <a:off x="6952465" y="4000692"/>
            <a:ext cx="64152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b="1"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7" name="Google Shape;5517;p148"/>
          <p:cNvSpPr txBox="1"/>
          <p:nvPr/>
        </p:nvSpPr>
        <p:spPr>
          <a:xfrm>
            <a:off x="4516190" y="4000692"/>
            <a:ext cx="809837" cy="1200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</a:pPr>
            <a:r>
              <a:rPr b="1" lang="en-US" sz="6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8" name="Google Shape;5518;p148"/>
          <p:cNvSpPr/>
          <p:nvPr/>
        </p:nvSpPr>
        <p:spPr>
          <a:xfrm>
            <a:off x="5052648" y="2386309"/>
            <a:ext cx="2087862" cy="2085379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r>
              <a:t/>
            </a:r>
            <a:endParaRPr b="1"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9" name="Google Shape;5519;p148"/>
          <p:cNvSpPr txBox="1"/>
          <p:nvPr/>
        </p:nvSpPr>
        <p:spPr>
          <a:xfrm>
            <a:off x="5250194" y="3121221"/>
            <a:ext cx="1692771" cy="6155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1" lang="en-US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SWOT</a:t>
            </a:r>
            <a:endParaRPr b="1"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0" name="Google Shape;5520;p14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24" name="Shape 5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5" name="Google Shape;5525;p14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Slide title</a:t>
            </a:r>
            <a:endParaRPr/>
          </a:p>
        </p:txBody>
      </p:sp>
      <p:sp>
        <p:nvSpPr>
          <p:cNvPr id="5526" name="Google Shape;5526;p149"/>
          <p:cNvSpPr/>
          <p:nvPr/>
        </p:nvSpPr>
        <p:spPr>
          <a:xfrm>
            <a:off x="476905" y="1839287"/>
            <a:ext cx="2579956" cy="4136889"/>
          </a:xfrm>
          <a:prstGeom prst="rect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7" name="Google Shape;5527;p149"/>
          <p:cNvSpPr/>
          <p:nvPr/>
        </p:nvSpPr>
        <p:spPr>
          <a:xfrm>
            <a:off x="476905" y="1338598"/>
            <a:ext cx="2579956" cy="505609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8" name="Google Shape;5528;p149"/>
          <p:cNvSpPr/>
          <p:nvPr/>
        </p:nvSpPr>
        <p:spPr>
          <a:xfrm>
            <a:off x="3361538" y="1338598"/>
            <a:ext cx="2579956" cy="505609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9" name="Google Shape;5529;p149"/>
          <p:cNvSpPr/>
          <p:nvPr/>
        </p:nvSpPr>
        <p:spPr>
          <a:xfrm>
            <a:off x="6246170" y="1338598"/>
            <a:ext cx="2579956" cy="505609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0" name="Google Shape;5530;p149"/>
          <p:cNvSpPr/>
          <p:nvPr/>
        </p:nvSpPr>
        <p:spPr>
          <a:xfrm>
            <a:off x="9130804" y="1338598"/>
            <a:ext cx="2579956" cy="505609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1" name="Google Shape;5531;p149"/>
          <p:cNvSpPr/>
          <p:nvPr/>
        </p:nvSpPr>
        <p:spPr>
          <a:xfrm>
            <a:off x="3361538" y="1839287"/>
            <a:ext cx="2579956" cy="4136889"/>
          </a:xfrm>
          <a:prstGeom prst="rect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2" name="Google Shape;5532;p149"/>
          <p:cNvSpPr/>
          <p:nvPr/>
        </p:nvSpPr>
        <p:spPr>
          <a:xfrm>
            <a:off x="6246170" y="1839287"/>
            <a:ext cx="2579956" cy="4136889"/>
          </a:xfrm>
          <a:prstGeom prst="rect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3" name="Google Shape;5533;p149"/>
          <p:cNvSpPr/>
          <p:nvPr/>
        </p:nvSpPr>
        <p:spPr>
          <a:xfrm>
            <a:off x="9130804" y="1839287"/>
            <a:ext cx="2579956" cy="4136889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4" name="Google Shape;5534;p149"/>
          <p:cNvSpPr/>
          <p:nvPr/>
        </p:nvSpPr>
        <p:spPr>
          <a:xfrm>
            <a:off x="886299" y="1403333"/>
            <a:ext cx="1761168" cy="376138"/>
          </a:xfrm>
          <a:prstGeom prst="rect">
            <a:avLst/>
          </a:prstGeom>
          <a:noFill/>
          <a:ln>
            <a:noFill/>
          </a:ln>
        </p:spPr>
        <p:txBody>
          <a:bodyPr anchorCtr="0" anchor="ctr" bIns="33850" lIns="33850" spcFirstLastPara="1" rIns="33850" wrap="square" tIns="33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STRENGTH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5" name="Google Shape;5535;p149"/>
          <p:cNvSpPr/>
          <p:nvPr/>
        </p:nvSpPr>
        <p:spPr>
          <a:xfrm>
            <a:off x="6391070" y="1403333"/>
            <a:ext cx="2290158" cy="376138"/>
          </a:xfrm>
          <a:prstGeom prst="rect">
            <a:avLst/>
          </a:prstGeom>
          <a:noFill/>
          <a:ln>
            <a:noFill/>
          </a:ln>
        </p:spPr>
        <p:txBody>
          <a:bodyPr anchorCtr="0" anchor="ctr" bIns="33850" lIns="33850" spcFirstLastPara="1" rIns="33850" wrap="square" tIns="33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OPPORTUNITY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6" name="Google Shape;5536;p149"/>
          <p:cNvSpPr/>
          <p:nvPr/>
        </p:nvSpPr>
        <p:spPr>
          <a:xfrm>
            <a:off x="3727651" y="1403333"/>
            <a:ext cx="1847730" cy="376138"/>
          </a:xfrm>
          <a:prstGeom prst="rect">
            <a:avLst/>
          </a:prstGeom>
          <a:noFill/>
          <a:ln>
            <a:noFill/>
          </a:ln>
        </p:spPr>
        <p:txBody>
          <a:bodyPr anchorCtr="0" anchor="ctr" bIns="33850" lIns="33850" spcFirstLastPara="1" rIns="33850" wrap="square" tIns="33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7" name="Google Shape;5537;p149"/>
          <p:cNvSpPr/>
          <p:nvPr/>
        </p:nvSpPr>
        <p:spPr>
          <a:xfrm>
            <a:off x="9671036" y="1403333"/>
            <a:ext cx="1499493" cy="376138"/>
          </a:xfrm>
          <a:prstGeom prst="rect">
            <a:avLst/>
          </a:prstGeom>
          <a:noFill/>
          <a:ln>
            <a:noFill/>
          </a:ln>
        </p:spPr>
        <p:txBody>
          <a:bodyPr anchorCtr="0" anchor="ctr" bIns="33850" lIns="33850" spcFirstLastPara="1" rIns="33850" wrap="square" tIns="338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8" name="Google Shape;5538;p149"/>
          <p:cNvSpPr/>
          <p:nvPr/>
        </p:nvSpPr>
        <p:spPr>
          <a:xfrm>
            <a:off x="568345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anchorCtr="0" anchor="t" bIns="33850" lIns="33850" spcFirstLastPara="1" rIns="33850" wrap="square" tIns="338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9" name="Google Shape;5539;p149"/>
          <p:cNvSpPr/>
          <p:nvPr/>
        </p:nvSpPr>
        <p:spPr>
          <a:xfrm>
            <a:off x="3452978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anchorCtr="0" anchor="t" bIns="33850" lIns="33850" spcFirstLastPara="1" rIns="33850" wrap="square" tIns="338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0" name="Google Shape;5540;p149"/>
          <p:cNvSpPr/>
          <p:nvPr/>
        </p:nvSpPr>
        <p:spPr>
          <a:xfrm>
            <a:off x="6337611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anchorCtr="0" anchor="t" bIns="33850" lIns="33850" spcFirstLastPara="1" rIns="33850" wrap="square" tIns="338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1" name="Google Shape;5541;p149"/>
          <p:cNvSpPr/>
          <p:nvPr/>
        </p:nvSpPr>
        <p:spPr>
          <a:xfrm>
            <a:off x="9222244" y="1965561"/>
            <a:ext cx="2376000" cy="314582"/>
          </a:xfrm>
          <a:prstGeom prst="rect">
            <a:avLst/>
          </a:prstGeom>
          <a:noFill/>
          <a:ln>
            <a:noFill/>
          </a:ln>
        </p:spPr>
        <p:txBody>
          <a:bodyPr anchorCtr="0" anchor="t" bIns="33850" lIns="33850" spcFirstLastPara="1" rIns="33850" wrap="square" tIns="3385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2" name="Google Shape;5542;p14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1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378" name="Google Shape;378;p15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379" name="Google Shape;379;p15"/>
          <p:cNvCxnSpPr/>
          <p:nvPr/>
        </p:nvCxnSpPr>
        <p:spPr>
          <a:xfrm rot="5400000">
            <a:off x="-1676005" y="3863341"/>
            <a:ext cx="4922521" cy="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80" name="Google Shape;380;p15"/>
          <p:cNvSpPr/>
          <p:nvPr/>
        </p:nvSpPr>
        <p:spPr>
          <a:xfrm flipH="1" rot="-5400000">
            <a:off x="351472" y="1938318"/>
            <a:ext cx="778639" cy="101117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C029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15"/>
          <p:cNvSpPr/>
          <p:nvPr/>
        </p:nvSpPr>
        <p:spPr>
          <a:xfrm rot="5400000">
            <a:off x="6007300" y="-3678428"/>
            <a:ext cx="707853" cy="11334612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15"/>
          <p:cNvSpPr/>
          <p:nvPr/>
        </p:nvSpPr>
        <p:spPr>
          <a:xfrm flipH="1" rot="-5400000">
            <a:off x="351472" y="2875551"/>
            <a:ext cx="778639" cy="101117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C029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15"/>
          <p:cNvSpPr/>
          <p:nvPr/>
        </p:nvSpPr>
        <p:spPr>
          <a:xfrm rot="5400000">
            <a:off x="6007300" y="-2741195"/>
            <a:ext cx="707853" cy="11334612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15"/>
          <p:cNvSpPr/>
          <p:nvPr/>
        </p:nvSpPr>
        <p:spPr>
          <a:xfrm flipH="1" rot="-5400000">
            <a:off x="351472" y="3812784"/>
            <a:ext cx="778639" cy="101117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C029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5" name="Google Shape;385;p15"/>
          <p:cNvSpPr/>
          <p:nvPr/>
        </p:nvSpPr>
        <p:spPr>
          <a:xfrm rot="5400000">
            <a:off x="6007300" y="-1803962"/>
            <a:ext cx="707853" cy="11334612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6" name="Google Shape;386;p15"/>
          <p:cNvSpPr/>
          <p:nvPr/>
        </p:nvSpPr>
        <p:spPr>
          <a:xfrm flipH="1" rot="-5400000">
            <a:off x="351472" y="4750017"/>
            <a:ext cx="778639" cy="101117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C029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p15"/>
          <p:cNvSpPr/>
          <p:nvPr/>
        </p:nvSpPr>
        <p:spPr>
          <a:xfrm rot="5400000">
            <a:off x="6007300" y="-866729"/>
            <a:ext cx="707853" cy="11334612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15"/>
          <p:cNvSpPr/>
          <p:nvPr/>
        </p:nvSpPr>
        <p:spPr>
          <a:xfrm flipH="1" rot="-5400000">
            <a:off x="351472" y="5687248"/>
            <a:ext cx="778639" cy="101117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C029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15"/>
          <p:cNvSpPr/>
          <p:nvPr/>
        </p:nvSpPr>
        <p:spPr>
          <a:xfrm rot="5400000">
            <a:off x="6007299" y="70502"/>
            <a:ext cx="707853" cy="11334611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0" name="Google Shape;390;p15"/>
          <p:cNvGrpSpPr/>
          <p:nvPr/>
        </p:nvGrpSpPr>
        <p:grpSpPr>
          <a:xfrm>
            <a:off x="163470" y="5416246"/>
            <a:ext cx="643120" cy="643120"/>
            <a:chOff x="-1064760" y="4898529"/>
            <a:chExt cx="1080000" cy="1080000"/>
          </a:xfrm>
        </p:grpSpPr>
        <p:sp>
          <p:nvSpPr>
            <p:cNvPr id="391" name="Google Shape;391;p15"/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5"/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fmla="val 2024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C02900"/>
                </a:gs>
              </a:gsLst>
              <a:lin ang="5400000" scaled="0"/>
            </a:gra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grpSp>
        <p:nvGrpSpPr>
          <p:cNvPr id="393" name="Google Shape;393;p15"/>
          <p:cNvGrpSpPr/>
          <p:nvPr/>
        </p:nvGrpSpPr>
        <p:grpSpPr>
          <a:xfrm>
            <a:off x="163470" y="4479012"/>
            <a:ext cx="643120" cy="643120"/>
            <a:chOff x="-1064760" y="4898529"/>
            <a:chExt cx="1080000" cy="1080000"/>
          </a:xfrm>
        </p:grpSpPr>
        <p:sp>
          <p:nvSpPr>
            <p:cNvPr id="394" name="Google Shape;394;p15"/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5"/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fmla="val 2024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C02900"/>
                </a:gs>
              </a:gsLst>
              <a:lin ang="5400000" scaled="0"/>
            </a:gra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grpSp>
        <p:nvGrpSpPr>
          <p:cNvPr id="396" name="Google Shape;396;p15"/>
          <p:cNvGrpSpPr/>
          <p:nvPr/>
        </p:nvGrpSpPr>
        <p:grpSpPr>
          <a:xfrm>
            <a:off x="163470" y="3541780"/>
            <a:ext cx="643120" cy="643120"/>
            <a:chOff x="-1064760" y="4898529"/>
            <a:chExt cx="1080000" cy="1080000"/>
          </a:xfrm>
        </p:grpSpPr>
        <p:sp>
          <p:nvSpPr>
            <p:cNvPr id="397" name="Google Shape;397;p15"/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5"/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fmla="val 2024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C02900"/>
                </a:gs>
              </a:gsLst>
              <a:lin ang="5400000" scaled="0"/>
            </a:gra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grpSp>
        <p:nvGrpSpPr>
          <p:cNvPr id="399" name="Google Shape;399;p15"/>
          <p:cNvGrpSpPr/>
          <p:nvPr/>
        </p:nvGrpSpPr>
        <p:grpSpPr>
          <a:xfrm>
            <a:off x="163470" y="2604548"/>
            <a:ext cx="643120" cy="643120"/>
            <a:chOff x="-1064760" y="4898529"/>
            <a:chExt cx="1080000" cy="1080000"/>
          </a:xfrm>
        </p:grpSpPr>
        <p:sp>
          <p:nvSpPr>
            <p:cNvPr id="400" name="Google Shape;400;p15"/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5"/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fmla="val 2024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C02900"/>
                </a:gs>
              </a:gsLst>
              <a:lin ang="5400000" scaled="0"/>
            </a:gra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grpSp>
        <p:nvGrpSpPr>
          <p:cNvPr id="402" name="Google Shape;402;p15"/>
          <p:cNvGrpSpPr/>
          <p:nvPr/>
        </p:nvGrpSpPr>
        <p:grpSpPr>
          <a:xfrm>
            <a:off x="163470" y="1667316"/>
            <a:ext cx="643120" cy="643120"/>
            <a:chOff x="-1064760" y="4898529"/>
            <a:chExt cx="1080000" cy="1080000"/>
          </a:xfrm>
        </p:grpSpPr>
        <p:sp>
          <p:nvSpPr>
            <p:cNvPr id="403" name="Google Shape;403;p15"/>
            <p:cNvSpPr/>
            <p:nvPr/>
          </p:nvSpPr>
          <p:spPr>
            <a:xfrm>
              <a:off x="-1064760" y="4898529"/>
              <a:ext cx="1080000" cy="1080000"/>
            </a:xfrm>
            <a:prstGeom prst="flowChartConnector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5"/>
            <p:cNvSpPr/>
            <p:nvPr/>
          </p:nvSpPr>
          <p:spPr>
            <a:xfrm>
              <a:off x="-1064760" y="4898529"/>
              <a:ext cx="1080000" cy="1080000"/>
            </a:xfrm>
            <a:prstGeom prst="donut">
              <a:avLst>
                <a:gd fmla="val 2024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C02900"/>
                </a:gs>
              </a:gsLst>
              <a:lin ang="5400000" scaled="0"/>
            </a:gradFill>
            <a:ln>
              <a:noFill/>
            </a:ln>
            <a:effectLst>
              <a:outerShdw blurRad="50800" rotWithShape="0" algn="tl" dir="27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/>
            </a:p>
          </p:txBody>
        </p:sp>
      </p:grpSp>
      <p:sp>
        <p:nvSpPr>
          <p:cNvPr id="405" name="Google Shape;405;p15"/>
          <p:cNvSpPr txBox="1"/>
          <p:nvPr/>
        </p:nvSpPr>
        <p:spPr>
          <a:xfrm>
            <a:off x="1066800" y="1734875"/>
            <a:ext cx="10744200" cy="5080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406" name="Google Shape;406;p15"/>
          <p:cNvSpPr txBox="1"/>
          <p:nvPr/>
        </p:nvSpPr>
        <p:spPr>
          <a:xfrm>
            <a:off x="1066800" y="2672107"/>
            <a:ext cx="10744200" cy="5080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407" name="Google Shape;407;p15"/>
          <p:cNvSpPr txBox="1"/>
          <p:nvPr/>
        </p:nvSpPr>
        <p:spPr>
          <a:xfrm>
            <a:off x="1066800" y="3609339"/>
            <a:ext cx="10744200" cy="5080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408" name="Google Shape;408;p15"/>
          <p:cNvSpPr txBox="1"/>
          <p:nvPr/>
        </p:nvSpPr>
        <p:spPr>
          <a:xfrm>
            <a:off x="1066800" y="4546571"/>
            <a:ext cx="10744200" cy="5080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409" name="Google Shape;409;p15"/>
          <p:cNvSpPr txBox="1"/>
          <p:nvPr/>
        </p:nvSpPr>
        <p:spPr>
          <a:xfrm>
            <a:off x="1066800" y="5483804"/>
            <a:ext cx="10744200" cy="50800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6" name="Shape 5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7" name="Google Shape;5547;p15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Slide title</a:t>
            </a:r>
            <a:endParaRPr/>
          </a:p>
        </p:txBody>
      </p:sp>
      <p:sp>
        <p:nvSpPr>
          <p:cNvPr id="5548" name="Google Shape;5548;p150"/>
          <p:cNvSpPr/>
          <p:nvPr/>
        </p:nvSpPr>
        <p:spPr>
          <a:xfrm>
            <a:off x="984140" y="1136157"/>
            <a:ext cx="1731704" cy="1375054"/>
          </a:xfrm>
          <a:prstGeom prst="roundRect">
            <a:avLst>
              <a:gd fmla="val 8069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9" name="Google Shape;5549;p150"/>
          <p:cNvSpPr/>
          <p:nvPr/>
        </p:nvSpPr>
        <p:spPr>
          <a:xfrm>
            <a:off x="685747" y="1466214"/>
            <a:ext cx="2351170" cy="4763811"/>
          </a:xfrm>
          <a:custGeom>
            <a:rect b="b" l="l" r="r" t="t"/>
            <a:pathLst>
              <a:path extrusionOk="0" h="4763811" w="2404439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0" name="Google Shape;5550;p150"/>
          <p:cNvSpPr txBox="1"/>
          <p:nvPr/>
        </p:nvSpPr>
        <p:spPr>
          <a:xfrm>
            <a:off x="850072" y="2584891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1" name="Google Shape;5551;p150"/>
          <p:cNvSpPr txBox="1"/>
          <p:nvPr/>
        </p:nvSpPr>
        <p:spPr>
          <a:xfrm>
            <a:off x="850072" y="2181159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STRENGTH</a:t>
            </a:r>
            <a:endParaRPr b="1"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2" name="Google Shape;5552;p150"/>
          <p:cNvSpPr txBox="1"/>
          <p:nvPr/>
        </p:nvSpPr>
        <p:spPr>
          <a:xfrm>
            <a:off x="1513856" y="1235915"/>
            <a:ext cx="632012" cy="646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3" name="Google Shape;5553;p150"/>
          <p:cNvSpPr/>
          <p:nvPr/>
        </p:nvSpPr>
        <p:spPr>
          <a:xfrm>
            <a:off x="3837711" y="1136157"/>
            <a:ext cx="1731704" cy="1375054"/>
          </a:xfrm>
          <a:prstGeom prst="roundRect">
            <a:avLst>
              <a:gd fmla="val 8069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4" name="Google Shape;5554;p150"/>
          <p:cNvSpPr/>
          <p:nvPr/>
        </p:nvSpPr>
        <p:spPr>
          <a:xfrm>
            <a:off x="3539318" y="1466214"/>
            <a:ext cx="2351170" cy="4763811"/>
          </a:xfrm>
          <a:custGeom>
            <a:rect b="b" l="l" r="r" t="t"/>
            <a:pathLst>
              <a:path extrusionOk="0" h="4763811" w="2404439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5" name="Google Shape;5555;p150"/>
          <p:cNvSpPr txBox="1"/>
          <p:nvPr/>
        </p:nvSpPr>
        <p:spPr>
          <a:xfrm>
            <a:off x="3703643" y="2584888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6" name="Google Shape;5556;p150"/>
          <p:cNvSpPr txBox="1"/>
          <p:nvPr/>
        </p:nvSpPr>
        <p:spPr>
          <a:xfrm>
            <a:off x="3703643" y="2181158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 b="1"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7" name="Google Shape;5557;p150"/>
          <p:cNvSpPr txBox="1"/>
          <p:nvPr/>
        </p:nvSpPr>
        <p:spPr>
          <a:xfrm>
            <a:off x="4276821" y="1235915"/>
            <a:ext cx="820110" cy="646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8" name="Google Shape;5558;p150"/>
          <p:cNvSpPr/>
          <p:nvPr/>
        </p:nvSpPr>
        <p:spPr>
          <a:xfrm>
            <a:off x="6691282" y="1136157"/>
            <a:ext cx="1731704" cy="1375054"/>
          </a:xfrm>
          <a:prstGeom prst="roundRect">
            <a:avLst>
              <a:gd fmla="val 8069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9" name="Google Shape;5559;p150"/>
          <p:cNvSpPr/>
          <p:nvPr/>
        </p:nvSpPr>
        <p:spPr>
          <a:xfrm>
            <a:off x="6392889" y="1466214"/>
            <a:ext cx="2351170" cy="4763811"/>
          </a:xfrm>
          <a:custGeom>
            <a:rect b="b" l="l" r="r" t="t"/>
            <a:pathLst>
              <a:path extrusionOk="0" h="4763811" w="2404439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0" name="Google Shape;5560;p150"/>
          <p:cNvSpPr txBox="1"/>
          <p:nvPr/>
        </p:nvSpPr>
        <p:spPr>
          <a:xfrm>
            <a:off x="6557214" y="2584887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1" name="Google Shape;5561;p150"/>
          <p:cNvSpPr txBox="1"/>
          <p:nvPr/>
        </p:nvSpPr>
        <p:spPr>
          <a:xfrm>
            <a:off x="6557214" y="2181156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OPPORTUNITY</a:t>
            </a:r>
            <a:endParaRPr b="1"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2" name="Google Shape;5562;p150"/>
          <p:cNvSpPr txBox="1"/>
          <p:nvPr/>
        </p:nvSpPr>
        <p:spPr>
          <a:xfrm>
            <a:off x="7184755" y="1235915"/>
            <a:ext cx="707251" cy="646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3" name="Google Shape;5563;p150"/>
          <p:cNvSpPr/>
          <p:nvPr/>
        </p:nvSpPr>
        <p:spPr>
          <a:xfrm>
            <a:off x="9544852" y="1136157"/>
            <a:ext cx="1731704" cy="1375054"/>
          </a:xfrm>
          <a:prstGeom prst="roundRect">
            <a:avLst>
              <a:gd fmla="val 8069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</a:pPr>
            <a:r>
              <a:t/>
            </a:r>
            <a:endParaRPr sz="2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4" name="Google Shape;5564;p150"/>
          <p:cNvSpPr/>
          <p:nvPr/>
        </p:nvSpPr>
        <p:spPr>
          <a:xfrm>
            <a:off x="9246459" y="1466214"/>
            <a:ext cx="2351170" cy="4763811"/>
          </a:xfrm>
          <a:custGeom>
            <a:rect b="b" l="l" r="r" t="t"/>
            <a:pathLst>
              <a:path extrusionOk="0" h="4763811" w="2404439">
                <a:moveTo>
                  <a:pt x="180838" y="0"/>
                </a:moveTo>
                <a:lnTo>
                  <a:pt x="663826" y="0"/>
                </a:lnTo>
                <a:lnTo>
                  <a:pt x="671937" y="80460"/>
                </a:lnTo>
                <a:cubicBezTo>
                  <a:pt x="722409" y="327111"/>
                  <a:pt x="940647" y="512652"/>
                  <a:pt x="1202219" y="512652"/>
                </a:cubicBezTo>
                <a:cubicBezTo>
                  <a:pt x="1463792" y="512652"/>
                  <a:pt x="1682029" y="327111"/>
                  <a:pt x="1732501" y="80460"/>
                </a:cubicBezTo>
                <a:lnTo>
                  <a:pt x="1740612" y="0"/>
                </a:lnTo>
                <a:lnTo>
                  <a:pt x="2223601" y="0"/>
                </a:lnTo>
                <a:cubicBezTo>
                  <a:pt x="2323475" y="0"/>
                  <a:pt x="2404439" y="80964"/>
                  <a:pt x="2404439" y="180838"/>
                </a:cubicBezTo>
                <a:lnTo>
                  <a:pt x="2404439" y="4582973"/>
                </a:lnTo>
                <a:cubicBezTo>
                  <a:pt x="2404439" y="4682847"/>
                  <a:pt x="2323475" y="4763811"/>
                  <a:pt x="2223601" y="4763811"/>
                </a:cubicBezTo>
                <a:lnTo>
                  <a:pt x="180838" y="4763811"/>
                </a:lnTo>
                <a:cubicBezTo>
                  <a:pt x="80964" y="4763811"/>
                  <a:pt x="0" y="4682847"/>
                  <a:pt x="0" y="4582973"/>
                </a:cubicBezTo>
                <a:lnTo>
                  <a:pt x="0" y="180838"/>
                </a:lnTo>
                <a:cubicBezTo>
                  <a:pt x="0" y="80964"/>
                  <a:pt x="80964" y="0"/>
                  <a:pt x="180838" y="0"/>
                </a:cubicBezTo>
                <a:close/>
              </a:path>
            </a:pathLst>
          </a:cu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5" name="Google Shape;5565;p150"/>
          <p:cNvSpPr txBox="1"/>
          <p:nvPr/>
        </p:nvSpPr>
        <p:spPr>
          <a:xfrm>
            <a:off x="9410784" y="2584887"/>
            <a:ext cx="201003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6" name="Google Shape;5566;p150"/>
          <p:cNvSpPr txBox="1"/>
          <p:nvPr/>
        </p:nvSpPr>
        <p:spPr>
          <a:xfrm>
            <a:off x="9410784" y="2181156"/>
            <a:ext cx="2010031" cy="3692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THREATS</a:t>
            </a:r>
            <a:endParaRPr b="1" sz="18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7" name="Google Shape;5567;p150"/>
          <p:cNvSpPr txBox="1"/>
          <p:nvPr/>
        </p:nvSpPr>
        <p:spPr>
          <a:xfrm>
            <a:off x="10092689" y="1235915"/>
            <a:ext cx="594393" cy="6462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rPr b="1" lang="en-US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8" name="Google Shape;5568;p15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2" name="Shape 5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3" name="Google Shape;5573;p15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Slide title</a:t>
            </a:r>
            <a:endParaRPr/>
          </a:p>
        </p:txBody>
      </p:sp>
      <p:sp>
        <p:nvSpPr>
          <p:cNvPr id="5574" name="Google Shape;5574;p151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75" name="Google Shape;5575;p151"/>
          <p:cNvSpPr/>
          <p:nvPr/>
        </p:nvSpPr>
        <p:spPr>
          <a:xfrm>
            <a:off x="5592096" y="3581510"/>
            <a:ext cx="3578937" cy="2245739"/>
          </a:xfrm>
          <a:custGeom>
            <a:rect b="b" l="l" r="r" t="t"/>
            <a:pathLst>
              <a:path extrusionOk="0" h="1376" w="2193">
                <a:moveTo>
                  <a:pt x="2193" y="1002"/>
                </a:moveTo>
                <a:lnTo>
                  <a:pt x="2193" y="1376"/>
                </a:lnTo>
                <a:lnTo>
                  <a:pt x="1491" y="1376"/>
                </a:lnTo>
                <a:lnTo>
                  <a:pt x="1491" y="1376"/>
                </a:lnTo>
                <a:lnTo>
                  <a:pt x="1491" y="1371"/>
                </a:lnTo>
                <a:lnTo>
                  <a:pt x="1491" y="1371"/>
                </a:lnTo>
                <a:lnTo>
                  <a:pt x="1489" y="1350"/>
                </a:lnTo>
                <a:lnTo>
                  <a:pt x="1486" y="1329"/>
                </a:lnTo>
                <a:lnTo>
                  <a:pt x="1481" y="1310"/>
                </a:lnTo>
                <a:lnTo>
                  <a:pt x="1474" y="1291"/>
                </a:lnTo>
                <a:lnTo>
                  <a:pt x="1466" y="1273"/>
                </a:lnTo>
                <a:lnTo>
                  <a:pt x="1455" y="1255"/>
                </a:lnTo>
                <a:lnTo>
                  <a:pt x="1442" y="1240"/>
                </a:lnTo>
                <a:lnTo>
                  <a:pt x="1430" y="1225"/>
                </a:lnTo>
                <a:lnTo>
                  <a:pt x="1415" y="1212"/>
                </a:lnTo>
                <a:lnTo>
                  <a:pt x="1398" y="1200"/>
                </a:lnTo>
                <a:lnTo>
                  <a:pt x="1382" y="1189"/>
                </a:lnTo>
                <a:lnTo>
                  <a:pt x="1364" y="1181"/>
                </a:lnTo>
                <a:lnTo>
                  <a:pt x="1345" y="1174"/>
                </a:lnTo>
                <a:lnTo>
                  <a:pt x="1326" y="1168"/>
                </a:lnTo>
                <a:lnTo>
                  <a:pt x="1305" y="1166"/>
                </a:lnTo>
                <a:lnTo>
                  <a:pt x="1283" y="1164"/>
                </a:lnTo>
                <a:lnTo>
                  <a:pt x="1283" y="1164"/>
                </a:lnTo>
                <a:lnTo>
                  <a:pt x="1262" y="1166"/>
                </a:lnTo>
                <a:lnTo>
                  <a:pt x="1242" y="1168"/>
                </a:lnTo>
                <a:lnTo>
                  <a:pt x="1223" y="1174"/>
                </a:lnTo>
                <a:lnTo>
                  <a:pt x="1203" y="1181"/>
                </a:lnTo>
                <a:lnTo>
                  <a:pt x="1185" y="1189"/>
                </a:lnTo>
                <a:lnTo>
                  <a:pt x="1169" y="1200"/>
                </a:lnTo>
                <a:lnTo>
                  <a:pt x="1152" y="1212"/>
                </a:lnTo>
                <a:lnTo>
                  <a:pt x="1137" y="1225"/>
                </a:lnTo>
                <a:lnTo>
                  <a:pt x="1125" y="1240"/>
                </a:lnTo>
                <a:lnTo>
                  <a:pt x="1113" y="1255"/>
                </a:lnTo>
                <a:lnTo>
                  <a:pt x="1102" y="1273"/>
                </a:lnTo>
                <a:lnTo>
                  <a:pt x="1093" y="1291"/>
                </a:lnTo>
                <a:lnTo>
                  <a:pt x="1086" y="1310"/>
                </a:lnTo>
                <a:lnTo>
                  <a:pt x="1081" y="1329"/>
                </a:lnTo>
                <a:lnTo>
                  <a:pt x="1078" y="1350"/>
                </a:lnTo>
                <a:lnTo>
                  <a:pt x="1077" y="1371"/>
                </a:lnTo>
                <a:lnTo>
                  <a:pt x="1077" y="1371"/>
                </a:lnTo>
                <a:lnTo>
                  <a:pt x="1077" y="1376"/>
                </a:lnTo>
                <a:lnTo>
                  <a:pt x="330" y="1376"/>
                </a:lnTo>
                <a:lnTo>
                  <a:pt x="330" y="815"/>
                </a:lnTo>
                <a:lnTo>
                  <a:pt x="330" y="815"/>
                </a:lnTo>
                <a:lnTo>
                  <a:pt x="337" y="805"/>
                </a:lnTo>
                <a:lnTo>
                  <a:pt x="330" y="805"/>
                </a:lnTo>
                <a:lnTo>
                  <a:pt x="330" y="757"/>
                </a:lnTo>
                <a:lnTo>
                  <a:pt x="330" y="757"/>
                </a:lnTo>
                <a:lnTo>
                  <a:pt x="325" y="768"/>
                </a:lnTo>
                <a:lnTo>
                  <a:pt x="318" y="779"/>
                </a:lnTo>
                <a:lnTo>
                  <a:pt x="311" y="789"/>
                </a:lnTo>
                <a:lnTo>
                  <a:pt x="304" y="799"/>
                </a:lnTo>
                <a:lnTo>
                  <a:pt x="296" y="808"/>
                </a:lnTo>
                <a:lnTo>
                  <a:pt x="288" y="816"/>
                </a:lnTo>
                <a:lnTo>
                  <a:pt x="278" y="825"/>
                </a:lnTo>
                <a:lnTo>
                  <a:pt x="269" y="832"/>
                </a:lnTo>
                <a:lnTo>
                  <a:pt x="258" y="837"/>
                </a:lnTo>
                <a:lnTo>
                  <a:pt x="247" y="844"/>
                </a:lnTo>
                <a:lnTo>
                  <a:pt x="236" y="848"/>
                </a:lnTo>
                <a:lnTo>
                  <a:pt x="223" y="852"/>
                </a:lnTo>
                <a:lnTo>
                  <a:pt x="211" y="855"/>
                </a:lnTo>
                <a:lnTo>
                  <a:pt x="198" y="858"/>
                </a:lnTo>
                <a:lnTo>
                  <a:pt x="186" y="859"/>
                </a:lnTo>
                <a:lnTo>
                  <a:pt x="172" y="860"/>
                </a:lnTo>
                <a:lnTo>
                  <a:pt x="172" y="860"/>
                </a:lnTo>
                <a:lnTo>
                  <a:pt x="156" y="859"/>
                </a:lnTo>
                <a:lnTo>
                  <a:pt x="138" y="856"/>
                </a:lnTo>
                <a:lnTo>
                  <a:pt x="121" y="852"/>
                </a:lnTo>
                <a:lnTo>
                  <a:pt x="106" y="847"/>
                </a:lnTo>
                <a:lnTo>
                  <a:pt x="91" y="838"/>
                </a:lnTo>
                <a:lnTo>
                  <a:pt x="77" y="830"/>
                </a:lnTo>
                <a:lnTo>
                  <a:pt x="64" y="821"/>
                </a:lnTo>
                <a:lnTo>
                  <a:pt x="51" y="810"/>
                </a:lnTo>
                <a:lnTo>
                  <a:pt x="40" y="797"/>
                </a:lnTo>
                <a:lnTo>
                  <a:pt x="31" y="783"/>
                </a:lnTo>
                <a:lnTo>
                  <a:pt x="21" y="770"/>
                </a:lnTo>
                <a:lnTo>
                  <a:pt x="14" y="755"/>
                </a:lnTo>
                <a:lnTo>
                  <a:pt x="9" y="739"/>
                </a:lnTo>
                <a:lnTo>
                  <a:pt x="5" y="723"/>
                </a:lnTo>
                <a:lnTo>
                  <a:pt x="2" y="705"/>
                </a:lnTo>
                <a:lnTo>
                  <a:pt x="0" y="687"/>
                </a:lnTo>
                <a:lnTo>
                  <a:pt x="0" y="687"/>
                </a:lnTo>
                <a:lnTo>
                  <a:pt x="2" y="671"/>
                </a:lnTo>
                <a:lnTo>
                  <a:pt x="5" y="653"/>
                </a:lnTo>
                <a:lnTo>
                  <a:pt x="9" y="636"/>
                </a:lnTo>
                <a:lnTo>
                  <a:pt x="14" y="621"/>
                </a:lnTo>
                <a:lnTo>
                  <a:pt x="21" y="606"/>
                </a:lnTo>
                <a:lnTo>
                  <a:pt x="31" y="592"/>
                </a:lnTo>
                <a:lnTo>
                  <a:pt x="40" y="579"/>
                </a:lnTo>
                <a:lnTo>
                  <a:pt x="51" y="566"/>
                </a:lnTo>
                <a:lnTo>
                  <a:pt x="64" y="555"/>
                </a:lnTo>
                <a:lnTo>
                  <a:pt x="77" y="546"/>
                </a:lnTo>
                <a:lnTo>
                  <a:pt x="91" y="536"/>
                </a:lnTo>
                <a:lnTo>
                  <a:pt x="106" y="529"/>
                </a:lnTo>
                <a:lnTo>
                  <a:pt x="121" y="524"/>
                </a:lnTo>
                <a:lnTo>
                  <a:pt x="138" y="520"/>
                </a:lnTo>
                <a:lnTo>
                  <a:pt x="156" y="517"/>
                </a:lnTo>
                <a:lnTo>
                  <a:pt x="172" y="515"/>
                </a:lnTo>
                <a:lnTo>
                  <a:pt x="172" y="515"/>
                </a:lnTo>
                <a:lnTo>
                  <a:pt x="186" y="517"/>
                </a:lnTo>
                <a:lnTo>
                  <a:pt x="198" y="518"/>
                </a:lnTo>
                <a:lnTo>
                  <a:pt x="211" y="520"/>
                </a:lnTo>
                <a:lnTo>
                  <a:pt x="223" y="524"/>
                </a:lnTo>
                <a:lnTo>
                  <a:pt x="236" y="528"/>
                </a:lnTo>
                <a:lnTo>
                  <a:pt x="247" y="532"/>
                </a:lnTo>
                <a:lnTo>
                  <a:pt x="258" y="537"/>
                </a:lnTo>
                <a:lnTo>
                  <a:pt x="269" y="544"/>
                </a:lnTo>
                <a:lnTo>
                  <a:pt x="278" y="551"/>
                </a:lnTo>
                <a:lnTo>
                  <a:pt x="288" y="559"/>
                </a:lnTo>
                <a:lnTo>
                  <a:pt x="296" y="568"/>
                </a:lnTo>
                <a:lnTo>
                  <a:pt x="304" y="577"/>
                </a:lnTo>
                <a:lnTo>
                  <a:pt x="311" y="587"/>
                </a:lnTo>
                <a:lnTo>
                  <a:pt x="318" y="597"/>
                </a:lnTo>
                <a:lnTo>
                  <a:pt x="325" y="608"/>
                </a:lnTo>
                <a:lnTo>
                  <a:pt x="330" y="619"/>
                </a:lnTo>
                <a:lnTo>
                  <a:pt x="330" y="561"/>
                </a:lnTo>
                <a:lnTo>
                  <a:pt x="330" y="536"/>
                </a:lnTo>
                <a:lnTo>
                  <a:pt x="330" y="0"/>
                </a:lnTo>
                <a:lnTo>
                  <a:pt x="860" y="0"/>
                </a:lnTo>
                <a:lnTo>
                  <a:pt x="860" y="0"/>
                </a:lnTo>
                <a:lnTo>
                  <a:pt x="847" y="14"/>
                </a:lnTo>
                <a:lnTo>
                  <a:pt x="838" y="29"/>
                </a:lnTo>
                <a:lnTo>
                  <a:pt x="828" y="45"/>
                </a:lnTo>
                <a:lnTo>
                  <a:pt x="821" y="63"/>
                </a:lnTo>
                <a:lnTo>
                  <a:pt x="816" y="80"/>
                </a:lnTo>
                <a:lnTo>
                  <a:pt x="810" y="99"/>
                </a:lnTo>
                <a:lnTo>
                  <a:pt x="807" y="118"/>
                </a:lnTo>
                <a:lnTo>
                  <a:pt x="807" y="137"/>
                </a:lnTo>
                <a:lnTo>
                  <a:pt x="807" y="137"/>
                </a:lnTo>
                <a:lnTo>
                  <a:pt x="807" y="158"/>
                </a:lnTo>
                <a:lnTo>
                  <a:pt x="811" y="179"/>
                </a:lnTo>
                <a:lnTo>
                  <a:pt x="816" y="199"/>
                </a:lnTo>
                <a:lnTo>
                  <a:pt x="822" y="217"/>
                </a:lnTo>
                <a:lnTo>
                  <a:pt x="832" y="236"/>
                </a:lnTo>
                <a:lnTo>
                  <a:pt x="842" y="253"/>
                </a:lnTo>
                <a:lnTo>
                  <a:pt x="854" y="269"/>
                </a:lnTo>
                <a:lnTo>
                  <a:pt x="868" y="283"/>
                </a:lnTo>
                <a:lnTo>
                  <a:pt x="882" y="297"/>
                </a:lnTo>
                <a:lnTo>
                  <a:pt x="898" y="309"/>
                </a:lnTo>
                <a:lnTo>
                  <a:pt x="915" y="319"/>
                </a:lnTo>
                <a:lnTo>
                  <a:pt x="932" y="327"/>
                </a:lnTo>
                <a:lnTo>
                  <a:pt x="952" y="334"/>
                </a:lnTo>
                <a:lnTo>
                  <a:pt x="972" y="339"/>
                </a:lnTo>
                <a:lnTo>
                  <a:pt x="992" y="342"/>
                </a:lnTo>
                <a:lnTo>
                  <a:pt x="1014" y="344"/>
                </a:lnTo>
                <a:lnTo>
                  <a:pt x="1014" y="344"/>
                </a:lnTo>
                <a:lnTo>
                  <a:pt x="1034" y="342"/>
                </a:lnTo>
                <a:lnTo>
                  <a:pt x="1055" y="339"/>
                </a:lnTo>
                <a:lnTo>
                  <a:pt x="1074" y="334"/>
                </a:lnTo>
                <a:lnTo>
                  <a:pt x="1093" y="327"/>
                </a:lnTo>
                <a:lnTo>
                  <a:pt x="1111" y="319"/>
                </a:lnTo>
                <a:lnTo>
                  <a:pt x="1129" y="309"/>
                </a:lnTo>
                <a:lnTo>
                  <a:pt x="1144" y="297"/>
                </a:lnTo>
                <a:lnTo>
                  <a:pt x="1159" y="283"/>
                </a:lnTo>
                <a:lnTo>
                  <a:pt x="1173" y="269"/>
                </a:lnTo>
                <a:lnTo>
                  <a:pt x="1184" y="253"/>
                </a:lnTo>
                <a:lnTo>
                  <a:pt x="1195" y="236"/>
                </a:lnTo>
                <a:lnTo>
                  <a:pt x="1203" y="217"/>
                </a:lnTo>
                <a:lnTo>
                  <a:pt x="1210" y="199"/>
                </a:lnTo>
                <a:lnTo>
                  <a:pt x="1216" y="179"/>
                </a:lnTo>
                <a:lnTo>
                  <a:pt x="1218" y="158"/>
                </a:lnTo>
                <a:lnTo>
                  <a:pt x="1220" y="137"/>
                </a:lnTo>
                <a:lnTo>
                  <a:pt x="1220" y="137"/>
                </a:lnTo>
                <a:lnTo>
                  <a:pt x="1218" y="118"/>
                </a:lnTo>
                <a:lnTo>
                  <a:pt x="1216" y="99"/>
                </a:lnTo>
                <a:lnTo>
                  <a:pt x="1212" y="80"/>
                </a:lnTo>
                <a:lnTo>
                  <a:pt x="1206" y="63"/>
                </a:lnTo>
                <a:lnTo>
                  <a:pt x="1198" y="45"/>
                </a:lnTo>
                <a:lnTo>
                  <a:pt x="1190" y="29"/>
                </a:lnTo>
                <a:lnTo>
                  <a:pt x="1179" y="14"/>
                </a:lnTo>
                <a:lnTo>
                  <a:pt x="1168" y="0"/>
                </a:lnTo>
                <a:lnTo>
                  <a:pt x="2193" y="0"/>
                </a:lnTo>
                <a:lnTo>
                  <a:pt x="2193" y="590"/>
                </a:lnTo>
                <a:lnTo>
                  <a:pt x="2193" y="590"/>
                </a:lnTo>
                <a:lnTo>
                  <a:pt x="2172" y="591"/>
                </a:lnTo>
                <a:lnTo>
                  <a:pt x="2152" y="594"/>
                </a:lnTo>
                <a:lnTo>
                  <a:pt x="2131" y="599"/>
                </a:lnTo>
                <a:lnTo>
                  <a:pt x="2112" y="606"/>
                </a:lnTo>
                <a:lnTo>
                  <a:pt x="2094" y="614"/>
                </a:lnTo>
                <a:lnTo>
                  <a:pt x="2078" y="625"/>
                </a:lnTo>
                <a:lnTo>
                  <a:pt x="2061" y="636"/>
                </a:lnTo>
                <a:lnTo>
                  <a:pt x="2047" y="650"/>
                </a:lnTo>
                <a:lnTo>
                  <a:pt x="2034" y="665"/>
                </a:lnTo>
                <a:lnTo>
                  <a:pt x="2021" y="680"/>
                </a:lnTo>
                <a:lnTo>
                  <a:pt x="2012" y="698"/>
                </a:lnTo>
                <a:lnTo>
                  <a:pt x="2003" y="716"/>
                </a:lnTo>
                <a:lnTo>
                  <a:pt x="1995" y="734"/>
                </a:lnTo>
                <a:lnTo>
                  <a:pt x="1991" y="755"/>
                </a:lnTo>
                <a:lnTo>
                  <a:pt x="1988" y="775"/>
                </a:lnTo>
                <a:lnTo>
                  <a:pt x="1987" y="796"/>
                </a:lnTo>
                <a:lnTo>
                  <a:pt x="1987" y="796"/>
                </a:lnTo>
                <a:lnTo>
                  <a:pt x="1988" y="816"/>
                </a:lnTo>
                <a:lnTo>
                  <a:pt x="1991" y="837"/>
                </a:lnTo>
                <a:lnTo>
                  <a:pt x="1995" y="858"/>
                </a:lnTo>
                <a:lnTo>
                  <a:pt x="2003" y="877"/>
                </a:lnTo>
                <a:lnTo>
                  <a:pt x="2012" y="895"/>
                </a:lnTo>
                <a:lnTo>
                  <a:pt x="2021" y="911"/>
                </a:lnTo>
                <a:lnTo>
                  <a:pt x="2034" y="928"/>
                </a:lnTo>
                <a:lnTo>
                  <a:pt x="2047" y="942"/>
                </a:lnTo>
                <a:lnTo>
                  <a:pt x="2061" y="955"/>
                </a:lnTo>
                <a:lnTo>
                  <a:pt x="2078" y="968"/>
                </a:lnTo>
                <a:lnTo>
                  <a:pt x="2094" y="977"/>
                </a:lnTo>
                <a:lnTo>
                  <a:pt x="2112" y="986"/>
                </a:lnTo>
                <a:lnTo>
                  <a:pt x="2131" y="994"/>
                </a:lnTo>
                <a:lnTo>
                  <a:pt x="2152" y="998"/>
                </a:lnTo>
                <a:lnTo>
                  <a:pt x="2172" y="1002"/>
                </a:lnTo>
                <a:lnTo>
                  <a:pt x="2193" y="1002"/>
                </a:lnTo>
                <a:lnTo>
                  <a:pt x="2193" y="100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6" name="Google Shape;5576;p151"/>
          <p:cNvSpPr/>
          <p:nvPr/>
        </p:nvSpPr>
        <p:spPr>
          <a:xfrm>
            <a:off x="6122489" y="1293496"/>
            <a:ext cx="3040383" cy="2782692"/>
          </a:xfrm>
          <a:custGeom>
            <a:rect b="b" l="l" r="r" t="t"/>
            <a:pathLst>
              <a:path extrusionOk="0" h="1705" w="1863">
                <a:moveTo>
                  <a:pt x="822" y="1377"/>
                </a:moveTo>
                <a:lnTo>
                  <a:pt x="759" y="1377"/>
                </a:lnTo>
                <a:lnTo>
                  <a:pt x="759" y="1377"/>
                </a:lnTo>
                <a:lnTo>
                  <a:pt x="770" y="1382"/>
                </a:lnTo>
                <a:lnTo>
                  <a:pt x="779" y="1388"/>
                </a:lnTo>
                <a:lnTo>
                  <a:pt x="790" y="1394"/>
                </a:lnTo>
                <a:lnTo>
                  <a:pt x="800" y="1403"/>
                </a:lnTo>
                <a:lnTo>
                  <a:pt x="808" y="1411"/>
                </a:lnTo>
                <a:lnTo>
                  <a:pt x="816" y="1419"/>
                </a:lnTo>
                <a:lnTo>
                  <a:pt x="825" y="1429"/>
                </a:lnTo>
                <a:lnTo>
                  <a:pt x="832" y="1438"/>
                </a:lnTo>
                <a:lnTo>
                  <a:pt x="838" y="1449"/>
                </a:lnTo>
                <a:lnTo>
                  <a:pt x="844" y="1460"/>
                </a:lnTo>
                <a:lnTo>
                  <a:pt x="849" y="1471"/>
                </a:lnTo>
                <a:lnTo>
                  <a:pt x="854" y="1482"/>
                </a:lnTo>
                <a:lnTo>
                  <a:pt x="856" y="1495"/>
                </a:lnTo>
                <a:lnTo>
                  <a:pt x="859" y="1507"/>
                </a:lnTo>
                <a:lnTo>
                  <a:pt x="860" y="1521"/>
                </a:lnTo>
                <a:lnTo>
                  <a:pt x="860" y="1533"/>
                </a:lnTo>
                <a:lnTo>
                  <a:pt x="860" y="1533"/>
                </a:lnTo>
                <a:lnTo>
                  <a:pt x="859" y="1551"/>
                </a:lnTo>
                <a:lnTo>
                  <a:pt x="856" y="1568"/>
                </a:lnTo>
                <a:lnTo>
                  <a:pt x="852" y="1584"/>
                </a:lnTo>
                <a:lnTo>
                  <a:pt x="847" y="1601"/>
                </a:lnTo>
                <a:lnTo>
                  <a:pt x="840" y="1616"/>
                </a:lnTo>
                <a:lnTo>
                  <a:pt x="832" y="1630"/>
                </a:lnTo>
                <a:lnTo>
                  <a:pt x="821" y="1643"/>
                </a:lnTo>
                <a:lnTo>
                  <a:pt x="810" y="1656"/>
                </a:lnTo>
                <a:lnTo>
                  <a:pt x="797" y="1667"/>
                </a:lnTo>
                <a:lnTo>
                  <a:pt x="785" y="1676"/>
                </a:lnTo>
                <a:lnTo>
                  <a:pt x="770" y="1685"/>
                </a:lnTo>
                <a:lnTo>
                  <a:pt x="756" y="1691"/>
                </a:lnTo>
                <a:lnTo>
                  <a:pt x="739" y="1698"/>
                </a:lnTo>
                <a:lnTo>
                  <a:pt x="723" y="1702"/>
                </a:lnTo>
                <a:lnTo>
                  <a:pt x="706" y="1705"/>
                </a:lnTo>
                <a:lnTo>
                  <a:pt x="689" y="1705"/>
                </a:lnTo>
                <a:lnTo>
                  <a:pt x="689" y="1705"/>
                </a:lnTo>
                <a:lnTo>
                  <a:pt x="671" y="1705"/>
                </a:lnTo>
                <a:lnTo>
                  <a:pt x="654" y="1702"/>
                </a:lnTo>
                <a:lnTo>
                  <a:pt x="638" y="1698"/>
                </a:lnTo>
                <a:lnTo>
                  <a:pt x="621" y="1691"/>
                </a:lnTo>
                <a:lnTo>
                  <a:pt x="606" y="1685"/>
                </a:lnTo>
                <a:lnTo>
                  <a:pt x="592" y="1676"/>
                </a:lnTo>
                <a:lnTo>
                  <a:pt x="579" y="1667"/>
                </a:lnTo>
                <a:lnTo>
                  <a:pt x="566" y="1656"/>
                </a:lnTo>
                <a:lnTo>
                  <a:pt x="555" y="1643"/>
                </a:lnTo>
                <a:lnTo>
                  <a:pt x="546" y="1630"/>
                </a:lnTo>
                <a:lnTo>
                  <a:pt x="537" y="1616"/>
                </a:lnTo>
                <a:lnTo>
                  <a:pt x="530" y="1601"/>
                </a:lnTo>
                <a:lnTo>
                  <a:pt x="524" y="1584"/>
                </a:lnTo>
                <a:lnTo>
                  <a:pt x="519" y="1568"/>
                </a:lnTo>
                <a:lnTo>
                  <a:pt x="517" y="1551"/>
                </a:lnTo>
                <a:lnTo>
                  <a:pt x="517" y="1533"/>
                </a:lnTo>
                <a:lnTo>
                  <a:pt x="517" y="1533"/>
                </a:lnTo>
                <a:lnTo>
                  <a:pt x="517" y="1521"/>
                </a:lnTo>
                <a:lnTo>
                  <a:pt x="518" y="1507"/>
                </a:lnTo>
                <a:lnTo>
                  <a:pt x="521" y="1495"/>
                </a:lnTo>
                <a:lnTo>
                  <a:pt x="524" y="1482"/>
                </a:lnTo>
                <a:lnTo>
                  <a:pt x="528" y="1471"/>
                </a:lnTo>
                <a:lnTo>
                  <a:pt x="533" y="1460"/>
                </a:lnTo>
                <a:lnTo>
                  <a:pt x="539" y="1449"/>
                </a:lnTo>
                <a:lnTo>
                  <a:pt x="544" y="1438"/>
                </a:lnTo>
                <a:lnTo>
                  <a:pt x="552" y="1429"/>
                </a:lnTo>
                <a:lnTo>
                  <a:pt x="559" y="1419"/>
                </a:lnTo>
                <a:lnTo>
                  <a:pt x="568" y="1411"/>
                </a:lnTo>
                <a:lnTo>
                  <a:pt x="577" y="1403"/>
                </a:lnTo>
                <a:lnTo>
                  <a:pt x="587" y="1394"/>
                </a:lnTo>
                <a:lnTo>
                  <a:pt x="596" y="1388"/>
                </a:lnTo>
                <a:lnTo>
                  <a:pt x="607" y="1382"/>
                </a:lnTo>
                <a:lnTo>
                  <a:pt x="618" y="1377"/>
                </a:lnTo>
                <a:lnTo>
                  <a:pt x="555" y="1377"/>
                </a:lnTo>
                <a:lnTo>
                  <a:pt x="521" y="1377"/>
                </a:lnTo>
                <a:lnTo>
                  <a:pt x="0" y="1377"/>
                </a:lnTo>
                <a:lnTo>
                  <a:pt x="0" y="838"/>
                </a:lnTo>
                <a:lnTo>
                  <a:pt x="0" y="838"/>
                </a:lnTo>
                <a:lnTo>
                  <a:pt x="15" y="850"/>
                </a:lnTo>
                <a:lnTo>
                  <a:pt x="30" y="861"/>
                </a:lnTo>
                <a:lnTo>
                  <a:pt x="47" y="871"/>
                </a:lnTo>
                <a:lnTo>
                  <a:pt x="64" y="879"/>
                </a:lnTo>
                <a:lnTo>
                  <a:pt x="84" y="886"/>
                </a:lnTo>
                <a:lnTo>
                  <a:pt x="103" y="890"/>
                </a:lnTo>
                <a:lnTo>
                  <a:pt x="122" y="894"/>
                </a:lnTo>
                <a:lnTo>
                  <a:pt x="143" y="894"/>
                </a:lnTo>
                <a:lnTo>
                  <a:pt x="143" y="894"/>
                </a:lnTo>
                <a:lnTo>
                  <a:pt x="163" y="893"/>
                </a:lnTo>
                <a:lnTo>
                  <a:pt x="184" y="890"/>
                </a:lnTo>
                <a:lnTo>
                  <a:pt x="205" y="886"/>
                </a:lnTo>
                <a:lnTo>
                  <a:pt x="223" y="878"/>
                </a:lnTo>
                <a:lnTo>
                  <a:pt x="242" y="869"/>
                </a:lnTo>
                <a:lnTo>
                  <a:pt x="258" y="860"/>
                </a:lnTo>
                <a:lnTo>
                  <a:pt x="275" y="847"/>
                </a:lnTo>
                <a:lnTo>
                  <a:pt x="289" y="834"/>
                </a:lnTo>
                <a:lnTo>
                  <a:pt x="302" y="820"/>
                </a:lnTo>
                <a:lnTo>
                  <a:pt x="315" y="803"/>
                </a:lnTo>
                <a:lnTo>
                  <a:pt x="324" y="787"/>
                </a:lnTo>
                <a:lnTo>
                  <a:pt x="333" y="769"/>
                </a:lnTo>
                <a:lnTo>
                  <a:pt x="339" y="750"/>
                </a:lnTo>
                <a:lnTo>
                  <a:pt x="345" y="729"/>
                </a:lnTo>
                <a:lnTo>
                  <a:pt x="348" y="708"/>
                </a:lnTo>
                <a:lnTo>
                  <a:pt x="349" y="688"/>
                </a:lnTo>
                <a:lnTo>
                  <a:pt x="349" y="688"/>
                </a:lnTo>
                <a:lnTo>
                  <a:pt x="348" y="667"/>
                </a:lnTo>
                <a:lnTo>
                  <a:pt x="345" y="647"/>
                </a:lnTo>
                <a:lnTo>
                  <a:pt x="339" y="626"/>
                </a:lnTo>
                <a:lnTo>
                  <a:pt x="333" y="608"/>
                </a:lnTo>
                <a:lnTo>
                  <a:pt x="324" y="590"/>
                </a:lnTo>
                <a:lnTo>
                  <a:pt x="315" y="572"/>
                </a:lnTo>
                <a:lnTo>
                  <a:pt x="302" y="557"/>
                </a:lnTo>
                <a:lnTo>
                  <a:pt x="289" y="542"/>
                </a:lnTo>
                <a:lnTo>
                  <a:pt x="275" y="528"/>
                </a:lnTo>
                <a:lnTo>
                  <a:pt x="258" y="517"/>
                </a:lnTo>
                <a:lnTo>
                  <a:pt x="242" y="506"/>
                </a:lnTo>
                <a:lnTo>
                  <a:pt x="223" y="498"/>
                </a:lnTo>
                <a:lnTo>
                  <a:pt x="205" y="491"/>
                </a:lnTo>
                <a:lnTo>
                  <a:pt x="184" y="486"/>
                </a:lnTo>
                <a:lnTo>
                  <a:pt x="163" y="483"/>
                </a:lnTo>
                <a:lnTo>
                  <a:pt x="143" y="482"/>
                </a:lnTo>
                <a:lnTo>
                  <a:pt x="143" y="482"/>
                </a:lnTo>
                <a:lnTo>
                  <a:pt x="122" y="483"/>
                </a:lnTo>
                <a:lnTo>
                  <a:pt x="103" y="486"/>
                </a:lnTo>
                <a:lnTo>
                  <a:pt x="84" y="490"/>
                </a:lnTo>
                <a:lnTo>
                  <a:pt x="64" y="497"/>
                </a:lnTo>
                <a:lnTo>
                  <a:pt x="47" y="505"/>
                </a:lnTo>
                <a:lnTo>
                  <a:pt x="30" y="515"/>
                </a:lnTo>
                <a:lnTo>
                  <a:pt x="15" y="526"/>
                </a:lnTo>
                <a:lnTo>
                  <a:pt x="0" y="539"/>
                </a:lnTo>
                <a:lnTo>
                  <a:pt x="0" y="0"/>
                </a:lnTo>
                <a:lnTo>
                  <a:pt x="738" y="0"/>
                </a:lnTo>
                <a:lnTo>
                  <a:pt x="738" y="0"/>
                </a:lnTo>
                <a:lnTo>
                  <a:pt x="738" y="5"/>
                </a:lnTo>
                <a:lnTo>
                  <a:pt x="738" y="5"/>
                </a:lnTo>
                <a:lnTo>
                  <a:pt x="738" y="27"/>
                </a:lnTo>
                <a:lnTo>
                  <a:pt x="742" y="46"/>
                </a:lnTo>
                <a:lnTo>
                  <a:pt x="746" y="66"/>
                </a:lnTo>
                <a:lnTo>
                  <a:pt x="753" y="86"/>
                </a:lnTo>
                <a:lnTo>
                  <a:pt x="763" y="104"/>
                </a:lnTo>
                <a:lnTo>
                  <a:pt x="772" y="120"/>
                </a:lnTo>
                <a:lnTo>
                  <a:pt x="785" y="137"/>
                </a:lnTo>
                <a:lnTo>
                  <a:pt x="799" y="150"/>
                </a:lnTo>
                <a:lnTo>
                  <a:pt x="812" y="164"/>
                </a:lnTo>
                <a:lnTo>
                  <a:pt x="829" y="176"/>
                </a:lnTo>
                <a:lnTo>
                  <a:pt x="845" y="186"/>
                </a:lnTo>
                <a:lnTo>
                  <a:pt x="863" y="196"/>
                </a:lnTo>
                <a:lnTo>
                  <a:pt x="882" y="203"/>
                </a:lnTo>
                <a:lnTo>
                  <a:pt x="902" y="207"/>
                </a:lnTo>
                <a:lnTo>
                  <a:pt x="922" y="211"/>
                </a:lnTo>
                <a:lnTo>
                  <a:pt x="944" y="211"/>
                </a:lnTo>
                <a:lnTo>
                  <a:pt x="944" y="211"/>
                </a:lnTo>
                <a:lnTo>
                  <a:pt x="965" y="211"/>
                </a:lnTo>
                <a:lnTo>
                  <a:pt x="985" y="207"/>
                </a:lnTo>
                <a:lnTo>
                  <a:pt x="1005" y="203"/>
                </a:lnTo>
                <a:lnTo>
                  <a:pt x="1024" y="196"/>
                </a:lnTo>
                <a:lnTo>
                  <a:pt x="1042" y="186"/>
                </a:lnTo>
                <a:lnTo>
                  <a:pt x="1060" y="176"/>
                </a:lnTo>
                <a:lnTo>
                  <a:pt x="1075" y="164"/>
                </a:lnTo>
                <a:lnTo>
                  <a:pt x="1090" y="150"/>
                </a:lnTo>
                <a:lnTo>
                  <a:pt x="1104" y="137"/>
                </a:lnTo>
                <a:lnTo>
                  <a:pt x="1115" y="120"/>
                </a:lnTo>
                <a:lnTo>
                  <a:pt x="1126" y="104"/>
                </a:lnTo>
                <a:lnTo>
                  <a:pt x="1134" y="86"/>
                </a:lnTo>
                <a:lnTo>
                  <a:pt x="1141" y="66"/>
                </a:lnTo>
                <a:lnTo>
                  <a:pt x="1146" y="46"/>
                </a:lnTo>
                <a:lnTo>
                  <a:pt x="1149" y="27"/>
                </a:lnTo>
                <a:lnTo>
                  <a:pt x="1150" y="5"/>
                </a:lnTo>
                <a:lnTo>
                  <a:pt x="1150" y="5"/>
                </a:lnTo>
                <a:lnTo>
                  <a:pt x="1150" y="0"/>
                </a:lnTo>
                <a:lnTo>
                  <a:pt x="1863" y="0"/>
                </a:lnTo>
                <a:lnTo>
                  <a:pt x="1863" y="491"/>
                </a:lnTo>
                <a:lnTo>
                  <a:pt x="1863" y="491"/>
                </a:lnTo>
                <a:lnTo>
                  <a:pt x="1842" y="493"/>
                </a:lnTo>
                <a:lnTo>
                  <a:pt x="1823" y="497"/>
                </a:lnTo>
                <a:lnTo>
                  <a:pt x="1803" y="502"/>
                </a:lnTo>
                <a:lnTo>
                  <a:pt x="1784" y="509"/>
                </a:lnTo>
                <a:lnTo>
                  <a:pt x="1766" y="517"/>
                </a:lnTo>
                <a:lnTo>
                  <a:pt x="1750" y="528"/>
                </a:lnTo>
                <a:lnTo>
                  <a:pt x="1735" y="541"/>
                </a:lnTo>
                <a:lnTo>
                  <a:pt x="1721" y="553"/>
                </a:lnTo>
                <a:lnTo>
                  <a:pt x="1707" y="568"/>
                </a:lnTo>
                <a:lnTo>
                  <a:pt x="1696" y="583"/>
                </a:lnTo>
                <a:lnTo>
                  <a:pt x="1685" y="601"/>
                </a:lnTo>
                <a:lnTo>
                  <a:pt x="1677" y="619"/>
                </a:lnTo>
                <a:lnTo>
                  <a:pt x="1670" y="637"/>
                </a:lnTo>
                <a:lnTo>
                  <a:pt x="1666" y="656"/>
                </a:lnTo>
                <a:lnTo>
                  <a:pt x="1662" y="677"/>
                </a:lnTo>
                <a:lnTo>
                  <a:pt x="1662" y="697"/>
                </a:lnTo>
                <a:lnTo>
                  <a:pt x="1662" y="697"/>
                </a:lnTo>
                <a:lnTo>
                  <a:pt x="1662" y="718"/>
                </a:lnTo>
                <a:lnTo>
                  <a:pt x="1666" y="739"/>
                </a:lnTo>
                <a:lnTo>
                  <a:pt x="1670" y="758"/>
                </a:lnTo>
                <a:lnTo>
                  <a:pt x="1677" y="777"/>
                </a:lnTo>
                <a:lnTo>
                  <a:pt x="1685" y="795"/>
                </a:lnTo>
                <a:lnTo>
                  <a:pt x="1696" y="812"/>
                </a:lnTo>
                <a:lnTo>
                  <a:pt x="1707" y="828"/>
                </a:lnTo>
                <a:lnTo>
                  <a:pt x="1721" y="842"/>
                </a:lnTo>
                <a:lnTo>
                  <a:pt x="1735" y="856"/>
                </a:lnTo>
                <a:lnTo>
                  <a:pt x="1750" y="868"/>
                </a:lnTo>
                <a:lnTo>
                  <a:pt x="1766" y="878"/>
                </a:lnTo>
                <a:lnTo>
                  <a:pt x="1784" y="887"/>
                </a:lnTo>
                <a:lnTo>
                  <a:pt x="1803" y="894"/>
                </a:lnTo>
                <a:lnTo>
                  <a:pt x="1823" y="900"/>
                </a:lnTo>
                <a:lnTo>
                  <a:pt x="1842" y="902"/>
                </a:lnTo>
                <a:lnTo>
                  <a:pt x="1863" y="904"/>
                </a:lnTo>
                <a:lnTo>
                  <a:pt x="1863" y="1377"/>
                </a:lnTo>
                <a:lnTo>
                  <a:pt x="860" y="1377"/>
                </a:lnTo>
                <a:lnTo>
                  <a:pt x="822" y="1377"/>
                </a:lnTo>
                <a:lnTo>
                  <a:pt x="822" y="13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7" name="Google Shape;5577;p151"/>
          <p:cNvSpPr/>
          <p:nvPr/>
        </p:nvSpPr>
        <p:spPr>
          <a:xfrm>
            <a:off x="3051099" y="1294970"/>
            <a:ext cx="3585465" cy="2245739"/>
          </a:xfrm>
          <a:custGeom>
            <a:rect b="b" l="l" r="r" t="t"/>
            <a:pathLst>
              <a:path extrusionOk="0" h="1376" w="2197">
                <a:moveTo>
                  <a:pt x="1863" y="635"/>
                </a:moveTo>
                <a:lnTo>
                  <a:pt x="1863" y="635"/>
                </a:lnTo>
                <a:lnTo>
                  <a:pt x="1868" y="623"/>
                </a:lnTo>
                <a:lnTo>
                  <a:pt x="1874" y="612"/>
                </a:lnTo>
                <a:lnTo>
                  <a:pt x="1880" y="601"/>
                </a:lnTo>
                <a:lnTo>
                  <a:pt x="1887" y="590"/>
                </a:lnTo>
                <a:lnTo>
                  <a:pt x="1896" y="580"/>
                </a:lnTo>
                <a:lnTo>
                  <a:pt x="1905" y="571"/>
                </a:lnTo>
                <a:lnTo>
                  <a:pt x="1915" y="561"/>
                </a:lnTo>
                <a:lnTo>
                  <a:pt x="1924" y="553"/>
                </a:lnTo>
                <a:lnTo>
                  <a:pt x="1935" y="546"/>
                </a:lnTo>
                <a:lnTo>
                  <a:pt x="1946" y="540"/>
                </a:lnTo>
                <a:lnTo>
                  <a:pt x="1959" y="535"/>
                </a:lnTo>
                <a:lnTo>
                  <a:pt x="1971" y="529"/>
                </a:lnTo>
                <a:lnTo>
                  <a:pt x="1984" y="527"/>
                </a:lnTo>
                <a:lnTo>
                  <a:pt x="1997" y="524"/>
                </a:lnTo>
                <a:lnTo>
                  <a:pt x="2011" y="521"/>
                </a:lnTo>
                <a:lnTo>
                  <a:pt x="2025" y="521"/>
                </a:lnTo>
                <a:lnTo>
                  <a:pt x="2025" y="521"/>
                </a:lnTo>
                <a:lnTo>
                  <a:pt x="2043" y="522"/>
                </a:lnTo>
                <a:lnTo>
                  <a:pt x="2059" y="525"/>
                </a:lnTo>
                <a:lnTo>
                  <a:pt x="2076" y="529"/>
                </a:lnTo>
                <a:lnTo>
                  <a:pt x="2092" y="535"/>
                </a:lnTo>
                <a:lnTo>
                  <a:pt x="2107" y="542"/>
                </a:lnTo>
                <a:lnTo>
                  <a:pt x="2121" y="550"/>
                </a:lnTo>
                <a:lnTo>
                  <a:pt x="2135" y="561"/>
                </a:lnTo>
                <a:lnTo>
                  <a:pt x="2146" y="572"/>
                </a:lnTo>
                <a:lnTo>
                  <a:pt x="2158" y="584"/>
                </a:lnTo>
                <a:lnTo>
                  <a:pt x="2168" y="597"/>
                </a:lnTo>
                <a:lnTo>
                  <a:pt x="2176" y="610"/>
                </a:lnTo>
                <a:lnTo>
                  <a:pt x="2183" y="626"/>
                </a:lnTo>
                <a:lnTo>
                  <a:pt x="2188" y="642"/>
                </a:lnTo>
                <a:lnTo>
                  <a:pt x="2194" y="659"/>
                </a:lnTo>
                <a:lnTo>
                  <a:pt x="2195" y="675"/>
                </a:lnTo>
                <a:lnTo>
                  <a:pt x="2197" y="693"/>
                </a:lnTo>
                <a:lnTo>
                  <a:pt x="2197" y="693"/>
                </a:lnTo>
                <a:lnTo>
                  <a:pt x="2195" y="711"/>
                </a:lnTo>
                <a:lnTo>
                  <a:pt x="2194" y="727"/>
                </a:lnTo>
                <a:lnTo>
                  <a:pt x="2188" y="744"/>
                </a:lnTo>
                <a:lnTo>
                  <a:pt x="2183" y="760"/>
                </a:lnTo>
                <a:lnTo>
                  <a:pt x="2176" y="775"/>
                </a:lnTo>
                <a:lnTo>
                  <a:pt x="2168" y="789"/>
                </a:lnTo>
                <a:lnTo>
                  <a:pt x="2158" y="803"/>
                </a:lnTo>
                <a:lnTo>
                  <a:pt x="2146" y="815"/>
                </a:lnTo>
                <a:lnTo>
                  <a:pt x="2135" y="826"/>
                </a:lnTo>
                <a:lnTo>
                  <a:pt x="2121" y="836"/>
                </a:lnTo>
                <a:lnTo>
                  <a:pt x="2107" y="844"/>
                </a:lnTo>
                <a:lnTo>
                  <a:pt x="2092" y="851"/>
                </a:lnTo>
                <a:lnTo>
                  <a:pt x="2076" y="858"/>
                </a:lnTo>
                <a:lnTo>
                  <a:pt x="2059" y="862"/>
                </a:lnTo>
                <a:lnTo>
                  <a:pt x="2043" y="865"/>
                </a:lnTo>
                <a:lnTo>
                  <a:pt x="2025" y="865"/>
                </a:lnTo>
                <a:lnTo>
                  <a:pt x="2025" y="865"/>
                </a:lnTo>
                <a:lnTo>
                  <a:pt x="2011" y="865"/>
                </a:lnTo>
                <a:lnTo>
                  <a:pt x="1997" y="863"/>
                </a:lnTo>
                <a:lnTo>
                  <a:pt x="1984" y="861"/>
                </a:lnTo>
                <a:lnTo>
                  <a:pt x="1971" y="856"/>
                </a:lnTo>
                <a:lnTo>
                  <a:pt x="1959" y="852"/>
                </a:lnTo>
                <a:lnTo>
                  <a:pt x="1946" y="847"/>
                </a:lnTo>
                <a:lnTo>
                  <a:pt x="1935" y="840"/>
                </a:lnTo>
                <a:lnTo>
                  <a:pt x="1924" y="833"/>
                </a:lnTo>
                <a:lnTo>
                  <a:pt x="1915" y="825"/>
                </a:lnTo>
                <a:lnTo>
                  <a:pt x="1905" y="817"/>
                </a:lnTo>
                <a:lnTo>
                  <a:pt x="1896" y="807"/>
                </a:lnTo>
                <a:lnTo>
                  <a:pt x="1887" y="796"/>
                </a:lnTo>
                <a:lnTo>
                  <a:pt x="1880" y="786"/>
                </a:lnTo>
                <a:lnTo>
                  <a:pt x="1874" y="774"/>
                </a:lnTo>
                <a:lnTo>
                  <a:pt x="1868" y="763"/>
                </a:lnTo>
                <a:lnTo>
                  <a:pt x="1863" y="751"/>
                </a:lnTo>
                <a:lnTo>
                  <a:pt x="1863" y="821"/>
                </a:lnTo>
                <a:lnTo>
                  <a:pt x="1863" y="821"/>
                </a:lnTo>
                <a:lnTo>
                  <a:pt x="1863" y="1376"/>
                </a:lnTo>
                <a:lnTo>
                  <a:pt x="1336" y="1376"/>
                </a:lnTo>
                <a:lnTo>
                  <a:pt x="1336" y="1376"/>
                </a:lnTo>
                <a:lnTo>
                  <a:pt x="1347" y="1362"/>
                </a:lnTo>
                <a:lnTo>
                  <a:pt x="1355" y="1349"/>
                </a:lnTo>
                <a:lnTo>
                  <a:pt x="1362" y="1334"/>
                </a:lnTo>
                <a:lnTo>
                  <a:pt x="1369" y="1317"/>
                </a:lnTo>
                <a:lnTo>
                  <a:pt x="1375" y="1301"/>
                </a:lnTo>
                <a:lnTo>
                  <a:pt x="1377" y="1284"/>
                </a:lnTo>
                <a:lnTo>
                  <a:pt x="1380" y="1266"/>
                </a:lnTo>
                <a:lnTo>
                  <a:pt x="1382" y="1248"/>
                </a:lnTo>
                <a:lnTo>
                  <a:pt x="1382" y="1248"/>
                </a:lnTo>
                <a:lnTo>
                  <a:pt x="1380" y="1228"/>
                </a:lnTo>
                <a:lnTo>
                  <a:pt x="1377" y="1207"/>
                </a:lnTo>
                <a:lnTo>
                  <a:pt x="1372" y="1186"/>
                </a:lnTo>
                <a:lnTo>
                  <a:pt x="1365" y="1169"/>
                </a:lnTo>
                <a:lnTo>
                  <a:pt x="1357" y="1151"/>
                </a:lnTo>
                <a:lnTo>
                  <a:pt x="1346" y="1133"/>
                </a:lnTo>
                <a:lnTo>
                  <a:pt x="1333" y="1118"/>
                </a:lnTo>
                <a:lnTo>
                  <a:pt x="1321" y="1103"/>
                </a:lnTo>
                <a:lnTo>
                  <a:pt x="1306" y="1089"/>
                </a:lnTo>
                <a:lnTo>
                  <a:pt x="1289" y="1078"/>
                </a:lnTo>
                <a:lnTo>
                  <a:pt x="1273" y="1067"/>
                </a:lnTo>
                <a:lnTo>
                  <a:pt x="1255" y="1059"/>
                </a:lnTo>
                <a:lnTo>
                  <a:pt x="1236" y="1052"/>
                </a:lnTo>
                <a:lnTo>
                  <a:pt x="1217" y="1046"/>
                </a:lnTo>
                <a:lnTo>
                  <a:pt x="1196" y="1043"/>
                </a:lnTo>
                <a:lnTo>
                  <a:pt x="1174" y="1042"/>
                </a:lnTo>
                <a:lnTo>
                  <a:pt x="1174" y="1042"/>
                </a:lnTo>
                <a:lnTo>
                  <a:pt x="1153" y="1043"/>
                </a:lnTo>
                <a:lnTo>
                  <a:pt x="1133" y="1046"/>
                </a:lnTo>
                <a:lnTo>
                  <a:pt x="1113" y="1052"/>
                </a:lnTo>
                <a:lnTo>
                  <a:pt x="1094" y="1059"/>
                </a:lnTo>
                <a:lnTo>
                  <a:pt x="1076" y="1067"/>
                </a:lnTo>
                <a:lnTo>
                  <a:pt x="1060" y="1078"/>
                </a:lnTo>
                <a:lnTo>
                  <a:pt x="1043" y="1089"/>
                </a:lnTo>
                <a:lnTo>
                  <a:pt x="1028" y="1103"/>
                </a:lnTo>
                <a:lnTo>
                  <a:pt x="1016" y="1118"/>
                </a:lnTo>
                <a:lnTo>
                  <a:pt x="1003" y="1133"/>
                </a:lnTo>
                <a:lnTo>
                  <a:pt x="992" y="1151"/>
                </a:lnTo>
                <a:lnTo>
                  <a:pt x="984" y="1169"/>
                </a:lnTo>
                <a:lnTo>
                  <a:pt x="977" y="1186"/>
                </a:lnTo>
                <a:lnTo>
                  <a:pt x="972" y="1207"/>
                </a:lnTo>
                <a:lnTo>
                  <a:pt x="969" y="1228"/>
                </a:lnTo>
                <a:lnTo>
                  <a:pt x="968" y="1248"/>
                </a:lnTo>
                <a:lnTo>
                  <a:pt x="968" y="1248"/>
                </a:lnTo>
                <a:lnTo>
                  <a:pt x="969" y="1266"/>
                </a:lnTo>
                <a:lnTo>
                  <a:pt x="972" y="1284"/>
                </a:lnTo>
                <a:lnTo>
                  <a:pt x="975" y="1301"/>
                </a:lnTo>
                <a:lnTo>
                  <a:pt x="980" y="1317"/>
                </a:lnTo>
                <a:lnTo>
                  <a:pt x="987" y="1334"/>
                </a:lnTo>
                <a:lnTo>
                  <a:pt x="994" y="1349"/>
                </a:lnTo>
                <a:lnTo>
                  <a:pt x="1002" y="1362"/>
                </a:lnTo>
                <a:lnTo>
                  <a:pt x="1013" y="1376"/>
                </a:lnTo>
                <a:lnTo>
                  <a:pt x="0" y="1376"/>
                </a:lnTo>
                <a:lnTo>
                  <a:pt x="0" y="0"/>
                </a:lnTo>
                <a:lnTo>
                  <a:pt x="668" y="0"/>
                </a:lnTo>
                <a:lnTo>
                  <a:pt x="668" y="0"/>
                </a:lnTo>
                <a:lnTo>
                  <a:pt x="668" y="5"/>
                </a:lnTo>
                <a:lnTo>
                  <a:pt x="668" y="5"/>
                </a:lnTo>
                <a:lnTo>
                  <a:pt x="669" y="26"/>
                </a:lnTo>
                <a:lnTo>
                  <a:pt x="672" y="47"/>
                </a:lnTo>
                <a:lnTo>
                  <a:pt x="678" y="66"/>
                </a:lnTo>
                <a:lnTo>
                  <a:pt x="685" y="85"/>
                </a:lnTo>
                <a:lnTo>
                  <a:pt x="693" y="103"/>
                </a:lnTo>
                <a:lnTo>
                  <a:pt x="704" y="121"/>
                </a:lnTo>
                <a:lnTo>
                  <a:pt x="716" y="136"/>
                </a:lnTo>
                <a:lnTo>
                  <a:pt x="729" y="151"/>
                </a:lnTo>
                <a:lnTo>
                  <a:pt x="744" y="164"/>
                </a:lnTo>
                <a:lnTo>
                  <a:pt x="759" y="176"/>
                </a:lnTo>
                <a:lnTo>
                  <a:pt x="777" y="187"/>
                </a:lnTo>
                <a:lnTo>
                  <a:pt x="795" y="195"/>
                </a:lnTo>
                <a:lnTo>
                  <a:pt x="814" y="202"/>
                </a:lnTo>
                <a:lnTo>
                  <a:pt x="833" y="208"/>
                </a:lnTo>
                <a:lnTo>
                  <a:pt x="854" y="210"/>
                </a:lnTo>
                <a:lnTo>
                  <a:pt x="874" y="212"/>
                </a:lnTo>
                <a:lnTo>
                  <a:pt x="874" y="212"/>
                </a:lnTo>
                <a:lnTo>
                  <a:pt x="896" y="210"/>
                </a:lnTo>
                <a:lnTo>
                  <a:pt x="917" y="208"/>
                </a:lnTo>
                <a:lnTo>
                  <a:pt x="936" y="202"/>
                </a:lnTo>
                <a:lnTo>
                  <a:pt x="955" y="195"/>
                </a:lnTo>
                <a:lnTo>
                  <a:pt x="973" y="187"/>
                </a:lnTo>
                <a:lnTo>
                  <a:pt x="990" y="176"/>
                </a:lnTo>
                <a:lnTo>
                  <a:pt x="1006" y="164"/>
                </a:lnTo>
                <a:lnTo>
                  <a:pt x="1021" y="151"/>
                </a:lnTo>
                <a:lnTo>
                  <a:pt x="1034" y="136"/>
                </a:lnTo>
                <a:lnTo>
                  <a:pt x="1046" y="121"/>
                </a:lnTo>
                <a:lnTo>
                  <a:pt x="1056" y="103"/>
                </a:lnTo>
                <a:lnTo>
                  <a:pt x="1065" y="85"/>
                </a:lnTo>
                <a:lnTo>
                  <a:pt x="1072" y="66"/>
                </a:lnTo>
                <a:lnTo>
                  <a:pt x="1076" y="47"/>
                </a:lnTo>
                <a:lnTo>
                  <a:pt x="1080" y="26"/>
                </a:lnTo>
                <a:lnTo>
                  <a:pt x="1082" y="5"/>
                </a:lnTo>
                <a:lnTo>
                  <a:pt x="1082" y="5"/>
                </a:lnTo>
                <a:lnTo>
                  <a:pt x="1080" y="0"/>
                </a:lnTo>
                <a:lnTo>
                  <a:pt x="1863" y="0"/>
                </a:lnTo>
                <a:lnTo>
                  <a:pt x="1863" y="565"/>
                </a:lnTo>
                <a:lnTo>
                  <a:pt x="1863" y="565"/>
                </a:lnTo>
                <a:lnTo>
                  <a:pt x="1863" y="635"/>
                </a:lnTo>
                <a:lnTo>
                  <a:pt x="1863" y="6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8" name="Google Shape;5578;p151"/>
          <p:cNvSpPr/>
          <p:nvPr/>
        </p:nvSpPr>
        <p:spPr>
          <a:xfrm>
            <a:off x="3052656" y="3051086"/>
            <a:ext cx="3040383" cy="2776163"/>
          </a:xfrm>
          <a:custGeom>
            <a:rect b="b" l="l" r="r" t="t"/>
            <a:pathLst>
              <a:path extrusionOk="0" h="1701" w="1863">
                <a:moveTo>
                  <a:pt x="1002" y="172"/>
                </a:moveTo>
                <a:lnTo>
                  <a:pt x="1002" y="172"/>
                </a:lnTo>
                <a:lnTo>
                  <a:pt x="1003" y="154"/>
                </a:lnTo>
                <a:lnTo>
                  <a:pt x="1006" y="138"/>
                </a:lnTo>
                <a:lnTo>
                  <a:pt x="1010" y="121"/>
                </a:lnTo>
                <a:lnTo>
                  <a:pt x="1016" y="105"/>
                </a:lnTo>
                <a:lnTo>
                  <a:pt x="1023" y="90"/>
                </a:lnTo>
                <a:lnTo>
                  <a:pt x="1032" y="76"/>
                </a:lnTo>
                <a:lnTo>
                  <a:pt x="1042" y="64"/>
                </a:lnTo>
                <a:lnTo>
                  <a:pt x="1053" y="51"/>
                </a:lnTo>
                <a:lnTo>
                  <a:pt x="1065" y="40"/>
                </a:lnTo>
                <a:lnTo>
                  <a:pt x="1079" y="29"/>
                </a:lnTo>
                <a:lnTo>
                  <a:pt x="1093" y="21"/>
                </a:lnTo>
                <a:lnTo>
                  <a:pt x="1108" y="14"/>
                </a:lnTo>
                <a:lnTo>
                  <a:pt x="1123" y="9"/>
                </a:lnTo>
                <a:lnTo>
                  <a:pt x="1140" y="5"/>
                </a:lnTo>
                <a:lnTo>
                  <a:pt x="1157" y="2"/>
                </a:lnTo>
                <a:lnTo>
                  <a:pt x="1174" y="0"/>
                </a:lnTo>
                <a:lnTo>
                  <a:pt x="1174" y="0"/>
                </a:lnTo>
                <a:lnTo>
                  <a:pt x="1192" y="2"/>
                </a:lnTo>
                <a:lnTo>
                  <a:pt x="1210" y="5"/>
                </a:lnTo>
                <a:lnTo>
                  <a:pt x="1226" y="9"/>
                </a:lnTo>
                <a:lnTo>
                  <a:pt x="1241" y="14"/>
                </a:lnTo>
                <a:lnTo>
                  <a:pt x="1256" y="21"/>
                </a:lnTo>
                <a:lnTo>
                  <a:pt x="1270" y="29"/>
                </a:lnTo>
                <a:lnTo>
                  <a:pt x="1284" y="40"/>
                </a:lnTo>
                <a:lnTo>
                  <a:pt x="1296" y="51"/>
                </a:lnTo>
                <a:lnTo>
                  <a:pt x="1307" y="64"/>
                </a:lnTo>
                <a:lnTo>
                  <a:pt x="1317" y="76"/>
                </a:lnTo>
                <a:lnTo>
                  <a:pt x="1327" y="90"/>
                </a:lnTo>
                <a:lnTo>
                  <a:pt x="1333" y="105"/>
                </a:lnTo>
                <a:lnTo>
                  <a:pt x="1339" y="121"/>
                </a:lnTo>
                <a:lnTo>
                  <a:pt x="1343" y="138"/>
                </a:lnTo>
                <a:lnTo>
                  <a:pt x="1346" y="154"/>
                </a:lnTo>
                <a:lnTo>
                  <a:pt x="1347" y="172"/>
                </a:lnTo>
                <a:lnTo>
                  <a:pt x="1347" y="172"/>
                </a:lnTo>
                <a:lnTo>
                  <a:pt x="1346" y="185"/>
                </a:lnTo>
                <a:lnTo>
                  <a:pt x="1344" y="197"/>
                </a:lnTo>
                <a:lnTo>
                  <a:pt x="1343" y="208"/>
                </a:lnTo>
                <a:lnTo>
                  <a:pt x="1340" y="220"/>
                </a:lnTo>
                <a:lnTo>
                  <a:pt x="1332" y="242"/>
                </a:lnTo>
                <a:lnTo>
                  <a:pt x="1321" y="263"/>
                </a:lnTo>
                <a:lnTo>
                  <a:pt x="1307" y="281"/>
                </a:lnTo>
                <a:lnTo>
                  <a:pt x="1292" y="299"/>
                </a:lnTo>
                <a:lnTo>
                  <a:pt x="1274" y="313"/>
                </a:lnTo>
                <a:lnTo>
                  <a:pt x="1255" y="325"/>
                </a:lnTo>
                <a:lnTo>
                  <a:pt x="1863" y="325"/>
                </a:lnTo>
                <a:lnTo>
                  <a:pt x="1863" y="860"/>
                </a:lnTo>
                <a:lnTo>
                  <a:pt x="1863" y="860"/>
                </a:lnTo>
                <a:lnTo>
                  <a:pt x="1849" y="847"/>
                </a:lnTo>
                <a:lnTo>
                  <a:pt x="1834" y="838"/>
                </a:lnTo>
                <a:lnTo>
                  <a:pt x="1817" y="828"/>
                </a:lnTo>
                <a:lnTo>
                  <a:pt x="1799" y="821"/>
                </a:lnTo>
                <a:lnTo>
                  <a:pt x="1782" y="814"/>
                </a:lnTo>
                <a:lnTo>
                  <a:pt x="1764" y="810"/>
                </a:lnTo>
                <a:lnTo>
                  <a:pt x="1744" y="807"/>
                </a:lnTo>
                <a:lnTo>
                  <a:pt x="1725" y="806"/>
                </a:lnTo>
                <a:lnTo>
                  <a:pt x="1725" y="806"/>
                </a:lnTo>
                <a:lnTo>
                  <a:pt x="1705" y="807"/>
                </a:lnTo>
                <a:lnTo>
                  <a:pt x="1684" y="810"/>
                </a:lnTo>
                <a:lnTo>
                  <a:pt x="1663" y="816"/>
                </a:lnTo>
                <a:lnTo>
                  <a:pt x="1644" y="823"/>
                </a:lnTo>
                <a:lnTo>
                  <a:pt x="1626" y="831"/>
                </a:lnTo>
                <a:lnTo>
                  <a:pt x="1610" y="842"/>
                </a:lnTo>
                <a:lnTo>
                  <a:pt x="1593" y="854"/>
                </a:lnTo>
                <a:lnTo>
                  <a:pt x="1579" y="867"/>
                </a:lnTo>
                <a:lnTo>
                  <a:pt x="1566" y="882"/>
                </a:lnTo>
                <a:lnTo>
                  <a:pt x="1553" y="898"/>
                </a:lnTo>
                <a:lnTo>
                  <a:pt x="1544" y="915"/>
                </a:lnTo>
                <a:lnTo>
                  <a:pt x="1535" y="933"/>
                </a:lnTo>
                <a:lnTo>
                  <a:pt x="1527" y="952"/>
                </a:lnTo>
                <a:lnTo>
                  <a:pt x="1523" y="971"/>
                </a:lnTo>
                <a:lnTo>
                  <a:pt x="1520" y="992"/>
                </a:lnTo>
                <a:lnTo>
                  <a:pt x="1519" y="1012"/>
                </a:lnTo>
                <a:lnTo>
                  <a:pt x="1519" y="1012"/>
                </a:lnTo>
                <a:lnTo>
                  <a:pt x="1520" y="1034"/>
                </a:lnTo>
                <a:lnTo>
                  <a:pt x="1523" y="1055"/>
                </a:lnTo>
                <a:lnTo>
                  <a:pt x="1527" y="1074"/>
                </a:lnTo>
                <a:lnTo>
                  <a:pt x="1535" y="1093"/>
                </a:lnTo>
                <a:lnTo>
                  <a:pt x="1544" y="1111"/>
                </a:lnTo>
                <a:lnTo>
                  <a:pt x="1553" y="1128"/>
                </a:lnTo>
                <a:lnTo>
                  <a:pt x="1566" y="1144"/>
                </a:lnTo>
                <a:lnTo>
                  <a:pt x="1579" y="1159"/>
                </a:lnTo>
                <a:lnTo>
                  <a:pt x="1593" y="1172"/>
                </a:lnTo>
                <a:lnTo>
                  <a:pt x="1610" y="1184"/>
                </a:lnTo>
                <a:lnTo>
                  <a:pt x="1626" y="1195"/>
                </a:lnTo>
                <a:lnTo>
                  <a:pt x="1644" y="1203"/>
                </a:lnTo>
                <a:lnTo>
                  <a:pt x="1663" y="1210"/>
                </a:lnTo>
                <a:lnTo>
                  <a:pt x="1684" y="1216"/>
                </a:lnTo>
                <a:lnTo>
                  <a:pt x="1705" y="1218"/>
                </a:lnTo>
                <a:lnTo>
                  <a:pt x="1725" y="1220"/>
                </a:lnTo>
                <a:lnTo>
                  <a:pt x="1725" y="1220"/>
                </a:lnTo>
                <a:lnTo>
                  <a:pt x="1744" y="1218"/>
                </a:lnTo>
                <a:lnTo>
                  <a:pt x="1764" y="1216"/>
                </a:lnTo>
                <a:lnTo>
                  <a:pt x="1782" y="1212"/>
                </a:lnTo>
                <a:lnTo>
                  <a:pt x="1799" y="1205"/>
                </a:lnTo>
                <a:lnTo>
                  <a:pt x="1817" y="1198"/>
                </a:lnTo>
                <a:lnTo>
                  <a:pt x="1834" y="1188"/>
                </a:lnTo>
                <a:lnTo>
                  <a:pt x="1849" y="1179"/>
                </a:lnTo>
                <a:lnTo>
                  <a:pt x="1863" y="1166"/>
                </a:lnTo>
                <a:lnTo>
                  <a:pt x="1863" y="1701"/>
                </a:lnTo>
                <a:lnTo>
                  <a:pt x="1061" y="1701"/>
                </a:lnTo>
                <a:lnTo>
                  <a:pt x="1061" y="1701"/>
                </a:lnTo>
                <a:lnTo>
                  <a:pt x="1061" y="1691"/>
                </a:lnTo>
                <a:lnTo>
                  <a:pt x="1061" y="1691"/>
                </a:lnTo>
                <a:lnTo>
                  <a:pt x="1060" y="1669"/>
                </a:lnTo>
                <a:lnTo>
                  <a:pt x="1057" y="1650"/>
                </a:lnTo>
                <a:lnTo>
                  <a:pt x="1052" y="1630"/>
                </a:lnTo>
                <a:lnTo>
                  <a:pt x="1045" y="1610"/>
                </a:lnTo>
                <a:lnTo>
                  <a:pt x="1036" y="1592"/>
                </a:lnTo>
                <a:lnTo>
                  <a:pt x="1027" y="1576"/>
                </a:lnTo>
                <a:lnTo>
                  <a:pt x="1014" y="1559"/>
                </a:lnTo>
                <a:lnTo>
                  <a:pt x="1001" y="1546"/>
                </a:lnTo>
                <a:lnTo>
                  <a:pt x="987" y="1532"/>
                </a:lnTo>
                <a:lnTo>
                  <a:pt x="970" y="1520"/>
                </a:lnTo>
                <a:lnTo>
                  <a:pt x="954" y="1510"/>
                </a:lnTo>
                <a:lnTo>
                  <a:pt x="936" y="1500"/>
                </a:lnTo>
                <a:lnTo>
                  <a:pt x="917" y="1493"/>
                </a:lnTo>
                <a:lnTo>
                  <a:pt x="896" y="1489"/>
                </a:lnTo>
                <a:lnTo>
                  <a:pt x="876" y="1485"/>
                </a:lnTo>
                <a:lnTo>
                  <a:pt x="855" y="1485"/>
                </a:lnTo>
                <a:lnTo>
                  <a:pt x="855" y="1485"/>
                </a:lnTo>
                <a:lnTo>
                  <a:pt x="834" y="1485"/>
                </a:lnTo>
                <a:lnTo>
                  <a:pt x="814" y="1489"/>
                </a:lnTo>
                <a:lnTo>
                  <a:pt x="793" y="1493"/>
                </a:lnTo>
                <a:lnTo>
                  <a:pt x="775" y="1500"/>
                </a:lnTo>
                <a:lnTo>
                  <a:pt x="757" y="1510"/>
                </a:lnTo>
                <a:lnTo>
                  <a:pt x="740" y="1520"/>
                </a:lnTo>
                <a:lnTo>
                  <a:pt x="724" y="1532"/>
                </a:lnTo>
                <a:lnTo>
                  <a:pt x="709" y="1546"/>
                </a:lnTo>
                <a:lnTo>
                  <a:pt x="696" y="1559"/>
                </a:lnTo>
                <a:lnTo>
                  <a:pt x="685" y="1576"/>
                </a:lnTo>
                <a:lnTo>
                  <a:pt x="674" y="1592"/>
                </a:lnTo>
                <a:lnTo>
                  <a:pt x="665" y="1610"/>
                </a:lnTo>
                <a:lnTo>
                  <a:pt x="658" y="1630"/>
                </a:lnTo>
                <a:lnTo>
                  <a:pt x="653" y="1650"/>
                </a:lnTo>
                <a:lnTo>
                  <a:pt x="650" y="1669"/>
                </a:lnTo>
                <a:lnTo>
                  <a:pt x="649" y="1691"/>
                </a:lnTo>
                <a:lnTo>
                  <a:pt x="649" y="1691"/>
                </a:lnTo>
                <a:lnTo>
                  <a:pt x="649" y="1701"/>
                </a:lnTo>
                <a:lnTo>
                  <a:pt x="0" y="1701"/>
                </a:lnTo>
                <a:lnTo>
                  <a:pt x="0" y="325"/>
                </a:lnTo>
                <a:lnTo>
                  <a:pt x="1094" y="325"/>
                </a:lnTo>
                <a:lnTo>
                  <a:pt x="1094" y="325"/>
                </a:lnTo>
                <a:lnTo>
                  <a:pt x="1075" y="313"/>
                </a:lnTo>
                <a:lnTo>
                  <a:pt x="1057" y="299"/>
                </a:lnTo>
                <a:lnTo>
                  <a:pt x="1042" y="281"/>
                </a:lnTo>
                <a:lnTo>
                  <a:pt x="1028" y="263"/>
                </a:lnTo>
                <a:lnTo>
                  <a:pt x="1017" y="242"/>
                </a:lnTo>
                <a:lnTo>
                  <a:pt x="1009" y="220"/>
                </a:lnTo>
                <a:lnTo>
                  <a:pt x="1006" y="208"/>
                </a:lnTo>
                <a:lnTo>
                  <a:pt x="1005" y="197"/>
                </a:lnTo>
                <a:lnTo>
                  <a:pt x="1003" y="185"/>
                </a:lnTo>
                <a:lnTo>
                  <a:pt x="1002" y="172"/>
                </a:lnTo>
                <a:lnTo>
                  <a:pt x="1002" y="17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9" name="Google Shape;5579;p151"/>
          <p:cNvSpPr/>
          <p:nvPr/>
        </p:nvSpPr>
        <p:spPr>
          <a:xfrm>
            <a:off x="3320810" y="1715987"/>
            <a:ext cx="1770295" cy="408095"/>
          </a:xfrm>
          <a:prstGeom prst="rect">
            <a:avLst/>
          </a:prstGeom>
          <a:noFill/>
          <a:ln>
            <a:noFill/>
          </a:ln>
        </p:spPr>
        <p:txBody>
          <a:bodyPr anchorCtr="0" anchor="t" bIns="19175" lIns="38375" spcFirstLastPara="1" rIns="38375" wrap="square" tIns="191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STRENGTH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0" name="Google Shape;5580;p151"/>
          <p:cNvSpPr/>
          <p:nvPr/>
        </p:nvSpPr>
        <p:spPr>
          <a:xfrm>
            <a:off x="6666945" y="2997679"/>
            <a:ext cx="1856857" cy="408095"/>
          </a:xfrm>
          <a:prstGeom prst="rect">
            <a:avLst/>
          </a:prstGeom>
          <a:noFill/>
          <a:ln>
            <a:noFill/>
          </a:ln>
        </p:spPr>
        <p:txBody>
          <a:bodyPr anchorCtr="0" anchor="t" bIns="19175" lIns="38375" spcFirstLastPara="1" rIns="38375" wrap="square" tIns="191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WEAKNESS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1" name="Google Shape;5581;p151"/>
          <p:cNvSpPr/>
          <p:nvPr/>
        </p:nvSpPr>
        <p:spPr>
          <a:xfrm>
            <a:off x="6194054" y="4523500"/>
            <a:ext cx="1326264" cy="408095"/>
          </a:xfrm>
          <a:prstGeom prst="rect">
            <a:avLst/>
          </a:prstGeom>
          <a:noFill/>
          <a:ln>
            <a:noFill/>
          </a:ln>
        </p:spPr>
        <p:txBody>
          <a:bodyPr anchorCtr="0" anchor="t" bIns="19175" lIns="38375" spcFirstLastPara="1" rIns="38375" wrap="square" tIns="191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THREAT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2" name="Google Shape;5582;p151"/>
          <p:cNvSpPr/>
          <p:nvPr/>
        </p:nvSpPr>
        <p:spPr>
          <a:xfrm>
            <a:off x="3620824" y="5048749"/>
            <a:ext cx="2299286" cy="408095"/>
          </a:xfrm>
          <a:prstGeom prst="rect">
            <a:avLst/>
          </a:prstGeom>
          <a:noFill/>
          <a:ln>
            <a:noFill/>
          </a:ln>
        </p:spPr>
        <p:txBody>
          <a:bodyPr anchorCtr="0" anchor="t" bIns="19175" lIns="38375" spcFirstLastPara="1" rIns="38375" wrap="square" tIns="191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OPPORTUNITY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3" name="Google Shape;5583;p151"/>
          <p:cNvSpPr txBox="1"/>
          <p:nvPr/>
        </p:nvSpPr>
        <p:spPr>
          <a:xfrm>
            <a:off x="3214039" y="2143189"/>
            <a:ext cx="245364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You can change font(size, colour, name), or apply any desired formatting.</a:t>
            </a:r>
            <a:endParaRPr/>
          </a:p>
        </p:txBody>
      </p:sp>
      <p:sp>
        <p:nvSpPr>
          <p:cNvPr id="5584" name="Google Shape;5584;p151"/>
          <p:cNvSpPr txBox="1"/>
          <p:nvPr/>
        </p:nvSpPr>
        <p:spPr>
          <a:xfrm>
            <a:off x="6694365" y="1912934"/>
            <a:ext cx="212415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You can change font(size, colour, name), or apply any desired formatting.</a:t>
            </a:r>
            <a:endParaRPr/>
          </a:p>
        </p:txBody>
      </p:sp>
      <p:sp>
        <p:nvSpPr>
          <p:cNvPr id="5585" name="Google Shape;5585;p151"/>
          <p:cNvSpPr txBox="1"/>
          <p:nvPr/>
        </p:nvSpPr>
        <p:spPr>
          <a:xfrm>
            <a:off x="3378783" y="4256421"/>
            <a:ext cx="212415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You can change font(size, colour, name), or apply any desired formatting.</a:t>
            </a:r>
            <a:endParaRPr/>
          </a:p>
        </p:txBody>
      </p:sp>
      <p:sp>
        <p:nvSpPr>
          <p:cNvPr id="5586" name="Google Shape;5586;p151"/>
          <p:cNvSpPr txBox="1"/>
          <p:nvPr/>
        </p:nvSpPr>
        <p:spPr>
          <a:xfrm>
            <a:off x="7378319" y="4138329"/>
            <a:ext cx="1507638" cy="1107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 that you can edit. You can change font(size, colour, name), or apply any desired formatting.</a:t>
            </a:r>
            <a:endParaRPr/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0" name="Shape 5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" name="Google Shape;5591;p15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2 Concept</a:t>
            </a:r>
            <a:endParaRPr/>
          </a:p>
        </p:txBody>
      </p:sp>
      <p:sp>
        <p:nvSpPr>
          <p:cNvPr id="5592" name="Google Shape;5592;p152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593" name="Google Shape;5593;p152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4" name="Google Shape;5594;p152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595" name="Google Shape;5595;p152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  <p:cxnSp>
        <p:nvCxnSpPr>
          <p:cNvPr id="5596" name="Google Shape;5596;p152"/>
          <p:cNvCxnSpPr>
            <a:stCxn id="5597" idx="6"/>
            <a:endCxn id="5598" idx="2"/>
          </p:cNvCxnSpPr>
          <p:nvPr/>
        </p:nvCxnSpPr>
        <p:spPr>
          <a:xfrm flipH="1">
            <a:off x="2775424" y="2609671"/>
            <a:ext cx="12600" cy="1953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5597" name="Google Shape;5597;p152"/>
          <p:cNvSpPr/>
          <p:nvPr/>
        </p:nvSpPr>
        <p:spPr>
          <a:xfrm rot="5400000">
            <a:off x="2254046" y="1541690"/>
            <a:ext cx="1067956" cy="1068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9" name="Google Shape;5599;p152"/>
          <p:cNvSpPr txBox="1"/>
          <p:nvPr/>
        </p:nvSpPr>
        <p:spPr>
          <a:xfrm>
            <a:off x="2410406" y="1698098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98" name="Google Shape;5598;p152"/>
          <p:cNvSpPr/>
          <p:nvPr/>
        </p:nvSpPr>
        <p:spPr>
          <a:xfrm rot="5400000">
            <a:off x="2241422" y="4563268"/>
            <a:ext cx="1067951" cy="106800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0" name="Google Shape;5600;p152"/>
          <p:cNvSpPr txBox="1"/>
          <p:nvPr/>
        </p:nvSpPr>
        <p:spPr>
          <a:xfrm>
            <a:off x="2397779" y="4719674"/>
            <a:ext cx="755193" cy="7551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01" name="Google Shape;5601;p152"/>
          <p:cNvSpPr/>
          <p:nvPr/>
        </p:nvSpPr>
        <p:spPr>
          <a:xfrm rot="5400000">
            <a:off x="2242119" y="3040508"/>
            <a:ext cx="1066555" cy="10665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2" name="Google Shape;5602;p152"/>
          <p:cNvSpPr txBox="1"/>
          <p:nvPr/>
        </p:nvSpPr>
        <p:spPr>
          <a:xfrm>
            <a:off x="2398293" y="3196694"/>
            <a:ext cx="754169" cy="754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03" name="Google Shape;5603;p152"/>
          <p:cNvGrpSpPr/>
          <p:nvPr/>
        </p:nvGrpSpPr>
        <p:grpSpPr>
          <a:xfrm>
            <a:off x="2575304" y="4777932"/>
            <a:ext cx="400186" cy="638676"/>
            <a:chOff x="6513513" y="557213"/>
            <a:chExt cx="471488" cy="752475"/>
          </a:xfrm>
        </p:grpSpPr>
        <p:sp>
          <p:nvSpPr>
            <p:cNvPr id="5604" name="Google Shape;5604;p152"/>
            <p:cNvSpPr/>
            <p:nvPr/>
          </p:nvSpPr>
          <p:spPr>
            <a:xfrm>
              <a:off x="6513513" y="557213"/>
              <a:ext cx="471488" cy="752475"/>
            </a:xfrm>
            <a:custGeom>
              <a:rect b="b" l="l" r="r" t="t"/>
              <a:pathLst>
                <a:path extrusionOk="0" h="256" w="160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5" name="Google Shape;5605;p152"/>
            <p:cNvSpPr/>
            <p:nvPr/>
          </p:nvSpPr>
          <p:spPr>
            <a:xfrm>
              <a:off x="6608763" y="642938"/>
              <a:ext cx="120650" cy="103188"/>
            </a:xfrm>
            <a:custGeom>
              <a:rect b="b" l="l" r="r" t="t"/>
              <a:pathLst>
                <a:path extrusionOk="0" h="35" w="41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06" name="Google Shape;5606;p152"/>
          <p:cNvGrpSpPr/>
          <p:nvPr/>
        </p:nvGrpSpPr>
        <p:grpSpPr>
          <a:xfrm>
            <a:off x="2430329" y="1694365"/>
            <a:ext cx="715389" cy="715389"/>
            <a:chOff x="6677748" y="5256451"/>
            <a:chExt cx="660522" cy="660522"/>
          </a:xfrm>
        </p:grpSpPr>
        <p:sp>
          <p:nvSpPr>
            <p:cNvPr id="5607" name="Google Shape;5607;p152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8" name="Google Shape;5608;p152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09" name="Google Shape;5609;p152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10" name="Google Shape;5610;p152"/>
          <p:cNvGrpSpPr/>
          <p:nvPr/>
        </p:nvGrpSpPr>
        <p:grpSpPr>
          <a:xfrm>
            <a:off x="2555167" y="3381079"/>
            <a:ext cx="433084" cy="412235"/>
            <a:chOff x="6719888" y="887413"/>
            <a:chExt cx="492125" cy="468312"/>
          </a:xfrm>
        </p:grpSpPr>
        <p:sp>
          <p:nvSpPr>
            <p:cNvPr id="5611" name="Google Shape;5611;p152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2" name="Google Shape;5612;p152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3" name="Google Shape;5613;p152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4" name="Google Shape;5614;p152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5" name="Google Shape;5615;p152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6" name="Google Shape;5616;p152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20" name="Shape 5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1" name="Google Shape;5621;p15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3 Concept</a:t>
            </a:r>
            <a:endParaRPr/>
          </a:p>
        </p:txBody>
      </p:sp>
      <p:sp>
        <p:nvSpPr>
          <p:cNvPr id="5622" name="Google Shape;5622;p153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623" name="Google Shape;5623;p153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4" name="Google Shape;5624;p153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625" name="Google Shape;5625;p153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  <p:cxnSp>
        <p:nvCxnSpPr>
          <p:cNvPr id="5626" name="Google Shape;5626;p153"/>
          <p:cNvCxnSpPr>
            <a:stCxn id="5627" idx="0"/>
            <a:endCxn id="5628" idx="4"/>
          </p:cNvCxnSpPr>
          <p:nvPr/>
        </p:nvCxnSpPr>
        <p:spPr>
          <a:xfrm>
            <a:off x="1944636" y="4349757"/>
            <a:ext cx="16743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629" name="Google Shape;5629;p153"/>
          <p:cNvCxnSpPr>
            <a:stCxn id="5630" idx="6"/>
            <a:endCxn id="5627" idx="1"/>
          </p:cNvCxnSpPr>
          <p:nvPr/>
        </p:nvCxnSpPr>
        <p:spPr>
          <a:xfrm flipH="1">
            <a:off x="1788124" y="2609671"/>
            <a:ext cx="999900" cy="1362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631" name="Google Shape;5631;p153"/>
          <p:cNvCxnSpPr>
            <a:stCxn id="5630" idx="6"/>
            <a:endCxn id="5628" idx="3"/>
          </p:cNvCxnSpPr>
          <p:nvPr/>
        </p:nvCxnSpPr>
        <p:spPr>
          <a:xfrm>
            <a:off x="2788024" y="2609671"/>
            <a:ext cx="987300" cy="1362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5630" name="Google Shape;5630;p153"/>
          <p:cNvSpPr/>
          <p:nvPr/>
        </p:nvSpPr>
        <p:spPr>
          <a:xfrm rot="5400000">
            <a:off x="2254046" y="1541690"/>
            <a:ext cx="1067956" cy="1068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2" name="Google Shape;5632;p153"/>
          <p:cNvSpPr txBox="1"/>
          <p:nvPr/>
        </p:nvSpPr>
        <p:spPr>
          <a:xfrm>
            <a:off x="2410406" y="1698098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8" name="Google Shape;5628;p153"/>
          <p:cNvSpPr/>
          <p:nvPr/>
        </p:nvSpPr>
        <p:spPr>
          <a:xfrm rot="5400000">
            <a:off x="3618881" y="3815754"/>
            <a:ext cx="1067956" cy="10680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3" name="Google Shape;5633;p153"/>
          <p:cNvSpPr txBox="1"/>
          <p:nvPr/>
        </p:nvSpPr>
        <p:spPr>
          <a:xfrm>
            <a:off x="3775256" y="397217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7" name="Google Shape;5627;p153"/>
          <p:cNvSpPr/>
          <p:nvPr/>
        </p:nvSpPr>
        <p:spPr>
          <a:xfrm rot="5400000">
            <a:off x="876655" y="3815754"/>
            <a:ext cx="1067956" cy="106800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4" name="Google Shape;5634;p153"/>
          <p:cNvSpPr txBox="1"/>
          <p:nvPr/>
        </p:nvSpPr>
        <p:spPr>
          <a:xfrm>
            <a:off x="1033031" y="3972174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5" name="Google Shape;5635;p153"/>
          <p:cNvSpPr/>
          <p:nvPr/>
        </p:nvSpPr>
        <p:spPr>
          <a:xfrm rot="5400000">
            <a:off x="2242119" y="3158493"/>
            <a:ext cx="1066555" cy="10665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36" name="Google Shape;5636;p153"/>
          <p:cNvSpPr txBox="1"/>
          <p:nvPr/>
        </p:nvSpPr>
        <p:spPr>
          <a:xfrm>
            <a:off x="2398293" y="3314669"/>
            <a:ext cx="754169" cy="754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37" name="Google Shape;5637;p153"/>
          <p:cNvGrpSpPr/>
          <p:nvPr/>
        </p:nvGrpSpPr>
        <p:grpSpPr>
          <a:xfrm>
            <a:off x="1052938" y="3968430"/>
            <a:ext cx="715389" cy="715389"/>
            <a:chOff x="6677748" y="5256451"/>
            <a:chExt cx="660522" cy="660522"/>
          </a:xfrm>
        </p:grpSpPr>
        <p:sp>
          <p:nvSpPr>
            <p:cNvPr id="5638" name="Google Shape;5638;p153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39" name="Google Shape;5639;p153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0" name="Google Shape;5640;p153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41" name="Google Shape;5641;p153"/>
          <p:cNvSpPr/>
          <p:nvPr/>
        </p:nvSpPr>
        <p:spPr>
          <a:xfrm>
            <a:off x="3872703" y="4101652"/>
            <a:ext cx="560312" cy="496208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42" name="Google Shape;5642;p153"/>
          <p:cNvGrpSpPr/>
          <p:nvPr/>
        </p:nvGrpSpPr>
        <p:grpSpPr>
          <a:xfrm>
            <a:off x="2430329" y="1694365"/>
            <a:ext cx="715389" cy="715389"/>
            <a:chOff x="6677748" y="5256451"/>
            <a:chExt cx="660522" cy="660522"/>
          </a:xfrm>
        </p:grpSpPr>
        <p:sp>
          <p:nvSpPr>
            <p:cNvPr id="5643" name="Google Shape;5643;p153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4" name="Google Shape;5644;p153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5" name="Google Shape;5645;p153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46" name="Google Shape;5646;p153"/>
          <p:cNvGrpSpPr/>
          <p:nvPr/>
        </p:nvGrpSpPr>
        <p:grpSpPr>
          <a:xfrm>
            <a:off x="2555167" y="3499064"/>
            <a:ext cx="433084" cy="412235"/>
            <a:chOff x="6719888" y="887413"/>
            <a:chExt cx="492125" cy="468312"/>
          </a:xfrm>
        </p:grpSpPr>
        <p:sp>
          <p:nvSpPr>
            <p:cNvPr id="5647" name="Google Shape;5647;p153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8" name="Google Shape;5648;p153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49" name="Google Shape;5649;p153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0" name="Google Shape;5650;p153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1" name="Google Shape;5651;p153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2" name="Google Shape;5652;p153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6" name="Shape 5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7" name="Google Shape;5657;p15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4 Concept</a:t>
            </a:r>
            <a:endParaRPr/>
          </a:p>
        </p:txBody>
      </p:sp>
      <p:sp>
        <p:nvSpPr>
          <p:cNvPr id="5658" name="Google Shape;5658;p154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659" name="Google Shape;5659;p154"/>
          <p:cNvSpPr/>
          <p:nvPr/>
        </p:nvSpPr>
        <p:spPr>
          <a:xfrm rot="5400000">
            <a:off x="876655" y="2203510"/>
            <a:ext cx="1067956" cy="106800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0" name="Google Shape;5660;p154"/>
          <p:cNvSpPr txBox="1"/>
          <p:nvPr/>
        </p:nvSpPr>
        <p:spPr>
          <a:xfrm>
            <a:off x="1033031" y="235992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1" name="Google Shape;5661;p154"/>
          <p:cNvSpPr/>
          <p:nvPr/>
        </p:nvSpPr>
        <p:spPr>
          <a:xfrm rot="5400000">
            <a:off x="3618881" y="2203509"/>
            <a:ext cx="1067956" cy="10680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2" name="Google Shape;5662;p154"/>
          <p:cNvSpPr txBox="1"/>
          <p:nvPr/>
        </p:nvSpPr>
        <p:spPr>
          <a:xfrm>
            <a:off x="3775256" y="235992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3" name="Google Shape;5663;p154"/>
          <p:cNvSpPr/>
          <p:nvPr/>
        </p:nvSpPr>
        <p:spPr>
          <a:xfrm rot="5400000">
            <a:off x="3618881" y="3815754"/>
            <a:ext cx="1067956" cy="106800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4" name="Google Shape;5664;p154"/>
          <p:cNvSpPr txBox="1"/>
          <p:nvPr/>
        </p:nvSpPr>
        <p:spPr>
          <a:xfrm>
            <a:off x="3775256" y="397217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65" name="Google Shape;5665;p154"/>
          <p:cNvSpPr/>
          <p:nvPr/>
        </p:nvSpPr>
        <p:spPr>
          <a:xfrm rot="5400000">
            <a:off x="876655" y="3815754"/>
            <a:ext cx="1067956" cy="106800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66" name="Google Shape;5666;p154"/>
          <p:cNvSpPr txBox="1"/>
          <p:nvPr/>
        </p:nvSpPr>
        <p:spPr>
          <a:xfrm>
            <a:off x="1033031" y="3972174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67" name="Google Shape;5667;p154"/>
          <p:cNvGrpSpPr/>
          <p:nvPr/>
        </p:nvGrpSpPr>
        <p:grpSpPr>
          <a:xfrm>
            <a:off x="1052938" y="3968430"/>
            <a:ext cx="715389" cy="715389"/>
            <a:chOff x="6677748" y="5256451"/>
            <a:chExt cx="660522" cy="660522"/>
          </a:xfrm>
        </p:grpSpPr>
        <p:sp>
          <p:nvSpPr>
            <p:cNvPr id="5668" name="Google Shape;5668;p154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9" name="Google Shape;5669;p154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0" name="Google Shape;5670;p154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71" name="Google Shape;5671;p154"/>
          <p:cNvSpPr/>
          <p:nvPr/>
        </p:nvSpPr>
        <p:spPr>
          <a:xfrm>
            <a:off x="3872703" y="4101652"/>
            <a:ext cx="560312" cy="496208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72" name="Google Shape;5672;p154"/>
          <p:cNvGrpSpPr/>
          <p:nvPr/>
        </p:nvGrpSpPr>
        <p:grpSpPr>
          <a:xfrm>
            <a:off x="3936317" y="2531394"/>
            <a:ext cx="433084" cy="412235"/>
            <a:chOff x="6719888" y="887413"/>
            <a:chExt cx="492125" cy="468312"/>
          </a:xfrm>
        </p:grpSpPr>
        <p:sp>
          <p:nvSpPr>
            <p:cNvPr id="5673" name="Google Shape;5673;p154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4" name="Google Shape;5674;p154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5" name="Google Shape;5675;p154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6" name="Google Shape;5676;p154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7" name="Google Shape;5677;p154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8" name="Google Shape;5678;p154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79" name="Google Shape;5679;p154"/>
          <p:cNvSpPr/>
          <p:nvPr/>
        </p:nvSpPr>
        <p:spPr>
          <a:xfrm>
            <a:off x="1130477" y="2489408"/>
            <a:ext cx="560312" cy="496208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0" name="Google Shape;5680;p154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81" name="Google Shape;5681;p154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682" name="Google Shape;5682;p154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  <p:cxnSp>
        <p:nvCxnSpPr>
          <p:cNvPr id="5683" name="Google Shape;5683;p154"/>
          <p:cNvCxnSpPr>
            <a:stCxn id="5659" idx="0"/>
            <a:endCxn id="5661" idx="4"/>
          </p:cNvCxnSpPr>
          <p:nvPr/>
        </p:nvCxnSpPr>
        <p:spPr>
          <a:xfrm>
            <a:off x="1944636" y="2737513"/>
            <a:ext cx="16743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684" name="Google Shape;5684;p154"/>
          <p:cNvCxnSpPr>
            <a:stCxn id="5661" idx="6"/>
            <a:endCxn id="5663" idx="2"/>
          </p:cNvCxnSpPr>
          <p:nvPr/>
        </p:nvCxnSpPr>
        <p:spPr>
          <a:xfrm>
            <a:off x="4152859" y="3271490"/>
            <a:ext cx="0" cy="5442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685" name="Google Shape;5685;p154"/>
          <p:cNvCxnSpPr>
            <a:stCxn id="5663" idx="4"/>
            <a:endCxn id="5665" idx="0"/>
          </p:cNvCxnSpPr>
          <p:nvPr/>
        </p:nvCxnSpPr>
        <p:spPr>
          <a:xfrm rot="10800000">
            <a:off x="1944557" y="4349757"/>
            <a:ext cx="16743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686" name="Google Shape;5686;p154"/>
          <p:cNvCxnSpPr>
            <a:stCxn id="5659" idx="6"/>
            <a:endCxn id="5665" idx="2"/>
          </p:cNvCxnSpPr>
          <p:nvPr/>
        </p:nvCxnSpPr>
        <p:spPr>
          <a:xfrm>
            <a:off x="1410633" y="3271491"/>
            <a:ext cx="0" cy="5442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687" name="Google Shape;5687;p154"/>
          <p:cNvCxnSpPr>
            <a:stCxn id="5661" idx="5"/>
            <a:endCxn id="5665" idx="1"/>
          </p:cNvCxnSpPr>
          <p:nvPr/>
        </p:nvCxnSpPr>
        <p:spPr>
          <a:xfrm flipH="1">
            <a:off x="1788362" y="3115091"/>
            <a:ext cx="1986900" cy="8571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688" name="Google Shape;5688;p154"/>
          <p:cNvCxnSpPr>
            <a:stCxn id="5659" idx="7"/>
            <a:endCxn id="5663" idx="3"/>
          </p:cNvCxnSpPr>
          <p:nvPr/>
        </p:nvCxnSpPr>
        <p:spPr>
          <a:xfrm>
            <a:off x="1788230" y="3115092"/>
            <a:ext cx="1986900" cy="8571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grpSp>
        <p:nvGrpSpPr>
          <p:cNvPr id="5689" name="Google Shape;5689;p154"/>
          <p:cNvGrpSpPr/>
          <p:nvPr/>
        </p:nvGrpSpPr>
        <p:grpSpPr>
          <a:xfrm>
            <a:off x="2242118" y="3040509"/>
            <a:ext cx="1066556" cy="1066555"/>
            <a:chOff x="2242118" y="3040509"/>
            <a:chExt cx="1066556" cy="1066555"/>
          </a:xfrm>
        </p:grpSpPr>
        <p:sp>
          <p:nvSpPr>
            <p:cNvPr id="5690" name="Google Shape;5690;p154"/>
            <p:cNvSpPr/>
            <p:nvPr/>
          </p:nvSpPr>
          <p:spPr>
            <a:xfrm rot="5400000">
              <a:off x="2242119" y="3040508"/>
              <a:ext cx="1066555" cy="1066556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1" name="Google Shape;5691;p154"/>
            <p:cNvSpPr txBox="1"/>
            <p:nvPr/>
          </p:nvSpPr>
          <p:spPr>
            <a:xfrm>
              <a:off x="2398293" y="3196694"/>
              <a:ext cx="754169" cy="7541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692" name="Google Shape;5692;p154"/>
            <p:cNvGrpSpPr/>
            <p:nvPr/>
          </p:nvGrpSpPr>
          <p:grpSpPr>
            <a:xfrm>
              <a:off x="2555167" y="3381079"/>
              <a:ext cx="433084" cy="412235"/>
              <a:chOff x="6719888" y="887413"/>
              <a:chExt cx="492125" cy="468312"/>
            </a:xfrm>
          </p:grpSpPr>
          <p:sp>
            <p:nvSpPr>
              <p:cNvPr id="5693" name="Google Shape;5693;p154"/>
              <p:cNvSpPr/>
              <p:nvPr/>
            </p:nvSpPr>
            <p:spPr>
              <a:xfrm>
                <a:off x="6719888" y="887413"/>
                <a:ext cx="492125" cy="468312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4" name="Google Shape;5694;p154"/>
              <p:cNvSpPr/>
              <p:nvPr/>
            </p:nvSpPr>
            <p:spPr>
              <a:xfrm>
                <a:off x="6781801" y="947738"/>
                <a:ext cx="368300" cy="247650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5" name="Google Shape;5695;p154"/>
              <p:cNvSpPr/>
              <p:nvPr/>
            </p:nvSpPr>
            <p:spPr>
              <a:xfrm>
                <a:off x="6943726" y="1201738"/>
                <a:ext cx="46038" cy="47625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6" name="Google Shape;5696;p154"/>
              <p:cNvSpPr/>
              <p:nvPr/>
            </p:nvSpPr>
            <p:spPr>
              <a:xfrm>
                <a:off x="6881813" y="1044575"/>
                <a:ext cx="61913" cy="65087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7" name="Google Shape;5697;p154"/>
              <p:cNvSpPr/>
              <p:nvPr/>
            </p:nvSpPr>
            <p:spPr>
              <a:xfrm>
                <a:off x="6950076" y="1033463"/>
                <a:ext cx="31750" cy="87312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8" name="Google Shape;5698;p154"/>
              <p:cNvSpPr/>
              <p:nvPr/>
            </p:nvSpPr>
            <p:spPr>
              <a:xfrm>
                <a:off x="6989763" y="1044575"/>
                <a:ext cx="60325" cy="65087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2" name="Shape 5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3" name="Google Shape;5703;p15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5 Concept</a:t>
            </a:r>
            <a:endParaRPr/>
          </a:p>
        </p:txBody>
      </p:sp>
      <p:sp>
        <p:nvSpPr>
          <p:cNvPr id="5704" name="Google Shape;5704;p155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05" name="Google Shape;5705;p155"/>
          <p:cNvSpPr/>
          <p:nvPr/>
        </p:nvSpPr>
        <p:spPr>
          <a:xfrm rot="5400000">
            <a:off x="876655" y="2203510"/>
            <a:ext cx="1067956" cy="106800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6" name="Google Shape;5706;p155"/>
          <p:cNvSpPr txBox="1"/>
          <p:nvPr/>
        </p:nvSpPr>
        <p:spPr>
          <a:xfrm>
            <a:off x="1033031" y="235992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7" name="Google Shape;5707;p155"/>
          <p:cNvSpPr/>
          <p:nvPr/>
        </p:nvSpPr>
        <p:spPr>
          <a:xfrm rot="5400000">
            <a:off x="2254046" y="1541690"/>
            <a:ext cx="1067956" cy="106800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08" name="Google Shape;5708;p155"/>
          <p:cNvSpPr txBox="1"/>
          <p:nvPr/>
        </p:nvSpPr>
        <p:spPr>
          <a:xfrm>
            <a:off x="2410406" y="1698098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9" name="Google Shape;5709;p155"/>
          <p:cNvSpPr/>
          <p:nvPr/>
        </p:nvSpPr>
        <p:spPr>
          <a:xfrm rot="5400000">
            <a:off x="3618881" y="2203509"/>
            <a:ext cx="1067956" cy="106800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0" name="Google Shape;5710;p155"/>
          <p:cNvSpPr txBox="1"/>
          <p:nvPr/>
        </p:nvSpPr>
        <p:spPr>
          <a:xfrm>
            <a:off x="3775256" y="235992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1" name="Google Shape;5711;p155"/>
          <p:cNvSpPr/>
          <p:nvPr/>
        </p:nvSpPr>
        <p:spPr>
          <a:xfrm rot="5400000">
            <a:off x="3618881" y="3815754"/>
            <a:ext cx="1067956" cy="106800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2" name="Google Shape;5712;p155"/>
          <p:cNvSpPr txBox="1"/>
          <p:nvPr/>
        </p:nvSpPr>
        <p:spPr>
          <a:xfrm>
            <a:off x="3775256" y="3972173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3" name="Google Shape;5713;p155"/>
          <p:cNvSpPr/>
          <p:nvPr/>
        </p:nvSpPr>
        <p:spPr>
          <a:xfrm rot="5400000">
            <a:off x="876655" y="3815754"/>
            <a:ext cx="1067956" cy="106800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14" name="Google Shape;5714;p155"/>
          <p:cNvSpPr txBox="1"/>
          <p:nvPr/>
        </p:nvSpPr>
        <p:spPr>
          <a:xfrm>
            <a:off x="1033031" y="3972174"/>
            <a:ext cx="755194" cy="75515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15" name="Google Shape;5715;p155"/>
          <p:cNvGrpSpPr/>
          <p:nvPr/>
        </p:nvGrpSpPr>
        <p:grpSpPr>
          <a:xfrm>
            <a:off x="1052938" y="3968430"/>
            <a:ext cx="715389" cy="715389"/>
            <a:chOff x="6677748" y="5256451"/>
            <a:chExt cx="660522" cy="660522"/>
          </a:xfrm>
        </p:grpSpPr>
        <p:sp>
          <p:nvSpPr>
            <p:cNvPr id="5716" name="Google Shape;5716;p155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7" name="Google Shape;5717;p155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8" name="Google Shape;5718;p155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19" name="Google Shape;5719;p155"/>
          <p:cNvSpPr/>
          <p:nvPr/>
        </p:nvSpPr>
        <p:spPr>
          <a:xfrm>
            <a:off x="3872703" y="4101652"/>
            <a:ext cx="560312" cy="496208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20" name="Google Shape;5720;p155"/>
          <p:cNvGrpSpPr/>
          <p:nvPr/>
        </p:nvGrpSpPr>
        <p:grpSpPr>
          <a:xfrm>
            <a:off x="3936317" y="2531394"/>
            <a:ext cx="433084" cy="412235"/>
            <a:chOff x="6719888" y="887413"/>
            <a:chExt cx="492125" cy="468312"/>
          </a:xfrm>
        </p:grpSpPr>
        <p:sp>
          <p:nvSpPr>
            <p:cNvPr id="5721" name="Google Shape;5721;p155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2" name="Google Shape;5722;p155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3" name="Google Shape;5723;p155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4" name="Google Shape;5724;p155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5" name="Google Shape;5725;p155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6" name="Google Shape;5726;p155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27" name="Google Shape;5727;p155"/>
          <p:cNvGrpSpPr/>
          <p:nvPr/>
        </p:nvGrpSpPr>
        <p:grpSpPr>
          <a:xfrm>
            <a:off x="2430329" y="1694365"/>
            <a:ext cx="715389" cy="715389"/>
            <a:chOff x="6677748" y="5256451"/>
            <a:chExt cx="660522" cy="660522"/>
          </a:xfrm>
        </p:grpSpPr>
        <p:sp>
          <p:nvSpPr>
            <p:cNvPr id="5728" name="Google Shape;5728;p155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9" name="Google Shape;5729;p155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0" name="Google Shape;5730;p155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31" name="Google Shape;5731;p155"/>
          <p:cNvSpPr/>
          <p:nvPr/>
        </p:nvSpPr>
        <p:spPr>
          <a:xfrm>
            <a:off x="1130477" y="2489408"/>
            <a:ext cx="560312" cy="496208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2" name="Google Shape;5732;p155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3" name="Google Shape;5733;p155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734" name="Google Shape;5734;p155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  <p:cxnSp>
        <p:nvCxnSpPr>
          <p:cNvPr id="5735" name="Google Shape;5735;p155"/>
          <p:cNvCxnSpPr>
            <a:stCxn id="5713" idx="2"/>
            <a:endCxn id="5705" idx="6"/>
          </p:cNvCxnSpPr>
          <p:nvPr/>
        </p:nvCxnSpPr>
        <p:spPr>
          <a:xfrm rot="10800000">
            <a:off x="1410633" y="3271579"/>
            <a:ext cx="0" cy="5442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736" name="Google Shape;5736;p155"/>
          <p:cNvCxnSpPr>
            <a:stCxn id="5705" idx="1"/>
            <a:endCxn id="5707" idx="4"/>
          </p:cNvCxnSpPr>
          <p:nvPr/>
        </p:nvCxnSpPr>
        <p:spPr>
          <a:xfrm flipH="1" rot="10800000">
            <a:off x="1788230" y="2075833"/>
            <a:ext cx="465900" cy="2841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737" name="Google Shape;5737;p155"/>
          <p:cNvCxnSpPr>
            <a:stCxn id="5707" idx="0"/>
            <a:endCxn id="5709" idx="3"/>
          </p:cNvCxnSpPr>
          <p:nvPr/>
        </p:nvCxnSpPr>
        <p:spPr>
          <a:xfrm>
            <a:off x="3322027" y="2075693"/>
            <a:ext cx="453300" cy="2841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738" name="Google Shape;5738;p155"/>
          <p:cNvCxnSpPr>
            <a:stCxn id="5709" idx="6"/>
            <a:endCxn id="5711" idx="2"/>
          </p:cNvCxnSpPr>
          <p:nvPr/>
        </p:nvCxnSpPr>
        <p:spPr>
          <a:xfrm>
            <a:off x="4152859" y="3271490"/>
            <a:ext cx="0" cy="5442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739" name="Google Shape;5739;p155"/>
          <p:cNvCxnSpPr>
            <a:stCxn id="5713" idx="0"/>
            <a:endCxn id="5711" idx="4"/>
          </p:cNvCxnSpPr>
          <p:nvPr/>
        </p:nvCxnSpPr>
        <p:spPr>
          <a:xfrm>
            <a:off x="1944636" y="4349757"/>
            <a:ext cx="16743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740" name="Google Shape;5740;p155"/>
          <p:cNvCxnSpPr>
            <a:stCxn id="5705" idx="0"/>
            <a:endCxn id="5711" idx="3"/>
          </p:cNvCxnSpPr>
          <p:nvPr/>
        </p:nvCxnSpPr>
        <p:spPr>
          <a:xfrm>
            <a:off x="1944636" y="2737513"/>
            <a:ext cx="1830600" cy="12348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741" name="Google Shape;5741;p155"/>
          <p:cNvCxnSpPr>
            <a:stCxn id="5709" idx="4"/>
            <a:endCxn id="5713" idx="1"/>
          </p:cNvCxnSpPr>
          <p:nvPr/>
        </p:nvCxnSpPr>
        <p:spPr>
          <a:xfrm flipH="1">
            <a:off x="1788257" y="2737512"/>
            <a:ext cx="1830600" cy="12348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5742" name="Google Shape;5742;p155"/>
          <p:cNvSpPr/>
          <p:nvPr/>
        </p:nvSpPr>
        <p:spPr>
          <a:xfrm rot="5400000">
            <a:off x="2242119" y="2789787"/>
            <a:ext cx="1066555" cy="106655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43" name="Google Shape;5743;p155"/>
          <p:cNvSpPr txBox="1"/>
          <p:nvPr/>
        </p:nvSpPr>
        <p:spPr>
          <a:xfrm>
            <a:off x="2398293" y="2945969"/>
            <a:ext cx="754169" cy="754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44" name="Google Shape;5744;p155"/>
          <p:cNvGrpSpPr/>
          <p:nvPr/>
        </p:nvGrpSpPr>
        <p:grpSpPr>
          <a:xfrm>
            <a:off x="2555167" y="3130358"/>
            <a:ext cx="433084" cy="412235"/>
            <a:chOff x="6719888" y="887413"/>
            <a:chExt cx="492125" cy="468312"/>
          </a:xfrm>
        </p:grpSpPr>
        <p:sp>
          <p:nvSpPr>
            <p:cNvPr id="5745" name="Google Shape;5745;p155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6" name="Google Shape;5746;p155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7" name="Google Shape;5747;p155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8" name="Google Shape;5748;p155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9" name="Google Shape;5749;p155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50" name="Google Shape;5750;p155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54" name="Shape 5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5" name="Google Shape;5755;p15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6 Concept</a:t>
            </a:r>
            <a:endParaRPr/>
          </a:p>
        </p:txBody>
      </p:sp>
      <p:sp>
        <p:nvSpPr>
          <p:cNvPr id="5756" name="Google Shape;5756;p156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757" name="Google Shape;5757;p156"/>
          <p:cNvGrpSpPr/>
          <p:nvPr/>
        </p:nvGrpSpPr>
        <p:grpSpPr>
          <a:xfrm>
            <a:off x="876630" y="1541715"/>
            <a:ext cx="3810231" cy="4089531"/>
            <a:chOff x="876630" y="1541715"/>
            <a:chExt cx="3810231" cy="4089531"/>
          </a:xfrm>
        </p:grpSpPr>
        <p:grpSp>
          <p:nvGrpSpPr>
            <p:cNvPr id="5758" name="Google Shape;5758;p156"/>
            <p:cNvGrpSpPr/>
            <p:nvPr/>
          </p:nvGrpSpPr>
          <p:grpSpPr>
            <a:xfrm>
              <a:off x="1398006" y="1976010"/>
              <a:ext cx="2754783" cy="3195551"/>
              <a:chOff x="3505200" y="1562862"/>
              <a:chExt cx="2133600" cy="2474976"/>
            </a:xfrm>
          </p:grpSpPr>
          <p:sp>
            <p:nvSpPr>
              <p:cNvPr id="5759" name="Google Shape;5759;p156"/>
              <p:cNvSpPr/>
              <p:nvPr/>
            </p:nvSpPr>
            <p:spPr>
              <a:xfrm rot="5400000">
                <a:off x="3334512" y="1733550"/>
                <a:ext cx="2474976" cy="2133600"/>
              </a:xfrm>
              <a:prstGeom prst="hexagon">
                <a:avLst>
                  <a:gd fmla="val 25000" name="adj"/>
                  <a:gd fmla="val 115470" name="vf"/>
                </a:avLst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764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5760" name="Google Shape;5760;p156"/>
              <p:cNvCxnSpPr>
                <a:stCxn id="5761" idx="0"/>
                <a:endCxn id="5762" idx="4"/>
              </p:cNvCxnSpPr>
              <p:nvPr/>
            </p:nvCxnSpPr>
            <p:spPr>
              <a:xfrm>
                <a:off x="3928569" y="2152651"/>
                <a:ext cx="1296600" cy="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763" name="Google Shape;5763;p156"/>
              <p:cNvCxnSpPr>
                <a:stCxn id="5764" idx="0"/>
                <a:endCxn id="5765" idx="4"/>
              </p:cNvCxnSpPr>
              <p:nvPr/>
            </p:nvCxnSpPr>
            <p:spPr>
              <a:xfrm>
                <a:off x="3928569" y="3401345"/>
                <a:ext cx="1296600" cy="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766" name="Google Shape;5766;p156"/>
              <p:cNvCxnSpPr>
                <a:stCxn id="5767" idx="6"/>
                <a:endCxn id="5768" idx="2"/>
              </p:cNvCxnSpPr>
              <p:nvPr/>
            </p:nvCxnSpPr>
            <p:spPr>
              <a:xfrm flipH="1">
                <a:off x="4571879" y="2053636"/>
                <a:ext cx="9900" cy="15132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769" name="Google Shape;5769;p156"/>
              <p:cNvCxnSpPr>
                <a:stCxn id="5767" idx="6"/>
                <a:endCxn id="5764" idx="1"/>
              </p:cNvCxnSpPr>
              <p:nvPr/>
            </p:nvCxnSpPr>
            <p:spPr>
              <a:xfrm flipH="1">
                <a:off x="3807479" y="2053636"/>
                <a:ext cx="774300" cy="10554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770" name="Google Shape;5770;p156"/>
              <p:cNvCxnSpPr>
                <a:stCxn id="5767" idx="6"/>
                <a:endCxn id="5765" idx="3"/>
              </p:cNvCxnSpPr>
              <p:nvPr/>
            </p:nvCxnSpPr>
            <p:spPr>
              <a:xfrm>
                <a:off x="4581779" y="2053636"/>
                <a:ext cx="764700" cy="10554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771" name="Google Shape;5771;p156"/>
              <p:cNvCxnSpPr>
                <a:stCxn id="5768" idx="2"/>
                <a:endCxn id="5761" idx="7"/>
              </p:cNvCxnSpPr>
              <p:nvPr/>
            </p:nvCxnSpPr>
            <p:spPr>
              <a:xfrm rot="10800000">
                <a:off x="3807300" y="2445031"/>
                <a:ext cx="764700" cy="11217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772" name="Google Shape;5772;p156"/>
              <p:cNvCxnSpPr>
                <a:stCxn id="5768" idx="2"/>
                <a:endCxn id="5762" idx="5"/>
              </p:cNvCxnSpPr>
              <p:nvPr/>
            </p:nvCxnSpPr>
            <p:spPr>
              <a:xfrm flipH="1" rot="10800000">
                <a:off x="4572000" y="2445031"/>
                <a:ext cx="774300" cy="11217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773" name="Google Shape;5773;p156"/>
              <p:cNvCxnSpPr>
                <a:stCxn id="5761" idx="7"/>
                <a:endCxn id="5765" idx="3"/>
              </p:cNvCxnSpPr>
              <p:nvPr/>
            </p:nvCxnSpPr>
            <p:spPr>
              <a:xfrm>
                <a:off x="3807431" y="2445089"/>
                <a:ext cx="1539000" cy="6639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  <p:cxnSp>
            <p:nvCxnSpPr>
              <p:cNvPr id="5774" name="Google Shape;5774;p156"/>
              <p:cNvCxnSpPr>
                <a:stCxn id="5762" idx="5"/>
                <a:endCxn id="5764" idx="1"/>
              </p:cNvCxnSpPr>
              <p:nvPr/>
            </p:nvCxnSpPr>
            <p:spPr>
              <a:xfrm flipH="1">
                <a:off x="3807403" y="2445088"/>
                <a:ext cx="1539000" cy="663900"/>
              </a:xfrm>
              <a:prstGeom prst="straightConnector1">
                <a:avLst/>
              </a:prstGeom>
              <a:noFill/>
              <a:ln cap="rnd" cmpd="sng" w="19050">
                <a:solidFill>
                  <a:schemeClr val="dk1"/>
                </a:solidFill>
                <a:prstDash val="dot"/>
                <a:miter lim="800000"/>
                <a:headEnd len="sm" w="sm" type="none"/>
                <a:tailEnd len="sm" w="sm" type="none"/>
              </a:ln>
            </p:spPr>
          </p:cxnSp>
        </p:grpSp>
        <p:sp>
          <p:nvSpPr>
            <p:cNvPr id="5761" name="Google Shape;5761;p156"/>
            <p:cNvSpPr/>
            <p:nvPr/>
          </p:nvSpPr>
          <p:spPr>
            <a:xfrm rot="5400000">
              <a:off x="876655" y="2203510"/>
              <a:ext cx="1067956" cy="106800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5" name="Google Shape;5775;p156"/>
            <p:cNvSpPr txBox="1"/>
            <p:nvPr/>
          </p:nvSpPr>
          <p:spPr>
            <a:xfrm>
              <a:off x="1033031" y="235992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7" name="Google Shape;5767;p156"/>
            <p:cNvSpPr/>
            <p:nvPr/>
          </p:nvSpPr>
          <p:spPr>
            <a:xfrm rot="5400000">
              <a:off x="2254046" y="1541690"/>
              <a:ext cx="1067956" cy="106800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6" name="Google Shape;5776;p156"/>
            <p:cNvSpPr txBox="1"/>
            <p:nvPr/>
          </p:nvSpPr>
          <p:spPr>
            <a:xfrm>
              <a:off x="2410406" y="1698098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2" name="Google Shape;5762;p156"/>
            <p:cNvSpPr/>
            <p:nvPr/>
          </p:nvSpPr>
          <p:spPr>
            <a:xfrm rot="5400000">
              <a:off x="3618881" y="2203509"/>
              <a:ext cx="1067956" cy="1068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7" name="Google Shape;5777;p156"/>
            <p:cNvSpPr txBox="1"/>
            <p:nvPr/>
          </p:nvSpPr>
          <p:spPr>
            <a:xfrm>
              <a:off x="3775256" y="235992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5" name="Google Shape;5765;p156"/>
            <p:cNvSpPr/>
            <p:nvPr/>
          </p:nvSpPr>
          <p:spPr>
            <a:xfrm rot="5400000">
              <a:off x="3618881" y="3815754"/>
              <a:ext cx="1067956" cy="10680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8" name="Google Shape;5778;p156"/>
            <p:cNvSpPr txBox="1"/>
            <p:nvPr/>
          </p:nvSpPr>
          <p:spPr>
            <a:xfrm>
              <a:off x="3775256" y="397217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8" name="Google Shape;5768;p156"/>
            <p:cNvSpPr/>
            <p:nvPr/>
          </p:nvSpPr>
          <p:spPr>
            <a:xfrm rot="5400000">
              <a:off x="2241422" y="4563268"/>
              <a:ext cx="1067951" cy="10680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9" name="Google Shape;5779;p156"/>
            <p:cNvSpPr txBox="1"/>
            <p:nvPr/>
          </p:nvSpPr>
          <p:spPr>
            <a:xfrm>
              <a:off x="2397779" y="4719674"/>
              <a:ext cx="755193" cy="755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4" name="Google Shape;5764;p156"/>
            <p:cNvSpPr/>
            <p:nvPr/>
          </p:nvSpPr>
          <p:spPr>
            <a:xfrm rot="5400000">
              <a:off x="876655" y="3815754"/>
              <a:ext cx="1067956" cy="106800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0" name="Google Shape;5780;p156"/>
            <p:cNvSpPr txBox="1"/>
            <p:nvPr/>
          </p:nvSpPr>
          <p:spPr>
            <a:xfrm>
              <a:off x="1033031" y="3972174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1" name="Google Shape;5781;p156"/>
            <p:cNvSpPr/>
            <p:nvPr/>
          </p:nvSpPr>
          <p:spPr>
            <a:xfrm rot="5400000">
              <a:off x="2242119" y="3040508"/>
              <a:ext cx="1066555" cy="1066556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2" name="Google Shape;5782;p156"/>
            <p:cNvSpPr txBox="1"/>
            <p:nvPr/>
          </p:nvSpPr>
          <p:spPr>
            <a:xfrm>
              <a:off x="2398293" y="3196694"/>
              <a:ext cx="754169" cy="7541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83" name="Google Shape;5783;p156"/>
            <p:cNvGrpSpPr/>
            <p:nvPr/>
          </p:nvGrpSpPr>
          <p:grpSpPr>
            <a:xfrm>
              <a:off x="1052938" y="3968430"/>
              <a:ext cx="715389" cy="715389"/>
              <a:chOff x="6677748" y="5256451"/>
              <a:chExt cx="660522" cy="660522"/>
            </a:xfrm>
          </p:grpSpPr>
          <p:sp>
            <p:nvSpPr>
              <p:cNvPr id="5784" name="Google Shape;5784;p156"/>
              <p:cNvSpPr/>
              <p:nvPr/>
            </p:nvSpPr>
            <p:spPr>
              <a:xfrm rot="2700000">
                <a:off x="6832931" y="5294730"/>
                <a:ext cx="350155" cy="583964"/>
              </a:xfrm>
              <a:custGeom>
                <a:rect b="b" l="l" r="r" t="t"/>
                <a:pathLst>
                  <a:path extrusionOk="0" h="310" w="184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5" name="Google Shape;5785;p156"/>
              <p:cNvSpPr/>
              <p:nvPr/>
            </p:nvSpPr>
            <p:spPr>
              <a:xfrm rot="2700000">
                <a:off x="6989613" y="5483631"/>
                <a:ext cx="121724" cy="120112"/>
              </a:xfrm>
              <a:custGeom>
                <a:rect b="b" l="l" r="r" t="t"/>
                <a:pathLst>
                  <a:path extrusionOk="0" h="64" w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6" name="Google Shape;5786;p156"/>
              <p:cNvSpPr/>
              <p:nvPr/>
            </p:nvSpPr>
            <p:spPr>
              <a:xfrm rot="2700000">
                <a:off x="6790966" y="5660018"/>
                <a:ext cx="112239" cy="178587"/>
              </a:xfrm>
              <a:custGeom>
                <a:rect b="b" l="l" r="r" t="t"/>
                <a:pathLst>
                  <a:path extrusionOk="0" h="95" w="59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87" name="Google Shape;5787;p156"/>
            <p:cNvGrpSpPr/>
            <p:nvPr/>
          </p:nvGrpSpPr>
          <p:grpSpPr>
            <a:xfrm>
              <a:off x="2575304" y="4777932"/>
              <a:ext cx="400186" cy="638676"/>
              <a:chOff x="6513513" y="557213"/>
              <a:chExt cx="471488" cy="752475"/>
            </a:xfrm>
          </p:grpSpPr>
          <p:sp>
            <p:nvSpPr>
              <p:cNvPr id="5788" name="Google Shape;5788;p156"/>
              <p:cNvSpPr/>
              <p:nvPr/>
            </p:nvSpPr>
            <p:spPr>
              <a:xfrm>
                <a:off x="6513513" y="557213"/>
                <a:ext cx="471488" cy="752475"/>
              </a:xfrm>
              <a:custGeom>
                <a:rect b="b" l="l" r="r" t="t"/>
                <a:pathLst>
                  <a:path extrusionOk="0" h="256" w="160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9" name="Google Shape;5789;p156"/>
              <p:cNvSpPr/>
              <p:nvPr/>
            </p:nvSpPr>
            <p:spPr>
              <a:xfrm>
                <a:off x="6608763" y="642938"/>
                <a:ext cx="120650" cy="103188"/>
              </a:xfrm>
              <a:custGeom>
                <a:rect b="b" l="l" r="r" t="t"/>
                <a:pathLst>
                  <a:path extrusionOk="0" h="35" w="41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790" name="Google Shape;5790;p156"/>
            <p:cNvSpPr/>
            <p:nvPr/>
          </p:nvSpPr>
          <p:spPr>
            <a:xfrm>
              <a:off x="3872703" y="4101652"/>
              <a:ext cx="560312" cy="496208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791" name="Google Shape;5791;p156"/>
            <p:cNvGrpSpPr/>
            <p:nvPr/>
          </p:nvGrpSpPr>
          <p:grpSpPr>
            <a:xfrm>
              <a:off x="3936317" y="2531394"/>
              <a:ext cx="433084" cy="412235"/>
              <a:chOff x="6719888" y="887413"/>
              <a:chExt cx="492125" cy="468312"/>
            </a:xfrm>
          </p:grpSpPr>
          <p:sp>
            <p:nvSpPr>
              <p:cNvPr id="5792" name="Google Shape;5792;p156"/>
              <p:cNvSpPr/>
              <p:nvPr/>
            </p:nvSpPr>
            <p:spPr>
              <a:xfrm>
                <a:off x="6719888" y="887413"/>
                <a:ext cx="492125" cy="468312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3" name="Google Shape;5793;p156"/>
              <p:cNvSpPr/>
              <p:nvPr/>
            </p:nvSpPr>
            <p:spPr>
              <a:xfrm>
                <a:off x="6781801" y="947738"/>
                <a:ext cx="368300" cy="247650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4" name="Google Shape;5794;p156"/>
              <p:cNvSpPr/>
              <p:nvPr/>
            </p:nvSpPr>
            <p:spPr>
              <a:xfrm>
                <a:off x="6943726" y="1201738"/>
                <a:ext cx="46038" cy="47625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5" name="Google Shape;5795;p156"/>
              <p:cNvSpPr/>
              <p:nvPr/>
            </p:nvSpPr>
            <p:spPr>
              <a:xfrm>
                <a:off x="6881813" y="1044575"/>
                <a:ext cx="61913" cy="65087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6" name="Google Shape;5796;p156"/>
              <p:cNvSpPr/>
              <p:nvPr/>
            </p:nvSpPr>
            <p:spPr>
              <a:xfrm>
                <a:off x="6950076" y="1033463"/>
                <a:ext cx="31750" cy="87312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7" name="Google Shape;5797;p156"/>
              <p:cNvSpPr/>
              <p:nvPr/>
            </p:nvSpPr>
            <p:spPr>
              <a:xfrm>
                <a:off x="6989763" y="1044575"/>
                <a:ext cx="60325" cy="65087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5798" name="Google Shape;5798;p156"/>
            <p:cNvGrpSpPr/>
            <p:nvPr/>
          </p:nvGrpSpPr>
          <p:grpSpPr>
            <a:xfrm>
              <a:off x="2430329" y="1694365"/>
              <a:ext cx="715389" cy="715389"/>
              <a:chOff x="6677748" y="5256451"/>
              <a:chExt cx="660522" cy="660522"/>
            </a:xfrm>
          </p:grpSpPr>
          <p:sp>
            <p:nvSpPr>
              <p:cNvPr id="5799" name="Google Shape;5799;p156"/>
              <p:cNvSpPr/>
              <p:nvPr/>
            </p:nvSpPr>
            <p:spPr>
              <a:xfrm rot="2700000">
                <a:off x="6832931" y="5294730"/>
                <a:ext cx="350155" cy="583964"/>
              </a:xfrm>
              <a:custGeom>
                <a:rect b="b" l="l" r="r" t="t"/>
                <a:pathLst>
                  <a:path extrusionOk="0" h="310" w="184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0" name="Google Shape;5800;p156"/>
              <p:cNvSpPr/>
              <p:nvPr/>
            </p:nvSpPr>
            <p:spPr>
              <a:xfrm rot="2700000">
                <a:off x="6989613" y="5483631"/>
                <a:ext cx="121724" cy="120112"/>
              </a:xfrm>
              <a:custGeom>
                <a:rect b="b" l="l" r="r" t="t"/>
                <a:pathLst>
                  <a:path extrusionOk="0" h="64" w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1" name="Google Shape;5801;p156"/>
              <p:cNvSpPr/>
              <p:nvPr/>
            </p:nvSpPr>
            <p:spPr>
              <a:xfrm rot="2700000">
                <a:off x="6790966" y="5660018"/>
                <a:ext cx="112239" cy="178587"/>
              </a:xfrm>
              <a:custGeom>
                <a:rect b="b" l="l" r="r" t="t"/>
                <a:pathLst>
                  <a:path extrusionOk="0" h="95" w="59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802" name="Google Shape;5802;p156"/>
            <p:cNvSpPr/>
            <p:nvPr/>
          </p:nvSpPr>
          <p:spPr>
            <a:xfrm>
              <a:off x="1130477" y="2489408"/>
              <a:ext cx="560312" cy="496208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03" name="Google Shape;5803;p156"/>
            <p:cNvGrpSpPr/>
            <p:nvPr/>
          </p:nvGrpSpPr>
          <p:grpSpPr>
            <a:xfrm>
              <a:off x="2555167" y="3381079"/>
              <a:ext cx="433084" cy="412235"/>
              <a:chOff x="6719888" y="887413"/>
              <a:chExt cx="492125" cy="468312"/>
            </a:xfrm>
          </p:grpSpPr>
          <p:sp>
            <p:nvSpPr>
              <p:cNvPr id="5804" name="Google Shape;5804;p156"/>
              <p:cNvSpPr/>
              <p:nvPr/>
            </p:nvSpPr>
            <p:spPr>
              <a:xfrm>
                <a:off x="6719888" y="887413"/>
                <a:ext cx="492125" cy="468312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5" name="Google Shape;5805;p156"/>
              <p:cNvSpPr/>
              <p:nvPr/>
            </p:nvSpPr>
            <p:spPr>
              <a:xfrm>
                <a:off x="6781801" y="947738"/>
                <a:ext cx="368300" cy="247650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6" name="Google Shape;5806;p156"/>
              <p:cNvSpPr/>
              <p:nvPr/>
            </p:nvSpPr>
            <p:spPr>
              <a:xfrm>
                <a:off x="6943726" y="1201738"/>
                <a:ext cx="46038" cy="47625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7" name="Google Shape;5807;p156"/>
              <p:cNvSpPr/>
              <p:nvPr/>
            </p:nvSpPr>
            <p:spPr>
              <a:xfrm>
                <a:off x="6881813" y="1044575"/>
                <a:ext cx="61913" cy="65087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8" name="Google Shape;5808;p156"/>
              <p:cNvSpPr/>
              <p:nvPr/>
            </p:nvSpPr>
            <p:spPr>
              <a:xfrm>
                <a:off x="6950076" y="1033463"/>
                <a:ext cx="31750" cy="87312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9" name="Google Shape;5809;p156"/>
              <p:cNvSpPr/>
              <p:nvPr/>
            </p:nvSpPr>
            <p:spPr>
              <a:xfrm>
                <a:off x="6989763" y="1044575"/>
                <a:ext cx="60325" cy="65087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810" name="Google Shape;5810;p156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11" name="Google Shape;5811;p156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812" name="Google Shape;5812;p156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6" name="Shape 5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7" name="Google Shape;5817;p15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7 Concept</a:t>
            </a:r>
            <a:endParaRPr/>
          </a:p>
        </p:txBody>
      </p:sp>
      <p:sp>
        <p:nvSpPr>
          <p:cNvPr id="5818" name="Google Shape;5818;p157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819" name="Google Shape;5819;p157"/>
          <p:cNvSpPr/>
          <p:nvPr/>
        </p:nvSpPr>
        <p:spPr>
          <a:xfrm rot="5400000">
            <a:off x="1161645" y="2021702"/>
            <a:ext cx="3227508" cy="3104166"/>
          </a:xfrm>
          <a:prstGeom prst="heptagon">
            <a:avLst>
              <a:gd fmla="val 102572" name="hf"/>
              <a:gd fmla="val 105210" name="vf"/>
            </a:avLst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0" name="Google Shape;5820;p157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1" name="Google Shape;5821;p157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822" name="Google Shape;5822;p157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  <p:cxnSp>
        <p:nvCxnSpPr>
          <p:cNvPr id="5823" name="Google Shape;5823;p157"/>
          <p:cNvCxnSpPr/>
          <p:nvPr/>
        </p:nvCxnSpPr>
        <p:spPr>
          <a:xfrm flipH="1">
            <a:off x="1844041" y="3787140"/>
            <a:ext cx="441959" cy="16764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824" name="Google Shape;5824;p157"/>
          <p:cNvCxnSpPr/>
          <p:nvPr/>
        </p:nvCxnSpPr>
        <p:spPr>
          <a:xfrm rot="10800000">
            <a:off x="1821180" y="3070860"/>
            <a:ext cx="480061" cy="228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825" name="Google Shape;5825;p157"/>
          <p:cNvCxnSpPr/>
          <p:nvPr/>
        </p:nvCxnSpPr>
        <p:spPr>
          <a:xfrm rot="10800000">
            <a:off x="2598420" y="2583180"/>
            <a:ext cx="60960" cy="4953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826" name="Google Shape;5826;p157"/>
          <p:cNvCxnSpPr/>
          <p:nvPr/>
        </p:nvCxnSpPr>
        <p:spPr>
          <a:xfrm flipH="1" rot="10800000">
            <a:off x="3093720" y="2804160"/>
            <a:ext cx="251460" cy="35814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827" name="Google Shape;5827;p157"/>
          <p:cNvCxnSpPr>
            <a:stCxn id="5828" idx="0"/>
            <a:endCxn id="5829" idx="4"/>
          </p:cNvCxnSpPr>
          <p:nvPr/>
        </p:nvCxnSpPr>
        <p:spPr>
          <a:xfrm>
            <a:off x="3308675" y="3573786"/>
            <a:ext cx="365700" cy="12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830" name="Google Shape;5830;p157"/>
          <p:cNvCxnSpPr/>
          <p:nvPr/>
        </p:nvCxnSpPr>
        <p:spPr>
          <a:xfrm rot="10800000">
            <a:off x="3086100" y="3988536"/>
            <a:ext cx="274321" cy="313488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831" name="Google Shape;5831;p157"/>
          <p:cNvCxnSpPr/>
          <p:nvPr/>
        </p:nvCxnSpPr>
        <p:spPr>
          <a:xfrm flipH="1" rot="10800000">
            <a:off x="2522220" y="4085844"/>
            <a:ext cx="114300" cy="469393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grpSp>
        <p:nvGrpSpPr>
          <p:cNvPr id="5832" name="Google Shape;5832;p157"/>
          <p:cNvGrpSpPr/>
          <p:nvPr/>
        </p:nvGrpSpPr>
        <p:grpSpPr>
          <a:xfrm>
            <a:off x="3122169" y="1938565"/>
            <a:ext cx="1002681" cy="1002634"/>
            <a:chOff x="876630" y="3815779"/>
            <a:chExt cx="1068006" cy="1067956"/>
          </a:xfrm>
        </p:grpSpPr>
        <p:sp>
          <p:nvSpPr>
            <p:cNvPr id="5833" name="Google Shape;5833;p157"/>
            <p:cNvSpPr/>
            <p:nvPr/>
          </p:nvSpPr>
          <p:spPr>
            <a:xfrm rot="5400000">
              <a:off x="876655" y="3815754"/>
              <a:ext cx="1067956" cy="10680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4" name="Google Shape;5834;p157"/>
            <p:cNvSpPr txBox="1"/>
            <p:nvPr/>
          </p:nvSpPr>
          <p:spPr>
            <a:xfrm>
              <a:off x="1033031" y="3972174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35" name="Google Shape;5835;p157"/>
            <p:cNvGrpSpPr/>
            <p:nvPr/>
          </p:nvGrpSpPr>
          <p:grpSpPr>
            <a:xfrm>
              <a:off x="1052938" y="3968430"/>
              <a:ext cx="715389" cy="715389"/>
              <a:chOff x="6677748" y="5256451"/>
              <a:chExt cx="660522" cy="660522"/>
            </a:xfrm>
          </p:grpSpPr>
          <p:sp>
            <p:nvSpPr>
              <p:cNvPr id="5836" name="Google Shape;5836;p157"/>
              <p:cNvSpPr/>
              <p:nvPr/>
            </p:nvSpPr>
            <p:spPr>
              <a:xfrm rot="2700000">
                <a:off x="6832931" y="5294730"/>
                <a:ext cx="350155" cy="583964"/>
              </a:xfrm>
              <a:custGeom>
                <a:rect b="b" l="l" r="r" t="t"/>
                <a:pathLst>
                  <a:path extrusionOk="0" h="310" w="184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7" name="Google Shape;5837;p157"/>
              <p:cNvSpPr/>
              <p:nvPr/>
            </p:nvSpPr>
            <p:spPr>
              <a:xfrm rot="2700000">
                <a:off x="6989613" y="5483631"/>
                <a:ext cx="121724" cy="120112"/>
              </a:xfrm>
              <a:custGeom>
                <a:rect b="b" l="l" r="r" t="t"/>
                <a:pathLst>
                  <a:path extrusionOk="0" h="64" w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8" name="Google Shape;5838;p157"/>
              <p:cNvSpPr/>
              <p:nvPr/>
            </p:nvSpPr>
            <p:spPr>
              <a:xfrm rot="2700000">
                <a:off x="6790966" y="5660018"/>
                <a:ext cx="112239" cy="178587"/>
              </a:xfrm>
              <a:custGeom>
                <a:rect b="b" l="l" r="r" t="t"/>
                <a:pathLst>
                  <a:path extrusionOk="0" h="95" w="59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839" name="Google Shape;5839;p157"/>
          <p:cNvGrpSpPr/>
          <p:nvPr/>
        </p:nvGrpSpPr>
        <p:grpSpPr>
          <a:xfrm>
            <a:off x="3122169" y="4231761"/>
            <a:ext cx="1002679" cy="1002629"/>
            <a:chOff x="2241396" y="4563295"/>
            <a:chExt cx="1068004" cy="1067951"/>
          </a:xfrm>
        </p:grpSpPr>
        <p:sp>
          <p:nvSpPr>
            <p:cNvPr id="5840" name="Google Shape;5840;p157"/>
            <p:cNvSpPr/>
            <p:nvPr/>
          </p:nvSpPr>
          <p:spPr>
            <a:xfrm rot="5400000">
              <a:off x="2241422" y="4563268"/>
              <a:ext cx="1067951" cy="106800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1" name="Google Shape;5841;p157"/>
            <p:cNvSpPr txBox="1"/>
            <p:nvPr/>
          </p:nvSpPr>
          <p:spPr>
            <a:xfrm>
              <a:off x="2397779" y="4719674"/>
              <a:ext cx="755193" cy="755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42" name="Google Shape;5842;p157"/>
            <p:cNvGrpSpPr/>
            <p:nvPr/>
          </p:nvGrpSpPr>
          <p:grpSpPr>
            <a:xfrm>
              <a:off x="2575304" y="4777932"/>
              <a:ext cx="400186" cy="638676"/>
              <a:chOff x="6513513" y="557213"/>
              <a:chExt cx="471488" cy="752475"/>
            </a:xfrm>
          </p:grpSpPr>
          <p:sp>
            <p:nvSpPr>
              <p:cNvPr id="5843" name="Google Shape;5843;p157"/>
              <p:cNvSpPr/>
              <p:nvPr/>
            </p:nvSpPr>
            <p:spPr>
              <a:xfrm>
                <a:off x="6513513" y="557213"/>
                <a:ext cx="471488" cy="752475"/>
              </a:xfrm>
              <a:custGeom>
                <a:rect b="b" l="l" r="r" t="t"/>
                <a:pathLst>
                  <a:path extrusionOk="0" h="256" w="160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4" name="Google Shape;5844;p157"/>
              <p:cNvSpPr/>
              <p:nvPr/>
            </p:nvSpPr>
            <p:spPr>
              <a:xfrm>
                <a:off x="6608763" y="642938"/>
                <a:ext cx="120650" cy="103188"/>
              </a:xfrm>
              <a:custGeom>
                <a:rect b="b" l="l" r="r" t="t"/>
                <a:pathLst>
                  <a:path extrusionOk="0" h="35" w="41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845" name="Google Shape;5845;p157"/>
          <p:cNvGrpSpPr/>
          <p:nvPr/>
        </p:nvGrpSpPr>
        <p:grpSpPr>
          <a:xfrm>
            <a:off x="1881450" y="4514947"/>
            <a:ext cx="1002680" cy="1002634"/>
            <a:chOff x="3618857" y="3815779"/>
            <a:chExt cx="1068005" cy="1067956"/>
          </a:xfrm>
        </p:grpSpPr>
        <p:sp>
          <p:nvSpPr>
            <p:cNvPr id="5846" name="Google Shape;5846;p157"/>
            <p:cNvSpPr/>
            <p:nvPr/>
          </p:nvSpPr>
          <p:spPr>
            <a:xfrm rot="5400000">
              <a:off x="3618881" y="3815754"/>
              <a:ext cx="1067956" cy="106800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7" name="Google Shape;5847;p157"/>
            <p:cNvSpPr txBox="1"/>
            <p:nvPr/>
          </p:nvSpPr>
          <p:spPr>
            <a:xfrm>
              <a:off x="3775256" y="397217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8" name="Google Shape;5848;p157"/>
            <p:cNvSpPr/>
            <p:nvPr/>
          </p:nvSpPr>
          <p:spPr>
            <a:xfrm>
              <a:off x="3872703" y="4101652"/>
              <a:ext cx="560312" cy="496208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49" name="Google Shape;5849;p157"/>
          <p:cNvGrpSpPr/>
          <p:nvPr/>
        </p:nvGrpSpPr>
        <p:grpSpPr>
          <a:xfrm>
            <a:off x="886470" y="3721477"/>
            <a:ext cx="1002680" cy="1002634"/>
            <a:chOff x="3618857" y="2203534"/>
            <a:chExt cx="1068005" cy="1067956"/>
          </a:xfrm>
        </p:grpSpPr>
        <p:sp>
          <p:nvSpPr>
            <p:cNvPr id="5850" name="Google Shape;5850;p157"/>
            <p:cNvSpPr/>
            <p:nvPr/>
          </p:nvSpPr>
          <p:spPr>
            <a:xfrm rot="5400000">
              <a:off x="3618881" y="2203509"/>
              <a:ext cx="1067956" cy="106800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1" name="Google Shape;5851;p157"/>
            <p:cNvSpPr txBox="1"/>
            <p:nvPr/>
          </p:nvSpPr>
          <p:spPr>
            <a:xfrm>
              <a:off x="3775256" y="235992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52" name="Google Shape;5852;p157"/>
            <p:cNvGrpSpPr/>
            <p:nvPr/>
          </p:nvGrpSpPr>
          <p:grpSpPr>
            <a:xfrm>
              <a:off x="3936317" y="2531394"/>
              <a:ext cx="433084" cy="412235"/>
              <a:chOff x="6719888" y="887413"/>
              <a:chExt cx="492125" cy="468312"/>
            </a:xfrm>
          </p:grpSpPr>
          <p:sp>
            <p:nvSpPr>
              <p:cNvPr id="5853" name="Google Shape;5853;p157"/>
              <p:cNvSpPr/>
              <p:nvPr/>
            </p:nvSpPr>
            <p:spPr>
              <a:xfrm>
                <a:off x="6719888" y="887413"/>
                <a:ext cx="492125" cy="468312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4" name="Google Shape;5854;p157"/>
              <p:cNvSpPr/>
              <p:nvPr/>
            </p:nvSpPr>
            <p:spPr>
              <a:xfrm>
                <a:off x="6781801" y="947738"/>
                <a:ext cx="368300" cy="247650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5" name="Google Shape;5855;p157"/>
              <p:cNvSpPr/>
              <p:nvPr/>
            </p:nvSpPr>
            <p:spPr>
              <a:xfrm>
                <a:off x="6943726" y="1201738"/>
                <a:ext cx="46038" cy="47625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6" name="Google Shape;5856;p157"/>
              <p:cNvSpPr/>
              <p:nvPr/>
            </p:nvSpPr>
            <p:spPr>
              <a:xfrm>
                <a:off x="6881813" y="1044575"/>
                <a:ext cx="61913" cy="65087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7" name="Google Shape;5857;p157"/>
              <p:cNvSpPr/>
              <p:nvPr/>
            </p:nvSpPr>
            <p:spPr>
              <a:xfrm>
                <a:off x="6950076" y="1033463"/>
                <a:ext cx="31750" cy="87312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8" name="Google Shape;5858;p157"/>
              <p:cNvSpPr/>
              <p:nvPr/>
            </p:nvSpPr>
            <p:spPr>
              <a:xfrm>
                <a:off x="6989763" y="1044575"/>
                <a:ext cx="60325" cy="65087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859" name="Google Shape;5859;p157"/>
          <p:cNvGrpSpPr/>
          <p:nvPr/>
        </p:nvGrpSpPr>
        <p:grpSpPr>
          <a:xfrm>
            <a:off x="886469" y="2448849"/>
            <a:ext cx="1002680" cy="1002634"/>
            <a:chOff x="2254022" y="1541715"/>
            <a:chExt cx="1068005" cy="1067956"/>
          </a:xfrm>
        </p:grpSpPr>
        <p:sp>
          <p:nvSpPr>
            <p:cNvPr id="5860" name="Google Shape;5860;p157"/>
            <p:cNvSpPr/>
            <p:nvPr/>
          </p:nvSpPr>
          <p:spPr>
            <a:xfrm rot="5400000">
              <a:off x="2254046" y="1541690"/>
              <a:ext cx="1067956" cy="106800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1" name="Google Shape;5861;p157"/>
            <p:cNvSpPr txBox="1"/>
            <p:nvPr/>
          </p:nvSpPr>
          <p:spPr>
            <a:xfrm>
              <a:off x="2410406" y="1698098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62" name="Google Shape;5862;p157"/>
            <p:cNvGrpSpPr/>
            <p:nvPr/>
          </p:nvGrpSpPr>
          <p:grpSpPr>
            <a:xfrm>
              <a:off x="2430329" y="1694365"/>
              <a:ext cx="715389" cy="715389"/>
              <a:chOff x="6677748" y="5256451"/>
              <a:chExt cx="660522" cy="660522"/>
            </a:xfrm>
          </p:grpSpPr>
          <p:sp>
            <p:nvSpPr>
              <p:cNvPr id="5863" name="Google Shape;5863;p157"/>
              <p:cNvSpPr/>
              <p:nvPr/>
            </p:nvSpPr>
            <p:spPr>
              <a:xfrm rot="2700000">
                <a:off x="6832931" y="5294730"/>
                <a:ext cx="350155" cy="583964"/>
              </a:xfrm>
              <a:custGeom>
                <a:rect b="b" l="l" r="r" t="t"/>
                <a:pathLst>
                  <a:path extrusionOk="0" h="310" w="184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4" name="Google Shape;5864;p157"/>
              <p:cNvSpPr/>
              <p:nvPr/>
            </p:nvSpPr>
            <p:spPr>
              <a:xfrm rot="2700000">
                <a:off x="6989613" y="5483631"/>
                <a:ext cx="121724" cy="120112"/>
              </a:xfrm>
              <a:custGeom>
                <a:rect b="b" l="l" r="r" t="t"/>
                <a:pathLst>
                  <a:path extrusionOk="0" h="64" w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5" name="Google Shape;5865;p157"/>
              <p:cNvSpPr/>
              <p:nvPr/>
            </p:nvSpPr>
            <p:spPr>
              <a:xfrm rot="2700000">
                <a:off x="6790966" y="5660018"/>
                <a:ext cx="112239" cy="178587"/>
              </a:xfrm>
              <a:custGeom>
                <a:rect b="b" l="l" r="r" t="t"/>
                <a:pathLst>
                  <a:path extrusionOk="0" h="95" w="59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866" name="Google Shape;5866;p157"/>
          <p:cNvGrpSpPr/>
          <p:nvPr/>
        </p:nvGrpSpPr>
        <p:grpSpPr>
          <a:xfrm>
            <a:off x="1881450" y="1655379"/>
            <a:ext cx="1002680" cy="1002634"/>
            <a:chOff x="876631" y="2203534"/>
            <a:chExt cx="1068005" cy="1067956"/>
          </a:xfrm>
        </p:grpSpPr>
        <p:sp>
          <p:nvSpPr>
            <p:cNvPr id="5867" name="Google Shape;5867;p157"/>
            <p:cNvSpPr/>
            <p:nvPr/>
          </p:nvSpPr>
          <p:spPr>
            <a:xfrm rot="5400000">
              <a:off x="876655" y="2203510"/>
              <a:ext cx="1067956" cy="106800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8" name="Google Shape;5868;p157"/>
            <p:cNvSpPr txBox="1"/>
            <p:nvPr/>
          </p:nvSpPr>
          <p:spPr>
            <a:xfrm>
              <a:off x="1033031" y="235992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9" name="Google Shape;5869;p157"/>
            <p:cNvSpPr/>
            <p:nvPr/>
          </p:nvSpPr>
          <p:spPr>
            <a:xfrm>
              <a:off x="1130477" y="2489408"/>
              <a:ext cx="560312" cy="496208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70" name="Google Shape;5870;p157"/>
          <p:cNvGrpSpPr/>
          <p:nvPr/>
        </p:nvGrpSpPr>
        <p:grpSpPr>
          <a:xfrm>
            <a:off x="3674342" y="3085163"/>
            <a:ext cx="1002679" cy="1002629"/>
            <a:chOff x="2241396" y="4563295"/>
            <a:chExt cx="1068004" cy="1067951"/>
          </a:xfrm>
        </p:grpSpPr>
        <p:sp>
          <p:nvSpPr>
            <p:cNvPr id="5829" name="Google Shape;5829;p157"/>
            <p:cNvSpPr/>
            <p:nvPr/>
          </p:nvSpPr>
          <p:spPr>
            <a:xfrm rot="5400000">
              <a:off x="2241422" y="4563268"/>
              <a:ext cx="1067951" cy="106800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1" name="Google Shape;5871;p157"/>
            <p:cNvSpPr txBox="1"/>
            <p:nvPr/>
          </p:nvSpPr>
          <p:spPr>
            <a:xfrm>
              <a:off x="2397779" y="4719674"/>
              <a:ext cx="755193" cy="755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872" name="Google Shape;5872;p157"/>
            <p:cNvGrpSpPr/>
            <p:nvPr/>
          </p:nvGrpSpPr>
          <p:grpSpPr>
            <a:xfrm>
              <a:off x="2575304" y="4777932"/>
              <a:ext cx="400186" cy="638676"/>
              <a:chOff x="6513513" y="557213"/>
              <a:chExt cx="471488" cy="752475"/>
            </a:xfrm>
          </p:grpSpPr>
          <p:sp>
            <p:nvSpPr>
              <p:cNvPr id="5873" name="Google Shape;5873;p157"/>
              <p:cNvSpPr/>
              <p:nvPr/>
            </p:nvSpPr>
            <p:spPr>
              <a:xfrm>
                <a:off x="6513513" y="557213"/>
                <a:ext cx="471488" cy="752475"/>
              </a:xfrm>
              <a:custGeom>
                <a:rect b="b" l="l" r="r" t="t"/>
                <a:pathLst>
                  <a:path extrusionOk="0" h="256" w="160">
                    <a:moveTo>
                      <a:pt x="160" y="80"/>
                    </a:moveTo>
                    <a:cubicBezTo>
                      <a:pt x="160" y="36"/>
                      <a:pt x="124" y="0"/>
                      <a:pt x="80" y="0"/>
                    </a:cubicBezTo>
                    <a:cubicBezTo>
                      <a:pt x="36" y="0"/>
                      <a:pt x="0" y="36"/>
                      <a:pt x="0" y="80"/>
                    </a:cubicBezTo>
                    <a:cubicBezTo>
                      <a:pt x="0" y="95"/>
                      <a:pt x="4" y="109"/>
                      <a:pt x="11" y="120"/>
                    </a:cubicBezTo>
                    <a:cubicBezTo>
                      <a:pt x="11" y="120"/>
                      <a:pt x="11" y="120"/>
                      <a:pt x="11" y="120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2" y="179"/>
                      <a:pt x="42" y="179"/>
                      <a:pt x="42" y="179"/>
                    </a:cubicBezTo>
                    <a:cubicBezTo>
                      <a:pt x="44" y="182"/>
                      <a:pt x="46" y="185"/>
                      <a:pt x="49" y="187"/>
                    </a:cubicBezTo>
                    <a:cubicBezTo>
                      <a:pt x="46" y="190"/>
                      <a:pt x="44" y="194"/>
                      <a:pt x="44" y="198"/>
                    </a:cubicBezTo>
                    <a:cubicBezTo>
                      <a:pt x="44" y="202"/>
                      <a:pt x="46" y="206"/>
                      <a:pt x="48" y="208"/>
                    </a:cubicBezTo>
                    <a:cubicBezTo>
                      <a:pt x="46" y="211"/>
                      <a:pt x="44" y="214"/>
                      <a:pt x="44" y="218"/>
                    </a:cubicBezTo>
                    <a:cubicBezTo>
                      <a:pt x="44" y="224"/>
                      <a:pt x="47" y="229"/>
                      <a:pt x="52" y="231"/>
                    </a:cubicBezTo>
                    <a:cubicBezTo>
                      <a:pt x="53" y="245"/>
                      <a:pt x="65" y="256"/>
                      <a:pt x="80" y="256"/>
                    </a:cubicBezTo>
                    <a:cubicBezTo>
                      <a:pt x="94" y="256"/>
                      <a:pt x="106" y="245"/>
                      <a:pt x="108" y="231"/>
                    </a:cubicBezTo>
                    <a:cubicBezTo>
                      <a:pt x="112" y="229"/>
                      <a:pt x="116" y="224"/>
                      <a:pt x="116" y="218"/>
                    </a:cubicBezTo>
                    <a:cubicBezTo>
                      <a:pt x="116" y="214"/>
                      <a:pt x="114" y="211"/>
                      <a:pt x="112" y="208"/>
                    </a:cubicBezTo>
                    <a:cubicBezTo>
                      <a:pt x="114" y="206"/>
                      <a:pt x="116" y="202"/>
                      <a:pt x="116" y="198"/>
                    </a:cubicBezTo>
                    <a:cubicBezTo>
                      <a:pt x="116" y="194"/>
                      <a:pt x="114" y="190"/>
                      <a:pt x="110" y="187"/>
                    </a:cubicBezTo>
                    <a:cubicBezTo>
                      <a:pt x="113" y="185"/>
                      <a:pt x="116" y="182"/>
                      <a:pt x="118" y="179"/>
                    </a:cubicBezTo>
                    <a:cubicBezTo>
                      <a:pt x="118" y="179"/>
                      <a:pt x="118" y="179"/>
                      <a:pt x="118" y="179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49" y="120"/>
                      <a:pt x="149" y="120"/>
                      <a:pt x="149" y="120"/>
                    </a:cubicBezTo>
                    <a:cubicBezTo>
                      <a:pt x="156" y="109"/>
                      <a:pt x="160" y="95"/>
                      <a:pt x="160" y="80"/>
                    </a:cubicBezTo>
                    <a:close/>
                    <a:moveTo>
                      <a:pt x="80" y="248"/>
                    </a:moveTo>
                    <a:cubicBezTo>
                      <a:pt x="70" y="248"/>
                      <a:pt x="62" y="241"/>
                      <a:pt x="60" y="232"/>
                    </a:cubicBezTo>
                    <a:cubicBezTo>
                      <a:pt x="99" y="232"/>
                      <a:pt x="99" y="232"/>
                      <a:pt x="99" y="232"/>
                    </a:cubicBezTo>
                    <a:cubicBezTo>
                      <a:pt x="97" y="241"/>
                      <a:pt x="89" y="248"/>
                      <a:pt x="80" y="248"/>
                    </a:cubicBezTo>
                    <a:close/>
                    <a:moveTo>
                      <a:pt x="108" y="218"/>
                    </a:moveTo>
                    <a:cubicBezTo>
                      <a:pt x="108" y="222"/>
                      <a:pt x="105" y="224"/>
                      <a:pt x="102" y="224"/>
                    </a:cubicBezTo>
                    <a:cubicBezTo>
                      <a:pt x="58" y="224"/>
                      <a:pt x="58" y="224"/>
                      <a:pt x="58" y="224"/>
                    </a:cubicBezTo>
                    <a:cubicBezTo>
                      <a:pt x="55" y="224"/>
                      <a:pt x="52" y="222"/>
                      <a:pt x="52" y="218"/>
                    </a:cubicBezTo>
                    <a:cubicBezTo>
                      <a:pt x="52" y="215"/>
                      <a:pt x="55" y="212"/>
                      <a:pt x="58" y="212"/>
                    </a:cubicBezTo>
                    <a:cubicBezTo>
                      <a:pt x="102" y="212"/>
                      <a:pt x="102" y="212"/>
                      <a:pt x="102" y="212"/>
                    </a:cubicBezTo>
                    <a:cubicBezTo>
                      <a:pt x="105" y="212"/>
                      <a:pt x="108" y="215"/>
                      <a:pt x="108" y="218"/>
                    </a:cubicBezTo>
                    <a:close/>
                    <a:moveTo>
                      <a:pt x="102" y="192"/>
                    </a:moveTo>
                    <a:cubicBezTo>
                      <a:pt x="105" y="192"/>
                      <a:pt x="108" y="195"/>
                      <a:pt x="108" y="198"/>
                    </a:cubicBezTo>
                    <a:cubicBezTo>
                      <a:pt x="108" y="202"/>
                      <a:pt x="105" y="204"/>
                      <a:pt x="102" y="204"/>
                    </a:cubicBezTo>
                    <a:cubicBezTo>
                      <a:pt x="58" y="204"/>
                      <a:pt x="58" y="204"/>
                      <a:pt x="58" y="204"/>
                    </a:cubicBezTo>
                    <a:cubicBezTo>
                      <a:pt x="55" y="204"/>
                      <a:pt x="52" y="202"/>
                      <a:pt x="52" y="198"/>
                    </a:cubicBezTo>
                    <a:cubicBezTo>
                      <a:pt x="52" y="195"/>
                      <a:pt x="55" y="192"/>
                      <a:pt x="58" y="192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96" y="192"/>
                      <a:pt x="96" y="192"/>
                      <a:pt x="96" y="192"/>
                    </a:cubicBezTo>
                    <a:lnTo>
                      <a:pt x="102" y="192"/>
                    </a:lnTo>
                    <a:close/>
                    <a:moveTo>
                      <a:pt x="135" y="112"/>
                    </a:moveTo>
                    <a:cubicBezTo>
                      <a:pt x="135" y="113"/>
                      <a:pt x="135" y="114"/>
                      <a:pt x="134" y="114"/>
                    </a:cubicBezTo>
                    <a:cubicBezTo>
                      <a:pt x="104" y="170"/>
                      <a:pt x="104" y="170"/>
                      <a:pt x="104" y="170"/>
                    </a:cubicBezTo>
                    <a:cubicBezTo>
                      <a:pt x="104" y="170"/>
                      <a:pt x="103" y="171"/>
                      <a:pt x="103" y="172"/>
                    </a:cubicBezTo>
                    <a:cubicBezTo>
                      <a:pt x="102" y="174"/>
                      <a:pt x="100" y="176"/>
                      <a:pt x="96" y="176"/>
                    </a:cubicBezTo>
                    <a:cubicBezTo>
                      <a:pt x="100" y="129"/>
                      <a:pt x="100" y="129"/>
                      <a:pt x="100" y="129"/>
                    </a:cubicBezTo>
                    <a:cubicBezTo>
                      <a:pt x="100" y="126"/>
                      <a:pt x="98" y="124"/>
                      <a:pt x="96" y="124"/>
                    </a:cubicBezTo>
                    <a:cubicBezTo>
                      <a:pt x="94" y="124"/>
                      <a:pt x="92" y="126"/>
                      <a:pt x="92" y="128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72" y="176"/>
                      <a:pt x="72" y="176"/>
                      <a:pt x="72" y="176"/>
                    </a:cubicBezTo>
                    <a:cubicBezTo>
                      <a:pt x="68" y="128"/>
                      <a:pt x="68" y="128"/>
                      <a:pt x="68" y="128"/>
                    </a:cubicBezTo>
                    <a:cubicBezTo>
                      <a:pt x="68" y="126"/>
                      <a:pt x="66" y="124"/>
                      <a:pt x="64" y="124"/>
                    </a:cubicBezTo>
                    <a:cubicBezTo>
                      <a:pt x="61" y="124"/>
                      <a:pt x="60" y="126"/>
                      <a:pt x="60" y="129"/>
                    </a:cubicBezTo>
                    <a:cubicBezTo>
                      <a:pt x="64" y="176"/>
                      <a:pt x="64" y="176"/>
                      <a:pt x="64" y="176"/>
                    </a:cubicBezTo>
                    <a:cubicBezTo>
                      <a:pt x="60" y="176"/>
                      <a:pt x="58" y="174"/>
                      <a:pt x="57" y="172"/>
                    </a:cubicBezTo>
                    <a:cubicBezTo>
                      <a:pt x="56" y="171"/>
                      <a:pt x="56" y="171"/>
                      <a:pt x="56" y="170"/>
                    </a:cubicBezTo>
                    <a:cubicBezTo>
                      <a:pt x="26" y="114"/>
                      <a:pt x="26" y="114"/>
                      <a:pt x="26" y="114"/>
                    </a:cubicBezTo>
                    <a:cubicBezTo>
                      <a:pt x="25" y="114"/>
                      <a:pt x="25" y="113"/>
                      <a:pt x="25" y="112"/>
                    </a:cubicBezTo>
                    <a:cubicBezTo>
                      <a:pt x="19" y="103"/>
                      <a:pt x="16" y="91"/>
                      <a:pt x="16" y="80"/>
                    </a:cubicBezTo>
                    <a:cubicBezTo>
                      <a:pt x="16" y="45"/>
                      <a:pt x="45" y="16"/>
                      <a:pt x="80" y="16"/>
                    </a:cubicBezTo>
                    <a:cubicBezTo>
                      <a:pt x="115" y="16"/>
                      <a:pt x="144" y="45"/>
                      <a:pt x="144" y="80"/>
                    </a:cubicBezTo>
                    <a:cubicBezTo>
                      <a:pt x="144" y="91"/>
                      <a:pt x="141" y="103"/>
                      <a:pt x="135" y="1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4" name="Google Shape;5874;p157"/>
              <p:cNvSpPr/>
              <p:nvPr/>
            </p:nvSpPr>
            <p:spPr>
              <a:xfrm>
                <a:off x="6608763" y="642938"/>
                <a:ext cx="120650" cy="103188"/>
              </a:xfrm>
              <a:custGeom>
                <a:rect b="b" l="l" r="r" t="t"/>
                <a:pathLst>
                  <a:path extrusionOk="0" h="35" w="41">
                    <a:moveTo>
                      <a:pt x="35" y="1"/>
                    </a:moveTo>
                    <a:cubicBezTo>
                      <a:pt x="20" y="5"/>
                      <a:pt x="7" y="15"/>
                      <a:pt x="1" y="29"/>
                    </a:cubicBezTo>
                    <a:cubicBezTo>
                      <a:pt x="0" y="31"/>
                      <a:pt x="1" y="34"/>
                      <a:pt x="3" y="35"/>
                    </a:cubicBezTo>
                    <a:cubicBezTo>
                      <a:pt x="3" y="35"/>
                      <a:pt x="4" y="35"/>
                      <a:pt x="4" y="35"/>
                    </a:cubicBezTo>
                    <a:cubicBezTo>
                      <a:pt x="6" y="35"/>
                      <a:pt x="7" y="34"/>
                      <a:pt x="8" y="33"/>
                    </a:cubicBezTo>
                    <a:cubicBezTo>
                      <a:pt x="14" y="21"/>
                      <a:pt x="24" y="12"/>
                      <a:pt x="37" y="9"/>
                    </a:cubicBezTo>
                    <a:cubicBezTo>
                      <a:pt x="39" y="8"/>
                      <a:pt x="41" y="6"/>
                      <a:pt x="40" y="4"/>
                    </a:cubicBezTo>
                    <a:cubicBezTo>
                      <a:pt x="40" y="2"/>
                      <a:pt x="37" y="0"/>
                      <a:pt x="3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828" name="Google Shape;5828;p157"/>
          <p:cNvSpPr/>
          <p:nvPr/>
        </p:nvSpPr>
        <p:spPr>
          <a:xfrm rot="5400000">
            <a:off x="2242119" y="3040508"/>
            <a:ext cx="1066555" cy="1066556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75" name="Google Shape;5875;p157"/>
          <p:cNvSpPr txBox="1"/>
          <p:nvPr/>
        </p:nvSpPr>
        <p:spPr>
          <a:xfrm>
            <a:off x="2398293" y="3196694"/>
            <a:ext cx="754169" cy="754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76" name="Google Shape;5876;p157"/>
          <p:cNvGrpSpPr/>
          <p:nvPr/>
        </p:nvGrpSpPr>
        <p:grpSpPr>
          <a:xfrm>
            <a:off x="2555167" y="3381079"/>
            <a:ext cx="433084" cy="412235"/>
            <a:chOff x="6719888" y="887413"/>
            <a:chExt cx="492125" cy="468312"/>
          </a:xfrm>
        </p:grpSpPr>
        <p:sp>
          <p:nvSpPr>
            <p:cNvPr id="5877" name="Google Shape;5877;p157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8" name="Google Shape;5878;p157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9" name="Google Shape;5879;p157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0" name="Google Shape;5880;p157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1" name="Google Shape;5881;p157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82" name="Google Shape;5882;p157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6" name="Shape 5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7" name="Google Shape;5887;p15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8 Concept</a:t>
            </a:r>
            <a:endParaRPr/>
          </a:p>
        </p:txBody>
      </p:sp>
      <p:sp>
        <p:nvSpPr>
          <p:cNvPr id="5888" name="Google Shape;5888;p158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889" name="Google Shape;5889;p158"/>
          <p:cNvCxnSpPr>
            <a:stCxn id="5890" idx="4"/>
            <a:endCxn id="5891" idx="0"/>
          </p:cNvCxnSpPr>
          <p:nvPr/>
        </p:nvCxnSpPr>
        <p:spPr>
          <a:xfrm rot="10800000">
            <a:off x="1875455" y="3586481"/>
            <a:ext cx="1812600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892" name="Google Shape;5892;p158"/>
          <p:cNvCxnSpPr>
            <a:stCxn id="5893" idx="5"/>
            <a:endCxn id="5894" idx="1"/>
          </p:cNvCxnSpPr>
          <p:nvPr/>
        </p:nvCxnSpPr>
        <p:spPr>
          <a:xfrm flipH="1">
            <a:off x="2141003" y="2945607"/>
            <a:ext cx="1281600" cy="1281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895" name="Google Shape;5895;p158"/>
          <p:cNvCxnSpPr>
            <a:stCxn id="5896" idx="6"/>
            <a:endCxn id="5897" idx="2"/>
          </p:cNvCxnSpPr>
          <p:nvPr/>
        </p:nvCxnSpPr>
        <p:spPr>
          <a:xfrm>
            <a:off x="2781746" y="2680148"/>
            <a:ext cx="0" cy="18126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5898" name="Google Shape;5898;p158"/>
          <p:cNvCxnSpPr>
            <a:stCxn id="5899" idx="7"/>
            <a:endCxn id="5900" idx="3"/>
          </p:cNvCxnSpPr>
          <p:nvPr/>
        </p:nvCxnSpPr>
        <p:spPr>
          <a:xfrm>
            <a:off x="2140886" y="2945604"/>
            <a:ext cx="1281600" cy="128190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5901" name="Google Shape;5901;p158"/>
          <p:cNvSpPr/>
          <p:nvPr/>
        </p:nvSpPr>
        <p:spPr>
          <a:xfrm>
            <a:off x="1255172" y="2058654"/>
            <a:ext cx="3040457" cy="3030262"/>
          </a:xfrm>
          <a:prstGeom prst="octagon">
            <a:avLst>
              <a:gd fmla="val 29289" name="adj"/>
            </a:avLst>
          </a:prstGeom>
          <a:noFill/>
          <a:ln cap="rnd" cmpd="sng" w="19050">
            <a:solidFill>
              <a:schemeClr val="dk1"/>
            </a:solidFill>
            <a:prstDash val="dot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2" name="Google Shape;5902;p158"/>
          <p:cNvSpPr/>
          <p:nvPr/>
        </p:nvSpPr>
        <p:spPr>
          <a:xfrm rot="5400000">
            <a:off x="2242119" y="3040508"/>
            <a:ext cx="1066555" cy="1066556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3" name="Google Shape;5903;p158"/>
          <p:cNvSpPr txBox="1"/>
          <p:nvPr/>
        </p:nvSpPr>
        <p:spPr>
          <a:xfrm>
            <a:off x="2398293" y="3196694"/>
            <a:ext cx="754169" cy="754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04" name="Google Shape;5904;p158"/>
          <p:cNvGrpSpPr/>
          <p:nvPr/>
        </p:nvGrpSpPr>
        <p:grpSpPr>
          <a:xfrm>
            <a:off x="2555167" y="3381079"/>
            <a:ext cx="433084" cy="412235"/>
            <a:chOff x="6719888" y="887413"/>
            <a:chExt cx="492125" cy="468312"/>
          </a:xfrm>
        </p:grpSpPr>
        <p:sp>
          <p:nvSpPr>
            <p:cNvPr id="5905" name="Google Shape;5905;p158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6" name="Google Shape;5906;p158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7" name="Google Shape;5907;p158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8" name="Google Shape;5908;p158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9" name="Google Shape;5909;p158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10" name="Google Shape;5910;p158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11" name="Google Shape;5911;p158"/>
          <p:cNvGrpSpPr/>
          <p:nvPr/>
        </p:nvGrpSpPr>
        <p:grpSpPr>
          <a:xfrm>
            <a:off x="2286531" y="1689764"/>
            <a:ext cx="990430" cy="990384"/>
            <a:chOff x="876630" y="3815779"/>
            <a:chExt cx="1068006" cy="1067956"/>
          </a:xfrm>
        </p:grpSpPr>
        <p:sp>
          <p:nvSpPr>
            <p:cNvPr id="5896" name="Google Shape;5896;p158"/>
            <p:cNvSpPr/>
            <p:nvPr/>
          </p:nvSpPr>
          <p:spPr>
            <a:xfrm rot="5400000">
              <a:off x="876655" y="3815754"/>
              <a:ext cx="1067956" cy="106800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2" name="Google Shape;5912;p158"/>
            <p:cNvSpPr txBox="1"/>
            <p:nvPr/>
          </p:nvSpPr>
          <p:spPr>
            <a:xfrm>
              <a:off x="1033031" y="3972174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13" name="Google Shape;5913;p158"/>
            <p:cNvGrpSpPr/>
            <p:nvPr/>
          </p:nvGrpSpPr>
          <p:grpSpPr>
            <a:xfrm>
              <a:off x="1052938" y="3968430"/>
              <a:ext cx="715389" cy="715389"/>
              <a:chOff x="6677748" y="5256451"/>
              <a:chExt cx="660522" cy="660522"/>
            </a:xfrm>
          </p:grpSpPr>
          <p:sp>
            <p:nvSpPr>
              <p:cNvPr id="5914" name="Google Shape;5914;p158"/>
              <p:cNvSpPr/>
              <p:nvPr/>
            </p:nvSpPr>
            <p:spPr>
              <a:xfrm rot="2700000">
                <a:off x="6832931" y="5294730"/>
                <a:ext cx="350155" cy="583964"/>
              </a:xfrm>
              <a:custGeom>
                <a:rect b="b" l="l" r="r" t="t"/>
                <a:pathLst>
                  <a:path extrusionOk="0" h="310" w="184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5" name="Google Shape;5915;p158"/>
              <p:cNvSpPr/>
              <p:nvPr/>
            </p:nvSpPr>
            <p:spPr>
              <a:xfrm rot="2700000">
                <a:off x="6989613" y="5483631"/>
                <a:ext cx="121724" cy="120112"/>
              </a:xfrm>
              <a:custGeom>
                <a:rect b="b" l="l" r="r" t="t"/>
                <a:pathLst>
                  <a:path extrusionOk="0" h="64" w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6" name="Google Shape;5916;p158"/>
              <p:cNvSpPr/>
              <p:nvPr/>
            </p:nvSpPr>
            <p:spPr>
              <a:xfrm rot="2700000">
                <a:off x="6790966" y="5660018"/>
                <a:ext cx="112239" cy="178587"/>
              </a:xfrm>
              <a:custGeom>
                <a:rect b="b" l="l" r="r" t="t"/>
                <a:pathLst>
                  <a:path extrusionOk="0" h="95" w="59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5891" name="Google Shape;5891;p158"/>
          <p:cNvSpPr/>
          <p:nvPr/>
        </p:nvSpPr>
        <p:spPr>
          <a:xfrm rot="5400000">
            <a:off x="885030" y="3091265"/>
            <a:ext cx="990379" cy="99042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17" name="Google Shape;5917;p158"/>
          <p:cNvSpPr txBox="1"/>
          <p:nvPr/>
        </p:nvSpPr>
        <p:spPr>
          <a:xfrm>
            <a:off x="1030045" y="3236312"/>
            <a:ext cx="700338" cy="700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18" name="Google Shape;5918;p158"/>
          <p:cNvGrpSpPr/>
          <p:nvPr/>
        </p:nvGrpSpPr>
        <p:grpSpPr>
          <a:xfrm>
            <a:off x="2286531" y="4492813"/>
            <a:ext cx="990429" cy="990384"/>
            <a:chOff x="3618857" y="3815779"/>
            <a:chExt cx="1068005" cy="1067956"/>
          </a:xfrm>
        </p:grpSpPr>
        <p:sp>
          <p:nvSpPr>
            <p:cNvPr id="5897" name="Google Shape;5897;p158"/>
            <p:cNvSpPr/>
            <p:nvPr/>
          </p:nvSpPr>
          <p:spPr>
            <a:xfrm rot="5400000">
              <a:off x="3618881" y="3815754"/>
              <a:ext cx="1067956" cy="106800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9" name="Google Shape;5919;p158"/>
            <p:cNvSpPr txBox="1"/>
            <p:nvPr/>
          </p:nvSpPr>
          <p:spPr>
            <a:xfrm>
              <a:off x="3775256" y="397217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0" name="Google Shape;5920;p158"/>
            <p:cNvSpPr/>
            <p:nvPr/>
          </p:nvSpPr>
          <p:spPr>
            <a:xfrm>
              <a:off x="3872703" y="4101652"/>
              <a:ext cx="560312" cy="496208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21" name="Google Shape;5921;p158"/>
          <p:cNvGrpSpPr/>
          <p:nvPr/>
        </p:nvGrpSpPr>
        <p:grpSpPr>
          <a:xfrm>
            <a:off x="3277558" y="4082316"/>
            <a:ext cx="990429" cy="990384"/>
            <a:chOff x="3618857" y="2203534"/>
            <a:chExt cx="1068005" cy="1067956"/>
          </a:xfrm>
        </p:grpSpPr>
        <p:sp>
          <p:nvSpPr>
            <p:cNvPr id="5900" name="Google Shape;5900;p158"/>
            <p:cNvSpPr/>
            <p:nvPr/>
          </p:nvSpPr>
          <p:spPr>
            <a:xfrm rot="5400000">
              <a:off x="3618881" y="2203509"/>
              <a:ext cx="1067956" cy="106800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2" name="Google Shape;5922;p158"/>
            <p:cNvSpPr txBox="1"/>
            <p:nvPr/>
          </p:nvSpPr>
          <p:spPr>
            <a:xfrm>
              <a:off x="3775256" y="235992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23" name="Google Shape;5923;p158"/>
            <p:cNvGrpSpPr/>
            <p:nvPr/>
          </p:nvGrpSpPr>
          <p:grpSpPr>
            <a:xfrm>
              <a:off x="3936317" y="2531394"/>
              <a:ext cx="433084" cy="412235"/>
              <a:chOff x="6719888" y="887413"/>
              <a:chExt cx="492125" cy="468312"/>
            </a:xfrm>
          </p:grpSpPr>
          <p:sp>
            <p:nvSpPr>
              <p:cNvPr id="5924" name="Google Shape;5924;p158"/>
              <p:cNvSpPr/>
              <p:nvPr/>
            </p:nvSpPr>
            <p:spPr>
              <a:xfrm>
                <a:off x="6719888" y="887413"/>
                <a:ext cx="492125" cy="468312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5" name="Google Shape;5925;p158"/>
              <p:cNvSpPr/>
              <p:nvPr/>
            </p:nvSpPr>
            <p:spPr>
              <a:xfrm>
                <a:off x="6781801" y="947738"/>
                <a:ext cx="368300" cy="247650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6" name="Google Shape;5926;p158"/>
              <p:cNvSpPr/>
              <p:nvPr/>
            </p:nvSpPr>
            <p:spPr>
              <a:xfrm>
                <a:off x="6943726" y="1201738"/>
                <a:ext cx="46038" cy="47625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7" name="Google Shape;5927;p158"/>
              <p:cNvSpPr/>
              <p:nvPr/>
            </p:nvSpPr>
            <p:spPr>
              <a:xfrm>
                <a:off x="6881813" y="1044575"/>
                <a:ext cx="61913" cy="65087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8" name="Google Shape;5928;p158"/>
              <p:cNvSpPr/>
              <p:nvPr/>
            </p:nvSpPr>
            <p:spPr>
              <a:xfrm>
                <a:off x="6950076" y="1033463"/>
                <a:ext cx="31750" cy="87312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9" name="Google Shape;5929;p158"/>
              <p:cNvSpPr/>
              <p:nvPr/>
            </p:nvSpPr>
            <p:spPr>
              <a:xfrm>
                <a:off x="6989763" y="1044575"/>
                <a:ext cx="60325" cy="65087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930" name="Google Shape;5930;p158"/>
          <p:cNvGrpSpPr/>
          <p:nvPr/>
        </p:nvGrpSpPr>
        <p:grpSpPr>
          <a:xfrm>
            <a:off x="3688055" y="3091289"/>
            <a:ext cx="990429" cy="990384"/>
            <a:chOff x="2254022" y="1541715"/>
            <a:chExt cx="1068005" cy="1067956"/>
          </a:xfrm>
        </p:grpSpPr>
        <p:sp>
          <p:nvSpPr>
            <p:cNvPr id="5890" name="Google Shape;5890;p158"/>
            <p:cNvSpPr/>
            <p:nvPr/>
          </p:nvSpPr>
          <p:spPr>
            <a:xfrm rot="5400000">
              <a:off x="2254046" y="1541690"/>
              <a:ext cx="1067956" cy="106800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1" name="Google Shape;5931;p158"/>
            <p:cNvSpPr txBox="1"/>
            <p:nvPr/>
          </p:nvSpPr>
          <p:spPr>
            <a:xfrm>
              <a:off x="2410406" y="1698098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32" name="Google Shape;5932;p158"/>
            <p:cNvGrpSpPr/>
            <p:nvPr/>
          </p:nvGrpSpPr>
          <p:grpSpPr>
            <a:xfrm>
              <a:off x="2430329" y="1694365"/>
              <a:ext cx="715389" cy="715389"/>
              <a:chOff x="6677748" y="5256451"/>
              <a:chExt cx="660522" cy="660522"/>
            </a:xfrm>
          </p:grpSpPr>
          <p:sp>
            <p:nvSpPr>
              <p:cNvPr id="5933" name="Google Shape;5933;p158"/>
              <p:cNvSpPr/>
              <p:nvPr/>
            </p:nvSpPr>
            <p:spPr>
              <a:xfrm rot="2700000">
                <a:off x="6832931" y="5294730"/>
                <a:ext cx="350155" cy="583964"/>
              </a:xfrm>
              <a:custGeom>
                <a:rect b="b" l="l" r="r" t="t"/>
                <a:pathLst>
                  <a:path extrusionOk="0" h="310" w="184">
                    <a:moveTo>
                      <a:pt x="50" y="310"/>
                    </a:moveTo>
                    <a:cubicBezTo>
                      <a:pt x="32" y="282"/>
                      <a:pt x="32" y="282"/>
                      <a:pt x="32" y="282"/>
                    </a:cubicBezTo>
                    <a:cubicBezTo>
                      <a:pt x="28" y="276"/>
                      <a:pt x="0" y="230"/>
                      <a:pt x="10" y="199"/>
                    </a:cubicBezTo>
                    <a:cubicBezTo>
                      <a:pt x="14" y="187"/>
                      <a:pt x="24" y="178"/>
                      <a:pt x="39" y="171"/>
                    </a:cubicBezTo>
                    <a:cubicBezTo>
                      <a:pt x="33" y="151"/>
                      <a:pt x="30" y="132"/>
                      <a:pt x="30" y="116"/>
                    </a:cubicBezTo>
                    <a:cubicBezTo>
                      <a:pt x="30" y="102"/>
                      <a:pt x="32" y="87"/>
                      <a:pt x="36" y="73"/>
                    </a:cubicBezTo>
                    <a:cubicBezTo>
                      <a:pt x="36" y="72"/>
                      <a:pt x="36" y="72"/>
                      <a:pt x="36" y="72"/>
                    </a:cubicBezTo>
                    <a:cubicBezTo>
                      <a:pt x="50" y="35"/>
                      <a:pt x="77" y="0"/>
                      <a:pt x="92" y="0"/>
                    </a:cubicBezTo>
                    <a:cubicBezTo>
                      <a:pt x="107" y="0"/>
                      <a:pt x="134" y="35"/>
                      <a:pt x="148" y="72"/>
                    </a:cubicBezTo>
                    <a:cubicBezTo>
                      <a:pt x="148" y="73"/>
                      <a:pt x="148" y="73"/>
                      <a:pt x="148" y="73"/>
                    </a:cubicBezTo>
                    <a:cubicBezTo>
                      <a:pt x="152" y="87"/>
                      <a:pt x="155" y="102"/>
                      <a:pt x="155" y="116"/>
                    </a:cubicBezTo>
                    <a:cubicBezTo>
                      <a:pt x="155" y="132"/>
                      <a:pt x="152" y="151"/>
                      <a:pt x="145" y="171"/>
                    </a:cubicBezTo>
                    <a:cubicBezTo>
                      <a:pt x="160" y="178"/>
                      <a:pt x="170" y="187"/>
                      <a:pt x="174" y="199"/>
                    </a:cubicBezTo>
                    <a:cubicBezTo>
                      <a:pt x="184" y="230"/>
                      <a:pt x="156" y="276"/>
                      <a:pt x="153" y="282"/>
                    </a:cubicBezTo>
                    <a:cubicBezTo>
                      <a:pt x="134" y="310"/>
                      <a:pt x="134" y="310"/>
                      <a:pt x="134" y="310"/>
                    </a:cubicBezTo>
                    <a:cubicBezTo>
                      <a:pt x="134" y="276"/>
                      <a:pt x="134" y="276"/>
                      <a:pt x="134" y="276"/>
                    </a:cubicBezTo>
                    <a:cubicBezTo>
                      <a:pt x="134" y="262"/>
                      <a:pt x="128" y="248"/>
                      <a:pt x="118" y="239"/>
                    </a:cubicBezTo>
                    <a:cubicBezTo>
                      <a:pt x="118" y="239"/>
                      <a:pt x="118" y="239"/>
                      <a:pt x="118" y="240"/>
                    </a:cubicBezTo>
                    <a:cubicBezTo>
                      <a:pt x="115" y="246"/>
                      <a:pt x="115" y="246"/>
                      <a:pt x="115" y="246"/>
                    </a:cubicBezTo>
                    <a:cubicBezTo>
                      <a:pt x="108" y="245"/>
                      <a:pt x="108" y="245"/>
                      <a:pt x="108" y="245"/>
                    </a:cubicBezTo>
                    <a:cubicBezTo>
                      <a:pt x="98" y="245"/>
                      <a:pt x="87" y="245"/>
                      <a:pt x="76" y="245"/>
                    </a:cubicBezTo>
                    <a:cubicBezTo>
                      <a:pt x="69" y="246"/>
                      <a:pt x="69" y="246"/>
                      <a:pt x="69" y="246"/>
                    </a:cubicBezTo>
                    <a:cubicBezTo>
                      <a:pt x="66" y="240"/>
                      <a:pt x="66" y="240"/>
                      <a:pt x="66" y="240"/>
                    </a:cubicBezTo>
                    <a:cubicBezTo>
                      <a:pt x="66" y="239"/>
                      <a:pt x="66" y="239"/>
                      <a:pt x="66" y="239"/>
                    </a:cubicBezTo>
                    <a:cubicBezTo>
                      <a:pt x="56" y="249"/>
                      <a:pt x="50" y="262"/>
                      <a:pt x="50" y="276"/>
                    </a:cubicBezTo>
                    <a:lnTo>
                      <a:pt x="50" y="310"/>
                    </a:lnTo>
                    <a:close/>
                    <a:moveTo>
                      <a:pt x="55" y="79"/>
                    </a:moveTo>
                    <a:cubicBezTo>
                      <a:pt x="52" y="91"/>
                      <a:pt x="50" y="104"/>
                      <a:pt x="50" y="116"/>
                    </a:cubicBezTo>
                    <a:cubicBezTo>
                      <a:pt x="50" y="132"/>
                      <a:pt x="53" y="152"/>
                      <a:pt x="61" y="174"/>
                    </a:cubicBezTo>
                    <a:cubicBezTo>
                      <a:pt x="64" y="184"/>
                      <a:pt x="64" y="184"/>
                      <a:pt x="64" y="184"/>
                    </a:cubicBezTo>
                    <a:cubicBezTo>
                      <a:pt x="54" y="187"/>
                      <a:pt x="54" y="187"/>
                      <a:pt x="54" y="187"/>
                    </a:cubicBezTo>
                    <a:cubicBezTo>
                      <a:pt x="45" y="190"/>
                      <a:pt x="33" y="196"/>
                      <a:pt x="29" y="205"/>
                    </a:cubicBezTo>
                    <a:cubicBezTo>
                      <a:pt x="26" y="216"/>
                      <a:pt x="30" y="233"/>
                      <a:pt x="36" y="247"/>
                    </a:cubicBezTo>
                    <a:cubicBezTo>
                      <a:pt x="42" y="234"/>
                      <a:pt x="52" y="223"/>
                      <a:pt x="65" y="215"/>
                    </a:cubicBezTo>
                    <a:cubicBezTo>
                      <a:pt x="74" y="209"/>
                      <a:pt x="74" y="209"/>
                      <a:pt x="74" y="209"/>
                    </a:cubicBezTo>
                    <a:cubicBezTo>
                      <a:pt x="79" y="219"/>
                      <a:pt x="79" y="219"/>
                      <a:pt x="79" y="219"/>
                    </a:cubicBezTo>
                    <a:cubicBezTo>
                      <a:pt x="80" y="221"/>
                      <a:pt x="81" y="223"/>
                      <a:pt x="82" y="225"/>
                    </a:cubicBezTo>
                    <a:cubicBezTo>
                      <a:pt x="89" y="225"/>
                      <a:pt x="96" y="225"/>
                      <a:pt x="103" y="225"/>
                    </a:cubicBezTo>
                    <a:cubicBezTo>
                      <a:pt x="104" y="223"/>
                      <a:pt x="105" y="221"/>
                      <a:pt x="105" y="219"/>
                    </a:cubicBezTo>
                    <a:cubicBezTo>
                      <a:pt x="110" y="209"/>
                      <a:pt x="110" y="209"/>
                      <a:pt x="110" y="209"/>
                    </a:cubicBezTo>
                    <a:cubicBezTo>
                      <a:pt x="120" y="215"/>
                      <a:pt x="120" y="215"/>
                      <a:pt x="120" y="215"/>
                    </a:cubicBezTo>
                    <a:cubicBezTo>
                      <a:pt x="133" y="223"/>
                      <a:pt x="142" y="234"/>
                      <a:pt x="148" y="247"/>
                    </a:cubicBezTo>
                    <a:cubicBezTo>
                      <a:pt x="154" y="233"/>
                      <a:pt x="159" y="216"/>
                      <a:pt x="155" y="205"/>
                    </a:cubicBezTo>
                    <a:cubicBezTo>
                      <a:pt x="152" y="196"/>
                      <a:pt x="140" y="190"/>
                      <a:pt x="130" y="187"/>
                    </a:cubicBezTo>
                    <a:cubicBezTo>
                      <a:pt x="120" y="184"/>
                      <a:pt x="120" y="184"/>
                      <a:pt x="120" y="184"/>
                    </a:cubicBezTo>
                    <a:cubicBezTo>
                      <a:pt x="123" y="174"/>
                      <a:pt x="123" y="174"/>
                      <a:pt x="123" y="174"/>
                    </a:cubicBezTo>
                    <a:cubicBezTo>
                      <a:pt x="131" y="152"/>
                      <a:pt x="135" y="132"/>
                      <a:pt x="135" y="116"/>
                    </a:cubicBezTo>
                    <a:cubicBezTo>
                      <a:pt x="135" y="104"/>
                      <a:pt x="133" y="91"/>
                      <a:pt x="129" y="79"/>
                    </a:cubicBezTo>
                    <a:cubicBezTo>
                      <a:pt x="117" y="47"/>
                      <a:pt x="99" y="26"/>
                      <a:pt x="92" y="21"/>
                    </a:cubicBezTo>
                    <a:cubicBezTo>
                      <a:pt x="85" y="26"/>
                      <a:pt x="67" y="47"/>
                      <a:pt x="55" y="7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4" name="Google Shape;5934;p158"/>
              <p:cNvSpPr/>
              <p:nvPr/>
            </p:nvSpPr>
            <p:spPr>
              <a:xfrm rot="2700000">
                <a:off x="6989613" y="5483631"/>
                <a:ext cx="121724" cy="120112"/>
              </a:xfrm>
              <a:custGeom>
                <a:rect b="b" l="l" r="r" t="t"/>
                <a:pathLst>
                  <a:path extrusionOk="0" h="64" w="64">
                    <a:moveTo>
                      <a:pt x="32" y="64"/>
                    </a:moveTo>
                    <a:cubicBezTo>
                      <a:pt x="14" y="64"/>
                      <a:pt x="0" y="50"/>
                      <a:pt x="0" y="32"/>
                    </a:cubicBezTo>
                    <a:cubicBezTo>
                      <a:pt x="0" y="14"/>
                      <a:pt x="14" y="0"/>
                      <a:pt x="32" y="0"/>
                    </a:cubicBezTo>
                    <a:cubicBezTo>
                      <a:pt x="50" y="0"/>
                      <a:pt x="64" y="14"/>
                      <a:pt x="64" y="32"/>
                    </a:cubicBezTo>
                    <a:cubicBezTo>
                      <a:pt x="64" y="50"/>
                      <a:pt x="50" y="64"/>
                      <a:pt x="32" y="64"/>
                    </a:cubicBezTo>
                    <a:close/>
                    <a:moveTo>
                      <a:pt x="32" y="12"/>
                    </a:moveTo>
                    <a:cubicBezTo>
                      <a:pt x="21" y="12"/>
                      <a:pt x="12" y="21"/>
                      <a:pt x="12" y="32"/>
                    </a:cubicBezTo>
                    <a:cubicBezTo>
                      <a:pt x="12" y="43"/>
                      <a:pt x="21" y="52"/>
                      <a:pt x="32" y="52"/>
                    </a:cubicBezTo>
                    <a:cubicBezTo>
                      <a:pt x="43" y="52"/>
                      <a:pt x="52" y="43"/>
                      <a:pt x="52" y="32"/>
                    </a:cubicBezTo>
                    <a:cubicBezTo>
                      <a:pt x="52" y="21"/>
                      <a:pt x="43" y="12"/>
                      <a:pt x="32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5" name="Google Shape;5935;p158"/>
              <p:cNvSpPr/>
              <p:nvPr/>
            </p:nvSpPr>
            <p:spPr>
              <a:xfrm rot="2700000">
                <a:off x="6790966" y="5660018"/>
                <a:ext cx="112239" cy="178587"/>
              </a:xfrm>
              <a:custGeom>
                <a:rect b="b" l="l" r="r" t="t"/>
                <a:pathLst>
                  <a:path extrusionOk="0" h="95" w="59">
                    <a:moveTo>
                      <a:pt x="29" y="95"/>
                    </a:moveTo>
                    <a:cubicBezTo>
                      <a:pt x="24" y="85"/>
                      <a:pt x="24" y="85"/>
                      <a:pt x="24" y="85"/>
                    </a:cubicBezTo>
                    <a:cubicBezTo>
                      <a:pt x="20" y="77"/>
                      <a:pt x="0" y="38"/>
                      <a:pt x="0" y="26"/>
                    </a:cubicBezTo>
                    <a:cubicBezTo>
                      <a:pt x="0" y="12"/>
                      <a:pt x="13" y="0"/>
                      <a:pt x="29" y="0"/>
                    </a:cubicBezTo>
                    <a:cubicBezTo>
                      <a:pt x="45" y="0"/>
                      <a:pt x="59" y="12"/>
                      <a:pt x="59" y="26"/>
                    </a:cubicBezTo>
                    <a:cubicBezTo>
                      <a:pt x="59" y="38"/>
                      <a:pt x="39" y="77"/>
                      <a:pt x="34" y="85"/>
                    </a:cubicBezTo>
                    <a:lnTo>
                      <a:pt x="29" y="95"/>
                    </a:lnTo>
                    <a:close/>
                    <a:moveTo>
                      <a:pt x="29" y="12"/>
                    </a:moveTo>
                    <a:cubicBezTo>
                      <a:pt x="19" y="12"/>
                      <a:pt x="12" y="18"/>
                      <a:pt x="12" y="26"/>
                    </a:cubicBezTo>
                    <a:cubicBezTo>
                      <a:pt x="12" y="31"/>
                      <a:pt x="20" y="50"/>
                      <a:pt x="29" y="69"/>
                    </a:cubicBezTo>
                    <a:cubicBezTo>
                      <a:pt x="38" y="50"/>
                      <a:pt x="47" y="31"/>
                      <a:pt x="47" y="26"/>
                    </a:cubicBezTo>
                    <a:cubicBezTo>
                      <a:pt x="47" y="18"/>
                      <a:pt x="39" y="12"/>
                      <a:pt x="29" y="1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84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936" name="Google Shape;5936;p158"/>
          <p:cNvGrpSpPr/>
          <p:nvPr/>
        </p:nvGrpSpPr>
        <p:grpSpPr>
          <a:xfrm>
            <a:off x="3277558" y="2100262"/>
            <a:ext cx="990429" cy="990384"/>
            <a:chOff x="876631" y="2203534"/>
            <a:chExt cx="1068005" cy="1067956"/>
          </a:xfrm>
        </p:grpSpPr>
        <p:sp>
          <p:nvSpPr>
            <p:cNvPr id="5893" name="Google Shape;5893;p158"/>
            <p:cNvSpPr/>
            <p:nvPr/>
          </p:nvSpPr>
          <p:spPr>
            <a:xfrm rot="5400000">
              <a:off x="876655" y="2203510"/>
              <a:ext cx="1067956" cy="106800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7" name="Google Shape;5937;p158"/>
            <p:cNvSpPr txBox="1"/>
            <p:nvPr/>
          </p:nvSpPr>
          <p:spPr>
            <a:xfrm>
              <a:off x="1033031" y="2359923"/>
              <a:ext cx="755194" cy="7551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764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8" name="Google Shape;5938;p158"/>
            <p:cNvSpPr/>
            <p:nvPr/>
          </p:nvSpPr>
          <p:spPr>
            <a:xfrm>
              <a:off x="1130477" y="2489408"/>
              <a:ext cx="560312" cy="496208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99" name="Google Shape;5899;p158"/>
          <p:cNvSpPr/>
          <p:nvPr/>
        </p:nvSpPr>
        <p:spPr>
          <a:xfrm rot="5400000">
            <a:off x="1295527" y="2100238"/>
            <a:ext cx="990379" cy="9904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9" name="Google Shape;5939;p158"/>
          <p:cNvSpPr txBox="1"/>
          <p:nvPr/>
        </p:nvSpPr>
        <p:spPr>
          <a:xfrm>
            <a:off x="1440545" y="2245287"/>
            <a:ext cx="700338" cy="700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4" name="Google Shape;5894;p158"/>
          <p:cNvSpPr/>
          <p:nvPr/>
        </p:nvSpPr>
        <p:spPr>
          <a:xfrm rot="5400000">
            <a:off x="1295527" y="4082292"/>
            <a:ext cx="990379" cy="9904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40" name="Google Shape;5940;p158"/>
          <p:cNvSpPr txBox="1"/>
          <p:nvPr/>
        </p:nvSpPr>
        <p:spPr>
          <a:xfrm>
            <a:off x="1440545" y="4227337"/>
            <a:ext cx="700338" cy="70030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64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41" name="Google Shape;5941;p158"/>
          <p:cNvGrpSpPr/>
          <p:nvPr/>
        </p:nvGrpSpPr>
        <p:grpSpPr>
          <a:xfrm>
            <a:off x="1605157" y="2409893"/>
            <a:ext cx="371118" cy="371118"/>
            <a:chOff x="5712408" y="975680"/>
            <a:chExt cx="671729" cy="639391"/>
          </a:xfrm>
        </p:grpSpPr>
        <p:sp>
          <p:nvSpPr>
            <p:cNvPr id="5942" name="Google Shape;5942;p158"/>
            <p:cNvSpPr/>
            <p:nvPr/>
          </p:nvSpPr>
          <p:spPr>
            <a:xfrm>
              <a:off x="5712408" y="975680"/>
              <a:ext cx="671729" cy="639391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3" name="Google Shape;5943;p158"/>
            <p:cNvSpPr/>
            <p:nvPr/>
          </p:nvSpPr>
          <p:spPr>
            <a:xfrm>
              <a:off x="5796917" y="1058042"/>
              <a:ext cx="502713" cy="338119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4" name="Google Shape;5944;p158"/>
            <p:cNvSpPr/>
            <p:nvPr/>
          </p:nvSpPr>
          <p:spPr>
            <a:xfrm>
              <a:off x="6017937" y="1404831"/>
              <a:ext cx="62840" cy="65023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5" name="Google Shape;5945;p158"/>
            <p:cNvSpPr/>
            <p:nvPr/>
          </p:nvSpPr>
          <p:spPr>
            <a:xfrm>
              <a:off x="5933429" y="1190255"/>
              <a:ext cx="84509" cy="88864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6" name="Google Shape;5946;p158"/>
            <p:cNvSpPr/>
            <p:nvPr/>
          </p:nvSpPr>
          <p:spPr>
            <a:xfrm>
              <a:off x="6026605" y="1175084"/>
              <a:ext cx="43337" cy="119208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7" name="Google Shape;5947;p158"/>
            <p:cNvSpPr/>
            <p:nvPr/>
          </p:nvSpPr>
          <p:spPr>
            <a:xfrm>
              <a:off x="6080776" y="1190255"/>
              <a:ext cx="82341" cy="88864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48" name="Google Shape;5948;p158"/>
          <p:cNvSpPr/>
          <p:nvPr/>
        </p:nvSpPr>
        <p:spPr>
          <a:xfrm>
            <a:off x="1194660" y="3400920"/>
            <a:ext cx="371118" cy="371118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9" name="Google Shape;5949;p158"/>
          <p:cNvSpPr/>
          <p:nvPr/>
        </p:nvSpPr>
        <p:spPr>
          <a:xfrm>
            <a:off x="1605157" y="4391486"/>
            <a:ext cx="371118" cy="372041"/>
          </a:xfrm>
          <a:custGeom>
            <a:rect b="b" l="l" r="r" t="t"/>
            <a:pathLst>
              <a:path extrusionOk="0" h="2446" w="2448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0" name="Google Shape;5950;p158"/>
          <p:cNvSpPr/>
          <p:nvPr/>
        </p:nvSpPr>
        <p:spPr>
          <a:xfrm>
            <a:off x="6111567" y="2279422"/>
            <a:ext cx="5064152" cy="3351824"/>
          </a:xfrm>
          <a:prstGeom prst="foldedCorner">
            <a:avLst>
              <a:gd fmla="val 0" name="adj"/>
            </a:avLst>
          </a:prstGeom>
          <a:noFill/>
          <a:ln>
            <a:noFill/>
          </a:ln>
        </p:spPr>
        <p:txBody>
          <a:bodyPr anchorCtr="0" anchor="t" bIns="45700" lIns="179225" spcFirstLastPara="1" rIns="91425" wrap="square" tIns="1792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72">
              <a:solidFill>
                <a:srgbClr val="3B3B3B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1" name="Google Shape;5951;p158"/>
          <p:cNvSpPr/>
          <p:nvPr/>
        </p:nvSpPr>
        <p:spPr>
          <a:xfrm>
            <a:off x="6111567" y="1680686"/>
            <a:ext cx="5064152" cy="553673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0" lIns="179225" spcFirstLastPara="1" rIns="91425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96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952" name="Google Shape;5952;p158"/>
          <p:cNvSpPr txBox="1"/>
          <p:nvPr/>
        </p:nvSpPr>
        <p:spPr>
          <a:xfrm>
            <a:off x="6324421" y="2381899"/>
            <a:ext cx="4431950" cy="27710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72967" lvl="0" marL="27296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  <a:p>
            <a:pPr indent="-272967" lvl="0" marL="272967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bullet text here</a:t>
            </a:r>
            <a:endParaRPr/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56" name="Shape 5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7" name="Google Shape;5957;p15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Idea</a:t>
            </a:r>
            <a:endParaRPr/>
          </a:p>
        </p:txBody>
      </p:sp>
      <p:sp>
        <p:nvSpPr>
          <p:cNvPr id="5958" name="Google Shape;5958;p159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959" name="Google Shape;5959;p159"/>
          <p:cNvGrpSpPr/>
          <p:nvPr/>
        </p:nvGrpSpPr>
        <p:grpSpPr>
          <a:xfrm>
            <a:off x="7087598" y="3399346"/>
            <a:ext cx="1907254" cy="2739448"/>
            <a:chOff x="5328882" y="2549454"/>
            <a:chExt cx="1433988" cy="2059681"/>
          </a:xfrm>
        </p:grpSpPr>
        <p:sp>
          <p:nvSpPr>
            <p:cNvPr id="5960" name="Google Shape;5960;p159"/>
            <p:cNvSpPr txBox="1"/>
            <p:nvPr/>
          </p:nvSpPr>
          <p:spPr>
            <a:xfrm flipH="1">
              <a:off x="5538228" y="2879069"/>
              <a:ext cx="1041309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5961" name="Google Shape;5961;p159"/>
            <p:cNvSpPr/>
            <p:nvPr/>
          </p:nvSpPr>
          <p:spPr>
            <a:xfrm>
              <a:off x="5328882" y="2549454"/>
              <a:ext cx="1433988" cy="1433987"/>
            </a:xfrm>
            <a:prstGeom prst="arc">
              <a:avLst>
                <a:gd fmla="val 7836615" name="adj1"/>
                <a:gd fmla="val 2950439" name="adj2"/>
              </a:avLst>
            </a:prstGeom>
            <a:noFill/>
            <a:ln cap="flat" cmpd="sng" w="1270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8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2" name="Google Shape;5962;p159"/>
            <p:cNvSpPr/>
            <p:nvPr/>
          </p:nvSpPr>
          <p:spPr>
            <a:xfrm rot="2684411">
              <a:off x="5423984" y="3707222"/>
              <a:ext cx="227048" cy="119972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8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3" name="Google Shape;5963;p159"/>
            <p:cNvSpPr/>
            <p:nvPr/>
          </p:nvSpPr>
          <p:spPr>
            <a:xfrm flipH="1" rot="-2684411">
              <a:off x="6423656" y="3729367"/>
              <a:ext cx="227048" cy="118784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8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4" name="Google Shape;5964;p159"/>
            <p:cNvSpPr/>
            <p:nvPr/>
          </p:nvSpPr>
          <p:spPr>
            <a:xfrm flipH="1">
              <a:off x="5653772" y="3882904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8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5" name="Google Shape;5965;p159"/>
            <p:cNvSpPr/>
            <p:nvPr/>
          </p:nvSpPr>
          <p:spPr>
            <a:xfrm flipH="1">
              <a:off x="5653772" y="4063651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8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6" name="Google Shape;5966;p159"/>
            <p:cNvSpPr/>
            <p:nvPr/>
          </p:nvSpPr>
          <p:spPr>
            <a:xfrm flipH="1">
              <a:off x="5653772" y="4244400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8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7" name="Google Shape;5967;p159"/>
            <p:cNvSpPr/>
            <p:nvPr/>
          </p:nvSpPr>
          <p:spPr>
            <a:xfrm flipH="1" rot="5400000">
              <a:off x="5953882" y="4275156"/>
              <a:ext cx="183989" cy="483970"/>
            </a:xfrm>
            <a:custGeom>
              <a:rect b="b" l="l" r="r" t="t"/>
              <a:pathLst>
                <a:path extrusionOk="0" h="385762" w="146654">
                  <a:moveTo>
                    <a:pt x="146654" y="384158"/>
                  </a:moveTo>
                  <a:lnTo>
                    <a:pt x="142014" y="361175"/>
                  </a:lnTo>
                  <a:lnTo>
                    <a:pt x="142014" y="668"/>
                  </a:lnTo>
                  <a:lnTo>
                    <a:pt x="138708" y="0"/>
                  </a:lnTo>
                  <a:cubicBezTo>
                    <a:pt x="62102" y="0"/>
                    <a:pt x="0" y="62102"/>
                    <a:pt x="0" y="138708"/>
                  </a:cubicBezTo>
                  <a:lnTo>
                    <a:pt x="0" y="247054"/>
                  </a:lnTo>
                  <a:cubicBezTo>
                    <a:pt x="0" y="323660"/>
                    <a:pt x="62102" y="385762"/>
                    <a:pt x="138708" y="385762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18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68" name="Google Shape;5968;p159"/>
          <p:cNvSpPr/>
          <p:nvPr/>
        </p:nvSpPr>
        <p:spPr>
          <a:xfrm flipH="1">
            <a:off x="9265041" y="4412575"/>
            <a:ext cx="504631" cy="121964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9" name="Google Shape;5969;p159"/>
          <p:cNvSpPr/>
          <p:nvPr/>
        </p:nvSpPr>
        <p:spPr>
          <a:xfrm>
            <a:off x="9887053" y="3775501"/>
            <a:ext cx="1396116" cy="13961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970" name="Google Shape;5970;p159"/>
          <p:cNvSpPr/>
          <p:nvPr/>
        </p:nvSpPr>
        <p:spPr>
          <a:xfrm>
            <a:off x="6347377" y="4412577"/>
            <a:ext cx="504631" cy="121964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8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1" name="Google Shape;5971;p159"/>
          <p:cNvSpPr/>
          <p:nvPr/>
        </p:nvSpPr>
        <p:spPr>
          <a:xfrm flipH="1">
            <a:off x="4833880" y="3775503"/>
            <a:ext cx="1396116" cy="139611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972" name="Google Shape;5972;p159"/>
          <p:cNvSpPr txBox="1"/>
          <p:nvPr/>
        </p:nvSpPr>
        <p:spPr>
          <a:xfrm flipH="1">
            <a:off x="878671" y="1841029"/>
            <a:ext cx="3597749" cy="3652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1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415" name="Google Shape;415;p16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416" name="Google Shape;416;p16"/>
          <p:cNvGrpSpPr/>
          <p:nvPr/>
        </p:nvGrpSpPr>
        <p:grpSpPr>
          <a:xfrm>
            <a:off x="1379614" y="1454962"/>
            <a:ext cx="5237779" cy="623537"/>
            <a:chOff x="5138982" y="3547585"/>
            <a:chExt cx="2638320" cy="623537"/>
          </a:xfrm>
        </p:grpSpPr>
        <p:sp>
          <p:nvSpPr>
            <p:cNvPr id="417" name="Google Shape;417;p16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418" name="Google Shape;418;p16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419" name="Google Shape;419;p16"/>
          <p:cNvGrpSpPr/>
          <p:nvPr/>
        </p:nvGrpSpPr>
        <p:grpSpPr>
          <a:xfrm>
            <a:off x="1379614" y="2436249"/>
            <a:ext cx="5237779" cy="623537"/>
            <a:chOff x="5138982" y="3547585"/>
            <a:chExt cx="2638320" cy="623537"/>
          </a:xfrm>
        </p:grpSpPr>
        <p:sp>
          <p:nvSpPr>
            <p:cNvPr id="420" name="Google Shape;420;p16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421" name="Google Shape;421;p16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422" name="Google Shape;422;p16"/>
          <p:cNvGrpSpPr/>
          <p:nvPr/>
        </p:nvGrpSpPr>
        <p:grpSpPr>
          <a:xfrm>
            <a:off x="1379614" y="3417536"/>
            <a:ext cx="5237779" cy="623537"/>
            <a:chOff x="5138982" y="3547585"/>
            <a:chExt cx="2638320" cy="623537"/>
          </a:xfrm>
        </p:grpSpPr>
        <p:sp>
          <p:nvSpPr>
            <p:cNvPr id="423" name="Google Shape;423;p16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424" name="Google Shape;424;p16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425" name="Google Shape;425;p16"/>
          <p:cNvGrpSpPr/>
          <p:nvPr/>
        </p:nvGrpSpPr>
        <p:grpSpPr>
          <a:xfrm>
            <a:off x="1379614" y="5380109"/>
            <a:ext cx="5237779" cy="623537"/>
            <a:chOff x="5138982" y="3547585"/>
            <a:chExt cx="2638320" cy="623537"/>
          </a:xfrm>
        </p:grpSpPr>
        <p:sp>
          <p:nvSpPr>
            <p:cNvPr id="426" name="Google Shape;426;p16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427" name="Google Shape;427;p16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428" name="Google Shape;428;p16"/>
          <p:cNvGrpSpPr/>
          <p:nvPr/>
        </p:nvGrpSpPr>
        <p:grpSpPr>
          <a:xfrm>
            <a:off x="1379614" y="4398823"/>
            <a:ext cx="5237779" cy="623537"/>
            <a:chOff x="5138982" y="3547585"/>
            <a:chExt cx="2638320" cy="623537"/>
          </a:xfrm>
        </p:grpSpPr>
        <p:sp>
          <p:nvSpPr>
            <p:cNvPr id="429" name="Google Shape;429;p16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430" name="Google Shape;430;p16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431" name="Google Shape;431;p16"/>
          <p:cNvGrpSpPr/>
          <p:nvPr/>
        </p:nvGrpSpPr>
        <p:grpSpPr>
          <a:xfrm>
            <a:off x="550862" y="1447915"/>
            <a:ext cx="603372" cy="601760"/>
            <a:chOff x="454269" y="1828800"/>
            <a:chExt cx="839005" cy="836765"/>
          </a:xfrm>
        </p:grpSpPr>
        <p:sp>
          <p:nvSpPr>
            <p:cNvPr id="432" name="Google Shape;432;p16"/>
            <p:cNvSpPr/>
            <p:nvPr/>
          </p:nvSpPr>
          <p:spPr>
            <a:xfrm>
              <a:off x="454269" y="1828800"/>
              <a:ext cx="839005" cy="836765"/>
            </a:xfrm>
            <a:custGeom>
              <a:rect b="b" l="l" r="r" t="t"/>
              <a:pathLst>
                <a:path extrusionOk="0" h="158" w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6"/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/>
            </a:p>
          </p:txBody>
        </p:sp>
      </p:grpSp>
      <p:grpSp>
        <p:nvGrpSpPr>
          <p:cNvPr id="434" name="Google Shape;434;p16"/>
          <p:cNvGrpSpPr/>
          <p:nvPr/>
        </p:nvGrpSpPr>
        <p:grpSpPr>
          <a:xfrm>
            <a:off x="550862" y="2433685"/>
            <a:ext cx="603372" cy="601760"/>
            <a:chOff x="454269" y="1828800"/>
            <a:chExt cx="839005" cy="836765"/>
          </a:xfrm>
        </p:grpSpPr>
        <p:sp>
          <p:nvSpPr>
            <p:cNvPr id="435" name="Google Shape;435;p16"/>
            <p:cNvSpPr/>
            <p:nvPr/>
          </p:nvSpPr>
          <p:spPr>
            <a:xfrm>
              <a:off x="454269" y="1828800"/>
              <a:ext cx="839005" cy="836765"/>
            </a:xfrm>
            <a:custGeom>
              <a:rect b="b" l="l" r="r" t="t"/>
              <a:pathLst>
                <a:path extrusionOk="0" h="158" w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6"/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02</a:t>
              </a:r>
              <a:endParaRPr/>
            </a:p>
          </p:txBody>
        </p:sp>
      </p:grpSp>
      <p:grpSp>
        <p:nvGrpSpPr>
          <p:cNvPr id="437" name="Google Shape;437;p16"/>
          <p:cNvGrpSpPr/>
          <p:nvPr/>
        </p:nvGrpSpPr>
        <p:grpSpPr>
          <a:xfrm>
            <a:off x="550862" y="3419455"/>
            <a:ext cx="603372" cy="601760"/>
            <a:chOff x="454269" y="1828800"/>
            <a:chExt cx="839005" cy="836765"/>
          </a:xfrm>
        </p:grpSpPr>
        <p:sp>
          <p:nvSpPr>
            <p:cNvPr id="438" name="Google Shape;438;p16"/>
            <p:cNvSpPr/>
            <p:nvPr/>
          </p:nvSpPr>
          <p:spPr>
            <a:xfrm>
              <a:off x="454269" y="1828800"/>
              <a:ext cx="839005" cy="836765"/>
            </a:xfrm>
            <a:custGeom>
              <a:rect b="b" l="l" r="r" t="t"/>
              <a:pathLst>
                <a:path extrusionOk="0" h="158" w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6"/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03</a:t>
              </a:r>
              <a:endParaRPr/>
            </a:p>
          </p:txBody>
        </p:sp>
      </p:grpSp>
      <p:grpSp>
        <p:nvGrpSpPr>
          <p:cNvPr id="440" name="Google Shape;440;p16"/>
          <p:cNvGrpSpPr/>
          <p:nvPr/>
        </p:nvGrpSpPr>
        <p:grpSpPr>
          <a:xfrm>
            <a:off x="550862" y="4405225"/>
            <a:ext cx="603372" cy="601760"/>
            <a:chOff x="454269" y="1828800"/>
            <a:chExt cx="839005" cy="836765"/>
          </a:xfrm>
        </p:grpSpPr>
        <p:sp>
          <p:nvSpPr>
            <p:cNvPr id="441" name="Google Shape;441;p16"/>
            <p:cNvSpPr/>
            <p:nvPr/>
          </p:nvSpPr>
          <p:spPr>
            <a:xfrm>
              <a:off x="454269" y="1828800"/>
              <a:ext cx="839005" cy="836765"/>
            </a:xfrm>
            <a:custGeom>
              <a:rect b="b" l="l" r="r" t="t"/>
              <a:pathLst>
                <a:path extrusionOk="0" h="158" w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2" name="Google Shape;442;p16"/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04</a:t>
              </a:r>
              <a:endParaRPr/>
            </a:p>
          </p:txBody>
        </p:sp>
      </p:grpSp>
      <p:grpSp>
        <p:nvGrpSpPr>
          <p:cNvPr id="443" name="Google Shape;443;p16"/>
          <p:cNvGrpSpPr/>
          <p:nvPr/>
        </p:nvGrpSpPr>
        <p:grpSpPr>
          <a:xfrm>
            <a:off x="550862" y="5390997"/>
            <a:ext cx="603372" cy="601760"/>
            <a:chOff x="454269" y="1828800"/>
            <a:chExt cx="839005" cy="836765"/>
          </a:xfrm>
        </p:grpSpPr>
        <p:sp>
          <p:nvSpPr>
            <p:cNvPr id="444" name="Google Shape;444;p16"/>
            <p:cNvSpPr/>
            <p:nvPr/>
          </p:nvSpPr>
          <p:spPr>
            <a:xfrm>
              <a:off x="454269" y="1828800"/>
              <a:ext cx="839005" cy="836765"/>
            </a:xfrm>
            <a:custGeom>
              <a:rect b="b" l="l" r="r" t="t"/>
              <a:pathLst>
                <a:path extrusionOk="0" h="158" w="158">
                  <a:moveTo>
                    <a:pt x="151" y="64"/>
                  </a:moveTo>
                  <a:cubicBezTo>
                    <a:pt x="137" y="60"/>
                    <a:pt x="137" y="60"/>
                    <a:pt x="137" y="60"/>
                  </a:cubicBezTo>
                  <a:cubicBezTo>
                    <a:pt x="136" y="57"/>
                    <a:pt x="135" y="54"/>
                    <a:pt x="133" y="51"/>
                  </a:cubicBezTo>
                  <a:cubicBezTo>
                    <a:pt x="141" y="39"/>
                    <a:pt x="141" y="39"/>
                    <a:pt x="141" y="39"/>
                  </a:cubicBezTo>
                  <a:cubicBezTo>
                    <a:pt x="143" y="35"/>
                    <a:pt x="142" y="30"/>
                    <a:pt x="139" y="26"/>
                  </a:cubicBezTo>
                  <a:cubicBezTo>
                    <a:pt x="132" y="19"/>
                    <a:pt x="132" y="19"/>
                    <a:pt x="132" y="19"/>
                  </a:cubicBezTo>
                  <a:cubicBezTo>
                    <a:pt x="129" y="16"/>
                    <a:pt x="123" y="15"/>
                    <a:pt x="119" y="18"/>
                  </a:cubicBezTo>
                  <a:cubicBezTo>
                    <a:pt x="107" y="25"/>
                    <a:pt x="107" y="25"/>
                    <a:pt x="107" y="25"/>
                  </a:cubicBezTo>
                  <a:cubicBezTo>
                    <a:pt x="104" y="23"/>
                    <a:pt x="101" y="22"/>
                    <a:pt x="98" y="21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3" y="3"/>
                    <a:pt x="89" y="0"/>
                    <a:pt x="84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0" y="0"/>
                    <a:pt x="66" y="3"/>
                    <a:pt x="64" y="7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58" y="22"/>
                    <a:pt x="55" y="23"/>
                    <a:pt x="52" y="25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36" y="15"/>
                    <a:pt x="30" y="16"/>
                    <a:pt x="27" y="19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7" y="30"/>
                    <a:pt x="16" y="35"/>
                    <a:pt x="18" y="39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4" y="54"/>
                    <a:pt x="23" y="57"/>
                    <a:pt x="22" y="60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4" y="65"/>
                    <a:pt x="0" y="69"/>
                    <a:pt x="0" y="74"/>
                  </a:cubicBezTo>
                  <a:cubicBezTo>
                    <a:pt x="0" y="84"/>
                    <a:pt x="0" y="84"/>
                    <a:pt x="0" y="84"/>
                  </a:cubicBezTo>
                  <a:cubicBezTo>
                    <a:pt x="0" y="88"/>
                    <a:pt x="4" y="93"/>
                    <a:pt x="8" y="94"/>
                  </a:cubicBezTo>
                  <a:cubicBezTo>
                    <a:pt x="22" y="98"/>
                    <a:pt x="22" y="98"/>
                    <a:pt x="22" y="98"/>
                  </a:cubicBezTo>
                  <a:cubicBezTo>
                    <a:pt x="23" y="100"/>
                    <a:pt x="24" y="103"/>
                    <a:pt x="26" y="106"/>
                  </a:cubicBezTo>
                  <a:cubicBezTo>
                    <a:pt x="18" y="118"/>
                    <a:pt x="18" y="118"/>
                    <a:pt x="18" y="118"/>
                  </a:cubicBezTo>
                  <a:cubicBezTo>
                    <a:pt x="16" y="122"/>
                    <a:pt x="17" y="128"/>
                    <a:pt x="20" y="131"/>
                  </a:cubicBezTo>
                  <a:cubicBezTo>
                    <a:pt x="27" y="138"/>
                    <a:pt x="27" y="138"/>
                    <a:pt x="27" y="138"/>
                  </a:cubicBezTo>
                  <a:cubicBezTo>
                    <a:pt x="30" y="141"/>
                    <a:pt x="36" y="142"/>
                    <a:pt x="40" y="140"/>
                  </a:cubicBezTo>
                  <a:cubicBezTo>
                    <a:pt x="52" y="133"/>
                    <a:pt x="52" y="133"/>
                    <a:pt x="52" y="133"/>
                  </a:cubicBezTo>
                  <a:cubicBezTo>
                    <a:pt x="55" y="134"/>
                    <a:pt x="58" y="135"/>
                    <a:pt x="61" y="136"/>
                  </a:cubicBezTo>
                  <a:cubicBezTo>
                    <a:pt x="64" y="150"/>
                    <a:pt x="64" y="150"/>
                    <a:pt x="64" y="150"/>
                  </a:cubicBezTo>
                  <a:cubicBezTo>
                    <a:pt x="66" y="154"/>
                    <a:pt x="70" y="158"/>
                    <a:pt x="7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9" y="158"/>
                    <a:pt x="93" y="154"/>
                    <a:pt x="95" y="150"/>
                  </a:cubicBezTo>
                  <a:cubicBezTo>
                    <a:pt x="98" y="136"/>
                    <a:pt x="98" y="136"/>
                    <a:pt x="98" y="136"/>
                  </a:cubicBezTo>
                  <a:cubicBezTo>
                    <a:pt x="101" y="135"/>
                    <a:pt x="104" y="134"/>
                    <a:pt x="107" y="133"/>
                  </a:cubicBezTo>
                  <a:cubicBezTo>
                    <a:pt x="119" y="140"/>
                    <a:pt x="119" y="140"/>
                    <a:pt x="119" y="140"/>
                  </a:cubicBezTo>
                  <a:cubicBezTo>
                    <a:pt x="123" y="142"/>
                    <a:pt x="129" y="141"/>
                    <a:pt x="132" y="138"/>
                  </a:cubicBezTo>
                  <a:cubicBezTo>
                    <a:pt x="139" y="131"/>
                    <a:pt x="139" y="131"/>
                    <a:pt x="139" y="131"/>
                  </a:cubicBezTo>
                  <a:cubicBezTo>
                    <a:pt x="142" y="128"/>
                    <a:pt x="143" y="122"/>
                    <a:pt x="141" y="118"/>
                  </a:cubicBezTo>
                  <a:cubicBezTo>
                    <a:pt x="133" y="106"/>
                    <a:pt x="133" y="106"/>
                    <a:pt x="133" y="106"/>
                  </a:cubicBezTo>
                  <a:cubicBezTo>
                    <a:pt x="135" y="103"/>
                    <a:pt x="136" y="100"/>
                    <a:pt x="137" y="98"/>
                  </a:cubicBezTo>
                  <a:cubicBezTo>
                    <a:pt x="151" y="94"/>
                    <a:pt x="151" y="94"/>
                    <a:pt x="151" y="94"/>
                  </a:cubicBezTo>
                  <a:cubicBezTo>
                    <a:pt x="155" y="93"/>
                    <a:pt x="158" y="88"/>
                    <a:pt x="158" y="8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69"/>
                    <a:pt x="155" y="65"/>
                    <a:pt x="151" y="64"/>
                  </a:cubicBezTo>
                  <a:close/>
                  <a:moveTo>
                    <a:pt x="79" y="127"/>
                  </a:moveTo>
                  <a:cubicBezTo>
                    <a:pt x="53" y="127"/>
                    <a:pt x="32" y="105"/>
                    <a:pt x="32" y="79"/>
                  </a:cubicBezTo>
                  <a:cubicBezTo>
                    <a:pt x="32" y="52"/>
                    <a:pt x="53" y="31"/>
                    <a:pt x="79" y="31"/>
                  </a:cubicBezTo>
                  <a:cubicBezTo>
                    <a:pt x="106" y="31"/>
                    <a:pt x="127" y="52"/>
                    <a:pt x="127" y="79"/>
                  </a:cubicBezTo>
                  <a:cubicBezTo>
                    <a:pt x="127" y="105"/>
                    <a:pt x="106" y="127"/>
                    <a:pt x="79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Arial"/>
                <a:buNone/>
              </a:pPr>
              <a:r>
                <a:t/>
              </a:r>
              <a:endParaRPr b="0" i="0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6"/>
            <p:cNvSpPr/>
            <p:nvPr/>
          </p:nvSpPr>
          <p:spPr>
            <a:xfrm>
              <a:off x="604542" y="1977953"/>
              <a:ext cx="538458" cy="538458"/>
            </a:xfrm>
            <a:prstGeom prst="ellipse">
              <a:avLst/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Arial"/>
                <a:buNone/>
              </a:pPr>
              <a:r>
                <a:rPr b="1" i="0" lang="en-US" sz="12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05</a:t>
              </a:r>
              <a:endParaRPr/>
            </a:p>
          </p:txBody>
        </p:sp>
      </p:grp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6" name="Shape 5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7" name="Google Shape;5977;p16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Idea</a:t>
            </a:r>
            <a:endParaRPr/>
          </a:p>
        </p:txBody>
      </p:sp>
      <p:sp>
        <p:nvSpPr>
          <p:cNvPr id="5978" name="Google Shape;5978;p160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979" name="Google Shape;5979;p160"/>
          <p:cNvGrpSpPr/>
          <p:nvPr/>
        </p:nvGrpSpPr>
        <p:grpSpPr>
          <a:xfrm>
            <a:off x="7087598" y="3399346"/>
            <a:ext cx="1907254" cy="2739448"/>
            <a:chOff x="5328882" y="2549454"/>
            <a:chExt cx="1433988" cy="2059681"/>
          </a:xfrm>
        </p:grpSpPr>
        <p:sp>
          <p:nvSpPr>
            <p:cNvPr id="5980" name="Google Shape;5980;p160"/>
            <p:cNvSpPr txBox="1"/>
            <p:nvPr/>
          </p:nvSpPr>
          <p:spPr>
            <a:xfrm flipH="1">
              <a:off x="5538228" y="2879069"/>
              <a:ext cx="1041309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5981" name="Google Shape;5981;p160"/>
            <p:cNvSpPr/>
            <p:nvPr/>
          </p:nvSpPr>
          <p:spPr>
            <a:xfrm>
              <a:off x="5328882" y="2549454"/>
              <a:ext cx="1433988" cy="1433987"/>
            </a:xfrm>
            <a:prstGeom prst="arc">
              <a:avLst>
                <a:gd fmla="val 7836615" name="adj1"/>
                <a:gd fmla="val 2950439" name="adj2"/>
              </a:avLst>
            </a:prstGeom>
            <a:noFill/>
            <a:ln cap="flat" cmpd="sng" w="1270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2" name="Google Shape;5982;p160"/>
            <p:cNvSpPr/>
            <p:nvPr/>
          </p:nvSpPr>
          <p:spPr>
            <a:xfrm rot="2684411">
              <a:off x="5423984" y="3707222"/>
              <a:ext cx="227048" cy="119972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3" name="Google Shape;5983;p160"/>
            <p:cNvSpPr/>
            <p:nvPr/>
          </p:nvSpPr>
          <p:spPr>
            <a:xfrm flipH="1" rot="-2684411">
              <a:off x="6423656" y="3729367"/>
              <a:ext cx="227048" cy="118784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4" name="Google Shape;5984;p160"/>
            <p:cNvSpPr/>
            <p:nvPr/>
          </p:nvSpPr>
          <p:spPr>
            <a:xfrm flipH="1">
              <a:off x="5653772" y="3882904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5" name="Google Shape;5985;p160"/>
            <p:cNvSpPr/>
            <p:nvPr/>
          </p:nvSpPr>
          <p:spPr>
            <a:xfrm flipH="1">
              <a:off x="5653772" y="4063651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6" name="Google Shape;5986;p160"/>
            <p:cNvSpPr/>
            <p:nvPr/>
          </p:nvSpPr>
          <p:spPr>
            <a:xfrm flipH="1">
              <a:off x="5653772" y="4244400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87" name="Google Shape;5987;p160"/>
            <p:cNvSpPr/>
            <p:nvPr/>
          </p:nvSpPr>
          <p:spPr>
            <a:xfrm flipH="1" rot="5400000">
              <a:off x="5953882" y="4275156"/>
              <a:ext cx="183989" cy="483970"/>
            </a:xfrm>
            <a:custGeom>
              <a:rect b="b" l="l" r="r" t="t"/>
              <a:pathLst>
                <a:path extrusionOk="0" h="385762" w="146654">
                  <a:moveTo>
                    <a:pt x="146654" y="384158"/>
                  </a:moveTo>
                  <a:lnTo>
                    <a:pt x="142014" y="361175"/>
                  </a:lnTo>
                  <a:lnTo>
                    <a:pt x="142014" y="668"/>
                  </a:lnTo>
                  <a:lnTo>
                    <a:pt x="138708" y="0"/>
                  </a:lnTo>
                  <a:cubicBezTo>
                    <a:pt x="62102" y="0"/>
                    <a:pt x="0" y="62102"/>
                    <a:pt x="0" y="138708"/>
                  </a:cubicBezTo>
                  <a:lnTo>
                    <a:pt x="0" y="247054"/>
                  </a:lnTo>
                  <a:cubicBezTo>
                    <a:pt x="0" y="323660"/>
                    <a:pt x="62102" y="385762"/>
                    <a:pt x="138708" y="385762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88" name="Google Shape;5988;p160"/>
          <p:cNvSpPr/>
          <p:nvPr/>
        </p:nvSpPr>
        <p:spPr>
          <a:xfrm flipH="1">
            <a:off x="9265041" y="4412575"/>
            <a:ext cx="504631" cy="121964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9" name="Google Shape;5989;p160"/>
          <p:cNvSpPr/>
          <p:nvPr/>
        </p:nvSpPr>
        <p:spPr>
          <a:xfrm>
            <a:off x="9887053" y="3775501"/>
            <a:ext cx="1396116" cy="13961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990" name="Google Shape;5990;p160"/>
          <p:cNvSpPr/>
          <p:nvPr/>
        </p:nvSpPr>
        <p:spPr>
          <a:xfrm flipH="1" rot="-5400000">
            <a:off x="7809416" y="2851897"/>
            <a:ext cx="463622" cy="121964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1" name="Google Shape;5991;p160"/>
          <p:cNvSpPr/>
          <p:nvPr/>
        </p:nvSpPr>
        <p:spPr>
          <a:xfrm>
            <a:off x="7330254" y="1195548"/>
            <a:ext cx="1396116" cy="13961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992" name="Google Shape;5992;p160"/>
          <p:cNvSpPr/>
          <p:nvPr/>
        </p:nvSpPr>
        <p:spPr>
          <a:xfrm>
            <a:off x="6347377" y="4412577"/>
            <a:ext cx="504631" cy="121964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3" name="Google Shape;5993;p160"/>
          <p:cNvSpPr/>
          <p:nvPr/>
        </p:nvSpPr>
        <p:spPr>
          <a:xfrm flipH="1">
            <a:off x="4833880" y="3775503"/>
            <a:ext cx="1396116" cy="139611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5994" name="Google Shape;5994;p160"/>
          <p:cNvSpPr txBox="1"/>
          <p:nvPr/>
        </p:nvSpPr>
        <p:spPr>
          <a:xfrm flipH="1">
            <a:off x="878671" y="1841029"/>
            <a:ext cx="3597749" cy="3652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98" name="Shape 5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9" name="Google Shape;5999;p16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Idea</a:t>
            </a:r>
            <a:endParaRPr/>
          </a:p>
        </p:txBody>
      </p:sp>
      <p:sp>
        <p:nvSpPr>
          <p:cNvPr id="6000" name="Google Shape;6000;p161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001" name="Google Shape;6001;p161"/>
          <p:cNvGrpSpPr/>
          <p:nvPr/>
        </p:nvGrpSpPr>
        <p:grpSpPr>
          <a:xfrm>
            <a:off x="9265041" y="3775501"/>
            <a:ext cx="2018128" cy="1396115"/>
            <a:chOff x="6966014" y="2832270"/>
            <a:chExt cx="1517350" cy="1049683"/>
          </a:xfrm>
        </p:grpSpPr>
        <p:sp>
          <p:nvSpPr>
            <p:cNvPr id="6002" name="Google Shape;6002;p161"/>
            <p:cNvSpPr/>
            <p:nvPr/>
          </p:nvSpPr>
          <p:spPr>
            <a:xfrm flipH="1">
              <a:off x="6966014" y="3311261"/>
              <a:ext cx="379412" cy="91700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3" name="Google Shape;6003;p161"/>
            <p:cNvSpPr/>
            <p:nvPr/>
          </p:nvSpPr>
          <p:spPr>
            <a:xfrm>
              <a:off x="7433680" y="2832270"/>
              <a:ext cx="1049684" cy="1049683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</p:grpSp>
      <p:sp>
        <p:nvSpPr>
          <p:cNvPr id="6004" name="Google Shape;6004;p161"/>
          <p:cNvSpPr/>
          <p:nvPr/>
        </p:nvSpPr>
        <p:spPr>
          <a:xfrm>
            <a:off x="8830721" y="1658570"/>
            <a:ext cx="1396116" cy="13961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grpSp>
        <p:nvGrpSpPr>
          <p:cNvPr id="6005" name="Google Shape;6005;p161"/>
          <p:cNvGrpSpPr/>
          <p:nvPr/>
        </p:nvGrpSpPr>
        <p:grpSpPr>
          <a:xfrm>
            <a:off x="4833880" y="3775501"/>
            <a:ext cx="2018128" cy="1396115"/>
            <a:chOff x="3634401" y="2832270"/>
            <a:chExt cx="1517350" cy="1049683"/>
          </a:xfrm>
        </p:grpSpPr>
        <p:sp>
          <p:nvSpPr>
            <p:cNvPr id="6006" name="Google Shape;6006;p161"/>
            <p:cNvSpPr/>
            <p:nvPr/>
          </p:nvSpPr>
          <p:spPr>
            <a:xfrm>
              <a:off x="4772339" y="3311262"/>
              <a:ext cx="379412" cy="91700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7" name="Google Shape;6007;p161"/>
            <p:cNvSpPr/>
            <p:nvPr/>
          </p:nvSpPr>
          <p:spPr>
            <a:xfrm flipH="1">
              <a:off x="3634401" y="2832270"/>
              <a:ext cx="1049684" cy="104968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</p:grpSp>
      <p:sp>
        <p:nvSpPr>
          <p:cNvPr id="6008" name="Google Shape;6008;p161"/>
          <p:cNvSpPr/>
          <p:nvPr/>
        </p:nvSpPr>
        <p:spPr>
          <a:xfrm flipH="1">
            <a:off x="5896204" y="1655850"/>
            <a:ext cx="1396116" cy="13961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grpSp>
        <p:nvGrpSpPr>
          <p:cNvPr id="6009" name="Google Shape;6009;p161"/>
          <p:cNvGrpSpPr/>
          <p:nvPr/>
        </p:nvGrpSpPr>
        <p:grpSpPr>
          <a:xfrm>
            <a:off x="7087598" y="3399346"/>
            <a:ext cx="1907254" cy="2739448"/>
            <a:chOff x="5328882" y="2549454"/>
            <a:chExt cx="1433988" cy="2059681"/>
          </a:xfrm>
        </p:grpSpPr>
        <p:sp>
          <p:nvSpPr>
            <p:cNvPr id="6010" name="Google Shape;6010;p161"/>
            <p:cNvSpPr txBox="1"/>
            <p:nvPr/>
          </p:nvSpPr>
          <p:spPr>
            <a:xfrm flipH="1">
              <a:off x="5538228" y="2879069"/>
              <a:ext cx="1041309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6011" name="Google Shape;6011;p161"/>
            <p:cNvSpPr/>
            <p:nvPr/>
          </p:nvSpPr>
          <p:spPr>
            <a:xfrm>
              <a:off x="5328882" y="2549454"/>
              <a:ext cx="1433988" cy="1433987"/>
            </a:xfrm>
            <a:prstGeom prst="arc">
              <a:avLst>
                <a:gd fmla="val 7836615" name="adj1"/>
                <a:gd fmla="val 2950439" name="adj2"/>
              </a:avLst>
            </a:prstGeom>
            <a:noFill/>
            <a:ln cap="flat" cmpd="sng" w="1270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2" name="Google Shape;6012;p161"/>
            <p:cNvSpPr/>
            <p:nvPr/>
          </p:nvSpPr>
          <p:spPr>
            <a:xfrm rot="2684411">
              <a:off x="5423984" y="3707222"/>
              <a:ext cx="227048" cy="119972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3" name="Google Shape;6013;p161"/>
            <p:cNvSpPr/>
            <p:nvPr/>
          </p:nvSpPr>
          <p:spPr>
            <a:xfrm flipH="1" rot="-2684411">
              <a:off x="6423656" y="3729367"/>
              <a:ext cx="227048" cy="118784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4" name="Google Shape;6014;p161"/>
            <p:cNvSpPr/>
            <p:nvPr/>
          </p:nvSpPr>
          <p:spPr>
            <a:xfrm flipH="1">
              <a:off x="5653772" y="3882904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5" name="Google Shape;6015;p161"/>
            <p:cNvSpPr/>
            <p:nvPr/>
          </p:nvSpPr>
          <p:spPr>
            <a:xfrm flipH="1">
              <a:off x="5653772" y="4063651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6" name="Google Shape;6016;p161"/>
            <p:cNvSpPr/>
            <p:nvPr/>
          </p:nvSpPr>
          <p:spPr>
            <a:xfrm flipH="1">
              <a:off x="5653772" y="4244400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7" name="Google Shape;6017;p161"/>
            <p:cNvSpPr/>
            <p:nvPr/>
          </p:nvSpPr>
          <p:spPr>
            <a:xfrm flipH="1" rot="5400000">
              <a:off x="5953882" y="4275156"/>
              <a:ext cx="183989" cy="483970"/>
            </a:xfrm>
            <a:custGeom>
              <a:rect b="b" l="l" r="r" t="t"/>
              <a:pathLst>
                <a:path extrusionOk="0" h="385762" w="146654">
                  <a:moveTo>
                    <a:pt x="146654" y="384158"/>
                  </a:moveTo>
                  <a:lnTo>
                    <a:pt x="142014" y="361175"/>
                  </a:lnTo>
                  <a:lnTo>
                    <a:pt x="142014" y="668"/>
                  </a:lnTo>
                  <a:lnTo>
                    <a:pt x="138708" y="0"/>
                  </a:lnTo>
                  <a:cubicBezTo>
                    <a:pt x="62102" y="0"/>
                    <a:pt x="0" y="62102"/>
                    <a:pt x="0" y="138708"/>
                  </a:cubicBezTo>
                  <a:lnTo>
                    <a:pt x="0" y="247054"/>
                  </a:lnTo>
                  <a:cubicBezTo>
                    <a:pt x="0" y="323660"/>
                    <a:pt x="62102" y="385762"/>
                    <a:pt x="138708" y="385762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18" name="Google Shape;6018;p161"/>
          <p:cNvSpPr/>
          <p:nvPr/>
        </p:nvSpPr>
        <p:spPr>
          <a:xfrm rot="7756811">
            <a:off x="8600454" y="3122152"/>
            <a:ext cx="504631" cy="121964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9" name="Google Shape;6019;p161"/>
          <p:cNvSpPr/>
          <p:nvPr/>
        </p:nvSpPr>
        <p:spPr>
          <a:xfrm rot="3127860">
            <a:off x="6997395" y="3135829"/>
            <a:ext cx="504631" cy="121964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0" name="Google Shape;6020;p161"/>
          <p:cNvSpPr txBox="1"/>
          <p:nvPr/>
        </p:nvSpPr>
        <p:spPr>
          <a:xfrm flipH="1">
            <a:off x="878671" y="1841029"/>
            <a:ext cx="3597749" cy="3652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4" name="Shape 6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5" name="Google Shape;6025;p16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Idea</a:t>
            </a:r>
            <a:endParaRPr/>
          </a:p>
        </p:txBody>
      </p:sp>
      <p:sp>
        <p:nvSpPr>
          <p:cNvPr id="6026" name="Google Shape;6026;p162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27" name="Google Shape;6027;p162"/>
          <p:cNvSpPr/>
          <p:nvPr/>
        </p:nvSpPr>
        <p:spPr>
          <a:xfrm flipH="1">
            <a:off x="9265041" y="4412575"/>
            <a:ext cx="504631" cy="121964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8" name="Google Shape;6028;p162"/>
          <p:cNvSpPr/>
          <p:nvPr/>
        </p:nvSpPr>
        <p:spPr>
          <a:xfrm>
            <a:off x="9887053" y="3775501"/>
            <a:ext cx="1396116" cy="13961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29" name="Google Shape;6029;p162"/>
          <p:cNvSpPr/>
          <p:nvPr/>
        </p:nvSpPr>
        <p:spPr>
          <a:xfrm flipH="1" rot="-2690248">
            <a:off x="8898137" y="3338366"/>
            <a:ext cx="463622" cy="121964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0" name="Google Shape;6030;p162"/>
          <p:cNvSpPr/>
          <p:nvPr/>
        </p:nvSpPr>
        <p:spPr>
          <a:xfrm>
            <a:off x="9186579" y="1988995"/>
            <a:ext cx="1396116" cy="13961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31" name="Google Shape;6031;p162"/>
          <p:cNvSpPr/>
          <p:nvPr/>
        </p:nvSpPr>
        <p:spPr>
          <a:xfrm flipH="1" rot="-5400000">
            <a:off x="7809416" y="2851897"/>
            <a:ext cx="463622" cy="121964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2" name="Google Shape;6032;p162"/>
          <p:cNvSpPr/>
          <p:nvPr/>
        </p:nvSpPr>
        <p:spPr>
          <a:xfrm>
            <a:off x="7330254" y="1195548"/>
            <a:ext cx="1396116" cy="13961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33" name="Google Shape;6033;p162"/>
          <p:cNvSpPr/>
          <p:nvPr/>
        </p:nvSpPr>
        <p:spPr>
          <a:xfrm>
            <a:off x="6347377" y="4412577"/>
            <a:ext cx="504631" cy="121964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4" name="Google Shape;6034;p162"/>
          <p:cNvSpPr/>
          <p:nvPr/>
        </p:nvSpPr>
        <p:spPr>
          <a:xfrm flipH="1">
            <a:off x="4833880" y="3775503"/>
            <a:ext cx="1396116" cy="139611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35" name="Google Shape;6035;p162"/>
          <p:cNvSpPr/>
          <p:nvPr/>
        </p:nvSpPr>
        <p:spPr>
          <a:xfrm rot="2690248">
            <a:off x="6755291" y="3338368"/>
            <a:ext cx="463622" cy="121964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36" name="Google Shape;6036;p162"/>
          <p:cNvSpPr/>
          <p:nvPr/>
        </p:nvSpPr>
        <p:spPr>
          <a:xfrm flipH="1">
            <a:off x="5534353" y="1988996"/>
            <a:ext cx="1396116" cy="13961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grpSp>
        <p:nvGrpSpPr>
          <p:cNvPr id="6037" name="Google Shape;6037;p162"/>
          <p:cNvGrpSpPr/>
          <p:nvPr/>
        </p:nvGrpSpPr>
        <p:grpSpPr>
          <a:xfrm>
            <a:off x="7087598" y="3399346"/>
            <a:ext cx="1907254" cy="2739448"/>
            <a:chOff x="5328882" y="2549454"/>
            <a:chExt cx="1433988" cy="2059681"/>
          </a:xfrm>
        </p:grpSpPr>
        <p:sp>
          <p:nvSpPr>
            <p:cNvPr id="6038" name="Google Shape;6038;p162"/>
            <p:cNvSpPr txBox="1"/>
            <p:nvPr/>
          </p:nvSpPr>
          <p:spPr>
            <a:xfrm flipH="1">
              <a:off x="5538228" y="2879069"/>
              <a:ext cx="1041309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6039" name="Google Shape;6039;p162"/>
            <p:cNvSpPr/>
            <p:nvPr/>
          </p:nvSpPr>
          <p:spPr>
            <a:xfrm>
              <a:off x="5328882" y="2549454"/>
              <a:ext cx="1433988" cy="1433987"/>
            </a:xfrm>
            <a:prstGeom prst="arc">
              <a:avLst>
                <a:gd fmla="val 7836615" name="adj1"/>
                <a:gd fmla="val 2950439" name="adj2"/>
              </a:avLst>
            </a:prstGeom>
            <a:noFill/>
            <a:ln cap="flat" cmpd="sng" w="1270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0" name="Google Shape;6040;p162"/>
            <p:cNvSpPr/>
            <p:nvPr/>
          </p:nvSpPr>
          <p:spPr>
            <a:xfrm rot="2684411">
              <a:off x="5423984" y="3707222"/>
              <a:ext cx="227048" cy="119972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1" name="Google Shape;6041;p162"/>
            <p:cNvSpPr/>
            <p:nvPr/>
          </p:nvSpPr>
          <p:spPr>
            <a:xfrm flipH="1" rot="-2684411">
              <a:off x="6423656" y="3729367"/>
              <a:ext cx="227048" cy="118784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2" name="Google Shape;6042;p162"/>
            <p:cNvSpPr/>
            <p:nvPr/>
          </p:nvSpPr>
          <p:spPr>
            <a:xfrm flipH="1">
              <a:off x="5653772" y="3882904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3" name="Google Shape;6043;p162"/>
            <p:cNvSpPr/>
            <p:nvPr/>
          </p:nvSpPr>
          <p:spPr>
            <a:xfrm flipH="1">
              <a:off x="5653772" y="4063651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4" name="Google Shape;6044;p162"/>
            <p:cNvSpPr/>
            <p:nvPr/>
          </p:nvSpPr>
          <p:spPr>
            <a:xfrm flipH="1">
              <a:off x="5653772" y="4244400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5" name="Google Shape;6045;p162"/>
            <p:cNvSpPr/>
            <p:nvPr/>
          </p:nvSpPr>
          <p:spPr>
            <a:xfrm flipH="1" rot="5400000">
              <a:off x="5953882" y="4275156"/>
              <a:ext cx="183989" cy="483970"/>
            </a:xfrm>
            <a:custGeom>
              <a:rect b="b" l="l" r="r" t="t"/>
              <a:pathLst>
                <a:path extrusionOk="0" h="385762" w="146654">
                  <a:moveTo>
                    <a:pt x="146654" y="384158"/>
                  </a:moveTo>
                  <a:lnTo>
                    <a:pt x="142014" y="361175"/>
                  </a:lnTo>
                  <a:lnTo>
                    <a:pt x="142014" y="668"/>
                  </a:lnTo>
                  <a:lnTo>
                    <a:pt x="138708" y="0"/>
                  </a:lnTo>
                  <a:cubicBezTo>
                    <a:pt x="62102" y="0"/>
                    <a:pt x="0" y="62102"/>
                    <a:pt x="0" y="138708"/>
                  </a:cubicBezTo>
                  <a:lnTo>
                    <a:pt x="0" y="247054"/>
                  </a:lnTo>
                  <a:cubicBezTo>
                    <a:pt x="0" y="323660"/>
                    <a:pt x="62102" y="385762"/>
                    <a:pt x="138708" y="385762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46" name="Google Shape;6046;p162"/>
          <p:cNvSpPr txBox="1"/>
          <p:nvPr/>
        </p:nvSpPr>
        <p:spPr>
          <a:xfrm flipH="1">
            <a:off x="878671" y="1841029"/>
            <a:ext cx="3597749" cy="3652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0" name="Shape 6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" name="Google Shape;6051;p16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Idea</a:t>
            </a:r>
            <a:endParaRPr/>
          </a:p>
        </p:txBody>
      </p:sp>
      <p:sp>
        <p:nvSpPr>
          <p:cNvPr id="6052" name="Google Shape;6052;p163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53" name="Google Shape;6053;p163"/>
          <p:cNvSpPr/>
          <p:nvPr/>
        </p:nvSpPr>
        <p:spPr>
          <a:xfrm flipH="1">
            <a:off x="9265041" y="4547558"/>
            <a:ext cx="504631" cy="121964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4" name="Google Shape;6054;p163"/>
          <p:cNvSpPr/>
          <p:nvPr/>
        </p:nvSpPr>
        <p:spPr>
          <a:xfrm>
            <a:off x="9454061" y="2355212"/>
            <a:ext cx="1396116" cy="13961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55" name="Google Shape;6055;p163"/>
          <p:cNvSpPr/>
          <p:nvPr/>
        </p:nvSpPr>
        <p:spPr>
          <a:xfrm>
            <a:off x="8210738" y="1195548"/>
            <a:ext cx="1396116" cy="139611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56" name="Google Shape;6056;p163"/>
          <p:cNvSpPr/>
          <p:nvPr/>
        </p:nvSpPr>
        <p:spPr>
          <a:xfrm>
            <a:off x="6554623" y="1195548"/>
            <a:ext cx="1396116" cy="13961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57" name="Google Shape;6057;p163"/>
          <p:cNvSpPr/>
          <p:nvPr/>
        </p:nvSpPr>
        <p:spPr>
          <a:xfrm>
            <a:off x="6347377" y="4547558"/>
            <a:ext cx="504631" cy="121964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8" name="Google Shape;6058;p163"/>
          <p:cNvSpPr/>
          <p:nvPr/>
        </p:nvSpPr>
        <p:spPr>
          <a:xfrm flipH="1">
            <a:off x="4833880" y="3910484"/>
            <a:ext cx="1396116" cy="139611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59" name="Google Shape;6059;p163"/>
          <p:cNvSpPr/>
          <p:nvPr/>
        </p:nvSpPr>
        <p:spPr>
          <a:xfrm rot="2354046">
            <a:off x="6547912" y="3642810"/>
            <a:ext cx="463622" cy="121964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0" name="Google Shape;6060;p163"/>
          <p:cNvSpPr/>
          <p:nvPr/>
        </p:nvSpPr>
        <p:spPr>
          <a:xfrm flipH="1">
            <a:off x="5301491" y="2345404"/>
            <a:ext cx="1396116" cy="13961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grpSp>
        <p:nvGrpSpPr>
          <p:cNvPr id="6061" name="Google Shape;6061;p163"/>
          <p:cNvGrpSpPr/>
          <p:nvPr/>
        </p:nvGrpSpPr>
        <p:grpSpPr>
          <a:xfrm>
            <a:off x="7087598" y="3399346"/>
            <a:ext cx="1907254" cy="2739448"/>
            <a:chOff x="5328882" y="2549454"/>
            <a:chExt cx="1433988" cy="2059681"/>
          </a:xfrm>
        </p:grpSpPr>
        <p:sp>
          <p:nvSpPr>
            <p:cNvPr id="6062" name="Google Shape;6062;p163"/>
            <p:cNvSpPr txBox="1"/>
            <p:nvPr/>
          </p:nvSpPr>
          <p:spPr>
            <a:xfrm flipH="1">
              <a:off x="5538228" y="2879069"/>
              <a:ext cx="1041309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6063" name="Google Shape;6063;p163"/>
            <p:cNvSpPr/>
            <p:nvPr/>
          </p:nvSpPr>
          <p:spPr>
            <a:xfrm>
              <a:off x="5328882" y="2549454"/>
              <a:ext cx="1433988" cy="1433987"/>
            </a:xfrm>
            <a:prstGeom prst="arc">
              <a:avLst>
                <a:gd fmla="val 7836615" name="adj1"/>
                <a:gd fmla="val 2950439" name="adj2"/>
              </a:avLst>
            </a:prstGeom>
            <a:noFill/>
            <a:ln cap="flat" cmpd="sng" w="127000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4" name="Google Shape;6064;p163"/>
            <p:cNvSpPr/>
            <p:nvPr/>
          </p:nvSpPr>
          <p:spPr>
            <a:xfrm rot="2684411">
              <a:off x="5423984" y="3707222"/>
              <a:ext cx="227048" cy="119972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5" name="Google Shape;6065;p163"/>
            <p:cNvSpPr/>
            <p:nvPr/>
          </p:nvSpPr>
          <p:spPr>
            <a:xfrm flipH="1" rot="-2684411">
              <a:off x="6423656" y="3729367"/>
              <a:ext cx="227048" cy="118784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6" name="Google Shape;6066;p163"/>
            <p:cNvSpPr/>
            <p:nvPr/>
          </p:nvSpPr>
          <p:spPr>
            <a:xfrm flipH="1">
              <a:off x="5653772" y="3882904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7" name="Google Shape;6067;p163"/>
            <p:cNvSpPr/>
            <p:nvPr/>
          </p:nvSpPr>
          <p:spPr>
            <a:xfrm flipH="1">
              <a:off x="5653772" y="4063651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8" name="Google Shape;6068;p163"/>
            <p:cNvSpPr/>
            <p:nvPr/>
          </p:nvSpPr>
          <p:spPr>
            <a:xfrm flipH="1">
              <a:off x="5653772" y="4244400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69" name="Google Shape;6069;p163"/>
            <p:cNvSpPr/>
            <p:nvPr/>
          </p:nvSpPr>
          <p:spPr>
            <a:xfrm flipH="1" rot="5400000">
              <a:off x="5953882" y="4275156"/>
              <a:ext cx="183989" cy="483970"/>
            </a:xfrm>
            <a:custGeom>
              <a:rect b="b" l="l" r="r" t="t"/>
              <a:pathLst>
                <a:path extrusionOk="0" h="385762" w="146654">
                  <a:moveTo>
                    <a:pt x="146654" y="384158"/>
                  </a:moveTo>
                  <a:lnTo>
                    <a:pt x="142014" y="361175"/>
                  </a:lnTo>
                  <a:lnTo>
                    <a:pt x="142014" y="668"/>
                  </a:lnTo>
                  <a:lnTo>
                    <a:pt x="138708" y="0"/>
                  </a:lnTo>
                  <a:cubicBezTo>
                    <a:pt x="62102" y="0"/>
                    <a:pt x="0" y="62102"/>
                    <a:pt x="0" y="138708"/>
                  </a:cubicBezTo>
                  <a:lnTo>
                    <a:pt x="0" y="247054"/>
                  </a:lnTo>
                  <a:cubicBezTo>
                    <a:pt x="0" y="323660"/>
                    <a:pt x="62102" y="385762"/>
                    <a:pt x="138708" y="385762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70" name="Google Shape;6070;p163"/>
          <p:cNvSpPr/>
          <p:nvPr/>
        </p:nvSpPr>
        <p:spPr>
          <a:xfrm rot="4339872">
            <a:off x="7356118" y="2879778"/>
            <a:ext cx="463622" cy="121964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1" name="Google Shape;6071;p163"/>
          <p:cNvSpPr/>
          <p:nvPr/>
        </p:nvSpPr>
        <p:spPr>
          <a:xfrm flipH="1" rot="-4301680">
            <a:off x="8394709" y="2869142"/>
            <a:ext cx="463622" cy="121964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2" name="Google Shape;6072;p163"/>
          <p:cNvSpPr/>
          <p:nvPr/>
        </p:nvSpPr>
        <p:spPr>
          <a:xfrm>
            <a:off x="9917082" y="3910484"/>
            <a:ext cx="1396116" cy="13961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73" name="Google Shape;6073;p163"/>
          <p:cNvSpPr/>
          <p:nvPr/>
        </p:nvSpPr>
        <p:spPr>
          <a:xfrm flipH="1" rot="-2354046">
            <a:off x="9090887" y="3642811"/>
            <a:ext cx="463622" cy="121964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4" name="Google Shape;6074;p163"/>
          <p:cNvSpPr txBox="1"/>
          <p:nvPr/>
        </p:nvSpPr>
        <p:spPr>
          <a:xfrm flipH="1">
            <a:off x="878671" y="1841029"/>
            <a:ext cx="3597749" cy="3652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78" name="Shape 6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9" name="Google Shape;6079;p16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Idea</a:t>
            </a:r>
            <a:endParaRPr/>
          </a:p>
        </p:txBody>
      </p:sp>
      <p:sp>
        <p:nvSpPr>
          <p:cNvPr id="6080" name="Google Shape;6080;p164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081" name="Google Shape;6081;p164"/>
          <p:cNvSpPr/>
          <p:nvPr/>
        </p:nvSpPr>
        <p:spPr>
          <a:xfrm>
            <a:off x="9682326" y="3189475"/>
            <a:ext cx="1284384" cy="128438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82" name="Google Shape;6082;p164"/>
          <p:cNvSpPr/>
          <p:nvPr/>
        </p:nvSpPr>
        <p:spPr>
          <a:xfrm>
            <a:off x="8837945" y="1814874"/>
            <a:ext cx="1284384" cy="128438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83" name="Google Shape;6083;p164"/>
          <p:cNvSpPr/>
          <p:nvPr/>
        </p:nvSpPr>
        <p:spPr>
          <a:xfrm>
            <a:off x="7393064" y="1331552"/>
            <a:ext cx="1284384" cy="1284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84" name="Google Shape;6084;p164"/>
          <p:cNvSpPr/>
          <p:nvPr/>
        </p:nvSpPr>
        <p:spPr>
          <a:xfrm rot="1109722">
            <a:off x="6412170" y="4086041"/>
            <a:ext cx="464245" cy="112202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5" name="Google Shape;6085;p164"/>
          <p:cNvSpPr/>
          <p:nvPr/>
        </p:nvSpPr>
        <p:spPr>
          <a:xfrm flipH="1">
            <a:off x="5070537" y="3188339"/>
            <a:ext cx="1284384" cy="1284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86" name="Google Shape;6086;p164"/>
          <p:cNvSpPr/>
          <p:nvPr/>
        </p:nvSpPr>
        <p:spPr>
          <a:xfrm rot="3463768">
            <a:off x="6881639" y="3268459"/>
            <a:ext cx="426518" cy="112202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7" name="Google Shape;6087;p164"/>
          <p:cNvSpPr/>
          <p:nvPr/>
        </p:nvSpPr>
        <p:spPr>
          <a:xfrm flipH="1">
            <a:off x="5964753" y="1878576"/>
            <a:ext cx="1284384" cy="12843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88" name="Google Shape;6088;p164"/>
          <p:cNvSpPr/>
          <p:nvPr/>
        </p:nvSpPr>
        <p:spPr>
          <a:xfrm rot="5449594">
            <a:off x="7808884" y="2929074"/>
            <a:ext cx="426518" cy="112202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9" name="Google Shape;6089;p164"/>
          <p:cNvSpPr/>
          <p:nvPr/>
        </p:nvSpPr>
        <p:spPr>
          <a:xfrm flipH="1" rot="-3191958">
            <a:off x="8718111" y="3222896"/>
            <a:ext cx="426518" cy="112202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0" name="Google Shape;6090;p164"/>
          <p:cNvSpPr/>
          <p:nvPr/>
        </p:nvSpPr>
        <p:spPr>
          <a:xfrm flipH="1" rot="1109722">
            <a:off x="9065090" y="4947216"/>
            <a:ext cx="464243" cy="112202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1" name="Google Shape;6091;p164"/>
          <p:cNvSpPr/>
          <p:nvPr/>
        </p:nvSpPr>
        <p:spPr>
          <a:xfrm>
            <a:off x="9612788" y="4681504"/>
            <a:ext cx="1284380" cy="12843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092" name="Google Shape;6092;p164"/>
          <p:cNvSpPr/>
          <p:nvPr/>
        </p:nvSpPr>
        <p:spPr>
          <a:xfrm flipH="1" rot="-1244324">
            <a:off x="9197781" y="4101058"/>
            <a:ext cx="426518" cy="112202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3" name="Google Shape;6093;p164"/>
          <p:cNvSpPr/>
          <p:nvPr/>
        </p:nvSpPr>
        <p:spPr>
          <a:xfrm rot="-1397500">
            <a:off x="6511003" y="4875711"/>
            <a:ext cx="464245" cy="112202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94" name="Google Shape;6094;p164"/>
          <p:cNvSpPr/>
          <p:nvPr/>
        </p:nvSpPr>
        <p:spPr>
          <a:xfrm flipH="1">
            <a:off x="5198688" y="4678034"/>
            <a:ext cx="1284384" cy="12843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grpSp>
        <p:nvGrpSpPr>
          <p:cNvPr id="6095" name="Google Shape;6095;p164"/>
          <p:cNvGrpSpPr/>
          <p:nvPr/>
        </p:nvGrpSpPr>
        <p:grpSpPr>
          <a:xfrm>
            <a:off x="7087598" y="3399346"/>
            <a:ext cx="1907254" cy="2739448"/>
            <a:chOff x="5328882" y="2549454"/>
            <a:chExt cx="1433988" cy="2059681"/>
          </a:xfrm>
        </p:grpSpPr>
        <p:sp>
          <p:nvSpPr>
            <p:cNvPr id="6096" name="Google Shape;6096;p164"/>
            <p:cNvSpPr txBox="1"/>
            <p:nvPr/>
          </p:nvSpPr>
          <p:spPr>
            <a:xfrm flipH="1">
              <a:off x="5538228" y="2879069"/>
              <a:ext cx="1041309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6097" name="Google Shape;6097;p164"/>
            <p:cNvSpPr/>
            <p:nvPr/>
          </p:nvSpPr>
          <p:spPr>
            <a:xfrm>
              <a:off x="5328882" y="2549454"/>
              <a:ext cx="1433988" cy="1433987"/>
            </a:xfrm>
            <a:prstGeom prst="arc">
              <a:avLst>
                <a:gd fmla="val 7836615" name="adj1"/>
                <a:gd fmla="val 2950439" name="adj2"/>
              </a:avLst>
            </a:prstGeom>
            <a:noFill/>
            <a:ln cap="flat" cmpd="sng" w="127000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8" name="Google Shape;6098;p164"/>
            <p:cNvSpPr/>
            <p:nvPr/>
          </p:nvSpPr>
          <p:spPr>
            <a:xfrm rot="2684411">
              <a:off x="5423984" y="3707222"/>
              <a:ext cx="227048" cy="119972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99" name="Google Shape;6099;p164"/>
            <p:cNvSpPr/>
            <p:nvPr/>
          </p:nvSpPr>
          <p:spPr>
            <a:xfrm flipH="1" rot="-2684411">
              <a:off x="6423656" y="3729367"/>
              <a:ext cx="227048" cy="118784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0" name="Google Shape;6100;p164"/>
            <p:cNvSpPr/>
            <p:nvPr/>
          </p:nvSpPr>
          <p:spPr>
            <a:xfrm flipH="1">
              <a:off x="5653772" y="3882904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1" name="Google Shape;6101;p164"/>
            <p:cNvSpPr/>
            <p:nvPr/>
          </p:nvSpPr>
          <p:spPr>
            <a:xfrm flipH="1">
              <a:off x="5653772" y="4063651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2" name="Google Shape;6102;p164"/>
            <p:cNvSpPr/>
            <p:nvPr/>
          </p:nvSpPr>
          <p:spPr>
            <a:xfrm flipH="1">
              <a:off x="5653772" y="4244400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03" name="Google Shape;6103;p164"/>
            <p:cNvSpPr/>
            <p:nvPr/>
          </p:nvSpPr>
          <p:spPr>
            <a:xfrm flipH="1" rot="5400000">
              <a:off x="5953882" y="4275156"/>
              <a:ext cx="183989" cy="483970"/>
            </a:xfrm>
            <a:custGeom>
              <a:rect b="b" l="l" r="r" t="t"/>
              <a:pathLst>
                <a:path extrusionOk="0" h="385762" w="146654">
                  <a:moveTo>
                    <a:pt x="146654" y="384158"/>
                  </a:moveTo>
                  <a:lnTo>
                    <a:pt x="142014" y="361175"/>
                  </a:lnTo>
                  <a:lnTo>
                    <a:pt x="142014" y="668"/>
                  </a:lnTo>
                  <a:lnTo>
                    <a:pt x="138708" y="0"/>
                  </a:lnTo>
                  <a:cubicBezTo>
                    <a:pt x="62102" y="0"/>
                    <a:pt x="0" y="62102"/>
                    <a:pt x="0" y="138708"/>
                  </a:cubicBezTo>
                  <a:lnTo>
                    <a:pt x="0" y="247054"/>
                  </a:lnTo>
                  <a:cubicBezTo>
                    <a:pt x="0" y="323660"/>
                    <a:pt x="62102" y="385762"/>
                    <a:pt x="138708" y="385762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04" name="Google Shape;6104;p164"/>
          <p:cNvSpPr txBox="1"/>
          <p:nvPr/>
        </p:nvSpPr>
        <p:spPr>
          <a:xfrm flipH="1">
            <a:off x="878671" y="1841029"/>
            <a:ext cx="3597749" cy="3652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08" name="Shape 6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9" name="Google Shape;6109;p16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Idea</a:t>
            </a:r>
            <a:endParaRPr/>
          </a:p>
        </p:txBody>
      </p:sp>
      <p:sp>
        <p:nvSpPr>
          <p:cNvPr id="6110" name="Google Shape;6110;p165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111" name="Google Shape;6111;p165"/>
          <p:cNvSpPr/>
          <p:nvPr/>
        </p:nvSpPr>
        <p:spPr>
          <a:xfrm>
            <a:off x="9330934" y="2252592"/>
            <a:ext cx="1284384" cy="128438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112" name="Google Shape;6112;p165"/>
          <p:cNvSpPr/>
          <p:nvPr/>
        </p:nvSpPr>
        <p:spPr>
          <a:xfrm>
            <a:off x="8147884" y="1411321"/>
            <a:ext cx="1284384" cy="128438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113" name="Google Shape;6113;p165"/>
          <p:cNvSpPr/>
          <p:nvPr/>
        </p:nvSpPr>
        <p:spPr>
          <a:xfrm>
            <a:off x="6702771" y="1411321"/>
            <a:ext cx="1284384" cy="12843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114" name="Google Shape;6114;p165"/>
          <p:cNvSpPr/>
          <p:nvPr/>
        </p:nvSpPr>
        <p:spPr>
          <a:xfrm>
            <a:off x="6423844" y="4151793"/>
            <a:ext cx="464245" cy="112202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5" name="Google Shape;6115;p165"/>
          <p:cNvSpPr/>
          <p:nvPr/>
        </p:nvSpPr>
        <p:spPr>
          <a:xfrm flipH="1">
            <a:off x="5031474" y="3565702"/>
            <a:ext cx="1284384" cy="1284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116" name="Google Shape;6116;p165"/>
          <p:cNvSpPr/>
          <p:nvPr/>
        </p:nvSpPr>
        <p:spPr>
          <a:xfrm rot="2354046">
            <a:off x="6657368" y="3437142"/>
            <a:ext cx="426518" cy="112202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7" name="Google Shape;6117;p165"/>
          <p:cNvSpPr/>
          <p:nvPr/>
        </p:nvSpPr>
        <p:spPr>
          <a:xfrm flipH="1">
            <a:off x="5510699" y="2243570"/>
            <a:ext cx="1284384" cy="12843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118" name="Google Shape;6118;p165"/>
          <p:cNvSpPr/>
          <p:nvPr/>
        </p:nvSpPr>
        <p:spPr>
          <a:xfrm rot="4339872">
            <a:off x="7440123" y="2960761"/>
            <a:ext cx="426518" cy="112202"/>
          </a:xfrm>
          <a:prstGeom prst="roundRect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9" name="Google Shape;6119;p165"/>
          <p:cNvSpPr/>
          <p:nvPr/>
        </p:nvSpPr>
        <p:spPr>
          <a:xfrm flipH="1" rot="-4301680">
            <a:off x="8317133" y="2950975"/>
            <a:ext cx="426518" cy="112202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0" name="Google Shape;6120;p165"/>
          <p:cNvSpPr/>
          <p:nvPr/>
        </p:nvSpPr>
        <p:spPr>
          <a:xfrm flipH="1">
            <a:off x="9196273" y="4151793"/>
            <a:ext cx="464243" cy="112202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1" name="Google Shape;6121;p165"/>
          <p:cNvSpPr/>
          <p:nvPr/>
        </p:nvSpPr>
        <p:spPr>
          <a:xfrm>
            <a:off x="9796134" y="3565702"/>
            <a:ext cx="1284380" cy="12843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122" name="Google Shape;6122;p165"/>
          <p:cNvSpPr/>
          <p:nvPr/>
        </p:nvSpPr>
        <p:spPr>
          <a:xfrm flipH="1" rot="-2354046">
            <a:off x="8996826" y="3437144"/>
            <a:ext cx="426518" cy="112202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3" name="Google Shape;6123;p165"/>
          <p:cNvSpPr/>
          <p:nvPr/>
        </p:nvSpPr>
        <p:spPr>
          <a:xfrm rot="-2507222">
            <a:off x="6537349" y="4844427"/>
            <a:ext cx="464245" cy="112202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4" name="Google Shape;6124;p165"/>
          <p:cNvSpPr/>
          <p:nvPr/>
        </p:nvSpPr>
        <p:spPr>
          <a:xfrm flipH="1" rot="2507222">
            <a:off x="9106815" y="4826377"/>
            <a:ext cx="464245" cy="112202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25" name="Google Shape;6125;p165"/>
          <p:cNvSpPr/>
          <p:nvPr/>
        </p:nvSpPr>
        <p:spPr>
          <a:xfrm flipH="1">
            <a:off x="5394850" y="4912906"/>
            <a:ext cx="1284384" cy="128438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6126" name="Google Shape;6126;p165"/>
          <p:cNvSpPr/>
          <p:nvPr/>
        </p:nvSpPr>
        <p:spPr>
          <a:xfrm flipH="1">
            <a:off x="9429174" y="4894858"/>
            <a:ext cx="1284384" cy="128438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1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grpSp>
        <p:nvGrpSpPr>
          <p:cNvPr id="6127" name="Google Shape;6127;p165"/>
          <p:cNvGrpSpPr/>
          <p:nvPr/>
        </p:nvGrpSpPr>
        <p:grpSpPr>
          <a:xfrm>
            <a:off x="7087598" y="3399346"/>
            <a:ext cx="1907254" cy="2739448"/>
            <a:chOff x="5328882" y="2549454"/>
            <a:chExt cx="1433988" cy="2059681"/>
          </a:xfrm>
        </p:grpSpPr>
        <p:sp>
          <p:nvSpPr>
            <p:cNvPr id="6128" name="Google Shape;6128;p165"/>
            <p:cNvSpPr txBox="1"/>
            <p:nvPr/>
          </p:nvSpPr>
          <p:spPr>
            <a:xfrm flipH="1">
              <a:off x="5538228" y="2879069"/>
              <a:ext cx="1041309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6129" name="Google Shape;6129;p165"/>
            <p:cNvSpPr/>
            <p:nvPr/>
          </p:nvSpPr>
          <p:spPr>
            <a:xfrm>
              <a:off x="5328882" y="2549454"/>
              <a:ext cx="1433988" cy="1433987"/>
            </a:xfrm>
            <a:prstGeom prst="arc">
              <a:avLst>
                <a:gd fmla="val 7836615" name="adj1"/>
                <a:gd fmla="val 2950439" name="adj2"/>
              </a:avLst>
            </a:prstGeom>
            <a:noFill/>
            <a:ln cap="flat" cmpd="sng" w="127000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0" name="Google Shape;6130;p165"/>
            <p:cNvSpPr/>
            <p:nvPr/>
          </p:nvSpPr>
          <p:spPr>
            <a:xfrm rot="2684411">
              <a:off x="5423984" y="3707222"/>
              <a:ext cx="227048" cy="119972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1" name="Google Shape;6131;p165"/>
            <p:cNvSpPr/>
            <p:nvPr/>
          </p:nvSpPr>
          <p:spPr>
            <a:xfrm flipH="1" rot="-2684411">
              <a:off x="6423656" y="3729367"/>
              <a:ext cx="227048" cy="118784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2" name="Google Shape;6132;p165"/>
            <p:cNvSpPr/>
            <p:nvPr/>
          </p:nvSpPr>
          <p:spPr>
            <a:xfrm flipH="1">
              <a:off x="5653772" y="3882904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3" name="Google Shape;6133;p165"/>
            <p:cNvSpPr/>
            <p:nvPr/>
          </p:nvSpPr>
          <p:spPr>
            <a:xfrm flipH="1">
              <a:off x="5653772" y="4063651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4" name="Google Shape;6134;p165"/>
            <p:cNvSpPr/>
            <p:nvPr/>
          </p:nvSpPr>
          <p:spPr>
            <a:xfrm flipH="1">
              <a:off x="5653772" y="4244400"/>
              <a:ext cx="764793" cy="146390"/>
            </a:xfrm>
            <a:prstGeom prst="roundRect">
              <a:avLst>
                <a:gd fmla="val 50000" name="adj"/>
              </a:avLst>
            </a:pr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5" name="Google Shape;6135;p165"/>
            <p:cNvSpPr/>
            <p:nvPr/>
          </p:nvSpPr>
          <p:spPr>
            <a:xfrm flipH="1" rot="5400000">
              <a:off x="5953882" y="4275156"/>
              <a:ext cx="183989" cy="483970"/>
            </a:xfrm>
            <a:custGeom>
              <a:rect b="b" l="l" r="r" t="t"/>
              <a:pathLst>
                <a:path extrusionOk="0" h="385762" w="146654">
                  <a:moveTo>
                    <a:pt x="146654" y="384158"/>
                  </a:moveTo>
                  <a:lnTo>
                    <a:pt x="142014" y="361175"/>
                  </a:lnTo>
                  <a:lnTo>
                    <a:pt x="142014" y="668"/>
                  </a:lnTo>
                  <a:lnTo>
                    <a:pt x="138708" y="0"/>
                  </a:lnTo>
                  <a:cubicBezTo>
                    <a:pt x="62102" y="0"/>
                    <a:pt x="0" y="62102"/>
                    <a:pt x="0" y="138708"/>
                  </a:cubicBezTo>
                  <a:lnTo>
                    <a:pt x="0" y="247054"/>
                  </a:lnTo>
                  <a:cubicBezTo>
                    <a:pt x="0" y="323660"/>
                    <a:pt x="62102" y="385762"/>
                    <a:pt x="138708" y="385762"/>
                  </a:cubicBez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chemeClr val="lt2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36" name="Google Shape;6136;p165"/>
          <p:cNvSpPr txBox="1"/>
          <p:nvPr/>
        </p:nvSpPr>
        <p:spPr>
          <a:xfrm flipH="1">
            <a:off x="878671" y="1841029"/>
            <a:ext cx="3597749" cy="365228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  <a:p>
            <a:pPr indent="-290822" lvl="0" marL="290822" marR="0" rtl="0" algn="l">
              <a:spcBef>
                <a:spcPts val="1596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</a:t>
            </a:r>
            <a:endParaRPr/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0" name="Shape 6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1" name="Google Shape;6141;p16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6142" name="Google Shape;6142;p166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143" name="Google Shape;6143;p166"/>
          <p:cNvGrpSpPr/>
          <p:nvPr/>
        </p:nvGrpSpPr>
        <p:grpSpPr>
          <a:xfrm>
            <a:off x="4114215" y="1786135"/>
            <a:ext cx="3581251" cy="3496241"/>
            <a:chOff x="11146995" y="1371293"/>
            <a:chExt cx="4523814" cy="4421161"/>
          </a:xfrm>
        </p:grpSpPr>
        <p:grpSp>
          <p:nvGrpSpPr>
            <p:cNvPr id="6144" name="Google Shape;6144;p166"/>
            <p:cNvGrpSpPr/>
            <p:nvPr/>
          </p:nvGrpSpPr>
          <p:grpSpPr>
            <a:xfrm>
              <a:off x="11327410" y="1371600"/>
              <a:ext cx="4343399" cy="4348052"/>
              <a:chOff x="-7225901" y="433387"/>
              <a:chExt cx="4343399" cy="4348052"/>
            </a:xfrm>
          </p:grpSpPr>
          <p:grpSp>
            <p:nvGrpSpPr>
              <p:cNvPr id="6145" name="Google Shape;6145;p166"/>
              <p:cNvGrpSpPr/>
              <p:nvPr/>
            </p:nvGrpSpPr>
            <p:grpSpPr>
              <a:xfrm>
                <a:off x="-7225901" y="433387"/>
                <a:ext cx="4343399" cy="4348052"/>
                <a:chOff x="-7654925" y="433388"/>
                <a:chExt cx="4094162" cy="4098925"/>
              </a:xfrm>
            </p:grpSpPr>
            <p:sp>
              <p:nvSpPr>
                <p:cNvPr id="6146" name="Google Shape;6146;p166"/>
                <p:cNvSpPr/>
                <p:nvPr/>
              </p:nvSpPr>
              <p:spPr>
                <a:xfrm>
                  <a:off x="-5603875" y="433388"/>
                  <a:ext cx="2043112" cy="4098925"/>
                </a:xfrm>
                <a:custGeom>
                  <a:rect b="b" l="l" r="r" t="t"/>
                  <a:pathLst>
                    <a:path extrusionOk="0" h="2582" w="1287">
                      <a:moveTo>
                        <a:pt x="0" y="0"/>
                      </a:moveTo>
                      <a:lnTo>
                        <a:pt x="132" y="6"/>
                      </a:lnTo>
                      <a:lnTo>
                        <a:pt x="258" y="23"/>
                      </a:lnTo>
                      <a:lnTo>
                        <a:pt x="384" y="57"/>
                      </a:lnTo>
                      <a:lnTo>
                        <a:pt x="498" y="98"/>
                      </a:lnTo>
                      <a:lnTo>
                        <a:pt x="612" y="155"/>
                      </a:lnTo>
                      <a:lnTo>
                        <a:pt x="721" y="218"/>
                      </a:lnTo>
                      <a:lnTo>
                        <a:pt x="818" y="293"/>
                      </a:lnTo>
                      <a:lnTo>
                        <a:pt x="910" y="379"/>
                      </a:lnTo>
                      <a:lnTo>
                        <a:pt x="995" y="471"/>
                      </a:lnTo>
                      <a:lnTo>
                        <a:pt x="1070" y="568"/>
                      </a:lnTo>
                      <a:lnTo>
                        <a:pt x="1133" y="677"/>
                      </a:lnTo>
                      <a:lnTo>
                        <a:pt x="1184" y="786"/>
                      </a:lnTo>
                      <a:lnTo>
                        <a:pt x="1230" y="907"/>
                      </a:lnTo>
                      <a:lnTo>
                        <a:pt x="1264" y="1027"/>
                      </a:lnTo>
                      <a:lnTo>
                        <a:pt x="1281" y="1159"/>
                      </a:lnTo>
                      <a:lnTo>
                        <a:pt x="1287" y="1291"/>
                      </a:lnTo>
                      <a:lnTo>
                        <a:pt x="1281" y="1423"/>
                      </a:lnTo>
                      <a:lnTo>
                        <a:pt x="1264" y="1549"/>
                      </a:lnTo>
                      <a:lnTo>
                        <a:pt x="1230" y="1676"/>
                      </a:lnTo>
                      <a:lnTo>
                        <a:pt x="1184" y="1796"/>
                      </a:lnTo>
                      <a:lnTo>
                        <a:pt x="1133" y="1905"/>
                      </a:lnTo>
                      <a:lnTo>
                        <a:pt x="1070" y="2014"/>
                      </a:lnTo>
                      <a:lnTo>
                        <a:pt x="995" y="2112"/>
                      </a:lnTo>
                      <a:lnTo>
                        <a:pt x="910" y="2203"/>
                      </a:lnTo>
                      <a:lnTo>
                        <a:pt x="818" y="2289"/>
                      </a:lnTo>
                      <a:lnTo>
                        <a:pt x="721" y="2364"/>
                      </a:lnTo>
                      <a:lnTo>
                        <a:pt x="612" y="2427"/>
                      </a:lnTo>
                      <a:lnTo>
                        <a:pt x="498" y="2485"/>
                      </a:lnTo>
                      <a:lnTo>
                        <a:pt x="384" y="2525"/>
                      </a:lnTo>
                      <a:lnTo>
                        <a:pt x="258" y="2559"/>
                      </a:lnTo>
                      <a:lnTo>
                        <a:pt x="132" y="2576"/>
                      </a:lnTo>
                      <a:lnTo>
                        <a:pt x="0" y="2582"/>
                      </a:lnTo>
                      <a:lnTo>
                        <a:pt x="0" y="129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2"/>
                </a:solidFill>
                <a:ln cap="flat" cmpd="sng" w="571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47" name="Google Shape;6147;p166"/>
                <p:cNvSpPr/>
                <p:nvPr/>
              </p:nvSpPr>
              <p:spPr>
                <a:xfrm>
                  <a:off x="-7654925" y="433388"/>
                  <a:ext cx="2051050" cy="4098925"/>
                </a:xfrm>
                <a:custGeom>
                  <a:rect b="b" l="l" r="r" t="t"/>
                  <a:pathLst>
                    <a:path extrusionOk="0" h="2582" w="1292">
                      <a:moveTo>
                        <a:pt x="1292" y="2582"/>
                      </a:moveTo>
                      <a:lnTo>
                        <a:pt x="1161" y="2576"/>
                      </a:lnTo>
                      <a:lnTo>
                        <a:pt x="1029" y="2559"/>
                      </a:lnTo>
                      <a:lnTo>
                        <a:pt x="909" y="2525"/>
                      </a:lnTo>
                      <a:lnTo>
                        <a:pt x="789" y="2485"/>
                      </a:lnTo>
                      <a:lnTo>
                        <a:pt x="675" y="2427"/>
                      </a:lnTo>
                      <a:lnTo>
                        <a:pt x="572" y="2364"/>
                      </a:lnTo>
                      <a:lnTo>
                        <a:pt x="469" y="2289"/>
                      </a:lnTo>
                      <a:lnTo>
                        <a:pt x="377" y="2203"/>
                      </a:lnTo>
                      <a:lnTo>
                        <a:pt x="297" y="2112"/>
                      </a:lnTo>
                      <a:lnTo>
                        <a:pt x="223" y="2014"/>
                      </a:lnTo>
                      <a:lnTo>
                        <a:pt x="160" y="1905"/>
                      </a:lnTo>
                      <a:lnTo>
                        <a:pt x="103" y="1796"/>
                      </a:lnTo>
                      <a:lnTo>
                        <a:pt x="63" y="1676"/>
                      </a:lnTo>
                      <a:lnTo>
                        <a:pt x="29" y="1549"/>
                      </a:lnTo>
                      <a:lnTo>
                        <a:pt x="11" y="1423"/>
                      </a:lnTo>
                      <a:lnTo>
                        <a:pt x="0" y="1291"/>
                      </a:lnTo>
                      <a:lnTo>
                        <a:pt x="11" y="1159"/>
                      </a:lnTo>
                      <a:lnTo>
                        <a:pt x="29" y="1027"/>
                      </a:lnTo>
                      <a:lnTo>
                        <a:pt x="63" y="907"/>
                      </a:lnTo>
                      <a:lnTo>
                        <a:pt x="103" y="786"/>
                      </a:lnTo>
                      <a:lnTo>
                        <a:pt x="160" y="677"/>
                      </a:lnTo>
                      <a:lnTo>
                        <a:pt x="223" y="568"/>
                      </a:lnTo>
                      <a:lnTo>
                        <a:pt x="297" y="471"/>
                      </a:lnTo>
                      <a:lnTo>
                        <a:pt x="377" y="379"/>
                      </a:lnTo>
                      <a:lnTo>
                        <a:pt x="469" y="293"/>
                      </a:lnTo>
                      <a:lnTo>
                        <a:pt x="572" y="218"/>
                      </a:lnTo>
                      <a:lnTo>
                        <a:pt x="675" y="155"/>
                      </a:lnTo>
                      <a:lnTo>
                        <a:pt x="789" y="98"/>
                      </a:lnTo>
                      <a:lnTo>
                        <a:pt x="909" y="57"/>
                      </a:lnTo>
                      <a:lnTo>
                        <a:pt x="1029" y="23"/>
                      </a:lnTo>
                      <a:lnTo>
                        <a:pt x="1161" y="6"/>
                      </a:lnTo>
                      <a:lnTo>
                        <a:pt x="1292" y="0"/>
                      </a:lnTo>
                      <a:lnTo>
                        <a:pt x="1292" y="1291"/>
                      </a:lnTo>
                      <a:lnTo>
                        <a:pt x="1292" y="2582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cap="flat" cmpd="sng" w="5715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6148" name="Google Shape;6148;p166"/>
              <p:cNvGrpSpPr/>
              <p:nvPr/>
            </p:nvGrpSpPr>
            <p:grpSpPr>
              <a:xfrm>
                <a:off x="-6721989" y="936154"/>
                <a:ext cx="3335575" cy="3342519"/>
                <a:chOff x="-5789054" y="433388"/>
                <a:chExt cx="4094162" cy="4098925"/>
              </a:xfrm>
            </p:grpSpPr>
            <p:sp>
              <p:nvSpPr>
                <p:cNvPr id="6149" name="Google Shape;6149;p166"/>
                <p:cNvSpPr/>
                <p:nvPr/>
              </p:nvSpPr>
              <p:spPr>
                <a:xfrm>
                  <a:off x="-3738004" y="433388"/>
                  <a:ext cx="2043112" cy="4098925"/>
                </a:xfrm>
                <a:custGeom>
                  <a:rect b="b" l="l" r="r" t="t"/>
                  <a:pathLst>
                    <a:path extrusionOk="0" h="2582" w="1287">
                      <a:moveTo>
                        <a:pt x="0" y="0"/>
                      </a:moveTo>
                      <a:lnTo>
                        <a:pt x="132" y="6"/>
                      </a:lnTo>
                      <a:lnTo>
                        <a:pt x="258" y="23"/>
                      </a:lnTo>
                      <a:lnTo>
                        <a:pt x="384" y="57"/>
                      </a:lnTo>
                      <a:lnTo>
                        <a:pt x="498" y="98"/>
                      </a:lnTo>
                      <a:lnTo>
                        <a:pt x="612" y="155"/>
                      </a:lnTo>
                      <a:lnTo>
                        <a:pt x="721" y="218"/>
                      </a:lnTo>
                      <a:lnTo>
                        <a:pt x="818" y="293"/>
                      </a:lnTo>
                      <a:lnTo>
                        <a:pt x="910" y="379"/>
                      </a:lnTo>
                      <a:lnTo>
                        <a:pt x="995" y="471"/>
                      </a:lnTo>
                      <a:lnTo>
                        <a:pt x="1070" y="568"/>
                      </a:lnTo>
                      <a:lnTo>
                        <a:pt x="1133" y="677"/>
                      </a:lnTo>
                      <a:lnTo>
                        <a:pt x="1184" y="786"/>
                      </a:lnTo>
                      <a:lnTo>
                        <a:pt x="1230" y="907"/>
                      </a:lnTo>
                      <a:lnTo>
                        <a:pt x="1264" y="1027"/>
                      </a:lnTo>
                      <a:lnTo>
                        <a:pt x="1281" y="1159"/>
                      </a:lnTo>
                      <a:lnTo>
                        <a:pt x="1287" y="1291"/>
                      </a:lnTo>
                      <a:lnTo>
                        <a:pt x="1281" y="1423"/>
                      </a:lnTo>
                      <a:lnTo>
                        <a:pt x="1264" y="1549"/>
                      </a:lnTo>
                      <a:lnTo>
                        <a:pt x="1230" y="1676"/>
                      </a:lnTo>
                      <a:lnTo>
                        <a:pt x="1184" y="1796"/>
                      </a:lnTo>
                      <a:lnTo>
                        <a:pt x="1133" y="1905"/>
                      </a:lnTo>
                      <a:lnTo>
                        <a:pt x="1070" y="2014"/>
                      </a:lnTo>
                      <a:lnTo>
                        <a:pt x="995" y="2112"/>
                      </a:lnTo>
                      <a:lnTo>
                        <a:pt x="910" y="2203"/>
                      </a:lnTo>
                      <a:lnTo>
                        <a:pt x="818" y="2289"/>
                      </a:lnTo>
                      <a:lnTo>
                        <a:pt x="721" y="2364"/>
                      </a:lnTo>
                      <a:lnTo>
                        <a:pt x="612" y="2427"/>
                      </a:lnTo>
                      <a:lnTo>
                        <a:pt x="498" y="2485"/>
                      </a:lnTo>
                      <a:lnTo>
                        <a:pt x="384" y="2525"/>
                      </a:lnTo>
                      <a:lnTo>
                        <a:pt x="258" y="2559"/>
                      </a:lnTo>
                      <a:lnTo>
                        <a:pt x="132" y="2576"/>
                      </a:lnTo>
                      <a:lnTo>
                        <a:pt x="0" y="2582"/>
                      </a:lnTo>
                      <a:lnTo>
                        <a:pt x="0" y="1291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6150" name="Google Shape;6150;p166"/>
                <p:cNvSpPr/>
                <p:nvPr/>
              </p:nvSpPr>
              <p:spPr>
                <a:xfrm>
                  <a:off x="-5789054" y="433388"/>
                  <a:ext cx="2051050" cy="4098925"/>
                </a:xfrm>
                <a:custGeom>
                  <a:rect b="b" l="l" r="r" t="t"/>
                  <a:pathLst>
                    <a:path extrusionOk="0" h="2582" w="1292">
                      <a:moveTo>
                        <a:pt x="1292" y="2582"/>
                      </a:moveTo>
                      <a:lnTo>
                        <a:pt x="1161" y="2576"/>
                      </a:lnTo>
                      <a:lnTo>
                        <a:pt x="1029" y="2559"/>
                      </a:lnTo>
                      <a:lnTo>
                        <a:pt x="909" y="2525"/>
                      </a:lnTo>
                      <a:lnTo>
                        <a:pt x="789" y="2485"/>
                      </a:lnTo>
                      <a:lnTo>
                        <a:pt x="675" y="2427"/>
                      </a:lnTo>
                      <a:lnTo>
                        <a:pt x="572" y="2364"/>
                      </a:lnTo>
                      <a:lnTo>
                        <a:pt x="469" y="2289"/>
                      </a:lnTo>
                      <a:lnTo>
                        <a:pt x="377" y="2203"/>
                      </a:lnTo>
                      <a:lnTo>
                        <a:pt x="297" y="2112"/>
                      </a:lnTo>
                      <a:lnTo>
                        <a:pt x="223" y="2014"/>
                      </a:lnTo>
                      <a:lnTo>
                        <a:pt x="160" y="1905"/>
                      </a:lnTo>
                      <a:lnTo>
                        <a:pt x="103" y="1796"/>
                      </a:lnTo>
                      <a:lnTo>
                        <a:pt x="63" y="1676"/>
                      </a:lnTo>
                      <a:lnTo>
                        <a:pt x="29" y="1549"/>
                      </a:lnTo>
                      <a:lnTo>
                        <a:pt x="11" y="1423"/>
                      </a:lnTo>
                      <a:lnTo>
                        <a:pt x="0" y="1291"/>
                      </a:lnTo>
                      <a:lnTo>
                        <a:pt x="11" y="1159"/>
                      </a:lnTo>
                      <a:lnTo>
                        <a:pt x="29" y="1027"/>
                      </a:lnTo>
                      <a:lnTo>
                        <a:pt x="63" y="907"/>
                      </a:lnTo>
                      <a:lnTo>
                        <a:pt x="103" y="786"/>
                      </a:lnTo>
                      <a:lnTo>
                        <a:pt x="160" y="677"/>
                      </a:lnTo>
                      <a:lnTo>
                        <a:pt x="223" y="568"/>
                      </a:lnTo>
                      <a:lnTo>
                        <a:pt x="297" y="471"/>
                      </a:lnTo>
                      <a:lnTo>
                        <a:pt x="377" y="379"/>
                      </a:lnTo>
                      <a:lnTo>
                        <a:pt x="469" y="293"/>
                      </a:lnTo>
                      <a:lnTo>
                        <a:pt x="572" y="218"/>
                      </a:lnTo>
                      <a:lnTo>
                        <a:pt x="675" y="155"/>
                      </a:lnTo>
                      <a:lnTo>
                        <a:pt x="789" y="98"/>
                      </a:lnTo>
                      <a:lnTo>
                        <a:pt x="909" y="57"/>
                      </a:lnTo>
                      <a:lnTo>
                        <a:pt x="1029" y="23"/>
                      </a:lnTo>
                      <a:lnTo>
                        <a:pt x="1161" y="6"/>
                      </a:lnTo>
                      <a:lnTo>
                        <a:pt x="1292" y="0"/>
                      </a:lnTo>
                      <a:lnTo>
                        <a:pt x="1292" y="1291"/>
                      </a:lnTo>
                      <a:lnTo>
                        <a:pt x="1292" y="2582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t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6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6151" name="Google Shape;6151;p166"/>
            <p:cNvSpPr/>
            <p:nvPr/>
          </p:nvSpPr>
          <p:spPr>
            <a:xfrm rot="-2132630">
              <a:off x="11770796" y="1999754"/>
              <a:ext cx="3176380" cy="3164240"/>
            </a:xfrm>
            <a:prstGeom prst="blockArc">
              <a:avLst>
                <a:gd fmla="val 10120745" name="adj1"/>
                <a:gd fmla="val 15378897" name="adj2"/>
                <a:gd fmla="val 11039" name="adj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52" name="Google Shape;6152;p166"/>
          <p:cNvSpPr/>
          <p:nvPr/>
        </p:nvSpPr>
        <p:spPr>
          <a:xfrm flipH="1" rot="2132630">
            <a:off x="4863002" y="2283119"/>
            <a:ext cx="2514562" cy="2502271"/>
          </a:xfrm>
          <a:prstGeom prst="blockArc">
            <a:avLst>
              <a:gd fmla="val 10120745" name="adj1"/>
              <a:gd fmla="val 15378897" name="adj2"/>
              <a:gd fmla="val 11039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3" name="Google Shape;6153;p166"/>
          <p:cNvSpPr txBox="1"/>
          <p:nvPr/>
        </p:nvSpPr>
        <p:spPr>
          <a:xfrm>
            <a:off x="8365836" y="2824947"/>
            <a:ext cx="25833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4" name="Google Shape;6154;p166"/>
          <p:cNvSpPr txBox="1"/>
          <p:nvPr/>
        </p:nvSpPr>
        <p:spPr>
          <a:xfrm>
            <a:off x="8365836" y="3136553"/>
            <a:ext cx="258338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5" name="Google Shape;6155;p166"/>
          <p:cNvSpPr txBox="1"/>
          <p:nvPr/>
        </p:nvSpPr>
        <p:spPr>
          <a:xfrm>
            <a:off x="1079991" y="2771169"/>
            <a:ext cx="25833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156" name="Google Shape;6156;p166"/>
          <p:cNvSpPr txBox="1"/>
          <p:nvPr/>
        </p:nvSpPr>
        <p:spPr>
          <a:xfrm>
            <a:off x="1079991" y="3082775"/>
            <a:ext cx="258338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7" name="Google Shape;6157;p166"/>
          <p:cNvSpPr/>
          <p:nvPr/>
        </p:nvSpPr>
        <p:spPr>
          <a:xfrm flipH="1">
            <a:off x="3806374" y="2946400"/>
            <a:ext cx="872198" cy="872198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8" name="Google Shape;6158;p166"/>
          <p:cNvSpPr txBox="1"/>
          <p:nvPr/>
        </p:nvSpPr>
        <p:spPr>
          <a:xfrm>
            <a:off x="3966159" y="3020582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6159" name="Google Shape;6159;p166"/>
          <p:cNvSpPr/>
          <p:nvPr/>
        </p:nvSpPr>
        <p:spPr>
          <a:xfrm>
            <a:off x="7315200" y="2964403"/>
            <a:ext cx="872198" cy="872198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0" name="Google Shape;6160;p166"/>
          <p:cNvSpPr txBox="1"/>
          <p:nvPr/>
        </p:nvSpPr>
        <p:spPr>
          <a:xfrm>
            <a:off x="7474985" y="3061948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6161" name="Google Shape;6161;p166"/>
          <p:cNvSpPr txBox="1"/>
          <p:nvPr/>
        </p:nvSpPr>
        <p:spPr>
          <a:xfrm>
            <a:off x="5067465" y="3315873"/>
            <a:ext cx="18175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162" name="Google Shape;6162;p166"/>
          <p:cNvSpPr/>
          <p:nvPr/>
        </p:nvSpPr>
        <p:spPr>
          <a:xfrm>
            <a:off x="5091699" y="2662150"/>
            <a:ext cx="1769108" cy="1769111"/>
          </a:xfrm>
          <a:prstGeom prst="ellipse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66" name="Shape 6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7" name="Google Shape;6167;p16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6168" name="Google Shape;6168;p167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169" name="Google Shape;6169;p167"/>
          <p:cNvGrpSpPr/>
          <p:nvPr/>
        </p:nvGrpSpPr>
        <p:grpSpPr>
          <a:xfrm>
            <a:off x="4257040" y="1790700"/>
            <a:ext cx="3438426" cy="3438426"/>
            <a:chOff x="3803650" y="1371600"/>
            <a:chExt cx="4343398" cy="4348053"/>
          </a:xfrm>
        </p:grpSpPr>
        <p:grpSp>
          <p:nvGrpSpPr>
            <p:cNvPr id="6170" name="Google Shape;6170;p167"/>
            <p:cNvGrpSpPr/>
            <p:nvPr/>
          </p:nvGrpSpPr>
          <p:grpSpPr>
            <a:xfrm>
              <a:off x="3803650" y="1371600"/>
              <a:ext cx="4343398" cy="4348053"/>
              <a:chOff x="-3741738" y="484188"/>
              <a:chExt cx="4792664" cy="4811713"/>
            </a:xfrm>
          </p:grpSpPr>
          <p:sp>
            <p:nvSpPr>
              <p:cNvPr id="6171" name="Google Shape;6171;p167"/>
              <p:cNvSpPr/>
              <p:nvPr/>
            </p:nvSpPr>
            <p:spPr>
              <a:xfrm>
                <a:off x="-1344612" y="484188"/>
                <a:ext cx="2395538" cy="3608387"/>
              </a:xfrm>
              <a:custGeom>
                <a:rect b="b" l="l" r="r" t="t"/>
                <a:pathLst>
                  <a:path extrusionOk="0" h="2273" w="1509">
                    <a:moveTo>
                      <a:pt x="0" y="0"/>
                    </a:moveTo>
                    <a:lnTo>
                      <a:pt x="154" y="12"/>
                    </a:lnTo>
                    <a:lnTo>
                      <a:pt x="303" y="35"/>
                    </a:lnTo>
                    <a:lnTo>
                      <a:pt x="446" y="69"/>
                    </a:lnTo>
                    <a:lnTo>
                      <a:pt x="589" y="121"/>
                    </a:lnTo>
                    <a:lnTo>
                      <a:pt x="720" y="184"/>
                    </a:lnTo>
                    <a:lnTo>
                      <a:pt x="840" y="259"/>
                    </a:lnTo>
                    <a:lnTo>
                      <a:pt x="960" y="350"/>
                    </a:lnTo>
                    <a:lnTo>
                      <a:pt x="1069" y="448"/>
                    </a:lnTo>
                    <a:lnTo>
                      <a:pt x="1166" y="551"/>
                    </a:lnTo>
                    <a:lnTo>
                      <a:pt x="1252" y="672"/>
                    </a:lnTo>
                    <a:lnTo>
                      <a:pt x="1326" y="798"/>
                    </a:lnTo>
                    <a:lnTo>
                      <a:pt x="1389" y="930"/>
                    </a:lnTo>
                    <a:lnTo>
                      <a:pt x="1441" y="1068"/>
                    </a:lnTo>
                    <a:lnTo>
                      <a:pt x="1481" y="1211"/>
                    </a:lnTo>
                    <a:lnTo>
                      <a:pt x="1504" y="1361"/>
                    </a:lnTo>
                    <a:lnTo>
                      <a:pt x="1509" y="1516"/>
                    </a:lnTo>
                    <a:lnTo>
                      <a:pt x="1504" y="1619"/>
                    </a:lnTo>
                    <a:lnTo>
                      <a:pt x="1498" y="1717"/>
                    </a:lnTo>
                    <a:lnTo>
                      <a:pt x="1481" y="1814"/>
                    </a:lnTo>
                    <a:lnTo>
                      <a:pt x="1458" y="1912"/>
                    </a:lnTo>
                    <a:lnTo>
                      <a:pt x="1429" y="2004"/>
                    </a:lnTo>
                    <a:lnTo>
                      <a:pt x="1395" y="2095"/>
                    </a:lnTo>
                    <a:lnTo>
                      <a:pt x="1355" y="2187"/>
                    </a:lnTo>
                    <a:lnTo>
                      <a:pt x="1309" y="2273"/>
                    </a:lnTo>
                    <a:lnTo>
                      <a:pt x="0" y="15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2"/>
              </a:solidFill>
              <a:ln cap="flat" cmpd="sng" w="571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2" name="Google Shape;6172;p167"/>
              <p:cNvSpPr/>
              <p:nvPr/>
            </p:nvSpPr>
            <p:spPr>
              <a:xfrm>
                <a:off x="-3422650" y="2890838"/>
                <a:ext cx="4156076" cy="2405063"/>
              </a:xfrm>
              <a:custGeom>
                <a:rect b="b" l="l" r="r" t="t"/>
                <a:pathLst>
                  <a:path extrusionOk="0" h="1515" w="2618">
                    <a:moveTo>
                      <a:pt x="2618" y="757"/>
                    </a:moveTo>
                    <a:lnTo>
                      <a:pt x="2532" y="889"/>
                    </a:lnTo>
                    <a:lnTo>
                      <a:pt x="2435" y="1010"/>
                    </a:lnTo>
                    <a:lnTo>
                      <a:pt x="2332" y="1119"/>
                    </a:lnTo>
                    <a:lnTo>
                      <a:pt x="2218" y="1211"/>
                    </a:lnTo>
                    <a:lnTo>
                      <a:pt x="2098" y="1297"/>
                    </a:lnTo>
                    <a:lnTo>
                      <a:pt x="1972" y="1366"/>
                    </a:lnTo>
                    <a:lnTo>
                      <a:pt x="1835" y="1423"/>
                    </a:lnTo>
                    <a:lnTo>
                      <a:pt x="1698" y="1463"/>
                    </a:lnTo>
                    <a:lnTo>
                      <a:pt x="1555" y="1498"/>
                    </a:lnTo>
                    <a:lnTo>
                      <a:pt x="1412" y="1515"/>
                    </a:lnTo>
                    <a:lnTo>
                      <a:pt x="1269" y="1515"/>
                    </a:lnTo>
                    <a:lnTo>
                      <a:pt x="1120" y="1509"/>
                    </a:lnTo>
                    <a:lnTo>
                      <a:pt x="977" y="1480"/>
                    </a:lnTo>
                    <a:lnTo>
                      <a:pt x="834" y="1440"/>
                    </a:lnTo>
                    <a:lnTo>
                      <a:pt x="691" y="1383"/>
                    </a:lnTo>
                    <a:lnTo>
                      <a:pt x="554" y="1314"/>
                    </a:lnTo>
                    <a:lnTo>
                      <a:pt x="388" y="1205"/>
                    </a:lnTo>
                    <a:lnTo>
                      <a:pt x="240" y="1073"/>
                    </a:lnTo>
                    <a:lnTo>
                      <a:pt x="108" y="924"/>
                    </a:lnTo>
                    <a:lnTo>
                      <a:pt x="0" y="757"/>
                    </a:lnTo>
                    <a:lnTo>
                      <a:pt x="1309" y="0"/>
                    </a:lnTo>
                    <a:lnTo>
                      <a:pt x="2618" y="757"/>
                    </a:lnTo>
                    <a:close/>
                  </a:path>
                </a:pathLst>
              </a:custGeom>
              <a:solidFill>
                <a:schemeClr val="accent3"/>
              </a:solidFill>
              <a:ln cap="flat" cmpd="sng" w="571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3" name="Google Shape;6173;p167"/>
              <p:cNvSpPr/>
              <p:nvPr/>
            </p:nvSpPr>
            <p:spPr>
              <a:xfrm>
                <a:off x="-3741738" y="484188"/>
                <a:ext cx="2397125" cy="3608387"/>
              </a:xfrm>
              <a:custGeom>
                <a:rect b="b" l="l" r="r" t="t"/>
                <a:pathLst>
                  <a:path extrusionOk="0" h="2273" w="1510">
                    <a:moveTo>
                      <a:pt x="201" y="2273"/>
                    </a:moveTo>
                    <a:lnTo>
                      <a:pt x="132" y="2136"/>
                    </a:lnTo>
                    <a:lnTo>
                      <a:pt x="75" y="1998"/>
                    </a:lnTo>
                    <a:lnTo>
                      <a:pt x="35" y="1854"/>
                    </a:lnTo>
                    <a:lnTo>
                      <a:pt x="12" y="1705"/>
                    </a:lnTo>
                    <a:lnTo>
                      <a:pt x="0" y="1562"/>
                    </a:lnTo>
                    <a:lnTo>
                      <a:pt x="0" y="1412"/>
                    </a:lnTo>
                    <a:lnTo>
                      <a:pt x="18" y="1269"/>
                    </a:lnTo>
                    <a:lnTo>
                      <a:pt x="52" y="1125"/>
                    </a:lnTo>
                    <a:lnTo>
                      <a:pt x="92" y="988"/>
                    </a:lnTo>
                    <a:lnTo>
                      <a:pt x="149" y="856"/>
                    </a:lnTo>
                    <a:lnTo>
                      <a:pt x="223" y="724"/>
                    </a:lnTo>
                    <a:lnTo>
                      <a:pt x="303" y="603"/>
                    </a:lnTo>
                    <a:lnTo>
                      <a:pt x="401" y="488"/>
                    </a:lnTo>
                    <a:lnTo>
                      <a:pt x="504" y="385"/>
                    </a:lnTo>
                    <a:lnTo>
                      <a:pt x="624" y="287"/>
                    </a:lnTo>
                    <a:lnTo>
                      <a:pt x="755" y="207"/>
                    </a:lnTo>
                    <a:lnTo>
                      <a:pt x="841" y="155"/>
                    </a:lnTo>
                    <a:lnTo>
                      <a:pt x="932" y="115"/>
                    </a:lnTo>
                    <a:lnTo>
                      <a:pt x="1024" y="81"/>
                    </a:lnTo>
                    <a:lnTo>
                      <a:pt x="1115" y="52"/>
                    </a:lnTo>
                    <a:lnTo>
                      <a:pt x="1213" y="29"/>
                    </a:lnTo>
                    <a:lnTo>
                      <a:pt x="1310" y="18"/>
                    </a:lnTo>
                    <a:lnTo>
                      <a:pt x="1407" y="6"/>
                    </a:lnTo>
                    <a:lnTo>
                      <a:pt x="1510" y="0"/>
                    </a:lnTo>
                    <a:lnTo>
                      <a:pt x="1510" y="1516"/>
                    </a:lnTo>
                    <a:lnTo>
                      <a:pt x="201" y="2273"/>
                    </a:lnTo>
                    <a:close/>
                  </a:path>
                </a:pathLst>
              </a:custGeom>
              <a:solidFill>
                <a:schemeClr val="accent1"/>
              </a:solidFill>
              <a:ln cap="flat" cmpd="sng" w="571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174" name="Google Shape;6174;p167"/>
            <p:cNvGrpSpPr/>
            <p:nvPr/>
          </p:nvGrpSpPr>
          <p:grpSpPr>
            <a:xfrm>
              <a:off x="4307562" y="1874367"/>
              <a:ext cx="3335575" cy="3342519"/>
              <a:chOff x="-3741738" y="484188"/>
              <a:chExt cx="4792663" cy="4811712"/>
            </a:xfrm>
          </p:grpSpPr>
          <p:sp>
            <p:nvSpPr>
              <p:cNvPr id="6175" name="Google Shape;6175;p167"/>
              <p:cNvSpPr/>
              <p:nvPr/>
            </p:nvSpPr>
            <p:spPr>
              <a:xfrm>
                <a:off x="-1344613" y="484188"/>
                <a:ext cx="2395538" cy="3608386"/>
              </a:xfrm>
              <a:custGeom>
                <a:rect b="b" l="l" r="r" t="t"/>
                <a:pathLst>
                  <a:path extrusionOk="0" h="2273" w="1509">
                    <a:moveTo>
                      <a:pt x="0" y="0"/>
                    </a:moveTo>
                    <a:lnTo>
                      <a:pt x="154" y="12"/>
                    </a:lnTo>
                    <a:lnTo>
                      <a:pt x="303" y="35"/>
                    </a:lnTo>
                    <a:lnTo>
                      <a:pt x="446" y="69"/>
                    </a:lnTo>
                    <a:lnTo>
                      <a:pt x="589" y="121"/>
                    </a:lnTo>
                    <a:lnTo>
                      <a:pt x="720" y="184"/>
                    </a:lnTo>
                    <a:lnTo>
                      <a:pt x="840" y="259"/>
                    </a:lnTo>
                    <a:lnTo>
                      <a:pt x="960" y="350"/>
                    </a:lnTo>
                    <a:lnTo>
                      <a:pt x="1069" y="448"/>
                    </a:lnTo>
                    <a:lnTo>
                      <a:pt x="1166" y="551"/>
                    </a:lnTo>
                    <a:lnTo>
                      <a:pt x="1252" y="672"/>
                    </a:lnTo>
                    <a:lnTo>
                      <a:pt x="1326" y="798"/>
                    </a:lnTo>
                    <a:lnTo>
                      <a:pt x="1389" y="930"/>
                    </a:lnTo>
                    <a:lnTo>
                      <a:pt x="1441" y="1068"/>
                    </a:lnTo>
                    <a:lnTo>
                      <a:pt x="1481" y="1211"/>
                    </a:lnTo>
                    <a:lnTo>
                      <a:pt x="1504" y="1361"/>
                    </a:lnTo>
                    <a:lnTo>
                      <a:pt x="1509" y="1516"/>
                    </a:lnTo>
                    <a:lnTo>
                      <a:pt x="1504" y="1619"/>
                    </a:lnTo>
                    <a:lnTo>
                      <a:pt x="1498" y="1717"/>
                    </a:lnTo>
                    <a:lnTo>
                      <a:pt x="1481" y="1814"/>
                    </a:lnTo>
                    <a:lnTo>
                      <a:pt x="1458" y="1912"/>
                    </a:lnTo>
                    <a:lnTo>
                      <a:pt x="1429" y="2004"/>
                    </a:lnTo>
                    <a:lnTo>
                      <a:pt x="1395" y="2095"/>
                    </a:lnTo>
                    <a:lnTo>
                      <a:pt x="1355" y="2187"/>
                    </a:lnTo>
                    <a:lnTo>
                      <a:pt x="1309" y="2273"/>
                    </a:lnTo>
                    <a:lnTo>
                      <a:pt x="0" y="15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571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6" name="Google Shape;6176;p167"/>
              <p:cNvSpPr/>
              <p:nvPr/>
            </p:nvSpPr>
            <p:spPr>
              <a:xfrm>
                <a:off x="-3422651" y="2890838"/>
                <a:ext cx="4156076" cy="2405062"/>
              </a:xfrm>
              <a:custGeom>
                <a:rect b="b" l="l" r="r" t="t"/>
                <a:pathLst>
                  <a:path extrusionOk="0" h="1515" w="2618">
                    <a:moveTo>
                      <a:pt x="2618" y="757"/>
                    </a:moveTo>
                    <a:lnTo>
                      <a:pt x="2532" y="889"/>
                    </a:lnTo>
                    <a:lnTo>
                      <a:pt x="2435" y="1010"/>
                    </a:lnTo>
                    <a:lnTo>
                      <a:pt x="2332" y="1119"/>
                    </a:lnTo>
                    <a:lnTo>
                      <a:pt x="2218" y="1211"/>
                    </a:lnTo>
                    <a:lnTo>
                      <a:pt x="2098" y="1297"/>
                    </a:lnTo>
                    <a:lnTo>
                      <a:pt x="1972" y="1366"/>
                    </a:lnTo>
                    <a:lnTo>
                      <a:pt x="1835" y="1423"/>
                    </a:lnTo>
                    <a:lnTo>
                      <a:pt x="1698" y="1463"/>
                    </a:lnTo>
                    <a:lnTo>
                      <a:pt x="1555" y="1498"/>
                    </a:lnTo>
                    <a:lnTo>
                      <a:pt x="1412" y="1515"/>
                    </a:lnTo>
                    <a:lnTo>
                      <a:pt x="1269" y="1515"/>
                    </a:lnTo>
                    <a:lnTo>
                      <a:pt x="1120" y="1509"/>
                    </a:lnTo>
                    <a:lnTo>
                      <a:pt x="977" y="1480"/>
                    </a:lnTo>
                    <a:lnTo>
                      <a:pt x="834" y="1440"/>
                    </a:lnTo>
                    <a:lnTo>
                      <a:pt x="691" y="1383"/>
                    </a:lnTo>
                    <a:lnTo>
                      <a:pt x="554" y="1314"/>
                    </a:lnTo>
                    <a:lnTo>
                      <a:pt x="388" y="1205"/>
                    </a:lnTo>
                    <a:lnTo>
                      <a:pt x="240" y="1073"/>
                    </a:lnTo>
                    <a:lnTo>
                      <a:pt x="108" y="924"/>
                    </a:lnTo>
                    <a:lnTo>
                      <a:pt x="0" y="757"/>
                    </a:lnTo>
                    <a:lnTo>
                      <a:pt x="1309" y="0"/>
                    </a:lnTo>
                    <a:lnTo>
                      <a:pt x="2618" y="757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571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7" name="Google Shape;6177;p167"/>
              <p:cNvSpPr/>
              <p:nvPr/>
            </p:nvSpPr>
            <p:spPr>
              <a:xfrm>
                <a:off x="-3741738" y="484188"/>
                <a:ext cx="2397124" cy="3608386"/>
              </a:xfrm>
              <a:custGeom>
                <a:rect b="b" l="l" r="r" t="t"/>
                <a:pathLst>
                  <a:path extrusionOk="0" h="2273" w="1510">
                    <a:moveTo>
                      <a:pt x="201" y="2273"/>
                    </a:moveTo>
                    <a:lnTo>
                      <a:pt x="132" y="2136"/>
                    </a:lnTo>
                    <a:lnTo>
                      <a:pt x="75" y="1998"/>
                    </a:lnTo>
                    <a:lnTo>
                      <a:pt x="35" y="1854"/>
                    </a:lnTo>
                    <a:lnTo>
                      <a:pt x="12" y="1705"/>
                    </a:lnTo>
                    <a:lnTo>
                      <a:pt x="0" y="1562"/>
                    </a:lnTo>
                    <a:lnTo>
                      <a:pt x="0" y="1412"/>
                    </a:lnTo>
                    <a:lnTo>
                      <a:pt x="18" y="1269"/>
                    </a:lnTo>
                    <a:lnTo>
                      <a:pt x="52" y="1125"/>
                    </a:lnTo>
                    <a:lnTo>
                      <a:pt x="92" y="988"/>
                    </a:lnTo>
                    <a:lnTo>
                      <a:pt x="149" y="856"/>
                    </a:lnTo>
                    <a:lnTo>
                      <a:pt x="223" y="724"/>
                    </a:lnTo>
                    <a:lnTo>
                      <a:pt x="303" y="603"/>
                    </a:lnTo>
                    <a:lnTo>
                      <a:pt x="401" y="488"/>
                    </a:lnTo>
                    <a:lnTo>
                      <a:pt x="504" y="385"/>
                    </a:lnTo>
                    <a:lnTo>
                      <a:pt x="624" y="287"/>
                    </a:lnTo>
                    <a:lnTo>
                      <a:pt x="755" y="207"/>
                    </a:lnTo>
                    <a:lnTo>
                      <a:pt x="841" y="155"/>
                    </a:lnTo>
                    <a:lnTo>
                      <a:pt x="932" y="115"/>
                    </a:lnTo>
                    <a:lnTo>
                      <a:pt x="1024" y="81"/>
                    </a:lnTo>
                    <a:lnTo>
                      <a:pt x="1115" y="52"/>
                    </a:lnTo>
                    <a:lnTo>
                      <a:pt x="1213" y="29"/>
                    </a:lnTo>
                    <a:lnTo>
                      <a:pt x="1310" y="18"/>
                    </a:lnTo>
                    <a:lnTo>
                      <a:pt x="1407" y="6"/>
                    </a:lnTo>
                    <a:lnTo>
                      <a:pt x="1510" y="0"/>
                    </a:lnTo>
                    <a:lnTo>
                      <a:pt x="1510" y="1516"/>
                    </a:lnTo>
                    <a:lnTo>
                      <a:pt x="201" y="2273"/>
                    </a:lnTo>
                    <a:close/>
                  </a:path>
                </a:pathLst>
              </a:custGeom>
              <a:solidFill>
                <a:schemeClr val="lt1"/>
              </a:solidFill>
              <a:ln cap="flat" cmpd="sng" w="5715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6178" name="Google Shape;6178;p167"/>
          <p:cNvSpPr/>
          <p:nvPr/>
        </p:nvSpPr>
        <p:spPr>
          <a:xfrm flipH="1" rot="1136527">
            <a:off x="4842855" y="2148864"/>
            <a:ext cx="2514562" cy="2502271"/>
          </a:xfrm>
          <a:prstGeom prst="blockArc">
            <a:avLst>
              <a:gd fmla="val 11075495" name="adj1"/>
              <a:gd fmla="val 15378897" name="adj2"/>
              <a:gd fmla="val 11039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9" name="Google Shape;6179;p167"/>
          <p:cNvSpPr/>
          <p:nvPr/>
        </p:nvSpPr>
        <p:spPr>
          <a:xfrm rot="-1136527">
            <a:off x="4598209" y="2148864"/>
            <a:ext cx="2514562" cy="2502271"/>
          </a:xfrm>
          <a:prstGeom prst="blockArc">
            <a:avLst>
              <a:gd fmla="val 11075495" name="adj1"/>
              <a:gd fmla="val 15378897" name="adj2"/>
              <a:gd fmla="val 11039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0" name="Google Shape;6180;p167"/>
          <p:cNvSpPr/>
          <p:nvPr/>
        </p:nvSpPr>
        <p:spPr>
          <a:xfrm rot="-7770851">
            <a:off x="4761044" y="2402916"/>
            <a:ext cx="2514562" cy="2502271"/>
          </a:xfrm>
          <a:prstGeom prst="blockArc">
            <a:avLst>
              <a:gd fmla="val 11075495" name="adj1"/>
              <a:gd fmla="val 15378897" name="adj2"/>
              <a:gd fmla="val 11039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1" name="Google Shape;6181;p167"/>
          <p:cNvSpPr txBox="1"/>
          <p:nvPr/>
        </p:nvSpPr>
        <p:spPr>
          <a:xfrm>
            <a:off x="8234567" y="2169056"/>
            <a:ext cx="25833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1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2" name="Google Shape;6182;p167"/>
          <p:cNvSpPr txBox="1"/>
          <p:nvPr/>
        </p:nvSpPr>
        <p:spPr>
          <a:xfrm>
            <a:off x="8234567" y="2480662"/>
            <a:ext cx="258338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3" name="Google Shape;6183;p167"/>
          <p:cNvSpPr txBox="1"/>
          <p:nvPr/>
        </p:nvSpPr>
        <p:spPr>
          <a:xfrm>
            <a:off x="7234528" y="4722515"/>
            <a:ext cx="25833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184" name="Google Shape;6184;p167"/>
          <p:cNvSpPr txBox="1"/>
          <p:nvPr/>
        </p:nvSpPr>
        <p:spPr>
          <a:xfrm>
            <a:off x="7234528" y="5034121"/>
            <a:ext cx="258338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5" name="Google Shape;6185;p167"/>
          <p:cNvSpPr txBox="1"/>
          <p:nvPr/>
        </p:nvSpPr>
        <p:spPr>
          <a:xfrm>
            <a:off x="1233959" y="2016529"/>
            <a:ext cx="25833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6" name="Google Shape;6186;p167"/>
          <p:cNvSpPr txBox="1"/>
          <p:nvPr/>
        </p:nvSpPr>
        <p:spPr>
          <a:xfrm>
            <a:off x="1233959" y="2328135"/>
            <a:ext cx="258338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7" name="Google Shape;6187;p167"/>
          <p:cNvSpPr/>
          <p:nvPr/>
        </p:nvSpPr>
        <p:spPr>
          <a:xfrm flipH="1">
            <a:off x="7253751" y="2332586"/>
            <a:ext cx="872198" cy="872198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8" name="Google Shape;6188;p167"/>
          <p:cNvSpPr txBox="1"/>
          <p:nvPr/>
        </p:nvSpPr>
        <p:spPr>
          <a:xfrm>
            <a:off x="7413536" y="2406768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6189" name="Google Shape;6189;p167"/>
          <p:cNvSpPr/>
          <p:nvPr/>
        </p:nvSpPr>
        <p:spPr>
          <a:xfrm>
            <a:off x="3972314" y="2231354"/>
            <a:ext cx="872198" cy="872198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0" name="Google Shape;6190;p167"/>
          <p:cNvSpPr txBox="1"/>
          <p:nvPr/>
        </p:nvSpPr>
        <p:spPr>
          <a:xfrm>
            <a:off x="4132099" y="2251526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6191" name="Google Shape;6191;p167"/>
          <p:cNvSpPr/>
          <p:nvPr/>
        </p:nvSpPr>
        <p:spPr>
          <a:xfrm rot="10800000">
            <a:off x="5649641" y="4758176"/>
            <a:ext cx="872198" cy="872198"/>
          </a:xfrm>
          <a:prstGeom prst="ellipse">
            <a:avLst/>
          </a:prstGeom>
          <a:solidFill>
            <a:schemeClr val="accent3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2" name="Google Shape;6192;p167"/>
          <p:cNvSpPr txBox="1"/>
          <p:nvPr/>
        </p:nvSpPr>
        <p:spPr>
          <a:xfrm>
            <a:off x="5809426" y="4774428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6193" name="Google Shape;6193;p167"/>
          <p:cNvSpPr txBox="1"/>
          <p:nvPr/>
        </p:nvSpPr>
        <p:spPr>
          <a:xfrm>
            <a:off x="5067465" y="3315873"/>
            <a:ext cx="18175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194" name="Google Shape;6194;p167"/>
          <p:cNvSpPr/>
          <p:nvPr/>
        </p:nvSpPr>
        <p:spPr>
          <a:xfrm>
            <a:off x="5091699" y="2662150"/>
            <a:ext cx="1769108" cy="1769111"/>
          </a:xfrm>
          <a:prstGeom prst="ellipse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98" name="Shape 6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9" name="Google Shape;6199;p16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6200" name="Google Shape;6200;p168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01" name="Google Shape;6201;p168"/>
          <p:cNvSpPr/>
          <p:nvPr/>
        </p:nvSpPr>
        <p:spPr>
          <a:xfrm>
            <a:off x="4274062" y="1809345"/>
            <a:ext cx="3404382" cy="3404382"/>
          </a:xfrm>
          <a:prstGeom prst="blockArc">
            <a:avLst>
              <a:gd fmla="val 10797617" name="adj1"/>
              <a:gd fmla="val 16093453" name="adj2"/>
              <a:gd fmla="val 10874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2" name="Google Shape;6202;p168"/>
          <p:cNvSpPr/>
          <p:nvPr/>
        </p:nvSpPr>
        <p:spPr>
          <a:xfrm>
            <a:off x="4541348" y="2076631"/>
            <a:ext cx="2869810" cy="2869810"/>
          </a:xfrm>
          <a:prstGeom prst="blockArc">
            <a:avLst>
              <a:gd fmla="val 11812030" name="adj1"/>
              <a:gd fmla="val 15378897" name="adj2"/>
              <a:gd fmla="val 11039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3" name="Google Shape;6203;p168"/>
          <p:cNvSpPr/>
          <p:nvPr/>
        </p:nvSpPr>
        <p:spPr>
          <a:xfrm>
            <a:off x="4217792" y="1753074"/>
            <a:ext cx="872198" cy="872198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4" name="Google Shape;6204;p168"/>
          <p:cNvSpPr/>
          <p:nvPr/>
        </p:nvSpPr>
        <p:spPr>
          <a:xfrm flipH="1">
            <a:off x="4274063" y="1809345"/>
            <a:ext cx="3404382" cy="3404382"/>
          </a:xfrm>
          <a:prstGeom prst="blockArc">
            <a:avLst>
              <a:gd fmla="val 10797617" name="adj1"/>
              <a:gd fmla="val 16093453" name="adj2"/>
              <a:gd fmla="val 10874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5" name="Google Shape;6205;p168"/>
          <p:cNvSpPr/>
          <p:nvPr/>
        </p:nvSpPr>
        <p:spPr>
          <a:xfrm flipH="1">
            <a:off x="4541349" y="2076631"/>
            <a:ext cx="2869810" cy="2869810"/>
          </a:xfrm>
          <a:prstGeom prst="blockArc">
            <a:avLst>
              <a:gd fmla="val 11812030" name="adj1"/>
              <a:gd fmla="val 15378897" name="adj2"/>
              <a:gd fmla="val 11039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6" name="Google Shape;6206;p168"/>
          <p:cNvSpPr/>
          <p:nvPr/>
        </p:nvSpPr>
        <p:spPr>
          <a:xfrm flipH="1">
            <a:off x="6862517" y="1753074"/>
            <a:ext cx="872198" cy="872198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7" name="Google Shape;6207;p168"/>
          <p:cNvSpPr/>
          <p:nvPr/>
        </p:nvSpPr>
        <p:spPr>
          <a:xfrm flipH="1" rot="10800000">
            <a:off x="4274062" y="1879683"/>
            <a:ext cx="3404382" cy="3404382"/>
          </a:xfrm>
          <a:prstGeom prst="blockArc">
            <a:avLst>
              <a:gd fmla="val 10797617" name="adj1"/>
              <a:gd fmla="val 16093453" name="adj2"/>
              <a:gd fmla="val 10874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8" name="Google Shape;6208;p168"/>
          <p:cNvSpPr/>
          <p:nvPr/>
        </p:nvSpPr>
        <p:spPr>
          <a:xfrm flipH="1" rot="10800000">
            <a:off x="4541348" y="2146969"/>
            <a:ext cx="2869810" cy="2869810"/>
          </a:xfrm>
          <a:prstGeom prst="blockArc">
            <a:avLst>
              <a:gd fmla="val 11812030" name="adj1"/>
              <a:gd fmla="val 15378897" name="adj2"/>
              <a:gd fmla="val 11039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9" name="Google Shape;6209;p168"/>
          <p:cNvSpPr/>
          <p:nvPr/>
        </p:nvSpPr>
        <p:spPr>
          <a:xfrm flipH="1" rot="10800000">
            <a:off x="4217792" y="4468138"/>
            <a:ext cx="872198" cy="872198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0" name="Google Shape;6210;p168"/>
          <p:cNvSpPr/>
          <p:nvPr/>
        </p:nvSpPr>
        <p:spPr>
          <a:xfrm rot="10800000">
            <a:off x="4274063" y="1879683"/>
            <a:ext cx="3404382" cy="3404382"/>
          </a:xfrm>
          <a:prstGeom prst="blockArc">
            <a:avLst>
              <a:gd fmla="val 10797617" name="adj1"/>
              <a:gd fmla="val 16093453" name="adj2"/>
              <a:gd fmla="val 10874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1" name="Google Shape;6211;p168"/>
          <p:cNvSpPr/>
          <p:nvPr/>
        </p:nvSpPr>
        <p:spPr>
          <a:xfrm rot="10800000">
            <a:off x="4541349" y="2146969"/>
            <a:ext cx="2869810" cy="2869810"/>
          </a:xfrm>
          <a:prstGeom prst="blockArc">
            <a:avLst>
              <a:gd fmla="val 11812030" name="adj1"/>
              <a:gd fmla="val 15378897" name="adj2"/>
              <a:gd fmla="val 11039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2" name="Google Shape;6212;p168"/>
          <p:cNvSpPr/>
          <p:nvPr/>
        </p:nvSpPr>
        <p:spPr>
          <a:xfrm rot="10800000">
            <a:off x="6862517" y="4468138"/>
            <a:ext cx="872198" cy="872198"/>
          </a:xfrm>
          <a:prstGeom prst="ellipse">
            <a:avLst/>
          </a:prstGeom>
          <a:solidFill>
            <a:schemeClr val="accent3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3" name="Google Shape;6213;p168"/>
          <p:cNvSpPr txBox="1"/>
          <p:nvPr/>
        </p:nvSpPr>
        <p:spPr>
          <a:xfrm>
            <a:off x="1443097" y="1516445"/>
            <a:ext cx="25833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18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4" name="Google Shape;6214;p168"/>
          <p:cNvSpPr txBox="1"/>
          <p:nvPr/>
        </p:nvSpPr>
        <p:spPr>
          <a:xfrm>
            <a:off x="1443097" y="1828051"/>
            <a:ext cx="258338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5" name="Google Shape;6215;p168"/>
          <p:cNvSpPr txBox="1"/>
          <p:nvPr/>
        </p:nvSpPr>
        <p:spPr>
          <a:xfrm>
            <a:off x="1443097" y="4456593"/>
            <a:ext cx="25833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18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6" name="Google Shape;6216;p168"/>
          <p:cNvSpPr txBox="1"/>
          <p:nvPr/>
        </p:nvSpPr>
        <p:spPr>
          <a:xfrm>
            <a:off x="1443097" y="4768199"/>
            <a:ext cx="258338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7" name="Google Shape;6217;p168"/>
          <p:cNvSpPr txBox="1"/>
          <p:nvPr/>
        </p:nvSpPr>
        <p:spPr>
          <a:xfrm>
            <a:off x="7922635" y="1516445"/>
            <a:ext cx="25833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218" name="Google Shape;6218;p168"/>
          <p:cNvSpPr txBox="1"/>
          <p:nvPr/>
        </p:nvSpPr>
        <p:spPr>
          <a:xfrm>
            <a:off x="7922635" y="1828051"/>
            <a:ext cx="258338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9" name="Google Shape;6219;p168"/>
          <p:cNvSpPr txBox="1"/>
          <p:nvPr/>
        </p:nvSpPr>
        <p:spPr>
          <a:xfrm>
            <a:off x="7922635" y="4456593"/>
            <a:ext cx="2583380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C28800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1800">
              <a:solidFill>
                <a:srgbClr val="C288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0" name="Google Shape;6220;p168"/>
          <p:cNvSpPr txBox="1"/>
          <p:nvPr/>
        </p:nvSpPr>
        <p:spPr>
          <a:xfrm>
            <a:off x="7922635" y="4768199"/>
            <a:ext cx="258338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1" name="Google Shape;6221;p168"/>
          <p:cNvSpPr txBox="1"/>
          <p:nvPr/>
        </p:nvSpPr>
        <p:spPr>
          <a:xfrm>
            <a:off x="7022302" y="1827256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6222" name="Google Shape;6222;p168"/>
          <p:cNvSpPr txBox="1"/>
          <p:nvPr/>
        </p:nvSpPr>
        <p:spPr>
          <a:xfrm>
            <a:off x="4377577" y="1773246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6223" name="Google Shape;6223;p168"/>
          <p:cNvSpPr txBox="1"/>
          <p:nvPr/>
        </p:nvSpPr>
        <p:spPr>
          <a:xfrm>
            <a:off x="7022302" y="4484390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6224" name="Google Shape;6224;p168"/>
          <p:cNvSpPr txBox="1"/>
          <p:nvPr/>
        </p:nvSpPr>
        <p:spPr>
          <a:xfrm>
            <a:off x="4374411" y="4533977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6225" name="Google Shape;6225;p168"/>
          <p:cNvSpPr txBox="1"/>
          <p:nvPr/>
        </p:nvSpPr>
        <p:spPr>
          <a:xfrm>
            <a:off x="5067465" y="3315873"/>
            <a:ext cx="18175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226" name="Google Shape;6226;p168"/>
          <p:cNvSpPr/>
          <p:nvPr/>
        </p:nvSpPr>
        <p:spPr>
          <a:xfrm>
            <a:off x="5091699" y="2662150"/>
            <a:ext cx="1769108" cy="1769111"/>
          </a:xfrm>
          <a:prstGeom prst="ellipse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0" name="Shape 6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1" name="Google Shape;6231;p16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6232" name="Google Shape;6232;p169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233" name="Google Shape;6233;p169"/>
          <p:cNvSpPr/>
          <p:nvPr/>
        </p:nvSpPr>
        <p:spPr>
          <a:xfrm>
            <a:off x="5976823" y="1790700"/>
            <a:ext cx="1634363" cy="1715815"/>
          </a:xfrm>
          <a:custGeom>
            <a:rect b="b" l="l" r="r" t="t"/>
            <a:pathLst>
              <a:path extrusionOk="0" h="1515" w="1435">
                <a:moveTo>
                  <a:pt x="0" y="0"/>
                </a:moveTo>
                <a:lnTo>
                  <a:pt x="120" y="6"/>
                </a:lnTo>
                <a:lnTo>
                  <a:pt x="240" y="23"/>
                </a:lnTo>
                <a:lnTo>
                  <a:pt x="354" y="46"/>
                </a:lnTo>
                <a:lnTo>
                  <a:pt x="469" y="75"/>
                </a:lnTo>
                <a:lnTo>
                  <a:pt x="583" y="121"/>
                </a:lnTo>
                <a:lnTo>
                  <a:pt x="686" y="167"/>
                </a:lnTo>
                <a:lnTo>
                  <a:pt x="789" y="224"/>
                </a:lnTo>
                <a:lnTo>
                  <a:pt x="886" y="293"/>
                </a:lnTo>
                <a:lnTo>
                  <a:pt x="978" y="362"/>
                </a:lnTo>
                <a:lnTo>
                  <a:pt x="1063" y="442"/>
                </a:lnTo>
                <a:lnTo>
                  <a:pt x="1143" y="528"/>
                </a:lnTo>
                <a:lnTo>
                  <a:pt x="1218" y="620"/>
                </a:lnTo>
                <a:lnTo>
                  <a:pt x="1281" y="723"/>
                </a:lnTo>
                <a:lnTo>
                  <a:pt x="1343" y="827"/>
                </a:lnTo>
                <a:lnTo>
                  <a:pt x="1395" y="936"/>
                </a:lnTo>
                <a:lnTo>
                  <a:pt x="1435" y="1050"/>
                </a:lnTo>
                <a:lnTo>
                  <a:pt x="0" y="151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4" name="Google Shape;6234;p169"/>
          <p:cNvSpPr/>
          <p:nvPr/>
        </p:nvSpPr>
        <p:spPr>
          <a:xfrm>
            <a:off x="5976823" y="2979879"/>
            <a:ext cx="1718643" cy="1917409"/>
          </a:xfrm>
          <a:custGeom>
            <a:rect b="b" l="l" r="r" t="t"/>
            <a:pathLst>
              <a:path extrusionOk="0" h="1693" w="1509">
                <a:moveTo>
                  <a:pt x="1435" y="0"/>
                </a:moveTo>
                <a:lnTo>
                  <a:pt x="1469" y="115"/>
                </a:lnTo>
                <a:lnTo>
                  <a:pt x="1492" y="236"/>
                </a:lnTo>
                <a:lnTo>
                  <a:pt x="1504" y="356"/>
                </a:lnTo>
                <a:lnTo>
                  <a:pt x="1509" y="471"/>
                </a:lnTo>
                <a:lnTo>
                  <a:pt x="1504" y="591"/>
                </a:lnTo>
                <a:lnTo>
                  <a:pt x="1492" y="706"/>
                </a:lnTo>
                <a:lnTo>
                  <a:pt x="1469" y="821"/>
                </a:lnTo>
                <a:lnTo>
                  <a:pt x="1435" y="936"/>
                </a:lnTo>
                <a:lnTo>
                  <a:pt x="1395" y="1045"/>
                </a:lnTo>
                <a:lnTo>
                  <a:pt x="1343" y="1154"/>
                </a:lnTo>
                <a:lnTo>
                  <a:pt x="1286" y="1257"/>
                </a:lnTo>
                <a:lnTo>
                  <a:pt x="1223" y="1355"/>
                </a:lnTo>
                <a:lnTo>
                  <a:pt x="1149" y="1446"/>
                </a:lnTo>
                <a:lnTo>
                  <a:pt x="1069" y="1538"/>
                </a:lnTo>
                <a:lnTo>
                  <a:pt x="983" y="1618"/>
                </a:lnTo>
                <a:lnTo>
                  <a:pt x="886" y="1693"/>
                </a:lnTo>
                <a:lnTo>
                  <a:pt x="0" y="465"/>
                </a:lnTo>
                <a:lnTo>
                  <a:pt x="1435" y="0"/>
                </a:lnTo>
                <a:close/>
              </a:path>
            </a:pathLst>
          </a:custGeom>
          <a:solidFill>
            <a:schemeClr val="accent2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5" name="Google Shape;6235;p169"/>
          <p:cNvSpPr/>
          <p:nvPr/>
        </p:nvSpPr>
        <p:spPr>
          <a:xfrm>
            <a:off x="4967731" y="3506515"/>
            <a:ext cx="2018181" cy="1722611"/>
          </a:xfrm>
          <a:custGeom>
            <a:rect b="b" l="l" r="r" t="t"/>
            <a:pathLst>
              <a:path extrusionOk="0" h="1521" w="1772">
                <a:moveTo>
                  <a:pt x="1772" y="1228"/>
                </a:moveTo>
                <a:lnTo>
                  <a:pt x="1669" y="1297"/>
                </a:lnTo>
                <a:lnTo>
                  <a:pt x="1566" y="1354"/>
                </a:lnTo>
                <a:lnTo>
                  <a:pt x="1458" y="1406"/>
                </a:lnTo>
                <a:lnTo>
                  <a:pt x="1343" y="1446"/>
                </a:lnTo>
                <a:lnTo>
                  <a:pt x="1235" y="1475"/>
                </a:lnTo>
                <a:lnTo>
                  <a:pt x="1120" y="1498"/>
                </a:lnTo>
                <a:lnTo>
                  <a:pt x="1000" y="1515"/>
                </a:lnTo>
                <a:lnTo>
                  <a:pt x="886" y="1521"/>
                </a:lnTo>
                <a:lnTo>
                  <a:pt x="766" y="1515"/>
                </a:lnTo>
                <a:lnTo>
                  <a:pt x="651" y="1498"/>
                </a:lnTo>
                <a:lnTo>
                  <a:pt x="537" y="1475"/>
                </a:lnTo>
                <a:lnTo>
                  <a:pt x="423" y="1446"/>
                </a:lnTo>
                <a:lnTo>
                  <a:pt x="314" y="1406"/>
                </a:lnTo>
                <a:lnTo>
                  <a:pt x="205" y="1354"/>
                </a:lnTo>
                <a:lnTo>
                  <a:pt x="97" y="1297"/>
                </a:lnTo>
                <a:lnTo>
                  <a:pt x="0" y="1228"/>
                </a:lnTo>
                <a:lnTo>
                  <a:pt x="886" y="0"/>
                </a:lnTo>
                <a:lnTo>
                  <a:pt x="1772" y="1228"/>
                </a:lnTo>
                <a:close/>
              </a:path>
            </a:pathLst>
          </a:custGeom>
          <a:solidFill>
            <a:schemeClr val="accent3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6" name="Google Shape;6236;p169"/>
          <p:cNvSpPr/>
          <p:nvPr/>
        </p:nvSpPr>
        <p:spPr>
          <a:xfrm>
            <a:off x="4257040" y="2979879"/>
            <a:ext cx="1719782" cy="1917409"/>
          </a:xfrm>
          <a:custGeom>
            <a:rect b="b" l="l" r="r" t="t"/>
            <a:pathLst>
              <a:path extrusionOk="0" h="1693" w="1510">
                <a:moveTo>
                  <a:pt x="624" y="1693"/>
                </a:moveTo>
                <a:lnTo>
                  <a:pt x="526" y="1618"/>
                </a:lnTo>
                <a:lnTo>
                  <a:pt x="435" y="1538"/>
                </a:lnTo>
                <a:lnTo>
                  <a:pt x="355" y="1446"/>
                </a:lnTo>
                <a:lnTo>
                  <a:pt x="286" y="1355"/>
                </a:lnTo>
                <a:lnTo>
                  <a:pt x="218" y="1257"/>
                </a:lnTo>
                <a:lnTo>
                  <a:pt x="161" y="1154"/>
                </a:lnTo>
                <a:lnTo>
                  <a:pt x="115" y="1045"/>
                </a:lnTo>
                <a:lnTo>
                  <a:pt x="75" y="936"/>
                </a:lnTo>
                <a:lnTo>
                  <a:pt x="40" y="821"/>
                </a:lnTo>
                <a:lnTo>
                  <a:pt x="18" y="706"/>
                </a:lnTo>
                <a:lnTo>
                  <a:pt x="6" y="591"/>
                </a:lnTo>
                <a:lnTo>
                  <a:pt x="0" y="471"/>
                </a:lnTo>
                <a:lnTo>
                  <a:pt x="0" y="356"/>
                </a:lnTo>
                <a:lnTo>
                  <a:pt x="18" y="236"/>
                </a:lnTo>
                <a:lnTo>
                  <a:pt x="40" y="115"/>
                </a:lnTo>
                <a:lnTo>
                  <a:pt x="75" y="0"/>
                </a:lnTo>
                <a:lnTo>
                  <a:pt x="1510" y="465"/>
                </a:lnTo>
                <a:lnTo>
                  <a:pt x="624" y="1693"/>
                </a:lnTo>
                <a:close/>
              </a:path>
            </a:pathLst>
          </a:custGeom>
          <a:solidFill>
            <a:schemeClr val="accent4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7" name="Google Shape;6237;p169"/>
          <p:cNvSpPr/>
          <p:nvPr/>
        </p:nvSpPr>
        <p:spPr>
          <a:xfrm>
            <a:off x="4342460" y="1790700"/>
            <a:ext cx="1634363" cy="1715815"/>
          </a:xfrm>
          <a:custGeom>
            <a:rect b="b" l="l" r="r" t="t"/>
            <a:pathLst>
              <a:path extrusionOk="0" h="1515" w="1435">
                <a:moveTo>
                  <a:pt x="0" y="1050"/>
                </a:moveTo>
                <a:lnTo>
                  <a:pt x="40" y="936"/>
                </a:lnTo>
                <a:lnTo>
                  <a:pt x="91" y="827"/>
                </a:lnTo>
                <a:lnTo>
                  <a:pt x="148" y="723"/>
                </a:lnTo>
                <a:lnTo>
                  <a:pt x="217" y="620"/>
                </a:lnTo>
                <a:lnTo>
                  <a:pt x="291" y="528"/>
                </a:lnTo>
                <a:lnTo>
                  <a:pt x="366" y="442"/>
                </a:lnTo>
                <a:lnTo>
                  <a:pt x="457" y="362"/>
                </a:lnTo>
                <a:lnTo>
                  <a:pt x="549" y="293"/>
                </a:lnTo>
                <a:lnTo>
                  <a:pt x="646" y="224"/>
                </a:lnTo>
                <a:lnTo>
                  <a:pt x="743" y="167"/>
                </a:lnTo>
                <a:lnTo>
                  <a:pt x="852" y="121"/>
                </a:lnTo>
                <a:lnTo>
                  <a:pt x="960" y="75"/>
                </a:lnTo>
                <a:lnTo>
                  <a:pt x="1075" y="46"/>
                </a:lnTo>
                <a:lnTo>
                  <a:pt x="1195" y="23"/>
                </a:lnTo>
                <a:lnTo>
                  <a:pt x="1315" y="6"/>
                </a:lnTo>
                <a:lnTo>
                  <a:pt x="1435" y="0"/>
                </a:lnTo>
                <a:lnTo>
                  <a:pt x="1435" y="1515"/>
                </a:lnTo>
                <a:lnTo>
                  <a:pt x="0" y="1050"/>
                </a:lnTo>
                <a:close/>
              </a:path>
            </a:pathLst>
          </a:custGeom>
          <a:solidFill>
            <a:schemeClr val="accent5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38" name="Google Shape;6238;p169"/>
          <p:cNvGrpSpPr/>
          <p:nvPr/>
        </p:nvGrpSpPr>
        <p:grpSpPr>
          <a:xfrm>
            <a:off x="4655959" y="2188287"/>
            <a:ext cx="2640588" cy="2643253"/>
            <a:chOff x="-1921256" y="1769187"/>
            <a:chExt cx="2640588" cy="2643253"/>
          </a:xfrm>
        </p:grpSpPr>
        <p:sp>
          <p:nvSpPr>
            <p:cNvPr id="6239" name="Google Shape;6239;p169"/>
            <p:cNvSpPr/>
            <p:nvPr/>
          </p:nvSpPr>
          <p:spPr>
            <a:xfrm>
              <a:off x="-600525" y="1769187"/>
              <a:ext cx="1255132" cy="1319015"/>
            </a:xfrm>
            <a:custGeom>
              <a:rect b="b" l="l" r="r" t="t"/>
              <a:pathLst>
                <a:path extrusionOk="0" h="1515" w="1435">
                  <a:moveTo>
                    <a:pt x="0" y="0"/>
                  </a:moveTo>
                  <a:lnTo>
                    <a:pt x="120" y="6"/>
                  </a:lnTo>
                  <a:lnTo>
                    <a:pt x="240" y="23"/>
                  </a:lnTo>
                  <a:lnTo>
                    <a:pt x="354" y="46"/>
                  </a:lnTo>
                  <a:lnTo>
                    <a:pt x="469" y="75"/>
                  </a:lnTo>
                  <a:lnTo>
                    <a:pt x="583" y="121"/>
                  </a:lnTo>
                  <a:lnTo>
                    <a:pt x="686" y="167"/>
                  </a:lnTo>
                  <a:lnTo>
                    <a:pt x="789" y="224"/>
                  </a:lnTo>
                  <a:lnTo>
                    <a:pt x="886" y="293"/>
                  </a:lnTo>
                  <a:lnTo>
                    <a:pt x="978" y="362"/>
                  </a:lnTo>
                  <a:lnTo>
                    <a:pt x="1063" y="442"/>
                  </a:lnTo>
                  <a:lnTo>
                    <a:pt x="1143" y="528"/>
                  </a:lnTo>
                  <a:lnTo>
                    <a:pt x="1218" y="620"/>
                  </a:lnTo>
                  <a:lnTo>
                    <a:pt x="1281" y="723"/>
                  </a:lnTo>
                  <a:lnTo>
                    <a:pt x="1343" y="827"/>
                  </a:lnTo>
                  <a:lnTo>
                    <a:pt x="1395" y="936"/>
                  </a:lnTo>
                  <a:lnTo>
                    <a:pt x="1435" y="1050"/>
                  </a:lnTo>
                  <a:lnTo>
                    <a:pt x="0" y="1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0" name="Google Shape;6240;p169"/>
            <p:cNvSpPr/>
            <p:nvPr/>
          </p:nvSpPr>
          <p:spPr>
            <a:xfrm>
              <a:off x="-600525" y="2683355"/>
              <a:ext cx="1319857" cy="1473988"/>
            </a:xfrm>
            <a:custGeom>
              <a:rect b="b" l="l" r="r" t="t"/>
              <a:pathLst>
                <a:path extrusionOk="0" h="1693" w="1509">
                  <a:moveTo>
                    <a:pt x="1435" y="0"/>
                  </a:moveTo>
                  <a:lnTo>
                    <a:pt x="1469" y="115"/>
                  </a:lnTo>
                  <a:lnTo>
                    <a:pt x="1492" y="236"/>
                  </a:lnTo>
                  <a:lnTo>
                    <a:pt x="1504" y="356"/>
                  </a:lnTo>
                  <a:lnTo>
                    <a:pt x="1509" y="471"/>
                  </a:lnTo>
                  <a:lnTo>
                    <a:pt x="1504" y="591"/>
                  </a:lnTo>
                  <a:lnTo>
                    <a:pt x="1492" y="706"/>
                  </a:lnTo>
                  <a:lnTo>
                    <a:pt x="1469" y="821"/>
                  </a:lnTo>
                  <a:lnTo>
                    <a:pt x="1435" y="936"/>
                  </a:lnTo>
                  <a:lnTo>
                    <a:pt x="1395" y="1045"/>
                  </a:lnTo>
                  <a:lnTo>
                    <a:pt x="1343" y="1154"/>
                  </a:lnTo>
                  <a:lnTo>
                    <a:pt x="1286" y="1257"/>
                  </a:lnTo>
                  <a:lnTo>
                    <a:pt x="1223" y="1355"/>
                  </a:lnTo>
                  <a:lnTo>
                    <a:pt x="1149" y="1446"/>
                  </a:lnTo>
                  <a:lnTo>
                    <a:pt x="1069" y="1538"/>
                  </a:lnTo>
                  <a:lnTo>
                    <a:pt x="983" y="1618"/>
                  </a:lnTo>
                  <a:lnTo>
                    <a:pt x="886" y="1693"/>
                  </a:lnTo>
                  <a:lnTo>
                    <a:pt x="0" y="465"/>
                  </a:lnTo>
                  <a:lnTo>
                    <a:pt x="1435" y="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1" name="Google Shape;6241;p169"/>
            <p:cNvSpPr/>
            <p:nvPr/>
          </p:nvSpPr>
          <p:spPr>
            <a:xfrm>
              <a:off x="-1375471" y="3088202"/>
              <a:ext cx="1549891" cy="1324238"/>
            </a:xfrm>
            <a:custGeom>
              <a:rect b="b" l="l" r="r" t="t"/>
              <a:pathLst>
                <a:path extrusionOk="0" h="1521" w="1772">
                  <a:moveTo>
                    <a:pt x="1772" y="1228"/>
                  </a:moveTo>
                  <a:lnTo>
                    <a:pt x="1669" y="1297"/>
                  </a:lnTo>
                  <a:lnTo>
                    <a:pt x="1566" y="1354"/>
                  </a:lnTo>
                  <a:lnTo>
                    <a:pt x="1458" y="1406"/>
                  </a:lnTo>
                  <a:lnTo>
                    <a:pt x="1343" y="1446"/>
                  </a:lnTo>
                  <a:lnTo>
                    <a:pt x="1235" y="1475"/>
                  </a:lnTo>
                  <a:lnTo>
                    <a:pt x="1120" y="1498"/>
                  </a:lnTo>
                  <a:lnTo>
                    <a:pt x="1000" y="1515"/>
                  </a:lnTo>
                  <a:lnTo>
                    <a:pt x="886" y="1521"/>
                  </a:lnTo>
                  <a:lnTo>
                    <a:pt x="766" y="1515"/>
                  </a:lnTo>
                  <a:lnTo>
                    <a:pt x="651" y="1498"/>
                  </a:lnTo>
                  <a:lnTo>
                    <a:pt x="537" y="1475"/>
                  </a:lnTo>
                  <a:lnTo>
                    <a:pt x="423" y="1446"/>
                  </a:lnTo>
                  <a:lnTo>
                    <a:pt x="314" y="1406"/>
                  </a:lnTo>
                  <a:lnTo>
                    <a:pt x="205" y="1354"/>
                  </a:lnTo>
                  <a:lnTo>
                    <a:pt x="97" y="1297"/>
                  </a:lnTo>
                  <a:lnTo>
                    <a:pt x="0" y="1228"/>
                  </a:lnTo>
                  <a:lnTo>
                    <a:pt x="886" y="0"/>
                  </a:lnTo>
                  <a:lnTo>
                    <a:pt x="1772" y="1228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2" name="Google Shape;6242;p169"/>
            <p:cNvSpPr/>
            <p:nvPr/>
          </p:nvSpPr>
          <p:spPr>
            <a:xfrm>
              <a:off x="-1921256" y="2683355"/>
              <a:ext cx="1320731" cy="1473988"/>
            </a:xfrm>
            <a:custGeom>
              <a:rect b="b" l="l" r="r" t="t"/>
              <a:pathLst>
                <a:path extrusionOk="0" h="1693" w="1510">
                  <a:moveTo>
                    <a:pt x="624" y="1693"/>
                  </a:moveTo>
                  <a:lnTo>
                    <a:pt x="526" y="1618"/>
                  </a:lnTo>
                  <a:lnTo>
                    <a:pt x="435" y="1538"/>
                  </a:lnTo>
                  <a:lnTo>
                    <a:pt x="355" y="1446"/>
                  </a:lnTo>
                  <a:lnTo>
                    <a:pt x="286" y="1355"/>
                  </a:lnTo>
                  <a:lnTo>
                    <a:pt x="218" y="1257"/>
                  </a:lnTo>
                  <a:lnTo>
                    <a:pt x="161" y="1154"/>
                  </a:lnTo>
                  <a:lnTo>
                    <a:pt x="115" y="1045"/>
                  </a:lnTo>
                  <a:lnTo>
                    <a:pt x="75" y="936"/>
                  </a:lnTo>
                  <a:lnTo>
                    <a:pt x="40" y="821"/>
                  </a:lnTo>
                  <a:lnTo>
                    <a:pt x="18" y="706"/>
                  </a:lnTo>
                  <a:lnTo>
                    <a:pt x="6" y="591"/>
                  </a:lnTo>
                  <a:lnTo>
                    <a:pt x="0" y="471"/>
                  </a:lnTo>
                  <a:lnTo>
                    <a:pt x="0" y="356"/>
                  </a:lnTo>
                  <a:lnTo>
                    <a:pt x="18" y="236"/>
                  </a:lnTo>
                  <a:lnTo>
                    <a:pt x="40" y="115"/>
                  </a:lnTo>
                  <a:lnTo>
                    <a:pt x="75" y="0"/>
                  </a:lnTo>
                  <a:lnTo>
                    <a:pt x="1510" y="465"/>
                  </a:lnTo>
                  <a:lnTo>
                    <a:pt x="624" y="1693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3" name="Google Shape;6243;p169"/>
            <p:cNvSpPr/>
            <p:nvPr/>
          </p:nvSpPr>
          <p:spPr>
            <a:xfrm>
              <a:off x="-1855656" y="1769187"/>
              <a:ext cx="1255132" cy="1319015"/>
            </a:xfrm>
            <a:custGeom>
              <a:rect b="b" l="l" r="r" t="t"/>
              <a:pathLst>
                <a:path extrusionOk="0" h="1515" w="1435">
                  <a:moveTo>
                    <a:pt x="0" y="1050"/>
                  </a:moveTo>
                  <a:lnTo>
                    <a:pt x="40" y="936"/>
                  </a:lnTo>
                  <a:lnTo>
                    <a:pt x="91" y="827"/>
                  </a:lnTo>
                  <a:lnTo>
                    <a:pt x="148" y="723"/>
                  </a:lnTo>
                  <a:lnTo>
                    <a:pt x="217" y="620"/>
                  </a:lnTo>
                  <a:lnTo>
                    <a:pt x="291" y="528"/>
                  </a:lnTo>
                  <a:lnTo>
                    <a:pt x="366" y="442"/>
                  </a:lnTo>
                  <a:lnTo>
                    <a:pt x="457" y="362"/>
                  </a:lnTo>
                  <a:lnTo>
                    <a:pt x="549" y="293"/>
                  </a:lnTo>
                  <a:lnTo>
                    <a:pt x="646" y="224"/>
                  </a:lnTo>
                  <a:lnTo>
                    <a:pt x="743" y="167"/>
                  </a:lnTo>
                  <a:lnTo>
                    <a:pt x="852" y="121"/>
                  </a:lnTo>
                  <a:lnTo>
                    <a:pt x="960" y="75"/>
                  </a:lnTo>
                  <a:lnTo>
                    <a:pt x="1075" y="46"/>
                  </a:lnTo>
                  <a:lnTo>
                    <a:pt x="1195" y="23"/>
                  </a:lnTo>
                  <a:lnTo>
                    <a:pt x="1315" y="6"/>
                  </a:lnTo>
                  <a:lnTo>
                    <a:pt x="1435" y="0"/>
                  </a:lnTo>
                  <a:lnTo>
                    <a:pt x="1435" y="1515"/>
                  </a:lnTo>
                  <a:lnTo>
                    <a:pt x="0" y="1050"/>
                  </a:lnTo>
                  <a:close/>
                </a:path>
              </a:pathLst>
            </a:custGeom>
            <a:solidFill>
              <a:schemeClr val="lt1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44" name="Google Shape;6244;p169"/>
          <p:cNvSpPr/>
          <p:nvPr/>
        </p:nvSpPr>
        <p:spPr>
          <a:xfrm flipH="1" rot="303285">
            <a:off x="4751703" y="2161943"/>
            <a:ext cx="2514562" cy="2502271"/>
          </a:xfrm>
          <a:prstGeom prst="blockArc">
            <a:avLst>
              <a:gd fmla="val 12629289" name="adj1"/>
              <a:gd fmla="val 15378897" name="adj2"/>
              <a:gd fmla="val 11039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5" name="Google Shape;6245;p169"/>
          <p:cNvSpPr/>
          <p:nvPr/>
        </p:nvSpPr>
        <p:spPr>
          <a:xfrm rot="-4430027">
            <a:off x="4612085" y="2176193"/>
            <a:ext cx="2772308" cy="2689693"/>
          </a:xfrm>
          <a:prstGeom prst="blockArc">
            <a:avLst>
              <a:gd fmla="val 13018185" name="adj1"/>
              <a:gd fmla="val 15378897" name="adj2"/>
              <a:gd fmla="val 11039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6" name="Google Shape;6246;p169"/>
          <p:cNvSpPr/>
          <p:nvPr/>
        </p:nvSpPr>
        <p:spPr>
          <a:xfrm rot="-8400773">
            <a:off x="4761044" y="2402916"/>
            <a:ext cx="2514562" cy="2502271"/>
          </a:xfrm>
          <a:prstGeom prst="blockArc">
            <a:avLst>
              <a:gd fmla="val 12390357" name="adj1"/>
              <a:gd fmla="val 15378897" name="adj2"/>
              <a:gd fmla="val 11039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7" name="Google Shape;6247;p169"/>
          <p:cNvSpPr txBox="1"/>
          <p:nvPr/>
        </p:nvSpPr>
        <p:spPr>
          <a:xfrm>
            <a:off x="7943643" y="1552679"/>
            <a:ext cx="2871501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8" name="Google Shape;6248;p169"/>
          <p:cNvSpPr txBox="1"/>
          <p:nvPr/>
        </p:nvSpPr>
        <p:spPr>
          <a:xfrm>
            <a:off x="7943643" y="1833507"/>
            <a:ext cx="287150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9" name="Google Shape;6249;p169"/>
          <p:cNvSpPr txBox="1"/>
          <p:nvPr/>
        </p:nvSpPr>
        <p:spPr>
          <a:xfrm>
            <a:off x="8379747" y="3623061"/>
            <a:ext cx="2871501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250" name="Google Shape;6250;p169"/>
          <p:cNvSpPr txBox="1"/>
          <p:nvPr/>
        </p:nvSpPr>
        <p:spPr>
          <a:xfrm>
            <a:off x="8379747" y="3903889"/>
            <a:ext cx="287150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1" name="Google Shape;6251;p169"/>
          <p:cNvSpPr/>
          <p:nvPr/>
        </p:nvSpPr>
        <p:spPr>
          <a:xfrm flipH="1">
            <a:off x="6772567" y="1709588"/>
            <a:ext cx="872198" cy="872198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2" name="Google Shape;6252;p169"/>
          <p:cNvSpPr txBox="1"/>
          <p:nvPr/>
        </p:nvSpPr>
        <p:spPr>
          <a:xfrm>
            <a:off x="6932352" y="1783770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6253" name="Google Shape;6253;p169"/>
          <p:cNvSpPr/>
          <p:nvPr/>
        </p:nvSpPr>
        <p:spPr>
          <a:xfrm>
            <a:off x="4430203" y="1620229"/>
            <a:ext cx="872198" cy="872198"/>
          </a:xfrm>
          <a:prstGeom prst="ellipse">
            <a:avLst/>
          </a:prstGeom>
          <a:solidFill>
            <a:schemeClr val="accent5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4" name="Google Shape;6254;p169"/>
          <p:cNvSpPr txBox="1"/>
          <p:nvPr/>
        </p:nvSpPr>
        <p:spPr>
          <a:xfrm>
            <a:off x="4589988" y="1640401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6255" name="Google Shape;6255;p169"/>
          <p:cNvSpPr/>
          <p:nvPr/>
        </p:nvSpPr>
        <p:spPr>
          <a:xfrm rot="10800000">
            <a:off x="5649641" y="4758176"/>
            <a:ext cx="872198" cy="872198"/>
          </a:xfrm>
          <a:prstGeom prst="ellipse">
            <a:avLst/>
          </a:prstGeom>
          <a:solidFill>
            <a:schemeClr val="accent3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6" name="Google Shape;6256;p169"/>
          <p:cNvSpPr txBox="1"/>
          <p:nvPr/>
        </p:nvSpPr>
        <p:spPr>
          <a:xfrm>
            <a:off x="5809426" y="4774428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6257" name="Google Shape;6257;p169"/>
          <p:cNvSpPr txBox="1"/>
          <p:nvPr/>
        </p:nvSpPr>
        <p:spPr>
          <a:xfrm>
            <a:off x="5067465" y="3315873"/>
            <a:ext cx="18175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258" name="Google Shape;6258;p169"/>
          <p:cNvSpPr/>
          <p:nvPr/>
        </p:nvSpPr>
        <p:spPr>
          <a:xfrm>
            <a:off x="5091699" y="2662150"/>
            <a:ext cx="1769108" cy="1769111"/>
          </a:xfrm>
          <a:prstGeom prst="ellipse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9" name="Google Shape;6259;p169"/>
          <p:cNvSpPr/>
          <p:nvPr/>
        </p:nvSpPr>
        <p:spPr>
          <a:xfrm rot="-467413">
            <a:off x="4665350" y="2128298"/>
            <a:ext cx="2772308" cy="2689693"/>
          </a:xfrm>
          <a:prstGeom prst="blockArc">
            <a:avLst>
              <a:gd fmla="val 13018185" name="adj1"/>
              <a:gd fmla="val 15378897" name="adj2"/>
              <a:gd fmla="val 11039" name="adj3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0" name="Google Shape;6260;p169"/>
          <p:cNvSpPr/>
          <p:nvPr/>
        </p:nvSpPr>
        <p:spPr>
          <a:xfrm flipH="1" rot="4445535">
            <a:off x="4836390" y="2247872"/>
            <a:ext cx="2514562" cy="2502271"/>
          </a:xfrm>
          <a:prstGeom prst="blockArc">
            <a:avLst>
              <a:gd fmla="val 12629289" name="adj1"/>
              <a:gd fmla="val 15378897" name="adj2"/>
              <a:gd fmla="val 11039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1" name="Google Shape;6261;p169"/>
          <p:cNvSpPr/>
          <p:nvPr/>
        </p:nvSpPr>
        <p:spPr>
          <a:xfrm flipH="1">
            <a:off x="7292081" y="3537413"/>
            <a:ext cx="872198" cy="872198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2" name="Google Shape;6262;p169"/>
          <p:cNvSpPr txBox="1"/>
          <p:nvPr/>
        </p:nvSpPr>
        <p:spPr>
          <a:xfrm>
            <a:off x="7451866" y="3611595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6263" name="Google Shape;6263;p169"/>
          <p:cNvSpPr/>
          <p:nvPr/>
        </p:nvSpPr>
        <p:spPr>
          <a:xfrm rot="10800000">
            <a:off x="3730768" y="3537638"/>
            <a:ext cx="872198" cy="872198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4" name="Google Shape;6264;p169"/>
          <p:cNvSpPr txBox="1"/>
          <p:nvPr/>
        </p:nvSpPr>
        <p:spPr>
          <a:xfrm>
            <a:off x="3890553" y="3553890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6265" name="Google Shape;6265;p169"/>
          <p:cNvSpPr txBox="1"/>
          <p:nvPr/>
        </p:nvSpPr>
        <p:spPr>
          <a:xfrm>
            <a:off x="6885043" y="5163641"/>
            <a:ext cx="2871501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266" name="Google Shape;6266;p169"/>
          <p:cNvSpPr txBox="1"/>
          <p:nvPr/>
        </p:nvSpPr>
        <p:spPr>
          <a:xfrm>
            <a:off x="6885043" y="5444469"/>
            <a:ext cx="287150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7" name="Google Shape;6267;p169"/>
          <p:cNvSpPr txBox="1"/>
          <p:nvPr/>
        </p:nvSpPr>
        <p:spPr>
          <a:xfrm>
            <a:off x="725214" y="3661306"/>
            <a:ext cx="2792957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268" name="Google Shape;6268;p169"/>
          <p:cNvSpPr txBox="1"/>
          <p:nvPr/>
        </p:nvSpPr>
        <p:spPr>
          <a:xfrm>
            <a:off x="725214" y="3942134"/>
            <a:ext cx="2792957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9" name="Google Shape;6269;p169"/>
          <p:cNvSpPr txBox="1"/>
          <p:nvPr/>
        </p:nvSpPr>
        <p:spPr>
          <a:xfrm>
            <a:off x="1406499" y="1589452"/>
            <a:ext cx="2792957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270" name="Google Shape;6270;p169"/>
          <p:cNvSpPr txBox="1"/>
          <p:nvPr/>
        </p:nvSpPr>
        <p:spPr>
          <a:xfrm>
            <a:off x="1406499" y="1870280"/>
            <a:ext cx="2792957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451" name="Google Shape;451;p17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52" name="Google Shape;452;p17"/>
          <p:cNvSpPr/>
          <p:nvPr/>
        </p:nvSpPr>
        <p:spPr>
          <a:xfrm>
            <a:off x="0" y="5983452"/>
            <a:ext cx="12193200" cy="4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17"/>
          <p:cNvSpPr/>
          <p:nvPr/>
        </p:nvSpPr>
        <p:spPr>
          <a:xfrm rot="2703836">
            <a:off x="649621" y="1667526"/>
            <a:ext cx="701808" cy="701808"/>
          </a:xfrm>
          <a:prstGeom prst="roundRect">
            <a:avLst>
              <a:gd fmla="val 5442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17"/>
          <p:cNvSpPr txBox="1"/>
          <p:nvPr/>
        </p:nvSpPr>
        <p:spPr>
          <a:xfrm>
            <a:off x="1691640" y="1606856"/>
            <a:ext cx="5424569" cy="823149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455" name="Google Shape;455;p17"/>
          <p:cNvSpPr/>
          <p:nvPr/>
        </p:nvSpPr>
        <p:spPr>
          <a:xfrm rot="2703836">
            <a:off x="649621" y="2801863"/>
            <a:ext cx="701808" cy="701808"/>
          </a:xfrm>
          <a:prstGeom prst="roundRect">
            <a:avLst>
              <a:gd fmla="val 5442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17"/>
          <p:cNvSpPr txBox="1"/>
          <p:nvPr/>
        </p:nvSpPr>
        <p:spPr>
          <a:xfrm>
            <a:off x="1691640" y="2741193"/>
            <a:ext cx="5424569" cy="823149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457" name="Google Shape;457;p17"/>
          <p:cNvSpPr/>
          <p:nvPr/>
        </p:nvSpPr>
        <p:spPr>
          <a:xfrm rot="2703836">
            <a:off x="649621" y="3936200"/>
            <a:ext cx="701808" cy="701808"/>
          </a:xfrm>
          <a:prstGeom prst="roundRect">
            <a:avLst>
              <a:gd fmla="val 5442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17"/>
          <p:cNvSpPr txBox="1"/>
          <p:nvPr/>
        </p:nvSpPr>
        <p:spPr>
          <a:xfrm>
            <a:off x="1691640" y="3875530"/>
            <a:ext cx="5424569" cy="823149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459" name="Google Shape;459;p17"/>
          <p:cNvSpPr/>
          <p:nvPr/>
        </p:nvSpPr>
        <p:spPr>
          <a:xfrm rot="2703836">
            <a:off x="649621" y="5070535"/>
            <a:ext cx="701808" cy="701808"/>
          </a:xfrm>
          <a:prstGeom prst="roundRect">
            <a:avLst>
              <a:gd fmla="val 5442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0" name="Google Shape;460;p17"/>
          <p:cNvSpPr txBox="1"/>
          <p:nvPr/>
        </p:nvSpPr>
        <p:spPr>
          <a:xfrm>
            <a:off x="1691640" y="5009865"/>
            <a:ext cx="5424569" cy="823149"/>
          </a:xfrm>
          <a:prstGeom prst="rect">
            <a:avLst/>
          </a:prstGeom>
          <a:noFill/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grpSp>
        <p:nvGrpSpPr>
          <p:cNvPr id="461" name="Google Shape;461;p17"/>
          <p:cNvGrpSpPr/>
          <p:nvPr/>
        </p:nvGrpSpPr>
        <p:grpSpPr>
          <a:xfrm>
            <a:off x="649620" y="2585599"/>
            <a:ext cx="8966819" cy="2268674"/>
            <a:chOff x="329581" y="2820854"/>
            <a:chExt cx="6912000" cy="2268674"/>
          </a:xfrm>
        </p:grpSpPr>
        <p:cxnSp>
          <p:nvCxnSpPr>
            <p:cNvPr id="462" name="Google Shape;462;p17"/>
            <p:cNvCxnSpPr/>
            <p:nvPr/>
          </p:nvCxnSpPr>
          <p:spPr>
            <a:xfrm>
              <a:off x="329581" y="2820854"/>
              <a:ext cx="6912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3" name="Google Shape;463;p17"/>
            <p:cNvCxnSpPr/>
            <p:nvPr/>
          </p:nvCxnSpPr>
          <p:spPr>
            <a:xfrm>
              <a:off x="329581" y="3955191"/>
              <a:ext cx="6912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464" name="Google Shape;464;p17"/>
            <p:cNvCxnSpPr/>
            <p:nvPr/>
          </p:nvCxnSpPr>
          <p:spPr>
            <a:xfrm>
              <a:off x="329581" y="5089528"/>
              <a:ext cx="6912000" cy="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74" name="Shape 6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5" name="Google Shape;6275;p17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6276" name="Google Shape;6276;p170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277" name="Google Shape;6277;p170"/>
          <p:cNvGrpSpPr/>
          <p:nvPr/>
        </p:nvGrpSpPr>
        <p:grpSpPr>
          <a:xfrm>
            <a:off x="4257040" y="1790700"/>
            <a:ext cx="3438426" cy="3438426"/>
            <a:chOff x="-5251450" y="950913"/>
            <a:chExt cx="4792663" cy="4819651"/>
          </a:xfrm>
        </p:grpSpPr>
        <p:sp>
          <p:nvSpPr>
            <p:cNvPr id="6278" name="Google Shape;6278;p170"/>
            <p:cNvSpPr/>
            <p:nvPr/>
          </p:nvSpPr>
          <p:spPr>
            <a:xfrm>
              <a:off x="-2854325" y="950913"/>
              <a:ext cx="2078038" cy="2405063"/>
            </a:xfrm>
            <a:custGeom>
              <a:rect b="b" l="l" r="r" t="t"/>
              <a:pathLst>
                <a:path extrusionOk="0" h="1515" w="1309">
                  <a:moveTo>
                    <a:pt x="0" y="0"/>
                  </a:moveTo>
                  <a:lnTo>
                    <a:pt x="97" y="6"/>
                  </a:lnTo>
                  <a:lnTo>
                    <a:pt x="200" y="18"/>
                  </a:lnTo>
                  <a:lnTo>
                    <a:pt x="297" y="29"/>
                  </a:lnTo>
                  <a:lnTo>
                    <a:pt x="394" y="52"/>
                  </a:lnTo>
                  <a:lnTo>
                    <a:pt x="486" y="81"/>
                  </a:lnTo>
                  <a:lnTo>
                    <a:pt x="577" y="121"/>
                  </a:lnTo>
                  <a:lnTo>
                    <a:pt x="669" y="161"/>
                  </a:lnTo>
                  <a:lnTo>
                    <a:pt x="755" y="207"/>
                  </a:lnTo>
                  <a:lnTo>
                    <a:pt x="915" y="316"/>
                  </a:lnTo>
                  <a:lnTo>
                    <a:pt x="1063" y="442"/>
                  </a:lnTo>
                  <a:lnTo>
                    <a:pt x="1195" y="591"/>
                  </a:lnTo>
                  <a:lnTo>
                    <a:pt x="1309" y="758"/>
                  </a:lnTo>
                  <a:lnTo>
                    <a:pt x="0" y="1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9" name="Google Shape;6279;p170"/>
            <p:cNvSpPr/>
            <p:nvPr/>
          </p:nvSpPr>
          <p:spPr>
            <a:xfrm>
              <a:off x="-2854325" y="2154238"/>
              <a:ext cx="2395538" cy="2405063"/>
            </a:xfrm>
            <a:custGeom>
              <a:rect b="b" l="l" r="r" t="t"/>
              <a:pathLst>
                <a:path extrusionOk="0" h="1515" w="1509">
                  <a:moveTo>
                    <a:pt x="1309" y="0"/>
                  </a:moveTo>
                  <a:lnTo>
                    <a:pt x="1355" y="92"/>
                  </a:lnTo>
                  <a:lnTo>
                    <a:pt x="1395" y="183"/>
                  </a:lnTo>
                  <a:lnTo>
                    <a:pt x="1429" y="275"/>
                  </a:lnTo>
                  <a:lnTo>
                    <a:pt x="1458" y="373"/>
                  </a:lnTo>
                  <a:lnTo>
                    <a:pt x="1481" y="464"/>
                  </a:lnTo>
                  <a:lnTo>
                    <a:pt x="1498" y="562"/>
                  </a:lnTo>
                  <a:lnTo>
                    <a:pt x="1504" y="660"/>
                  </a:lnTo>
                  <a:lnTo>
                    <a:pt x="1509" y="757"/>
                  </a:lnTo>
                  <a:lnTo>
                    <a:pt x="1504" y="855"/>
                  </a:lnTo>
                  <a:lnTo>
                    <a:pt x="1498" y="958"/>
                  </a:lnTo>
                  <a:lnTo>
                    <a:pt x="1481" y="1050"/>
                  </a:lnTo>
                  <a:lnTo>
                    <a:pt x="1458" y="1147"/>
                  </a:lnTo>
                  <a:lnTo>
                    <a:pt x="1429" y="1245"/>
                  </a:lnTo>
                  <a:lnTo>
                    <a:pt x="1395" y="1337"/>
                  </a:lnTo>
                  <a:lnTo>
                    <a:pt x="1355" y="1428"/>
                  </a:lnTo>
                  <a:lnTo>
                    <a:pt x="1309" y="1515"/>
                  </a:lnTo>
                  <a:lnTo>
                    <a:pt x="0" y="757"/>
                  </a:lnTo>
                  <a:lnTo>
                    <a:pt x="1309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0" name="Google Shape;6280;p170"/>
            <p:cNvSpPr/>
            <p:nvPr/>
          </p:nvSpPr>
          <p:spPr>
            <a:xfrm>
              <a:off x="-2854325" y="3355976"/>
              <a:ext cx="2078038" cy="2414588"/>
            </a:xfrm>
            <a:custGeom>
              <a:rect b="b" l="l" r="r" t="t"/>
              <a:pathLst>
                <a:path extrusionOk="0" h="1521" w="1309">
                  <a:moveTo>
                    <a:pt x="1309" y="758"/>
                  </a:moveTo>
                  <a:lnTo>
                    <a:pt x="1195" y="930"/>
                  </a:lnTo>
                  <a:lnTo>
                    <a:pt x="1063" y="1079"/>
                  </a:lnTo>
                  <a:lnTo>
                    <a:pt x="915" y="1205"/>
                  </a:lnTo>
                  <a:lnTo>
                    <a:pt x="755" y="1314"/>
                  </a:lnTo>
                  <a:lnTo>
                    <a:pt x="669" y="1360"/>
                  </a:lnTo>
                  <a:lnTo>
                    <a:pt x="577" y="1400"/>
                  </a:lnTo>
                  <a:lnTo>
                    <a:pt x="486" y="1435"/>
                  </a:lnTo>
                  <a:lnTo>
                    <a:pt x="394" y="1463"/>
                  </a:lnTo>
                  <a:lnTo>
                    <a:pt x="297" y="1486"/>
                  </a:lnTo>
                  <a:lnTo>
                    <a:pt x="200" y="1503"/>
                  </a:lnTo>
                  <a:lnTo>
                    <a:pt x="97" y="1515"/>
                  </a:lnTo>
                  <a:lnTo>
                    <a:pt x="0" y="1521"/>
                  </a:lnTo>
                  <a:lnTo>
                    <a:pt x="0" y="0"/>
                  </a:lnTo>
                  <a:lnTo>
                    <a:pt x="1309" y="758"/>
                  </a:lnTo>
                  <a:close/>
                </a:path>
              </a:pathLst>
            </a:custGeom>
            <a:solidFill>
              <a:schemeClr val="accent3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1" name="Google Shape;6281;p170"/>
            <p:cNvSpPr/>
            <p:nvPr/>
          </p:nvSpPr>
          <p:spPr>
            <a:xfrm>
              <a:off x="-4932363" y="3355976"/>
              <a:ext cx="2078038" cy="2414588"/>
            </a:xfrm>
            <a:custGeom>
              <a:rect b="b" l="l" r="r" t="t"/>
              <a:pathLst>
                <a:path extrusionOk="0" h="1521" w="1309">
                  <a:moveTo>
                    <a:pt x="1309" y="1521"/>
                  </a:moveTo>
                  <a:lnTo>
                    <a:pt x="1206" y="1515"/>
                  </a:lnTo>
                  <a:lnTo>
                    <a:pt x="1109" y="1503"/>
                  </a:lnTo>
                  <a:lnTo>
                    <a:pt x="1012" y="1486"/>
                  </a:lnTo>
                  <a:lnTo>
                    <a:pt x="914" y="1463"/>
                  </a:lnTo>
                  <a:lnTo>
                    <a:pt x="817" y="1435"/>
                  </a:lnTo>
                  <a:lnTo>
                    <a:pt x="726" y="1400"/>
                  </a:lnTo>
                  <a:lnTo>
                    <a:pt x="640" y="1360"/>
                  </a:lnTo>
                  <a:lnTo>
                    <a:pt x="554" y="1314"/>
                  </a:lnTo>
                  <a:lnTo>
                    <a:pt x="388" y="1205"/>
                  </a:lnTo>
                  <a:lnTo>
                    <a:pt x="240" y="1079"/>
                  </a:lnTo>
                  <a:lnTo>
                    <a:pt x="114" y="930"/>
                  </a:lnTo>
                  <a:lnTo>
                    <a:pt x="0" y="758"/>
                  </a:lnTo>
                  <a:lnTo>
                    <a:pt x="1309" y="0"/>
                  </a:lnTo>
                  <a:lnTo>
                    <a:pt x="1309" y="1521"/>
                  </a:lnTo>
                  <a:close/>
                </a:path>
              </a:pathLst>
            </a:custGeom>
            <a:solidFill>
              <a:schemeClr val="accent4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2" name="Google Shape;6282;p170"/>
            <p:cNvSpPr/>
            <p:nvPr/>
          </p:nvSpPr>
          <p:spPr>
            <a:xfrm>
              <a:off x="-5251450" y="2154238"/>
              <a:ext cx="2397125" cy="2405063"/>
            </a:xfrm>
            <a:custGeom>
              <a:rect b="b" l="l" r="r" t="t"/>
              <a:pathLst>
                <a:path extrusionOk="0" h="1515" w="1510">
                  <a:moveTo>
                    <a:pt x="201" y="1515"/>
                  </a:moveTo>
                  <a:lnTo>
                    <a:pt x="155" y="1428"/>
                  </a:lnTo>
                  <a:lnTo>
                    <a:pt x="115" y="1337"/>
                  </a:lnTo>
                  <a:lnTo>
                    <a:pt x="81" y="1245"/>
                  </a:lnTo>
                  <a:lnTo>
                    <a:pt x="52" y="1147"/>
                  </a:lnTo>
                  <a:lnTo>
                    <a:pt x="29" y="1050"/>
                  </a:lnTo>
                  <a:lnTo>
                    <a:pt x="12" y="958"/>
                  </a:lnTo>
                  <a:lnTo>
                    <a:pt x="0" y="855"/>
                  </a:lnTo>
                  <a:lnTo>
                    <a:pt x="0" y="757"/>
                  </a:lnTo>
                  <a:lnTo>
                    <a:pt x="0" y="660"/>
                  </a:lnTo>
                  <a:lnTo>
                    <a:pt x="12" y="562"/>
                  </a:lnTo>
                  <a:lnTo>
                    <a:pt x="29" y="464"/>
                  </a:lnTo>
                  <a:lnTo>
                    <a:pt x="52" y="373"/>
                  </a:lnTo>
                  <a:lnTo>
                    <a:pt x="81" y="275"/>
                  </a:lnTo>
                  <a:lnTo>
                    <a:pt x="115" y="183"/>
                  </a:lnTo>
                  <a:lnTo>
                    <a:pt x="155" y="92"/>
                  </a:lnTo>
                  <a:lnTo>
                    <a:pt x="201" y="0"/>
                  </a:lnTo>
                  <a:lnTo>
                    <a:pt x="1510" y="757"/>
                  </a:lnTo>
                  <a:lnTo>
                    <a:pt x="201" y="1515"/>
                  </a:lnTo>
                  <a:close/>
                </a:path>
              </a:pathLst>
            </a:custGeom>
            <a:solidFill>
              <a:schemeClr val="accent5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3" name="Google Shape;6283;p170"/>
            <p:cNvSpPr/>
            <p:nvPr/>
          </p:nvSpPr>
          <p:spPr>
            <a:xfrm>
              <a:off x="-4932363" y="950913"/>
              <a:ext cx="2078038" cy="2405063"/>
            </a:xfrm>
            <a:custGeom>
              <a:rect b="b" l="l" r="r" t="t"/>
              <a:pathLst>
                <a:path extrusionOk="0" h="1515" w="1309">
                  <a:moveTo>
                    <a:pt x="0" y="758"/>
                  </a:moveTo>
                  <a:lnTo>
                    <a:pt x="114" y="591"/>
                  </a:lnTo>
                  <a:lnTo>
                    <a:pt x="240" y="442"/>
                  </a:lnTo>
                  <a:lnTo>
                    <a:pt x="388" y="316"/>
                  </a:lnTo>
                  <a:lnTo>
                    <a:pt x="554" y="207"/>
                  </a:lnTo>
                  <a:lnTo>
                    <a:pt x="640" y="161"/>
                  </a:lnTo>
                  <a:lnTo>
                    <a:pt x="726" y="121"/>
                  </a:lnTo>
                  <a:lnTo>
                    <a:pt x="817" y="81"/>
                  </a:lnTo>
                  <a:lnTo>
                    <a:pt x="914" y="52"/>
                  </a:lnTo>
                  <a:lnTo>
                    <a:pt x="1012" y="29"/>
                  </a:lnTo>
                  <a:lnTo>
                    <a:pt x="1109" y="18"/>
                  </a:lnTo>
                  <a:lnTo>
                    <a:pt x="1206" y="6"/>
                  </a:lnTo>
                  <a:lnTo>
                    <a:pt x="1309" y="0"/>
                  </a:lnTo>
                  <a:lnTo>
                    <a:pt x="1309" y="1515"/>
                  </a:lnTo>
                  <a:lnTo>
                    <a:pt x="0" y="758"/>
                  </a:lnTo>
                  <a:close/>
                </a:path>
              </a:pathLst>
            </a:custGeom>
            <a:solidFill>
              <a:schemeClr val="dk2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84" name="Google Shape;6284;p170"/>
          <p:cNvSpPr/>
          <p:nvPr/>
        </p:nvSpPr>
        <p:spPr>
          <a:xfrm>
            <a:off x="5976690" y="2188287"/>
            <a:ext cx="1144926" cy="1319015"/>
          </a:xfrm>
          <a:custGeom>
            <a:rect b="b" l="l" r="r" t="t"/>
            <a:pathLst>
              <a:path extrusionOk="0" h="1515" w="1309">
                <a:moveTo>
                  <a:pt x="0" y="0"/>
                </a:moveTo>
                <a:lnTo>
                  <a:pt x="97" y="6"/>
                </a:lnTo>
                <a:lnTo>
                  <a:pt x="200" y="18"/>
                </a:lnTo>
                <a:lnTo>
                  <a:pt x="297" y="29"/>
                </a:lnTo>
                <a:lnTo>
                  <a:pt x="394" y="52"/>
                </a:lnTo>
                <a:lnTo>
                  <a:pt x="486" y="81"/>
                </a:lnTo>
                <a:lnTo>
                  <a:pt x="577" y="121"/>
                </a:lnTo>
                <a:lnTo>
                  <a:pt x="669" y="161"/>
                </a:lnTo>
                <a:lnTo>
                  <a:pt x="755" y="207"/>
                </a:lnTo>
                <a:lnTo>
                  <a:pt x="915" y="316"/>
                </a:lnTo>
                <a:lnTo>
                  <a:pt x="1063" y="442"/>
                </a:lnTo>
                <a:lnTo>
                  <a:pt x="1195" y="591"/>
                </a:lnTo>
                <a:lnTo>
                  <a:pt x="1309" y="758"/>
                </a:lnTo>
                <a:lnTo>
                  <a:pt x="0" y="1515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5" name="Google Shape;6285;p170"/>
          <p:cNvSpPr/>
          <p:nvPr/>
        </p:nvSpPr>
        <p:spPr>
          <a:xfrm>
            <a:off x="5976690" y="2848230"/>
            <a:ext cx="1319857" cy="1319015"/>
          </a:xfrm>
          <a:custGeom>
            <a:rect b="b" l="l" r="r" t="t"/>
            <a:pathLst>
              <a:path extrusionOk="0" h="1515" w="1509">
                <a:moveTo>
                  <a:pt x="1309" y="0"/>
                </a:moveTo>
                <a:lnTo>
                  <a:pt x="1355" y="92"/>
                </a:lnTo>
                <a:lnTo>
                  <a:pt x="1395" y="183"/>
                </a:lnTo>
                <a:lnTo>
                  <a:pt x="1429" y="275"/>
                </a:lnTo>
                <a:lnTo>
                  <a:pt x="1458" y="373"/>
                </a:lnTo>
                <a:lnTo>
                  <a:pt x="1481" y="464"/>
                </a:lnTo>
                <a:lnTo>
                  <a:pt x="1498" y="562"/>
                </a:lnTo>
                <a:lnTo>
                  <a:pt x="1504" y="660"/>
                </a:lnTo>
                <a:lnTo>
                  <a:pt x="1509" y="757"/>
                </a:lnTo>
                <a:lnTo>
                  <a:pt x="1504" y="855"/>
                </a:lnTo>
                <a:lnTo>
                  <a:pt x="1498" y="958"/>
                </a:lnTo>
                <a:lnTo>
                  <a:pt x="1481" y="1050"/>
                </a:lnTo>
                <a:lnTo>
                  <a:pt x="1458" y="1147"/>
                </a:lnTo>
                <a:lnTo>
                  <a:pt x="1429" y="1245"/>
                </a:lnTo>
                <a:lnTo>
                  <a:pt x="1395" y="1337"/>
                </a:lnTo>
                <a:lnTo>
                  <a:pt x="1355" y="1428"/>
                </a:lnTo>
                <a:lnTo>
                  <a:pt x="1309" y="1515"/>
                </a:lnTo>
                <a:lnTo>
                  <a:pt x="0" y="757"/>
                </a:lnTo>
                <a:lnTo>
                  <a:pt x="1309" y="0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6" name="Google Shape;6286;p170"/>
          <p:cNvSpPr/>
          <p:nvPr/>
        </p:nvSpPr>
        <p:spPr>
          <a:xfrm>
            <a:off x="5976690" y="3507302"/>
            <a:ext cx="1144926" cy="1324238"/>
          </a:xfrm>
          <a:custGeom>
            <a:rect b="b" l="l" r="r" t="t"/>
            <a:pathLst>
              <a:path extrusionOk="0" h="1521" w="1309">
                <a:moveTo>
                  <a:pt x="1309" y="758"/>
                </a:moveTo>
                <a:lnTo>
                  <a:pt x="1195" y="930"/>
                </a:lnTo>
                <a:lnTo>
                  <a:pt x="1063" y="1079"/>
                </a:lnTo>
                <a:lnTo>
                  <a:pt x="915" y="1205"/>
                </a:lnTo>
                <a:lnTo>
                  <a:pt x="755" y="1314"/>
                </a:lnTo>
                <a:lnTo>
                  <a:pt x="669" y="1360"/>
                </a:lnTo>
                <a:lnTo>
                  <a:pt x="577" y="1400"/>
                </a:lnTo>
                <a:lnTo>
                  <a:pt x="486" y="1435"/>
                </a:lnTo>
                <a:lnTo>
                  <a:pt x="394" y="1463"/>
                </a:lnTo>
                <a:lnTo>
                  <a:pt x="297" y="1486"/>
                </a:lnTo>
                <a:lnTo>
                  <a:pt x="200" y="1503"/>
                </a:lnTo>
                <a:lnTo>
                  <a:pt x="97" y="1515"/>
                </a:lnTo>
                <a:lnTo>
                  <a:pt x="0" y="1521"/>
                </a:lnTo>
                <a:lnTo>
                  <a:pt x="0" y="0"/>
                </a:lnTo>
                <a:lnTo>
                  <a:pt x="1309" y="758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7" name="Google Shape;6287;p170"/>
          <p:cNvSpPr/>
          <p:nvPr/>
        </p:nvSpPr>
        <p:spPr>
          <a:xfrm>
            <a:off x="4831765" y="3507302"/>
            <a:ext cx="1144926" cy="1324238"/>
          </a:xfrm>
          <a:custGeom>
            <a:rect b="b" l="l" r="r" t="t"/>
            <a:pathLst>
              <a:path extrusionOk="0" h="1521" w="1309">
                <a:moveTo>
                  <a:pt x="1309" y="1521"/>
                </a:moveTo>
                <a:lnTo>
                  <a:pt x="1206" y="1515"/>
                </a:lnTo>
                <a:lnTo>
                  <a:pt x="1109" y="1503"/>
                </a:lnTo>
                <a:lnTo>
                  <a:pt x="1012" y="1486"/>
                </a:lnTo>
                <a:lnTo>
                  <a:pt x="914" y="1463"/>
                </a:lnTo>
                <a:lnTo>
                  <a:pt x="817" y="1435"/>
                </a:lnTo>
                <a:lnTo>
                  <a:pt x="726" y="1400"/>
                </a:lnTo>
                <a:lnTo>
                  <a:pt x="640" y="1360"/>
                </a:lnTo>
                <a:lnTo>
                  <a:pt x="554" y="1314"/>
                </a:lnTo>
                <a:lnTo>
                  <a:pt x="388" y="1205"/>
                </a:lnTo>
                <a:lnTo>
                  <a:pt x="240" y="1079"/>
                </a:lnTo>
                <a:lnTo>
                  <a:pt x="114" y="930"/>
                </a:lnTo>
                <a:lnTo>
                  <a:pt x="0" y="758"/>
                </a:lnTo>
                <a:lnTo>
                  <a:pt x="1309" y="0"/>
                </a:lnTo>
                <a:lnTo>
                  <a:pt x="1309" y="1521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8" name="Google Shape;6288;p170"/>
          <p:cNvSpPr/>
          <p:nvPr/>
        </p:nvSpPr>
        <p:spPr>
          <a:xfrm>
            <a:off x="4655959" y="2848230"/>
            <a:ext cx="1320731" cy="1319015"/>
          </a:xfrm>
          <a:custGeom>
            <a:rect b="b" l="l" r="r" t="t"/>
            <a:pathLst>
              <a:path extrusionOk="0" h="1515" w="1510">
                <a:moveTo>
                  <a:pt x="201" y="1515"/>
                </a:moveTo>
                <a:lnTo>
                  <a:pt x="155" y="1428"/>
                </a:lnTo>
                <a:lnTo>
                  <a:pt x="115" y="1337"/>
                </a:lnTo>
                <a:lnTo>
                  <a:pt x="81" y="1245"/>
                </a:lnTo>
                <a:lnTo>
                  <a:pt x="52" y="1147"/>
                </a:lnTo>
                <a:lnTo>
                  <a:pt x="29" y="1050"/>
                </a:lnTo>
                <a:lnTo>
                  <a:pt x="12" y="958"/>
                </a:lnTo>
                <a:lnTo>
                  <a:pt x="0" y="855"/>
                </a:lnTo>
                <a:lnTo>
                  <a:pt x="0" y="757"/>
                </a:lnTo>
                <a:lnTo>
                  <a:pt x="0" y="660"/>
                </a:lnTo>
                <a:lnTo>
                  <a:pt x="12" y="562"/>
                </a:lnTo>
                <a:lnTo>
                  <a:pt x="29" y="464"/>
                </a:lnTo>
                <a:lnTo>
                  <a:pt x="52" y="373"/>
                </a:lnTo>
                <a:lnTo>
                  <a:pt x="81" y="275"/>
                </a:lnTo>
                <a:lnTo>
                  <a:pt x="115" y="183"/>
                </a:lnTo>
                <a:lnTo>
                  <a:pt x="155" y="92"/>
                </a:lnTo>
                <a:lnTo>
                  <a:pt x="201" y="0"/>
                </a:lnTo>
                <a:lnTo>
                  <a:pt x="1510" y="757"/>
                </a:lnTo>
                <a:lnTo>
                  <a:pt x="201" y="1515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9" name="Google Shape;6289;p170"/>
          <p:cNvSpPr/>
          <p:nvPr/>
        </p:nvSpPr>
        <p:spPr>
          <a:xfrm>
            <a:off x="4831765" y="2188287"/>
            <a:ext cx="1144926" cy="1319015"/>
          </a:xfrm>
          <a:custGeom>
            <a:rect b="b" l="l" r="r" t="t"/>
            <a:pathLst>
              <a:path extrusionOk="0" h="1515" w="1309">
                <a:moveTo>
                  <a:pt x="0" y="758"/>
                </a:moveTo>
                <a:lnTo>
                  <a:pt x="114" y="591"/>
                </a:lnTo>
                <a:lnTo>
                  <a:pt x="240" y="442"/>
                </a:lnTo>
                <a:lnTo>
                  <a:pt x="388" y="316"/>
                </a:lnTo>
                <a:lnTo>
                  <a:pt x="554" y="207"/>
                </a:lnTo>
                <a:lnTo>
                  <a:pt x="640" y="161"/>
                </a:lnTo>
                <a:lnTo>
                  <a:pt x="726" y="121"/>
                </a:lnTo>
                <a:lnTo>
                  <a:pt x="817" y="81"/>
                </a:lnTo>
                <a:lnTo>
                  <a:pt x="914" y="52"/>
                </a:lnTo>
                <a:lnTo>
                  <a:pt x="1012" y="29"/>
                </a:lnTo>
                <a:lnTo>
                  <a:pt x="1109" y="18"/>
                </a:lnTo>
                <a:lnTo>
                  <a:pt x="1206" y="6"/>
                </a:lnTo>
                <a:lnTo>
                  <a:pt x="1309" y="0"/>
                </a:lnTo>
                <a:lnTo>
                  <a:pt x="1309" y="1515"/>
                </a:lnTo>
                <a:lnTo>
                  <a:pt x="0" y="758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0" name="Google Shape;6290;p170"/>
          <p:cNvSpPr/>
          <p:nvPr/>
        </p:nvSpPr>
        <p:spPr>
          <a:xfrm flipH="1" rot="-56715">
            <a:off x="4524315" y="2081525"/>
            <a:ext cx="2883322" cy="2869228"/>
          </a:xfrm>
          <a:prstGeom prst="blockArc">
            <a:avLst>
              <a:gd fmla="val 13230543" name="adj1"/>
              <a:gd fmla="val 15378897" name="adj2"/>
              <a:gd fmla="val 11039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1" name="Google Shape;6291;p170"/>
          <p:cNvSpPr/>
          <p:nvPr/>
        </p:nvSpPr>
        <p:spPr>
          <a:xfrm rot="-3710026">
            <a:off x="4568151" y="2085755"/>
            <a:ext cx="2772308" cy="2689693"/>
          </a:xfrm>
          <a:prstGeom prst="blockArc">
            <a:avLst>
              <a:gd fmla="val 13499708" name="adj1"/>
              <a:gd fmla="val 15378897" name="adj2"/>
              <a:gd fmla="val 11039" name="adj3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2" name="Google Shape;6292;p170"/>
          <p:cNvSpPr/>
          <p:nvPr/>
        </p:nvSpPr>
        <p:spPr>
          <a:xfrm rot="-7101583">
            <a:off x="4644824" y="2346207"/>
            <a:ext cx="2514562" cy="2502271"/>
          </a:xfrm>
          <a:prstGeom prst="blockArc">
            <a:avLst>
              <a:gd fmla="val 12992370" name="adj1"/>
              <a:gd fmla="val 15378897" name="adj2"/>
              <a:gd fmla="val 11039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3" name="Google Shape;6293;p170"/>
          <p:cNvSpPr txBox="1"/>
          <p:nvPr/>
        </p:nvSpPr>
        <p:spPr>
          <a:xfrm>
            <a:off x="7674221" y="1552679"/>
            <a:ext cx="2808022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4" name="Google Shape;6294;p170"/>
          <p:cNvSpPr txBox="1"/>
          <p:nvPr/>
        </p:nvSpPr>
        <p:spPr>
          <a:xfrm>
            <a:off x="7674221" y="1833507"/>
            <a:ext cx="280802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5" name="Google Shape;6295;p170"/>
          <p:cNvSpPr txBox="1"/>
          <p:nvPr/>
        </p:nvSpPr>
        <p:spPr>
          <a:xfrm>
            <a:off x="8489252" y="3057759"/>
            <a:ext cx="2808022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296" name="Google Shape;6296;p170"/>
          <p:cNvSpPr txBox="1"/>
          <p:nvPr/>
        </p:nvSpPr>
        <p:spPr>
          <a:xfrm>
            <a:off x="8489252" y="3338587"/>
            <a:ext cx="280802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7" name="Google Shape;6297;p170"/>
          <p:cNvSpPr/>
          <p:nvPr/>
        </p:nvSpPr>
        <p:spPr>
          <a:xfrm flipH="1">
            <a:off x="6499035" y="1454867"/>
            <a:ext cx="872198" cy="872198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8" name="Google Shape;6298;p170"/>
          <p:cNvSpPr txBox="1"/>
          <p:nvPr/>
        </p:nvSpPr>
        <p:spPr>
          <a:xfrm>
            <a:off x="6658820" y="1529049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6299" name="Google Shape;6299;p170"/>
          <p:cNvSpPr/>
          <p:nvPr/>
        </p:nvSpPr>
        <p:spPr>
          <a:xfrm>
            <a:off x="3730725" y="3042183"/>
            <a:ext cx="872198" cy="872198"/>
          </a:xfrm>
          <a:prstGeom prst="ellipse">
            <a:avLst/>
          </a:prstGeom>
          <a:solidFill>
            <a:schemeClr val="accent5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0" name="Google Shape;6300;p170"/>
          <p:cNvSpPr txBox="1"/>
          <p:nvPr/>
        </p:nvSpPr>
        <p:spPr>
          <a:xfrm>
            <a:off x="3890510" y="3088928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6301" name="Google Shape;6301;p170"/>
          <p:cNvSpPr/>
          <p:nvPr/>
        </p:nvSpPr>
        <p:spPr>
          <a:xfrm rot="10800000">
            <a:off x="6549153" y="4589065"/>
            <a:ext cx="872198" cy="872198"/>
          </a:xfrm>
          <a:prstGeom prst="ellipse">
            <a:avLst/>
          </a:prstGeom>
          <a:solidFill>
            <a:schemeClr val="accent3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2" name="Google Shape;6302;p170"/>
          <p:cNvSpPr txBox="1"/>
          <p:nvPr/>
        </p:nvSpPr>
        <p:spPr>
          <a:xfrm>
            <a:off x="6708938" y="4686610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6303" name="Google Shape;6303;p170"/>
          <p:cNvSpPr/>
          <p:nvPr/>
        </p:nvSpPr>
        <p:spPr>
          <a:xfrm rot="-227413">
            <a:off x="4635755" y="2123576"/>
            <a:ext cx="2772308" cy="2689693"/>
          </a:xfrm>
          <a:prstGeom prst="blockArc">
            <a:avLst>
              <a:gd fmla="val 13562647" name="adj1"/>
              <a:gd fmla="val 15378897" name="adj2"/>
              <a:gd fmla="val 11039" name="adj3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4" name="Google Shape;6304;p170"/>
          <p:cNvSpPr/>
          <p:nvPr/>
        </p:nvSpPr>
        <p:spPr>
          <a:xfrm flipH="1" rot="2899050">
            <a:off x="4816468" y="2384184"/>
            <a:ext cx="2600610" cy="2680772"/>
          </a:xfrm>
          <a:prstGeom prst="blockArc">
            <a:avLst>
              <a:gd fmla="val 13345233" name="adj1"/>
              <a:gd fmla="val 15755140" name="adj2"/>
              <a:gd fmla="val 15807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5" name="Google Shape;6305;p170"/>
          <p:cNvSpPr/>
          <p:nvPr/>
        </p:nvSpPr>
        <p:spPr>
          <a:xfrm flipH="1">
            <a:off x="7392222" y="2915396"/>
            <a:ext cx="872198" cy="872198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6" name="Google Shape;6306;p170"/>
          <p:cNvSpPr txBox="1"/>
          <p:nvPr/>
        </p:nvSpPr>
        <p:spPr>
          <a:xfrm>
            <a:off x="7552007" y="3012941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6307" name="Google Shape;6307;p170"/>
          <p:cNvSpPr/>
          <p:nvPr/>
        </p:nvSpPr>
        <p:spPr>
          <a:xfrm rot="10800000">
            <a:off x="4597907" y="4661969"/>
            <a:ext cx="872198" cy="872198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8" name="Google Shape;6308;p170"/>
          <p:cNvSpPr txBox="1"/>
          <p:nvPr/>
        </p:nvSpPr>
        <p:spPr>
          <a:xfrm>
            <a:off x="4757692" y="4759514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6309" name="Google Shape;6309;p170"/>
          <p:cNvSpPr txBox="1"/>
          <p:nvPr/>
        </p:nvSpPr>
        <p:spPr>
          <a:xfrm>
            <a:off x="7612985" y="4800763"/>
            <a:ext cx="2808022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310" name="Google Shape;6310;p170"/>
          <p:cNvSpPr txBox="1"/>
          <p:nvPr/>
        </p:nvSpPr>
        <p:spPr>
          <a:xfrm>
            <a:off x="7612985" y="5081591"/>
            <a:ext cx="280802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1" name="Google Shape;6311;p170"/>
          <p:cNvSpPr txBox="1"/>
          <p:nvPr/>
        </p:nvSpPr>
        <p:spPr>
          <a:xfrm>
            <a:off x="634084" y="3057759"/>
            <a:ext cx="2884087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312" name="Google Shape;6312;p170"/>
          <p:cNvSpPr txBox="1"/>
          <p:nvPr/>
        </p:nvSpPr>
        <p:spPr>
          <a:xfrm>
            <a:off x="634084" y="3338587"/>
            <a:ext cx="2884087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3" name="Google Shape;6313;p170"/>
          <p:cNvSpPr txBox="1"/>
          <p:nvPr/>
        </p:nvSpPr>
        <p:spPr>
          <a:xfrm>
            <a:off x="1390805" y="1552679"/>
            <a:ext cx="2884087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314" name="Google Shape;6314;p170"/>
          <p:cNvSpPr txBox="1"/>
          <p:nvPr/>
        </p:nvSpPr>
        <p:spPr>
          <a:xfrm>
            <a:off x="1390805" y="1833507"/>
            <a:ext cx="2884087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5" name="Google Shape;6315;p170"/>
          <p:cNvSpPr/>
          <p:nvPr/>
        </p:nvSpPr>
        <p:spPr>
          <a:xfrm rot="10800000">
            <a:off x="4691749" y="2301167"/>
            <a:ext cx="2570405" cy="2607542"/>
          </a:xfrm>
          <a:prstGeom prst="blockArc">
            <a:avLst>
              <a:gd fmla="val 12992370" name="adj1"/>
              <a:gd fmla="val 15378897" name="adj2"/>
              <a:gd fmla="val 11039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6" name="Google Shape;6316;p170"/>
          <p:cNvSpPr/>
          <p:nvPr/>
        </p:nvSpPr>
        <p:spPr>
          <a:xfrm>
            <a:off x="4821778" y="2351459"/>
            <a:ext cx="2260782" cy="226078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7" name="Google Shape;6317;p170"/>
          <p:cNvSpPr txBox="1"/>
          <p:nvPr/>
        </p:nvSpPr>
        <p:spPr>
          <a:xfrm>
            <a:off x="5067465" y="3315873"/>
            <a:ext cx="18175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318" name="Google Shape;6318;p170"/>
          <p:cNvSpPr/>
          <p:nvPr/>
        </p:nvSpPr>
        <p:spPr>
          <a:xfrm>
            <a:off x="5091699" y="2662150"/>
            <a:ext cx="1769108" cy="1769111"/>
          </a:xfrm>
          <a:prstGeom prst="ellipse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9" name="Google Shape;6319;p170"/>
          <p:cNvSpPr/>
          <p:nvPr/>
        </p:nvSpPr>
        <p:spPr>
          <a:xfrm>
            <a:off x="4582373" y="1454115"/>
            <a:ext cx="872198" cy="872198"/>
          </a:xfrm>
          <a:prstGeom prst="ellipse">
            <a:avLst/>
          </a:prstGeom>
          <a:solidFill>
            <a:schemeClr val="dk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0" name="Google Shape;6320;p170"/>
          <p:cNvSpPr txBox="1"/>
          <p:nvPr/>
        </p:nvSpPr>
        <p:spPr>
          <a:xfrm>
            <a:off x="4742158" y="1551660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6321" name="Google Shape;6321;p170"/>
          <p:cNvSpPr txBox="1"/>
          <p:nvPr/>
        </p:nvSpPr>
        <p:spPr>
          <a:xfrm>
            <a:off x="1560786" y="4800763"/>
            <a:ext cx="2884087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322" name="Google Shape;6322;p170"/>
          <p:cNvSpPr txBox="1"/>
          <p:nvPr/>
        </p:nvSpPr>
        <p:spPr>
          <a:xfrm>
            <a:off x="1560786" y="5081591"/>
            <a:ext cx="2884087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26" name="Shape 6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7" name="Google Shape;6327;p17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Circle</a:t>
            </a:r>
            <a:endParaRPr/>
          </a:p>
        </p:txBody>
      </p:sp>
      <p:sp>
        <p:nvSpPr>
          <p:cNvPr id="6328" name="Google Shape;6328;p171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6329" name="Google Shape;6329;p171"/>
          <p:cNvGrpSpPr/>
          <p:nvPr/>
        </p:nvGrpSpPr>
        <p:grpSpPr>
          <a:xfrm>
            <a:off x="4257040" y="1790700"/>
            <a:ext cx="3438426" cy="3438426"/>
            <a:chOff x="-5680075" y="950913"/>
            <a:chExt cx="4792662" cy="4819651"/>
          </a:xfrm>
        </p:grpSpPr>
        <p:sp>
          <p:nvSpPr>
            <p:cNvPr id="6330" name="Google Shape;6330;p171"/>
            <p:cNvSpPr/>
            <p:nvPr/>
          </p:nvSpPr>
          <p:spPr>
            <a:xfrm>
              <a:off x="-3284538" y="950913"/>
              <a:ext cx="1870075" cy="2405063"/>
            </a:xfrm>
            <a:custGeom>
              <a:rect b="b" l="l" r="r" t="t"/>
              <a:pathLst>
                <a:path extrusionOk="0" h="1515" w="1178">
                  <a:moveTo>
                    <a:pt x="0" y="0"/>
                  </a:moveTo>
                  <a:lnTo>
                    <a:pt x="172" y="12"/>
                  </a:lnTo>
                  <a:lnTo>
                    <a:pt x="338" y="40"/>
                  </a:lnTo>
                  <a:lnTo>
                    <a:pt x="498" y="86"/>
                  </a:lnTo>
                  <a:lnTo>
                    <a:pt x="652" y="150"/>
                  </a:lnTo>
                  <a:lnTo>
                    <a:pt x="801" y="236"/>
                  </a:lnTo>
                  <a:lnTo>
                    <a:pt x="938" y="333"/>
                  </a:lnTo>
                  <a:lnTo>
                    <a:pt x="1064" y="442"/>
                  </a:lnTo>
                  <a:lnTo>
                    <a:pt x="1178" y="574"/>
                  </a:lnTo>
                  <a:lnTo>
                    <a:pt x="0" y="151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1" name="Google Shape;6331;p171"/>
            <p:cNvSpPr/>
            <p:nvPr/>
          </p:nvSpPr>
          <p:spPr>
            <a:xfrm>
              <a:off x="-3284538" y="1862138"/>
              <a:ext cx="2397125" cy="2032000"/>
            </a:xfrm>
            <a:custGeom>
              <a:rect b="b" l="l" r="r" t="t"/>
              <a:pathLst>
                <a:path extrusionOk="0" h="1280" w="1510">
                  <a:moveTo>
                    <a:pt x="1178" y="0"/>
                  </a:moveTo>
                  <a:lnTo>
                    <a:pt x="1281" y="138"/>
                  </a:lnTo>
                  <a:lnTo>
                    <a:pt x="1361" y="287"/>
                  </a:lnTo>
                  <a:lnTo>
                    <a:pt x="1424" y="442"/>
                  </a:lnTo>
                  <a:lnTo>
                    <a:pt x="1470" y="608"/>
                  </a:lnTo>
                  <a:lnTo>
                    <a:pt x="1499" y="775"/>
                  </a:lnTo>
                  <a:lnTo>
                    <a:pt x="1510" y="941"/>
                  </a:lnTo>
                  <a:lnTo>
                    <a:pt x="1499" y="1113"/>
                  </a:lnTo>
                  <a:lnTo>
                    <a:pt x="1470" y="1280"/>
                  </a:lnTo>
                  <a:lnTo>
                    <a:pt x="0" y="941"/>
                  </a:lnTo>
                  <a:lnTo>
                    <a:pt x="1178" y="0"/>
                  </a:lnTo>
                  <a:close/>
                </a:path>
              </a:pathLst>
            </a:custGeom>
            <a:solidFill>
              <a:schemeClr val="accent2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2" name="Google Shape;6332;p171"/>
            <p:cNvSpPr/>
            <p:nvPr/>
          </p:nvSpPr>
          <p:spPr>
            <a:xfrm>
              <a:off x="-3284538" y="3355976"/>
              <a:ext cx="2333625" cy="2168525"/>
            </a:xfrm>
            <a:custGeom>
              <a:rect b="b" l="l" r="r" t="t"/>
              <a:pathLst>
                <a:path extrusionOk="0" h="1366" w="1470">
                  <a:moveTo>
                    <a:pt x="1470" y="339"/>
                  </a:moveTo>
                  <a:lnTo>
                    <a:pt x="1424" y="505"/>
                  </a:lnTo>
                  <a:lnTo>
                    <a:pt x="1361" y="660"/>
                  </a:lnTo>
                  <a:lnTo>
                    <a:pt x="1276" y="809"/>
                  </a:lnTo>
                  <a:lnTo>
                    <a:pt x="1178" y="947"/>
                  </a:lnTo>
                  <a:lnTo>
                    <a:pt x="1070" y="1073"/>
                  </a:lnTo>
                  <a:lnTo>
                    <a:pt x="944" y="1188"/>
                  </a:lnTo>
                  <a:lnTo>
                    <a:pt x="807" y="1285"/>
                  </a:lnTo>
                  <a:lnTo>
                    <a:pt x="652" y="1366"/>
                  </a:lnTo>
                  <a:lnTo>
                    <a:pt x="0" y="0"/>
                  </a:lnTo>
                  <a:lnTo>
                    <a:pt x="1470" y="339"/>
                  </a:lnTo>
                  <a:close/>
                </a:path>
              </a:pathLst>
            </a:custGeom>
            <a:solidFill>
              <a:schemeClr val="accent3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3" name="Google Shape;6333;p171"/>
            <p:cNvSpPr/>
            <p:nvPr/>
          </p:nvSpPr>
          <p:spPr>
            <a:xfrm>
              <a:off x="-4327525" y="3355976"/>
              <a:ext cx="2078038" cy="2414588"/>
            </a:xfrm>
            <a:custGeom>
              <a:rect b="b" l="l" r="r" t="t"/>
              <a:pathLst>
                <a:path extrusionOk="0" h="1521" w="1309">
                  <a:moveTo>
                    <a:pt x="1309" y="1366"/>
                  </a:moveTo>
                  <a:lnTo>
                    <a:pt x="1155" y="1435"/>
                  </a:lnTo>
                  <a:lnTo>
                    <a:pt x="989" y="1481"/>
                  </a:lnTo>
                  <a:lnTo>
                    <a:pt x="823" y="1509"/>
                  </a:lnTo>
                  <a:lnTo>
                    <a:pt x="657" y="1521"/>
                  </a:lnTo>
                  <a:lnTo>
                    <a:pt x="486" y="1509"/>
                  </a:lnTo>
                  <a:lnTo>
                    <a:pt x="320" y="1481"/>
                  </a:lnTo>
                  <a:lnTo>
                    <a:pt x="160" y="1435"/>
                  </a:lnTo>
                  <a:lnTo>
                    <a:pt x="0" y="1366"/>
                  </a:lnTo>
                  <a:lnTo>
                    <a:pt x="657" y="0"/>
                  </a:lnTo>
                  <a:lnTo>
                    <a:pt x="1309" y="1366"/>
                  </a:lnTo>
                  <a:close/>
                </a:path>
              </a:pathLst>
            </a:custGeom>
            <a:solidFill>
              <a:schemeClr val="accent4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4" name="Google Shape;6334;p171"/>
            <p:cNvSpPr/>
            <p:nvPr/>
          </p:nvSpPr>
          <p:spPr>
            <a:xfrm>
              <a:off x="-5626100" y="3355976"/>
              <a:ext cx="2341563" cy="2168525"/>
            </a:xfrm>
            <a:custGeom>
              <a:rect b="b" l="l" r="r" t="t"/>
              <a:pathLst>
                <a:path extrusionOk="0" h="1366" w="1475">
                  <a:moveTo>
                    <a:pt x="818" y="1366"/>
                  </a:moveTo>
                  <a:lnTo>
                    <a:pt x="669" y="1285"/>
                  </a:lnTo>
                  <a:lnTo>
                    <a:pt x="532" y="1188"/>
                  </a:lnTo>
                  <a:lnTo>
                    <a:pt x="406" y="1073"/>
                  </a:lnTo>
                  <a:lnTo>
                    <a:pt x="292" y="947"/>
                  </a:lnTo>
                  <a:lnTo>
                    <a:pt x="194" y="809"/>
                  </a:lnTo>
                  <a:lnTo>
                    <a:pt x="114" y="660"/>
                  </a:lnTo>
                  <a:lnTo>
                    <a:pt x="51" y="505"/>
                  </a:lnTo>
                  <a:lnTo>
                    <a:pt x="0" y="339"/>
                  </a:lnTo>
                  <a:lnTo>
                    <a:pt x="1475" y="0"/>
                  </a:lnTo>
                  <a:lnTo>
                    <a:pt x="818" y="1366"/>
                  </a:lnTo>
                  <a:close/>
                </a:path>
              </a:pathLst>
            </a:custGeom>
            <a:solidFill>
              <a:schemeClr val="accent5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5" name="Google Shape;6335;p171"/>
            <p:cNvSpPr/>
            <p:nvPr/>
          </p:nvSpPr>
          <p:spPr>
            <a:xfrm>
              <a:off x="-5680075" y="1862138"/>
              <a:ext cx="2395538" cy="2032000"/>
            </a:xfrm>
            <a:custGeom>
              <a:rect b="b" l="l" r="r" t="t"/>
              <a:pathLst>
                <a:path extrusionOk="0" h="1280" w="1509">
                  <a:moveTo>
                    <a:pt x="34" y="1280"/>
                  </a:moveTo>
                  <a:lnTo>
                    <a:pt x="5" y="1113"/>
                  </a:lnTo>
                  <a:lnTo>
                    <a:pt x="0" y="941"/>
                  </a:lnTo>
                  <a:lnTo>
                    <a:pt x="5" y="775"/>
                  </a:lnTo>
                  <a:lnTo>
                    <a:pt x="34" y="608"/>
                  </a:lnTo>
                  <a:lnTo>
                    <a:pt x="80" y="442"/>
                  </a:lnTo>
                  <a:lnTo>
                    <a:pt x="148" y="287"/>
                  </a:lnTo>
                  <a:lnTo>
                    <a:pt x="228" y="138"/>
                  </a:lnTo>
                  <a:lnTo>
                    <a:pt x="326" y="0"/>
                  </a:lnTo>
                  <a:lnTo>
                    <a:pt x="1509" y="941"/>
                  </a:lnTo>
                  <a:lnTo>
                    <a:pt x="34" y="1280"/>
                  </a:lnTo>
                  <a:close/>
                </a:path>
              </a:pathLst>
            </a:custGeom>
            <a:solidFill>
              <a:schemeClr val="dk2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6" name="Google Shape;6336;p171"/>
            <p:cNvSpPr/>
            <p:nvPr/>
          </p:nvSpPr>
          <p:spPr>
            <a:xfrm>
              <a:off x="-5162550" y="950913"/>
              <a:ext cx="1878013" cy="2405063"/>
            </a:xfrm>
            <a:custGeom>
              <a:rect b="b" l="l" r="r" t="t"/>
              <a:pathLst>
                <a:path extrusionOk="0" h="1515" w="1183">
                  <a:moveTo>
                    <a:pt x="0" y="574"/>
                  </a:moveTo>
                  <a:lnTo>
                    <a:pt x="114" y="442"/>
                  </a:lnTo>
                  <a:lnTo>
                    <a:pt x="240" y="333"/>
                  </a:lnTo>
                  <a:lnTo>
                    <a:pt x="377" y="236"/>
                  </a:lnTo>
                  <a:lnTo>
                    <a:pt x="526" y="150"/>
                  </a:lnTo>
                  <a:lnTo>
                    <a:pt x="680" y="86"/>
                  </a:lnTo>
                  <a:lnTo>
                    <a:pt x="846" y="40"/>
                  </a:lnTo>
                  <a:lnTo>
                    <a:pt x="1012" y="12"/>
                  </a:lnTo>
                  <a:lnTo>
                    <a:pt x="1183" y="0"/>
                  </a:lnTo>
                  <a:lnTo>
                    <a:pt x="1183" y="1515"/>
                  </a:lnTo>
                  <a:lnTo>
                    <a:pt x="0" y="574"/>
                  </a:lnTo>
                  <a:close/>
                </a:path>
              </a:pathLst>
            </a:custGeom>
            <a:solidFill>
              <a:schemeClr val="accent2"/>
            </a:solidFill>
            <a:ln cap="flat" cmpd="sng" w="5715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37" name="Google Shape;6337;p171"/>
          <p:cNvSpPr/>
          <p:nvPr/>
        </p:nvSpPr>
        <p:spPr>
          <a:xfrm>
            <a:off x="6006301" y="2188287"/>
            <a:ext cx="1030345" cy="1319015"/>
          </a:xfrm>
          <a:custGeom>
            <a:rect b="b" l="l" r="r" t="t"/>
            <a:pathLst>
              <a:path extrusionOk="0" h="1515" w="1178">
                <a:moveTo>
                  <a:pt x="0" y="0"/>
                </a:moveTo>
                <a:lnTo>
                  <a:pt x="172" y="12"/>
                </a:lnTo>
                <a:lnTo>
                  <a:pt x="338" y="40"/>
                </a:lnTo>
                <a:lnTo>
                  <a:pt x="498" y="86"/>
                </a:lnTo>
                <a:lnTo>
                  <a:pt x="652" y="150"/>
                </a:lnTo>
                <a:lnTo>
                  <a:pt x="801" y="236"/>
                </a:lnTo>
                <a:lnTo>
                  <a:pt x="938" y="333"/>
                </a:lnTo>
                <a:lnTo>
                  <a:pt x="1064" y="442"/>
                </a:lnTo>
                <a:lnTo>
                  <a:pt x="1178" y="574"/>
                </a:lnTo>
                <a:lnTo>
                  <a:pt x="0" y="1515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8" name="Google Shape;6338;p171"/>
          <p:cNvSpPr/>
          <p:nvPr/>
        </p:nvSpPr>
        <p:spPr>
          <a:xfrm>
            <a:off x="6006301" y="2688032"/>
            <a:ext cx="1320731" cy="1114415"/>
          </a:xfrm>
          <a:custGeom>
            <a:rect b="b" l="l" r="r" t="t"/>
            <a:pathLst>
              <a:path extrusionOk="0" h="1280" w="1510">
                <a:moveTo>
                  <a:pt x="1178" y="0"/>
                </a:moveTo>
                <a:lnTo>
                  <a:pt x="1281" y="138"/>
                </a:lnTo>
                <a:lnTo>
                  <a:pt x="1361" y="287"/>
                </a:lnTo>
                <a:lnTo>
                  <a:pt x="1424" y="442"/>
                </a:lnTo>
                <a:lnTo>
                  <a:pt x="1470" y="608"/>
                </a:lnTo>
                <a:lnTo>
                  <a:pt x="1499" y="775"/>
                </a:lnTo>
                <a:lnTo>
                  <a:pt x="1510" y="941"/>
                </a:lnTo>
                <a:lnTo>
                  <a:pt x="1499" y="1113"/>
                </a:lnTo>
                <a:lnTo>
                  <a:pt x="1470" y="1280"/>
                </a:lnTo>
                <a:lnTo>
                  <a:pt x="0" y="941"/>
                </a:lnTo>
                <a:lnTo>
                  <a:pt x="1178" y="0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9" name="Google Shape;6339;p171"/>
          <p:cNvSpPr/>
          <p:nvPr/>
        </p:nvSpPr>
        <p:spPr>
          <a:xfrm>
            <a:off x="5975816" y="3507302"/>
            <a:ext cx="1285746" cy="1189290"/>
          </a:xfrm>
          <a:custGeom>
            <a:rect b="b" l="l" r="r" t="t"/>
            <a:pathLst>
              <a:path extrusionOk="0" h="1366" w="1470">
                <a:moveTo>
                  <a:pt x="1470" y="339"/>
                </a:moveTo>
                <a:lnTo>
                  <a:pt x="1424" y="505"/>
                </a:lnTo>
                <a:lnTo>
                  <a:pt x="1361" y="660"/>
                </a:lnTo>
                <a:lnTo>
                  <a:pt x="1276" y="809"/>
                </a:lnTo>
                <a:lnTo>
                  <a:pt x="1178" y="947"/>
                </a:lnTo>
                <a:lnTo>
                  <a:pt x="1070" y="1073"/>
                </a:lnTo>
                <a:lnTo>
                  <a:pt x="944" y="1188"/>
                </a:lnTo>
                <a:lnTo>
                  <a:pt x="807" y="1285"/>
                </a:lnTo>
                <a:lnTo>
                  <a:pt x="652" y="1366"/>
                </a:lnTo>
                <a:lnTo>
                  <a:pt x="0" y="0"/>
                </a:lnTo>
                <a:lnTo>
                  <a:pt x="1470" y="339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0" name="Google Shape;6340;p171"/>
          <p:cNvSpPr/>
          <p:nvPr/>
        </p:nvSpPr>
        <p:spPr>
          <a:xfrm>
            <a:off x="5401167" y="3507302"/>
            <a:ext cx="1144926" cy="1324238"/>
          </a:xfrm>
          <a:custGeom>
            <a:rect b="b" l="l" r="r" t="t"/>
            <a:pathLst>
              <a:path extrusionOk="0" h="1521" w="1309">
                <a:moveTo>
                  <a:pt x="1309" y="1366"/>
                </a:moveTo>
                <a:lnTo>
                  <a:pt x="1155" y="1435"/>
                </a:lnTo>
                <a:lnTo>
                  <a:pt x="989" y="1481"/>
                </a:lnTo>
                <a:lnTo>
                  <a:pt x="823" y="1509"/>
                </a:lnTo>
                <a:lnTo>
                  <a:pt x="657" y="1521"/>
                </a:lnTo>
                <a:lnTo>
                  <a:pt x="486" y="1509"/>
                </a:lnTo>
                <a:lnTo>
                  <a:pt x="320" y="1481"/>
                </a:lnTo>
                <a:lnTo>
                  <a:pt x="160" y="1435"/>
                </a:lnTo>
                <a:lnTo>
                  <a:pt x="0" y="1366"/>
                </a:lnTo>
                <a:lnTo>
                  <a:pt x="657" y="0"/>
                </a:lnTo>
                <a:lnTo>
                  <a:pt x="1309" y="1366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1" name="Google Shape;6341;p171"/>
          <p:cNvSpPr/>
          <p:nvPr/>
        </p:nvSpPr>
        <p:spPr>
          <a:xfrm>
            <a:off x="4716182" y="3507302"/>
            <a:ext cx="1290119" cy="1189290"/>
          </a:xfrm>
          <a:custGeom>
            <a:rect b="b" l="l" r="r" t="t"/>
            <a:pathLst>
              <a:path extrusionOk="0" h="1366" w="1475">
                <a:moveTo>
                  <a:pt x="818" y="1366"/>
                </a:moveTo>
                <a:lnTo>
                  <a:pt x="669" y="1285"/>
                </a:lnTo>
                <a:lnTo>
                  <a:pt x="532" y="1188"/>
                </a:lnTo>
                <a:lnTo>
                  <a:pt x="406" y="1073"/>
                </a:lnTo>
                <a:lnTo>
                  <a:pt x="292" y="947"/>
                </a:lnTo>
                <a:lnTo>
                  <a:pt x="194" y="809"/>
                </a:lnTo>
                <a:lnTo>
                  <a:pt x="114" y="660"/>
                </a:lnTo>
                <a:lnTo>
                  <a:pt x="51" y="505"/>
                </a:lnTo>
                <a:lnTo>
                  <a:pt x="0" y="339"/>
                </a:lnTo>
                <a:lnTo>
                  <a:pt x="1475" y="0"/>
                </a:lnTo>
                <a:lnTo>
                  <a:pt x="818" y="1366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2" name="Google Shape;6342;p171"/>
          <p:cNvSpPr/>
          <p:nvPr/>
        </p:nvSpPr>
        <p:spPr>
          <a:xfrm>
            <a:off x="4686444" y="2688032"/>
            <a:ext cx="1319857" cy="1114415"/>
          </a:xfrm>
          <a:custGeom>
            <a:rect b="b" l="l" r="r" t="t"/>
            <a:pathLst>
              <a:path extrusionOk="0" h="1280" w="1509">
                <a:moveTo>
                  <a:pt x="34" y="1280"/>
                </a:moveTo>
                <a:lnTo>
                  <a:pt x="5" y="1113"/>
                </a:lnTo>
                <a:lnTo>
                  <a:pt x="0" y="941"/>
                </a:lnTo>
                <a:lnTo>
                  <a:pt x="5" y="775"/>
                </a:lnTo>
                <a:lnTo>
                  <a:pt x="34" y="608"/>
                </a:lnTo>
                <a:lnTo>
                  <a:pt x="80" y="442"/>
                </a:lnTo>
                <a:lnTo>
                  <a:pt x="148" y="287"/>
                </a:lnTo>
                <a:lnTo>
                  <a:pt x="228" y="138"/>
                </a:lnTo>
                <a:lnTo>
                  <a:pt x="326" y="0"/>
                </a:lnTo>
                <a:lnTo>
                  <a:pt x="1509" y="941"/>
                </a:lnTo>
                <a:lnTo>
                  <a:pt x="34" y="1280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3" name="Google Shape;6343;p171"/>
          <p:cNvSpPr/>
          <p:nvPr/>
        </p:nvSpPr>
        <p:spPr>
          <a:xfrm>
            <a:off x="4971583" y="2188287"/>
            <a:ext cx="1034719" cy="1319015"/>
          </a:xfrm>
          <a:custGeom>
            <a:rect b="b" l="l" r="r" t="t"/>
            <a:pathLst>
              <a:path extrusionOk="0" h="1515" w="1183">
                <a:moveTo>
                  <a:pt x="0" y="574"/>
                </a:moveTo>
                <a:lnTo>
                  <a:pt x="114" y="442"/>
                </a:lnTo>
                <a:lnTo>
                  <a:pt x="240" y="333"/>
                </a:lnTo>
                <a:lnTo>
                  <a:pt x="377" y="236"/>
                </a:lnTo>
                <a:lnTo>
                  <a:pt x="526" y="150"/>
                </a:lnTo>
                <a:lnTo>
                  <a:pt x="680" y="86"/>
                </a:lnTo>
                <a:lnTo>
                  <a:pt x="846" y="40"/>
                </a:lnTo>
                <a:lnTo>
                  <a:pt x="1012" y="12"/>
                </a:lnTo>
                <a:lnTo>
                  <a:pt x="1183" y="0"/>
                </a:lnTo>
                <a:lnTo>
                  <a:pt x="1183" y="1515"/>
                </a:lnTo>
                <a:lnTo>
                  <a:pt x="0" y="574"/>
                </a:lnTo>
                <a:close/>
              </a:path>
            </a:pathLst>
          </a:custGeom>
          <a:solidFill>
            <a:schemeClr val="lt1"/>
          </a:solidFill>
          <a:ln cap="flat" cmpd="sng" w="571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4" name="Google Shape;6344;p171"/>
          <p:cNvSpPr/>
          <p:nvPr/>
        </p:nvSpPr>
        <p:spPr>
          <a:xfrm flipH="1" rot="-56715">
            <a:off x="4481031" y="2028086"/>
            <a:ext cx="2883322" cy="2869228"/>
          </a:xfrm>
          <a:prstGeom prst="blockArc">
            <a:avLst>
              <a:gd fmla="val 13230543" name="adj1"/>
              <a:gd fmla="val 15378897" name="adj2"/>
              <a:gd fmla="val 11039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5" name="Google Shape;6345;p171"/>
          <p:cNvSpPr/>
          <p:nvPr/>
        </p:nvSpPr>
        <p:spPr>
          <a:xfrm rot="-6184829">
            <a:off x="4557077" y="2113107"/>
            <a:ext cx="2772308" cy="2689693"/>
          </a:xfrm>
          <a:prstGeom prst="blockArc">
            <a:avLst>
              <a:gd fmla="val 13499708" name="adj1"/>
              <a:gd fmla="val 15378897" name="adj2"/>
              <a:gd fmla="val 11039" name="adj3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6" name="Google Shape;6346;p171"/>
          <p:cNvSpPr/>
          <p:nvPr/>
        </p:nvSpPr>
        <p:spPr>
          <a:xfrm rot="-8864611">
            <a:off x="4658822" y="2348400"/>
            <a:ext cx="2628028" cy="2539120"/>
          </a:xfrm>
          <a:prstGeom prst="blockArc">
            <a:avLst>
              <a:gd fmla="val 12992370" name="adj1"/>
              <a:gd fmla="val 15378897" name="adj2"/>
              <a:gd fmla="val 11039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7" name="Google Shape;6347;p171"/>
          <p:cNvSpPr txBox="1"/>
          <p:nvPr/>
        </p:nvSpPr>
        <p:spPr>
          <a:xfrm>
            <a:off x="7674221" y="1552679"/>
            <a:ext cx="286806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 b="1" sz="16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8" name="Google Shape;6348;p171"/>
          <p:cNvSpPr txBox="1"/>
          <p:nvPr/>
        </p:nvSpPr>
        <p:spPr>
          <a:xfrm>
            <a:off x="7674221" y="1833507"/>
            <a:ext cx="2868064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49" name="Google Shape;6349;p171"/>
          <p:cNvGrpSpPr/>
          <p:nvPr/>
        </p:nvGrpSpPr>
        <p:grpSpPr>
          <a:xfrm>
            <a:off x="8430942" y="2689549"/>
            <a:ext cx="2868064" cy="773271"/>
            <a:chOff x="8430942" y="2689549"/>
            <a:chExt cx="2868064" cy="773271"/>
          </a:xfrm>
        </p:grpSpPr>
        <p:sp>
          <p:nvSpPr>
            <p:cNvPr id="6350" name="Google Shape;6350;p171"/>
            <p:cNvSpPr txBox="1"/>
            <p:nvPr/>
          </p:nvSpPr>
          <p:spPr>
            <a:xfrm>
              <a:off x="8430942" y="2689549"/>
              <a:ext cx="286806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HEADING</a:t>
              </a:r>
              <a:endParaRPr/>
            </a:p>
          </p:txBody>
        </p:sp>
        <p:sp>
          <p:nvSpPr>
            <p:cNvPr id="6351" name="Google Shape;6351;p171"/>
            <p:cNvSpPr txBox="1"/>
            <p:nvPr/>
          </p:nvSpPr>
          <p:spPr>
            <a:xfrm>
              <a:off x="8430942" y="2970377"/>
              <a:ext cx="2868064" cy="4924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your text here Insert your text here Insert your text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52" name="Google Shape;6352;p171"/>
          <p:cNvSpPr/>
          <p:nvPr/>
        </p:nvSpPr>
        <p:spPr>
          <a:xfrm flipH="1">
            <a:off x="6499035" y="1454867"/>
            <a:ext cx="872198" cy="872198"/>
          </a:xfrm>
          <a:prstGeom prst="ellipse">
            <a:avLst/>
          </a:prstGeom>
          <a:solidFill>
            <a:schemeClr val="accent1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3" name="Google Shape;6353;p171"/>
          <p:cNvSpPr txBox="1"/>
          <p:nvPr/>
        </p:nvSpPr>
        <p:spPr>
          <a:xfrm>
            <a:off x="6658820" y="1529049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6354" name="Google Shape;6354;p171"/>
          <p:cNvSpPr/>
          <p:nvPr/>
        </p:nvSpPr>
        <p:spPr>
          <a:xfrm>
            <a:off x="4109485" y="4185888"/>
            <a:ext cx="872198" cy="872198"/>
          </a:xfrm>
          <a:prstGeom prst="ellipse">
            <a:avLst/>
          </a:prstGeom>
          <a:solidFill>
            <a:schemeClr val="accent5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5" name="Google Shape;6355;p171"/>
          <p:cNvSpPr txBox="1"/>
          <p:nvPr/>
        </p:nvSpPr>
        <p:spPr>
          <a:xfrm>
            <a:off x="4269270" y="4206060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6356" name="Google Shape;6356;p171"/>
          <p:cNvSpPr/>
          <p:nvPr/>
        </p:nvSpPr>
        <p:spPr>
          <a:xfrm rot="10800000">
            <a:off x="7057074" y="4182169"/>
            <a:ext cx="872198" cy="872198"/>
          </a:xfrm>
          <a:prstGeom prst="ellipse">
            <a:avLst/>
          </a:prstGeom>
          <a:solidFill>
            <a:schemeClr val="accent3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7" name="Google Shape;6357;p171"/>
          <p:cNvSpPr txBox="1"/>
          <p:nvPr/>
        </p:nvSpPr>
        <p:spPr>
          <a:xfrm>
            <a:off x="7216859" y="4279714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6358" name="Google Shape;6358;p171"/>
          <p:cNvSpPr/>
          <p:nvPr/>
        </p:nvSpPr>
        <p:spPr>
          <a:xfrm rot="-227413">
            <a:off x="4703785" y="2079406"/>
            <a:ext cx="2772308" cy="2689693"/>
          </a:xfrm>
          <a:prstGeom prst="blockArc">
            <a:avLst>
              <a:gd fmla="val 13562647" name="adj1"/>
              <a:gd fmla="val 15378897" name="adj2"/>
              <a:gd fmla="val 11039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9" name="Google Shape;6359;p171"/>
          <p:cNvSpPr/>
          <p:nvPr/>
        </p:nvSpPr>
        <p:spPr>
          <a:xfrm flipH="1" rot="2899050">
            <a:off x="4835165" y="2195624"/>
            <a:ext cx="2600610" cy="2680772"/>
          </a:xfrm>
          <a:prstGeom prst="blockArc">
            <a:avLst>
              <a:gd fmla="val 13544776" name="adj1"/>
              <a:gd fmla="val 15755140" name="adj2"/>
              <a:gd fmla="val 15807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0" name="Google Shape;6360;p171"/>
          <p:cNvSpPr/>
          <p:nvPr/>
        </p:nvSpPr>
        <p:spPr>
          <a:xfrm flipH="1">
            <a:off x="7407117" y="2611844"/>
            <a:ext cx="872198" cy="872198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1" name="Google Shape;6361;p171"/>
          <p:cNvSpPr txBox="1"/>
          <p:nvPr/>
        </p:nvSpPr>
        <p:spPr>
          <a:xfrm>
            <a:off x="7566902" y="2686026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6362" name="Google Shape;6362;p171"/>
          <p:cNvSpPr/>
          <p:nvPr/>
        </p:nvSpPr>
        <p:spPr>
          <a:xfrm rot="10800000">
            <a:off x="5563607" y="4902928"/>
            <a:ext cx="872198" cy="872198"/>
          </a:xfrm>
          <a:prstGeom prst="ellipse">
            <a:avLst/>
          </a:prstGeom>
          <a:solidFill>
            <a:schemeClr val="accent4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3" name="Google Shape;6363;p171"/>
          <p:cNvSpPr txBox="1"/>
          <p:nvPr/>
        </p:nvSpPr>
        <p:spPr>
          <a:xfrm>
            <a:off x="5723392" y="5000473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grpSp>
        <p:nvGrpSpPr>
          <p:cNvPr id="6364" name="Google Shape;6364;p171"/>
          <p:cNvGrpSpPr/>
          <p:nvPr/>
        </p:nvGrpSpPr>
        <p:grpSpPr>
          <a:xfrm>
            <a:off x="8057439" y="4277469"/>
            <a:ext cx="2868064" cy="773271"/>
            <a:chOff x="8057439" y="4277469"/>
            <a:chExt cx="2868064" cy="773271"/>
          </a:xfrm>
        </p:grpSpPr>
        <p:sp>
          <p:nvSpPr>
            <p:cNvPr id="6365" name="Google Shape;6365;p171"/>
            <p:cNvSpPr txBox="1"/>
            <p:nvPr/>
          </p:nvSpPr>
          <p:spPr>
            <a:xfrm>
              <a:off x="8057439" y="4277469"/>
              <a:ext cx="2868064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HEADING</a:t>
              </a:r>
              <a:endParaRPr/>
            </a:p>
          </p:txBody>
        </p:sp>
        <p:sp>
          <p:nvSpPr>
            <p:cNvPr id="6366" name="Google Shape;6366;p171"/>
            <p:cNvSpPr txBox="1"/>
            <p:nvPr/>
          </p:nvSpPr>
          <p:spPr>
            <a:xfrm>
              <a:off x="8057439" y="4558297"/>
              <a:ext cx="2868064" cy="49244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your text here Insert your text here Insert your text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67" name="Google Shape;6367;p171"/>
          <p:cNvSpPr txBox="1"/>
          <p:nvPr/>
        </p:nvSpPr>
        <p:spPr>
          <a:xfrm>
            <a:off x="1099265" y="4051783"/>
            <a:ext cx="2878882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368" name="Google Shape;6368;p171"/>
          <p:cNvSpPr txBox="1"/>
          <p:nvPr/>
        </p:nvSpPr>
        <p:spPr>
          <a:xfrm>
            <a:off x="1099265" y="4332611"/>
            <a:ext cx="287888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9" name="Google Shape;6369;p171"/>
          <p:cNvSpPr txBox="1"/>
          <p:nvPr/>
        </p:nvSpPr>
        <p:spPr>
          <a:xfrm>
            <a:off x="708502" y="2802231"/>
            <a:ext cx="2878882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370" name="Google Shape;6370;p171"/>
          <p:cNvSpPr txBox="1"/>
          <p:nvPr/>
        </p:nvSpPr>
        <p:spPr>
          <a:xfrm>
            <a:off x="708502" y="3083059"/>
            <a:ext cx="287888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1" name="Google Shape;6371;p171"/>
          <p:cNvSpPr/>
          <p:nvPr/>
        </p:nvSpPr>
        <p:spPr>
          <a:xfrm>
            <a:off x="3745551" y="2617147"/>
            <a:ext cx="872198" cy="872198"/>
          </a:xfrm>
          <a:prstGeom prst="ellipse">
            <a:avLst/>
          </a:prstGeom>
          <a:solidFill>
            <a:schemeClr val="dk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2" name="Google Shape;6372;p171"/>
          <p:cNvSpPr txBox="1"/>
          <p:nvPr/>
        </p:nvSpPr>
        <p:spPr>
          <a:xfrm>
            <a:off x="3905336" y="2714692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6373" name="Google Shape;6373;p171"/>
          <p:cNvSpPr txBox="1"/>
          <p:nvPr/>
        </p:nvSpPr>
        <p:spPr>
          <a:xfrm>
            <a:off x="2632842" y="5301335"/>
            <a:ext cx="2878882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374" name="Google Shape;6374;p171"/>
          <p:cNvSpPr txBox="1"/>
          <p:nvPr/>
        </p:nvSpPr>
        <p:spPr>
          <a:xfrm>
            <a:off x="2632842" y="5582163"/>
            <a:ext cx="287888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5" name="Google Shape;6375;p171"/>
          <p:cNvSpPr/>
          <p:nvPr/>
        </p:nvSpPr>
        <p:spPr>
          <a:xfrm rot="9600000">
            <a:off x="4763482" y="2255431"/>
            <a:ext cx="2570405" cy="2607542"/>
          </a:xfrm>
          <a:prstGeom prst="blockArc">
            <a:avLst>
              <a:gd fmla="val 13215851" name="adj1"/>
              <a:gd fmla="val 15378897" name="adj2"/>
              <a:gd fmla="val 11039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6" name="Google Shape;6376;p171"/>
          <p:cNvSpPr/>
          <p:nvPr/>
        </p:nvSpPr>
        <p:spPr>
          <a:xfrm rot="-3024302">
            <a:off x="4612567" y="2108781"/>
            <a:ext cx="2772308" cy="2689693"/>
          </a:xfrm>
          <a:prstGeom prst="blockArc">
            <a:avLst>
              <a:gd fmla="val 13499708" name="adj1"/>
              <a:gd fmla="val 15378897" name="adj2"/>
              <a:gd fmla="val 11039" name="adj3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7" name="Google Shape;6377;p171"/>
          <p:cNvSpPr/>
          <p:nvPr/>
        </p:nvSpPr>
        <p:spPr>
          <a:xfrm>
            <a:off x="4845862" y="2379522"/>
            <a:ext cx="2260782" cy="226078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78" name="Google Shape;6378;p171"/>
          <p:cNvSpPr txBox="1"/>
          <p:nvPr/>
        </p:nvSpPr>
        <p:spPr>
          <a:xfrm>
            <a:off x="5067465" y="3315873"/>
            <a:ext cx="1817579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379" name="Google Shape;6379;p171"/>
          <p:cNvSpPr/>
          <p:nvPr/>
        </p:nvSpPr>
        <p:spPr>
          <a:xfrm>
            <a:off x="5091699" y="2662150"/>
            <a:ext cx="1769108" cy="1769111"/>
          </a:xfrm>
          <a:prstGeom prst="ellipse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0" name="Google Shape;6380;p171"/>
          <p:cNvSpPr/>
          <p:nvPr/>
        </p:nvSpPr>
        <p:spPr>
          <a:xfrm>
            <a:off x="4762530" y="1428952"/>
            <a:ext cx="872198" cy="872198"/>
          </a:xfrm>
          <a:prstGeom prst="ellipse">
            <a:avLst/>
          </a:prstGeom>
          <a:solidFill>
            <a:schemeClr val="accent2"/>
          </a:solidFill>
          <a:ln cap="flat" cmpd="sng" w="381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81" name="Google Shape;6381;p171"/>
          <p:cNvSpPr txBox="1"/>
          <p:nvPr/>
        </p:nvSpPr>
        <p:spPr>
          <a:xfrm>
            <a:off x="4922315" y="1449124"/>
            <a:ext cx="552628" cy="677108"/>
          </a:xfrm>
          <a:prstGeom prst="rect">
            <a:avLst/>
          </a:prstGeom>
          <a:noFill/>
          <a:ln>
            <a:noFill/>
          </a:ln>
        </p:spPr>
        <p:txBody>
          <a:bodyPr anchorCtr="1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6382" name="Google Shape;6382;p171"/>
          <p:cNvSpPr txBox="1"/>
          <p:nvPr/>
        </p:nvSpPr>
        <p:spPr>
          <a:xfrm>
            <a:off x="1738229" y="1552679"/>
            <a:ext cx="2878882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HEADING</a:t>
            </a:r>
            <a:endParaRPr/>
          </a:p>
        </p:txBody>
      </p:sp>
      <p:sp>
        <p:nvSpPr>
          <p:cNvPr id="6383" name="Google Shape;6383;p171"/>
          <p:cNvSpPr txBox="1"/>
          <p:nvPr/>
        </p:nvSpPr>
        <p:spPr>
          <a:xfrm>
            <a:off x="1738229" y="1833507"/>
            <a:ext cx="2878882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your text here Insert your text here Insert your text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87" name="Shape 6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8" name="Google Shape;6388;p172"/>
          <p:cNvSpPr txBox="1"/>
          <p:nvPr/>
        </p:nvSpPr>
        <p:spPr>
          <a:xfrm>
            <a:off x="419099" y="2694530"/>
            <a:ext cx="11329205" cy="734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b="1"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6389" name="Google Shape;6389;p172"/>
          <p:cNvSpPr txBox="1"/>
          <p:nvPr/>
        </p:nvSpPr>
        <p:spPr>
          <a:xfrm>
            <a:off x="419099" y="3635858"/>
            <a:ext cx="11283166" cy="434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Quantitative Slides</a:t>
            </a:r>
            <a:endParaRPr/>
          </a:p>
        </p:txBody>
      </p:sp>
      <p:cxnSp>
        <p:nvCxnSpPr>
          <p:cNvPr id="6390" name="Google Shape;6390;p172"/>
          <p:cNvCxnSpPr/>
          <p:nvPr/>
        </p:nvCxnSpPr>
        <p:spPr>
          <a:xfrm>
            <a:off x="419099" y="3521558"/>
            <a:ext cx="11343363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4" name="Shape 6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5" name="Google Shape;6395;p17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Area</a:t>
            </a:r>
            <a:endParaRPr/>
          </a:p>
        </p:txBody>
      </p:sp>
      <p:sp>
        <p:nvSpPr>
          <p:cNvPr id="6396" name="Google Shape;6396;p173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6397" name="Google Shape;6397;p173"/>
          <p:cNvGraphicFramePr/>
          <p:nvPr/>
        </p:nvGraphicFramePr>
        <p:xfrm>
          <a:off x="418055" y="1724628"/>
          <a:ext cx="11344407" cy="4498372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6398" name="Google Shape;6398;p173"/>
          <p:cNvSpPr txBox="1"/>
          <p:nvPr/>
        </p:nvSpPr>
        <p:spPr>
          <a:xfrm>
            <a:off x="418055" y="1058545"/>
            <a:ext cx="110477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Title 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02" name="Shape 6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3" name="Google Shape;6403;p17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Area</a:t>
            </a:r>
            <a:endParaRPr/>
          </a:p>
        </p:txBody>
      </p:sp>
      <p:graphicFrame>
        <p:nvGraphicFramePr>
          <p:cNvPr id="6404" name="Google Shape;6404;p174"/>
          <p:cNvGraphicFramePr/>
          <p:nvPr/>
        </p:nvGraphicFramePr>
        <p:xfrm>
          <a:off x="419098" y="2581275"/>
          <a:ext cx="11344109" cy="3984625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6405" name="Google Shape;6405;p174"/>
          <p:cNvSpPr/>
          <p:nvPr/>
        </p:nvSpPr>
        <p:spPr>
          <a:xfrm>
            <a:off x="9459606" y="4748213"/>
            <a:ext cx="446087" cy="446087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06" name="Google Shape;6406;p174"/>
          <p:cNvCxnSpPr/>
          <p:nvPr/>
        </p:nvCxnSpPr>
        <p:spPr>
          <a:xfrm>
            <a:off x="9693275" y="2525713"/>
            <a:ext cx="0" cy="2555875"/>
          </a:xfrm>
          <a:prstGeom prst="straightConnector1">
            <a:avLst/>
          </a:prstGeom>
          <a:noFill/>
          <a:ln cap="flat" cmpd="sng" w="57150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407" name="Google Shape;6407;p174"/>
          <p:cNvCxnSpPr/>
          <p:nvPr/>
        </p:nvCxnSpPr>
        <p:spPr>
          <a:xfrm>
            <a:off x="7689850" y="2497138"/>
            <a:ext cx="0" cy="1511300"/>
          </a:xfrm>
          <a:prstGeom prst="straightConnector1">
            <a:avLst/>
          </a:prstGeom>
          <a:noFill/>
          <a:ln cap="flat" cmpd="sng" w="57150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408" name="Google Shape;6408;p174"/>
          <p:cNvCxnSpPr/>
          <p:nvPr/>
        </p:nvCxnSpPr>
        <p:spPr>
          <a:xfrm>
            <a:off x="2581275" y="2408238"/>
            <a:ext cx="0" cy="2987675"/>
          </a:xfrm>
          <a:prstGeom prst="straightConnector1">
            <a:avLst/>
          </a:prstGeom>
          <a:noFill/>
          <a:ln cap="flat" cmpd="sng" w="57150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409" name="Google Shape;6409;p174"/>
          <p:cNvCxnSpPr/>
          <p:nvPr/>
        </p:nvCxnSpPr>
        <p:spPr>
          <a:xfrm>
            <a:off x="5197475" y="2497138"/>
            <a:ext cx="0" cy="1727200"/>
          </a:xfrm>
          <a:prstGeom prst="straightConnector1">
            <a:avLst/>
          </a:prstGeom>
          <a:noFill/>
          <a:ln cap="flat" cmpd="sng" w="57150">
            <a:solidFill>
              <a:srgbClr val="7F7F7F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pSp>
        <p:nvGrpSpPr>
          <p:cNvPr id="6410" name="Google Shape;6410;p174"/>
          <p:cNvGrpSpPr/>
          <p:nvPr/>
        </p:nvGrpSpPr>
        <p:grpSpPr>
          <a:xfrm>
            <a:off x="2062470" y="1571625"/>
            <a:ext cx="1057275" cy="1009650"/>
            <a:chOff x="2499360" y="1439593"/>
            <a:chExt cx="1056640" cy="1008993"/>
          </a:xfrm>
        </p:grpSpPr>
        <p:sp>
          <p:nvSpPr>
            <p:cNvPr id="6411" name="Google Shape;6411;p174"/>
            <p:cNvSpPr/>
            <p:nvPr/>
          </p:nvSpPr>
          <p:spPr>
            <a:xfrm>
              <a:off x="2499360" y="1439593"/>
              <a:ext cx="1056640" cy="71073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30%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2" name="Google Shape;6412;p174"/>
            <p:cNvSpPr/>
            <p:nvPr/>
          </p:nvSpPr>
          <p:spPr>
            <a:xfrm flipH="1" rot="10800000">
              <a:off x="2854746" y="2150330"/>
              <a:ext cx="345867" cy="298256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13" name="Google Shape;6413;p174"/>
          <p:cNvGrpSpPr/>
          <p:nvPr/>
        </p:nvGrpSpPr>
        <p:grpSpPr>
          <a:xfrm>
            <a:off x="9174152" y="1564989"/>
            <a:ext cx="1056640" cy="1008993"/>
            <a:chOff x="2499360" y="1439593"/>
            <a:chExt cx="1056640" cy="1008993"/>
          </a:xfrm>
        </p:grpSpPr>
        <p:sp>
          <p:nvSpPr>
            <p:cNvPr id="6414" name="Google Shape;6414;p174"/>
            <p:cNvSpPr/>
            <p:nvPr/>
          </p:nvSpPr>
          <p:spPr>
            <a:xfrm>
              <a:off x="2499360" y="1439593"/>
              <a:ext cx="1056640" cy="711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90%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5" name="Google Shape;6415;p174"/>
            <p:cNvSpPr/>
            <p:nvPr/>
          </p:nvSpPr>
          <p:spPr>
            <a:xfrm flipH="1" rot="10800000">
              <a:off x="2854960" y="2150793"/>
              <a:ext cx="345440" cy="297793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16" name="Google Shape;6416;p174"/>
          <p:cNvGrpSpPr/>
          <p:nvPr/>
        </p:nvGrpSpPr>
        <p:grpSpPr>
          <a:xfrm>
            <a:off x="4679035" y="1548344"/>
            <a:ext cx="1056640" cy="1008993"/>
            <a:chOff x="2499360" y="1439593"/>
            <a:chExt cx="1056640" cy="1008993"/>
          </a:xfrm>
        </p:grpSpPr>
        <p:sp>
          <p:nvSpPr>
            <p:cNvPr id="6417" name="Google Shape;6417;p174"/>
            <p:cNvSpPr/>
            <p:nvPr/>
          </p:nvSpPr>
          <p:spPr>
            <a:xfrm>
              <a:off x="2499360" y="1439593"/>
              <a:ext cx="1056640" cy="711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90%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8" name="Google Shape;6418;p174"/>
            <p:cNvSpPr/>
            <p:nvPr/>
          </p:nvSpPr>
          <p:spPr>
            <a:xfrm flipH="1" rot="10800000">
              <a:off x="2854960" y="2150793"/>
              <a:ext cx="345440" cy="297793"/>
            </a:xfrm>
            <a:prstGeom prst="triangle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419" name="Google Shape;6419;p174"/>
          <p:cNvGrpSpPr/>
          <p:nvPr/>
        </p:nvGrpSpPr>
        <p:grpSpPr>
          <a:xfrm>
            <a:off x="7152877" y="1548344"/>
            <a:ext cx="1056640" cy="1008993"/>
            <a:chOff x="2499360" y="1439593"/>
            <a:chExt cx="1056640" cy="1008993"/>
          </a:xfrm>
        </p:grpSpPr>
        <p:sp>
          <p:nvSpPr>
            <p:cNvPr id="6420" name="Google Shape;6420;p174"/>
            <p:cNvSpPr/>
            <p:nvPr/>
          </p:nvSpPr>
          <p:spPr>
            <a:xfrm>
              <a:off x="2499360" y="1439593"/>
              <a:ext cx="1056640" cy="711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90%</a:t>
              </a:r>
              <a:endParaRPr b="1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1" name="Google Shape;6421;p174"/>
            <p:cNvSpPr/>
            <p:nvPr/>
          </p:nvSpPr>
          <p:spPr>
            <a:xfrm flipH="1" rot="10800000">
              <a:off x="2854960" y="2150793"/>
              <a:ext cx="345440" cy="297793"/>
            </a:xfrm>
            <a:prstGeom prst="triangle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25" name="Shape 6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6" name="Google Shape;6426;p17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Stacked Area</a:t>
            </a:r>
            <a:endParaRPr/>
          </a:p>
        </p:txBody>
      </p:sp>
      <p:sp>
        <p:nvSpPr>
          <p:cNvPr id="6427" name="Google Shape;6427;p17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428" name="Google Shape;6428;p175"/>
          <p:cNvGraphicFramePr/>
          <p:nvPr/>
        </p:nvGraphicFramePr>
        <p:xfrm>
          <a:off x="419099" y="1218321"/>
          <a:ext cx="10748785" cy="4557000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32" name="Shape 6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33" name="Google Shape;6433;p176"/>
          <p:cNvGraphicFramePr/>
          <p:nvPr/>
        </p:nvGraphicFramePr>
        <p:xfrm>
          <a:off x="6492875" y="1053397"/>
          <a:ext cx="2794000" cy="1863725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6434" name="Google Shape;6434;p176"/>
          <p:cNvGraphicFramePr/>
          <p:nvPr/>
        </p:nvGraphicFramePr>
        <p:xfrm>
          <a:off x="9020175" y="1070859"/>
          <a:ext cx="2760663" cy="1841500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6435" name="Google Shape;6435;p17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Area / Pie</a:t>
            </a:r>
            <a:endParaRPr/>
          </a:p>
        </p:txBody>
      </p:sp>
      <p:sp>
        <p:nvSpPr>
          <p:cNvPr id="6436" name="Google Shape;6436;p17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437" name="Google Shape;6437;p176"/>
          <p:cNvGraphicFramePr/>
          <p:nvPr/>
        </p:nvGraphicFramePr>
        <p:xfrm>
          <a:off x="481013" y="851784"/>
          <a:ext cx="6194425" cy="5334000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6438" name="Google Shape;6438;p176"/>
          <p:cNvSpPr/>
          <p:nvPr/>
        </p:nvSpPr>
        <p:spPr>
          <a:xfrm>
            <a:off x="6656388" y="3928359"/>
            <a:ext cx="2447925" cy="21542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9" name="Google Shape;6439;p176"/>
          <p:cNvSpPr/>
          <p:nvPr/>
        </p:nvSpPr>
        <p:spPr>
          <a:xfrm>
            <a:off x="7354888" y="1462972"/>
            <a:ext cx="1042987" cy="1044575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2023</a:t>
            </a:r>
            <a:endParaRPr b="1"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440" name="Google Shape;6440;p176"/>
          <p:cNvCxnSpPr/>
          <p:nvPr/>
        </p:nvCxnSpPr>
        <p:spPr>
          <a:xfrm rot="10800000">
            <a:off x="7870825" y="3352097"/>
            <a:ext cx="0" cy="511175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dash"/>
            <a:miter lim="800000"/>
            <a:headEnd len="sm" w="sm" type="none"/>
            <a:tailEnd len="med" w="med" type="triangle"/>
          </a:ln>
        </p:spPr>
      </p:cxnSp>
      <p:sp>
        <p:nvSpPr>
          <p:cNvPr id="6441" name="Google Shape;6441;p176"/>
          <p:cNvSpPr/>
          <p:nvPr/>
        </p:nvSpPr>
        <p:spPr>
          <a:xfrm>
            <a:off x="7562850" y="2950459"/>
            <a:ext cx="617538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35%</a:t>
            </a:r>
            <a:endParaRPr/>
          </a:p>
        </p:txBody>
      </p:sp>
      <p:sp>
        <p:nvSpPr>
          <p:cNvPr id="6442" name="Google Shape;6442;p176"/>
          <p:cNvSpPr/>
          <p:nvPr/>
        </p:nvSpPr>
        <p:spPr>
          <a:xfrm>
            <a:off x="6808788" y="4258559"/>
            <a:ext cx="2155825" cy="1493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but the suffered alteration in some form by injected. There are many There are many</a:t>
            </a:r>
            <a:endParaRPr/>
          </a:p>
        </p:txBody>
      </p:sp>
      <p:sp>
        <p:nvSpPr>
          <p:cNvPr id="6443" name="Google Shape;6443;p176"/>
          <p:cNvSpPr/>
          <p:nvPr/>
        </p:nvSpPr>
        <p:spPr>
          <a:xfrm>
            <a:off x="9218613" y="3928359"/>
            <a:ext cx="2447925" cy="21542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4" name="Google Shape;6444;p176"/>
          <p:cNvSpPr/>
          <p:nvPr/>
        </p:nvSpPr>
        <p:spPr>
          <a:xfrm>
            <a:off x="9329738" y="4258559"/>
            <a:ext cx="2224087" cy="14938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There are many variations of passages but the suffered alteration in some form by injected. There are many There are many</a:t>
            </a:r>
            <a:endParaRPr/>
          </a:p>
        </p:txBody>
      </p:sp>
      <p:cxnSp>
        <p:nvCxnSpPr>
          <p:cNvPr id="6445" name="Google Shape;6445;p176"/>
          <p:cNvCxnSpPr/>
          <p:nvPr/>
        </p:nvCxnSpPr>
        <p:spPr>
          <a:xfrm rot="10800000">
            <a:off x="10445750" y="3352097"/>
            <a:ext cx="0" cy="511175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dash"/>
            <a:miter lim="800000"/>
            <a:headEnd len="sm" w="sm" type="none"/>
            <a:tailEnd len="med" w="med" type="triangle"/>
          </a:ln>
        </p:spPr>
      </p:cxnSp>
      <p:sp>
        <p:nvSpPr>
          <p:cNvPr id="6446" name="Google Shape;6446;p176"/>
          <p:cNvSpPr/>
          <p:nvPr/>
        </p:nvSpPr>
        <p:spPr>
          <a:xfrm>
            <a:off x="10137775" y="2950459"/>
            <a:ext cx="617538" cy="3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/>
          </a:p>
        </p:txBody>
      </p:sp>
      <p:sp>
        <p:nvSpPr>
          <p:cNvPr id="6447" name="Google Shape;6447;p176"/>
          <p:cNvSpPr/>
          <p:nvPr/>
        </p:nvSpPr>
        <p:spPr>
          <a:xfrm>
            <a:off x="9879013" y="1466147"/>
            <a:ext cx="1042987" cy="1044575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2024</a:t>
            </a:r>
            <a:endParaRPr/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1" name="Shape 6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2" name="Google Shape;6452;p17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Waterfall</a:t>
            </a:r>
            <a:endParaRPr/>
          </a:p>
        </p:txBody>
      </p:sp>
      <p:sp>
        <p:nvSpPr>
          <p:cNvPr id="6453" name="Google Shape;6453;p177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454" name="Google Shape;6454;p177"/>
          <p:cNvSpPr txBox="1"/>
          <p:nvPr/>
        </p:nvSpPr>
        <p:spPr>
          <a:xfrm>
            <a:off x="418055" y="1058545"/>
            <a:ext cx="110477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Chart Title 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455" name="Google Shape;6455;p1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9537" y="1724628"/>
            <a:ext cx="11332924" cy="4498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9" name="Shape 6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0" name="Google Shape;6460;p17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Pie</a:t>
            </a:r>
            <a:endParaRPr/>
          </a:p>
        </p:txBody>
      </p:sp>
      <p:sp>
        <p:nvSpPr>
          <p:cNvPr id="6461" name="Google Shape;6461;p17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462" name="Google Shape;6462;p178"/>
          <p:cNvGraphicFramePr/>
          <p:nvPr/>
        </p:nvGraphicFramePr>
        <p:xfrm>
          <a:off x="-30163" y="1423206"/>
          <a:ext cx="6897688" cy="459740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6463" name="Google Shape;6463;p178"/>
          <p:cNvSpPr/>
          <p:nvPr/>
        </p:nvSpPr>
        <p:spPr>
          <a:xfrm>
            <a:off x="3624263" y="2053444"/>
            <a:ext cx="893762" cy="893762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2400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4" name="Google Shape;6464;p178"/>
          <p:cNvSpPr/>
          <p:nvPr/>
        </p:nvSpPr>
        <p:spPr>
          <a:xfrm>
            <a:off x="2349500" y="3988606"/>
            <a:ext cx="893763" cy="89376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24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5" name="Google Shape;6465;p178"/>
          <p:cNvSpPr/>
          <p:nvPr/>
        </p:nvSpPr>
        <p:spPr>
          <a:xfrm>
            <a:off x="4071938" y="3356781"/>
            <a:ext cx="893762" cy="8953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b="1" sz="24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6" name="Google Shape;6466;p178"/>
          <p:cNvSpPr/>
          <p:nvPr/>
        </p:nvSpPr>
        <p:spPr>
          <a:xfrm>
            <a:off x="2178050" y="2229656"/>
            <a:ext cx="893763" cy="893763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15%</a:t>
            </a:r>
            <a:endParaRPr b="1" sz="2400">
              <a:solidFill>
                <a:schemeClr val="accent4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7" name="Google Shape;6467;p178"/>
          <p:cNvSpPr txBox="1"/>
          <p:nvPr/>
        </p:nvSpPr>
        <p:spPr>
          <a:xfrm>
            <a:off x="9055100" y="2578906"/>
            <a:ext cx="265906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 Insert text Insert text Insert text Insert text</a:t>
            </a:r>
            <a:endParaRPr/>
          </a:p>
        </p:txBody>
      </p:sp>
      <p:sp>
        <p:nvSpPr>
          <p:cNvPr id="6468" name="Google Shape;6468;p178"/>
          <p:cNvSpPr/>
          <p:nvPr/>
        </p:nvSpPr>
        <p:spPr>
          <a:xfrm>
            <a:off x="9815513" y="1296206"/>
            <a:ext cx="1135062" cy="1136650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9" name="Google Shape;6469;p178"/>
          <p:cNvSpPr txBox="1"/>
          <p:nvPr/>
        </p:nvSpPr>
        <p:spPr>
          <a:xfrm>
            <a:off x="9055100" y="5125256"/>
            <a:ext cx="265906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 Insert text Insert text Insert text Insert text</a:t>
            </a:r>
            <a:endParaRPr/>
          </a:p>
        </p:txBody>
      </p:sp>
      <p:sp>
        <p:nvSpPr>
          <p:cNvPr id="6470" name="Google Shape;6470;p178"/>
          <p:cNvSpPr/>
          <p:nvPr/>
        </p:nvSpPr>
        <p:spPr>
          <a:xfrm>
            <a:off x="9815513" y="3864781"/>
            <a:ext cx="1135062" cy="1136650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1" name="Google Shape;6471;p178"/>
          <p:cNvSpPr txBox="1"/>
          <p:nvPr/>
        </p:nvSpPr>
        <p:spPr>
          <a:xfrm>
            <a:off x="5959475" y="2578906"/>
            <a:ext cx="265906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 Insert text Insert text Insert text Insert text</a:t>
            </a:r>
            <a:endParaRPr/>
          </a:p>
        </p:txBody>
      </p:sp>
      <p:sp>
        <p:nvSpPr>
          <p:cNvPr id="6472" name="Google Shape;6472;p178"/>
          <p:cNvSpPr/>
          <p:nvPr/>
        </p:nvSpPr>
        <p:spPr>
          <a:xfrm>
            <a:off x="6719888" y="1296206"/>
            <a:ext cx="1136650" cy="1136650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3" name="Google Shape;6473;p178"/>
          <p:cNvSpPr txBox="1"/>
          <p:nvPr/>
        </p:nvSpPr>
        <p:spPr>
          <a:xfrm>
            <a:off x="5959475" y="5125256"/>
            <a:ext cx="265906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Your Title Here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 Insert text Insert text Insert text Insert text</a:t>
            </a:r>
            <a:endParaRPr/>
          </a:p>
        </p:txBody>
      </p:sp>
      <p:sp>
        <p:nvSpPr>
          <p:cNvPr id="6474" name="Google Shape;6474;p178"/>
          <p:cNvSpPr/>
          <p:nvPr/>
        </p:nvSpPr>
        <p:spPr>
          <a:xfrm>
            <a:off x="6719888" y="3864781"/>
            <a:ext cx="1136650" cy="1136650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8" name="Shape 6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9" name="Google Shape;6479;p17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Bar</a:t>
            </a:r>
            <a:endParaRPr/>
          </a:p>
        </p:txBody>
      </p:sp>
      <p:sp>
        <p:nvSpPr>
          <p:cNvPr id="6480" name="Google Shape;6480;p17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481" name="Google Shape;6481;p179"/>
          <p:cNvGraphicFramePr/>
          <p:nvPr/>
        </p:nvGraphicFramePr>
        <p:xfrm>
          <a:off x="419099" y="1033696"/>
          <a:ext cx="10667999" cy="4631186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470" name="Google Shape;470;p18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71" name="Google Shape;471;p18"/>
          <p:cNvSpPr/>
          <p:nvPr/>
        </p:nvSpPr>
        <p:spPr>
          <a:xfrm>
            <a:off x="0" y="6220908"/>
            <a:ext cx="12193200" cy="45719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8"/>
          <p:cNvSpPr/>
          <p:nvPr/>
        </p:nvSpPr>
        <p:spPr>
          <a:xfrm>
            <a:off x="599517" y="1427985"/>
            <a:ext cx="10994167" cy="111964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3" name="Google Shape;473;p18"/>
          <p:cNvGrpSpPr/>
          <p:nvPr/>
        </p:nvGrpSpPr>
        <p:grpSpPr>
          <a:xfrm>
            <a:off x="1060416" y="1438132"/>
            <a:ext cx="5721384" cy="4698508"/>
            <a:chOff x="1060416" y="1147664"/>
            <a:chExt cx="5721384" cy="5436000"/>
          </a:xfrm>
        </p:grpSpPr>
        <p:cxnSp>
          <p:nvCxnSpPr>
            <p:cNvPr id="474" name="Google Shape;474;p18"/>
            <p:cNvCxnSpPr/>
            <p:nvPr/>
          </p:nvCxnSpPr>
          <p:spPr>
            <a:xfrm>
              <a:off x="1060416" y="1147664"/>
              <a:ext cx="0" cy="543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med" w="med" type="oval"/>
            </a:ln>
          </p:spPr>
        </p:cxnSp>
        <p:cxnSp>
          <p:nvCxnSpPr>
            <p:cNvPr id="475" name="Google Shape;475;p18"/>
            <p:cNvCxnSpPr/>
            <p:nvPr/>
          </p:nvCxnSpPr>
          <p:spPr>
            <a:xfrm>
              <a:off x="6781800" y="1147664"/>
              <a:ext cx="0" cy="5436000"/>
            </a:xfrm>
            <a:prstGeom prst="straightConnector1">
              <a:avLst/>
            </a:prstGeom>
            <a:noFill/>
            <a:ln cap="flat" cmpd="sng" w="19050">
              <a:solidFill>
                <a:schemeClr val="dk2"/>
              </a:solidFill>
              <a:prstDash val="solid"/>
              <a:round/>
              <a:headEnd len="sm" w="sm" type="none"/>
              <a:tailEnd len="med" w="med" type="oval"/>
            </a:ln>
          </p:spPr>
        </p:cxnSp>
      </p:grpSp>
      <p:grpSp>
        <p:nvGrpSpPr>
          <p:cNvPr id="476" name="Google Shape;476;p18"/>
          <p:cNvGrpSpPr/>
          <p:nvPr/>
        </p:nvGrpSpPr>
        <p:grpSpPr>
          <a:xfrm>
            <a:off x="741501" y="1908671"/>
            <a:ext cx="4025822" cy="637831"/>
            <a:chOff x="741501" y="1373963"/>
            <a:chExt cx="4025822" cy="637831"/>
          </a:xfrm>
        </p:grpSpPr>
        <p:grpSp>
          <p:nvGrpSpPr>
            <p:cNvPr id="477" name="Google Shape;477;p18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478" name="Google Shape;478;p18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18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0" name="Google Shape;480;p18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481" name="Google Shape;481;p18"/>
          <p:cNvGrpSpPr/>
          <p:nvPr/>
        </p:nvGrpSpPr>
        <p:grpSpPr>
          <a:xfrm>
            <a:off x="6462885" y="1908671"/>
            <a:ext cx="4025822" cy="637831"/>
            <a:chOff x="741501" y="1373963"/>
            <a:chExt cx="4025822" cy="637831"/>
          </a:xfrm>
        </p:grpSpPr>
        <p:grpSp>
          <p:nvGrpSpPr>
            <p:cNvPr id="482" name="Google Shape;482;p18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483" name="Google Shape;483;p18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18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85" name="Google Shape;485;p18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486" name="Google Shape;486;p18"/>
          <p:cNvGrpSpPr/>
          <p:nvPr/>
        </p:nvGrpSpPr>
        <p:grpSpPr>
          <a:xfrm>
            <a:off x="741501" y="2938587"/>
            <a:ext cx="4025822" cy="637831"/>
            <a:chOff x="741501" y="1373963"/>
            <a:chExt cx="4025822" cy="637831"/>
          </a:xfrm>
        </p:grpSpPr>
        <p:grpSp>
          <p:nvGrpSpPr>
            <p:cNvPr id="487" name="Google Shape;487;p18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488" name="Google Shape;488;p18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18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0" name="Google Shape;490;p18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491" name="Google Shape;491;p18"/>
          <p:cNvGrpSpPr/>
          <p:nvPr/>
        </p:nvGrpSpPr>
        <p:grpSpPr>
          <a:xfrm>
            <a:off x="6462885" y="2938587"/>
            <a:ext cx="4025822" cy="637831"/>
            <a:chOff x="741501" y="1373963"/>
            <a:chExt cx="4025822" cy="637831"/>
          </a:xfrm>
        </p:grpSpPr>
        <p:grpSp>
          <p:nvGrpSpPr>
            <p:cNvPr id="492" name="Google Shape;492;p18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493" name="Google Shape;493;p18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18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495" name="Google Shape;495;p18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496" name="Google Shape;496;p18"/>
          <p:cNvGrpSpPr/>
          <p:nvPr/>
        </p:nvGrpSpPr>
        <p:grpSpPr>
          <a:xfrm>
            <a:off x="741501" y="3968503"/>
            <a:ext cx="4025822" cy="637831"/>
            <a:chOff x="741501" y="1373963"/>
            <a:chExt cx="4025822" cy="637831"/>
          </a:xfrm>
        </p:grpSpPr>
        <p:grpSp>
          <p:nvGrpSpPr>
            <p:cNvPr id="497" name="Google Shape;497;p18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498" name="Google Shape;498;p18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18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0" name="Google Shape;500;p18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501" name="Google Shape;501;p18"/>
          <p:cNvGrpSpPr/>
          <p:nvPr/>
        </p:nvGrpSpPr>
        <p:grpSpPr>
          <a:xfrm>
            <a:off x="6462885" y="3968503"/>
            <a:ext cx="4025822" cy="637831"/>
            <a:chOff x="741501" y="1373963"/>
            <a:chExt cx="4025822" cy="637831"/>
          </a:xfrm>
        </p:grpSpPr>
        <p:grpSp>
          <p:nvGrpSpPr>
            <p:cNvPr id="502" name="Google Shape;502;p18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503" name="Google Shape;503;p18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18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05" name="Google Shape;505;p18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506" name="Google Shape;506;p18"/>
          <p:cNvGrpSpPr/>
          <p:nvPr/>
        </p:nvGrpSpPr>
        <p:grpSpPr>
          <a:xfrm>
            <a:off x="741501" y="4998418"/>
            <a:ext cx="4025822" cy="637831"/>
            <a:chOff x="741501" y="1373963"/>
            <a:chExt cx="4025822" cy="637831"/>
          </a:xfrm>
        </p:grpSpPr>
        <p:grpSp>
          <p:nvGrpSpPr>
            <p:cNvPr id="507" name="Google Shape;507;p18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508" name="Google Shape;508;p18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18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10" name="Google Shape;510;p18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511" name="Google Shape;511;p18"/>
          <p:cNvGrpSpPr/>
          <p:nvPr/>
        </p:nvGrpSpPr>
        <p:grpSpPr>
          <a:xfrm>
            <a:off x="6462885" y="4998418"/>
            <a:ext cx="4025822" cy="637831"/>
            <a:chOff x="741501" y="1373963"/>
            <a:chExt cx="4025822" cy="637831"/>
          </a:xfrm>
        </p:grpSpPr>
        <p:grpSp>
          <p:nvGrpSpPr>
            <p:cNvPr id="512" name="Google Shape;512;p18"/>
            <p:cNvGrpSpPr/>
            <p:nvPr/>
          </p:nvGrpSpPr>
          <p:grpSpPr>
            <a:xfrm>
              <a:off x="741501" y="1373963"/>
              <a:ext cx="637831" cy="637831"/>
              <a:chOff x="472751" y="1238185"/>
              <a:chExt cx="504000" cy="504000"/>
            </a:xfrm>
          </p:grpSpPr>
          <p:sp>
            <p:nvSpPr>
              <p:cNvPr id="513" name="Google Shape;513;p18"/>
              <p:cNvSpPr/>
              <p:nvPr/>
            </p:nvSpPr>
            <p:spPr>
              <a:xfrm>
                <a:off x="472751" y="1238185"/>
                <a:ext cx="504000" cy="504000"/>
              </a:xfrm>
              <a:prstGeom prst="ellipse">
                <a:avLst/>
              </a:prstGeom>
              <a:solidFill>
                <a:schemeClr val="accent1"/>
              </a:solidFill>
              <a:ln cap="flat" cmpd="sng" w="12700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18"/>
              <p:cNvSpPr/>
              <p:nvPr/>
            </p:nvSpPr>
            <p:spPr>
              <a:xfrm>
                <a:off x="523456" y="1288890"/>
                <a:ext cx="402591" cy="402591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  <a:effectLst>
                <a:outerShdw blurRad="63500" sx="102000" rotWithShape="0" algn="ctr" sy="102000">
                  <a:srgbClr val="000000">
                    <a:alpha val="40000"/>
                  </a:srgbClr>
                </a:outerShdw>
              </a:effectLst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515" name="Google Shape;515;p18"/>
            <p:cNvSpPr txBox="1"/>
            <p:nvPr/>
          </p:nvSpPr>
          <p:spPr>
            <a:xfrm>
              <a:off x="1563323" y="1438875"/>
              <a:ext cx="3204000" cy="50800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</p:spTree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5" name="Shape 6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6" name="Google Shape;6486;p180"/>
          <p:cNvSpPr/>
          <p:nvPr/>
        </p:nvSpPr>
        <p:spPr>
          <a:xfrm>
            <a:off x="8660502" y="1200033"/>
            <a:ext cx="2857064" cy="4557000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2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7" name="Google Shape;6487;p18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Bar</a:t>
            </a:r>
            <a:endParaRPr/>
          </a:p>
        </p:txBody>
      </p:sp>
      <p:sp>
        <p:nvSpPr>
          <p:cNvPr id="6488" name="Google Shape;6488;p18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489" name="Google Shape;6489;p180"/>
          <p:cNvGraphicFramePr/>
          <p:nvPr/>
        </p:nvGraphicFramePr>
        <p:xfrm>
          <a:off x="372731" y="1200033"/>
          <a:ext cx="7877801" cy="4557000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6490" name="Google Shape;6490;p180"/>
          <p:cNvSpPr txBox="1"/>
          <p:nvPr/>
        </p:nvSpPr>
        <p:spPr>
          <a:xfrm>
            <a:off x="8830387" y="1375376"/>
            <a:ext cx="2517292" cy="23654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6491" name="Google Shape;6491;p180"/>
          <p:cNvSpPr txBox="1"/>
          <p:nvPr/>
        </p:nvSpPr>
        <p:spPr>
          <a:xfrm>
            <a:off x="8830387" y="1665403"/>
            <a:ext cx="2517292" cy="2365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95" name="Shape 6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6" name="Google Shape;6496;p18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Bar</a:t>
            </a:r>
            <a:endParaRPr/>
          </a:p>
        </p:txBody>
      </p:sp>
      <p:sp>
        <p:nvSpPr>
          <p:cNvPr id="6497" name="Google Shape;6497;p18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498" name="Google Shape;6498;p181"/>
          <p:cNvGraphicFramePr/>
          <p:nvPr/>
        </p:nvGraphicFramePr>
        <p:xfrm>
          <a:off x="517702" y="118455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{262BADBA-3652-4094-8859-1D8E60E5A208}</a:tableStyleId>
              </a:tblPr>
              <a:tblGrid>
                <a:gridCol w="2255175"/>
                <a:gridCol w="1271625"/>
                <a:gridCol w="1271625"/>
                <a:gridCol w="1271625"/>
                <a:gridCol w="1271625"/>
                <a:gridCol w="1271625"/>
                <a:gridCol w="1271625"/>
                <a:gridCol w="1271625"/>
              </a:tblGrid>
              <a:tr h="5532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4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338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8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3382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4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6499" name="Google Shape;6499;p181"/>
          <p:cNvGraphicFramePr/>
          <p:nvPr/>
        </p:nvGraphicFramePr>
        <p:xfrm>
          <a:off x="2989918" y="1817482"/>
          <a:ext cx="869771" cy="4075480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6500" name="Google Shape;6500;p181"/>
          <p:cNvGraphicFramePr/>
          <p:nvPr/>
        </p:nvGraphicFramePr>
        <p:xfrm>
          <a:off x="4271943" y="1817482"/>
          <a:ext cx="869771" cy="4075480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6501" name="Google Shape;6501;p181"/>
          <p:cNvGraphicFramePr/>
          <p:nvPr/>
        </p:nvGraphicFramePr>
        <p:xfrm>
          <a:off x="5553969" y="1817482"/>
          <a:ext cx="869771" cy="4075480"/>
        </p:xfrm>
        <a:graphic>
          <a:graphicData uri="http://schemas.openxmlformats.org/drawingml/2006/chart">
            <c:chart r:id="rId5"/>
          </a:graphicData>
        </a:graphic>
      </p:graphicFrame>
      <p:graphicFrame>
        <p:nvGraphicFramePr>
          <p:cNvPr id="6502" name="Google Shape;6502;p181"/>
          <p:cNvGraphicFramePr/>
          <p:nvPr/>
        </p:nvGraphicFramePr>
        <p:xfrm>
          <a:off x="6835995" y="1817482"/>
          <a:ext cx="869771" cy="4075480"/>
        </p:xfrm>
        <a:graphic>
          <a:graphicData uri="http://schemas.openxmlformats.org/drawingml/2006/chart">
            <c:chart r:id="rId6"/>
          </a:graphicData>
        </a:graphic>
      </p:graphicFrame>
      <p:graphicFrame>
        <p:nvGraphicFramePr>
          <p:cNvPr id="6503" name="Google Shape;6503;p181"/>
          <p:cNvGraphicFramePr/>
          <p:nvPr/>
        </p:nvGraphicFramePr>
        <p:xfrm>
          <a:off x="8118021" y="1817482"/>
          <a:ext cx="972451" cy="4075480"/>
        </p:xfrm>
        <a:graphic>
          <a:graphicData uri="http://schemas.openxmlformats.org/drawingml/2006/chart">
            <c:chart r:id="rId7"/>
          </a:graphicData>
        </a:graphic>
      </p:graphicFrame>
      <p:graphicFrame>
        <p:nvGraphicFramePr>
          <p:cNvPr id="6504" name="Google Shape;6504;p181"/>
          <p:cNvGraphicFramePr/>
          <p:nvPr/>
        </p:nvGraphicFramePr>
        <p:xfrm>
          <a:off x="9400047" y="1817482"/>
          <a:ext cx="869771" cy="4075480"/>
        </p:xfrm>
        <a:graphic>
          <a:graphicData uri="http://schemas.openxmlformats.org/drawingml/2006/chart">
            <c:chart r:id="rId8"/>
          </a:graphicData>
        </a:graphic>
      </p:graphicFrame>
      <p:graphicFrame>
        <p:nvGraphicFramePr>
          <p:cNvPr id="6505" name="Google Shape;6505;p181"/>
          <p:cNvGraphicFramePr/>
          <p:nvPr/>
        </p:nvGraphicFramePr>
        <p:xfrm>
          <a:off x="10682072" y="1817482"/>
          <a:ext cx="869771" cy="4075480"/>
        </p:xfrm>
        <a:graphic>
          <a:graphicData uri="http://schemas.openxmlformats.org/drawingml/2006/chart">
            <c:chart r:id="rId9"/>
          </a:graphicData>
        </a:graphic>
      </p:graphicFrame>
    </p:spTree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09" name="Shape 6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0" name="Google Shape;6510;p18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Bar</a:t>
            </a:r>
            <a:endParaRPr/>
          </a:p>
        </p:txBody>
      </p:sp>
      <p:sp>
        <p:nvSpPr>
          <p:cNvPr id="6511" name="Google Shape;6511;p18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12" name="Google Shape;6512;p182"/>
          <p:cNvSpPr txBox="1"/>
          <p:nvPr/>
        </p:nvSpPr>
        <p:spPr>
          <a:xfrm>
            <a:off x="882319" y="1332707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6513" name="Google Shape;6513;p182"/>
          <p:cNvSpPr txBox="1"/>
          <p:nvPr/>
        </p:nvSpPr>
        <p:spPr>
          <a:xfrm>
            <a:off x="882319" y="1614263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514" name="Google Shape;6514;p182"/>
          <p:cNvSpPr txBox="1"/>
          <p:nvPr/>
        </p:nvSpPr>
        <p:spPr>
          <a:xfrm>
            <a:off x="3607367" y="1332707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6515" name="Google Shape;6515;p182"/>
          <p:cNvSpPr txBox="1"/>
          <p:nvPr/>
        </p:nvSpPr>
        <p:spPr>
          <a:xfrm>
            <a:off x="3607367" y="1614263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516" name="Google Shape;6516;p182"/>
          <p:cNvSpPr txBox="1"/>
          <p:nvPr/>
        </p:nvSpPr>
        <p:spPr>
          <a:xfrm>
            <a:off x="6332411" y="1332707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6517" name="Google Shape;6517;p182"/>
          <p:cNvSpPr txBox="1"/>
          <p:nvPr/>
        </p:nvSpPr>
        <p:spPr>
          <a:xfrm>
            <a:off x="6332411" y="1614263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518" name="Google Shape;6518;p182"/>
          <p:cNvSpPr txBox="1"/>
          <p:nvPr/>
        </p:nvSpPr>
        <p:spPr>
          <a:xfrm>
            <a:off x="9057455" y="1332707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6519" name="Google Shape;6519;p182"/>
          <p:cNvSpPr txBox="1"/>
          <p:nvPr/>
        </p:nvSpPr>
        <p:spPr>
          <a:xfrm>
            <a:off x="9057455" y="1614263"/>
            <a:ext cx="24076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graphicFrame>
        <p:nvGraphicFramePr>
          <p:cNvPr id="6520" name="Google Shape;6520;p182"/>
          <p:cNvGraphicFramePr/>
          <p:nvPr/>
        </p:nvGraphicFramePr>
        <p:xfrm>
          <a:off x="837332" y="1942634"/>
          <a:ext cx="2447262" cy="3711688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6521" name="Google Shape;6521;p182"/>
          <p:cNvGraphicFramePr/>
          <p:nvPr/>
        </p:nvGraphicFramePr>
        <p:xfrm>
          <a:off x="3607367" y="1942634"/>
          <a:ext cx="2447262" cy="3711688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6522" name="Google Shape;6522;p182"/>
          <p:cNvGraphicFramePr/>
          <p:nvPr/>
        </p:nvGraphicFramePr>
        <p:xfrm>
          <a:off x="6332412" y="1942634"/>
          <a:ext cx="2447262" cy="3711688"/>
        </p:xfrm>
        <a:graphic>
          <a:graphicData uri="http://schemas.openxmlformats.org/drawingml/2006/chart">
            <c:chart r:id="rId5"/>
          </a:graphicData>
        </a:graphic>
      </p:graphicFrame>
      <p:graphicFrame>
        <p:nvGraphicFramePr>
          <p:cNvPr id="6523" name="Google Shape;6523;p182"/>
          <p:cNvGraphicFramePr/>
          <p:nvPr/>
        </p:nvGraphicFramePr>
        <p:xfrm>
          <a:off x="9057456" y="1942634"/>
          <a:ext cx="2447262" cy="3711688"/>
        </p:xfrm>
        <a:graphic>
          <a:graphicData uri="http://schemas.openxmlformats.org/drawingml/2006/chart">
            <c:chart r:id="rId6"/>
          </a:graphicData>
        </a:graphic>
      </p:graphicFrame>
      <p:cxnSp>
        <p:nvCxnSpPr>
          <p:cNvPr id="6524" name="Google Shape;6524;p182"/>
          <p:cNvCxnSpPr/>
          <p:nvPr/>
        </p:nvCxnSpPr>
        <p:spPr>
          <a:xfrm>
            <a:off x="837332" y="1942634"/>
            <a:ext cx="2125787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525" name="Google Shape;6525;p182"/>
          <p:cNvCxnSpPr/>
          <p:nvPr/>
        </p:nvCxnSpPr>
        <p:spPr>
          <a:xfrm>
            <a:off x="3607367" y="1942634"/>
            <a:ext cx="2125787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526" name="Google Shape;6526;p182"/>
          <p:cNvCxnSpPr/>
          <p:nvPr/>
        </p:nvCxnSpPr>
        <p:spPr>
          <a:xfrm>
            <a:off x="6332411" y="1942634"/>
            <a:ext cx="2125787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527" name="Google Shape;6527;p182"/>
          <p:cNvCxnSpPr/>
          <p:nvPr/>
        </p:nvCxnSpPr>
        <p:spPr>
          <a:xfrm>
            <a:off x="9057455" y="1942634"/>
            <a:ext cx="2125787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1" name="Shape 6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2" name="Google Shape;6532;p18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Clustered Bar</a:t>
            </a:r>
            <a:endParaRPr/>
          </a:p>
        </p:txBody>
      </p:sp>
      <p:sp>
        <p:nvSpPr>
          <p:cNvPr id="6533" name="Google Shape;6533;p18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534" name="Google Shape;6534;p183"/>
          <p:cNvGraphicFramePr/>
          <p:nvPr/>
        </p:nvGraphicFramePr>
        <p:xfrm>
          <a:off x="419099" y="1088288"/>
          <a:ext cx="5883275" cy="4779962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6535" name="Google Shape;6535;p183"/>
          <p:cNvSpPr/>
          <p:nvPr/>
        </p:nvSpPr>
        <p:spPr>
          <a:xfrm>
            <a:off x="6621463" y="1269683"/>
            <a:ext cx="1000125" cy="1000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6" name="Google Shape;6536;p183"/>
          <p:cNvSpPr/>
          <p:nvPr/>
        </p:nvSpPr>
        <p:spPr>
          <a:xfrm>
            <a:off x="6621463" y="2458720"/>
            <a:ext cx="1000125" cy="10001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7" name="Google Shape;6537;p183"/>
          <p:cNvSpPr/>
          <p:nvPr/>
        </p:nvSpPr>
        <p:spPr>
          <a:xfrm>
            <a:off x="6621463" y="3654108"/>
            <a:ext cx="1000125" cy="1000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8" name="Google Shape;6538;p183"/>
          <p:cNvSpPr/>
          <p:nvPr/>
        </p:nvSpPr>
        <p:spPr>
          <a:xfrm>
            <a:off x="6889750" y="1490345"/>
            <a:ext cx="474663" cy="530225"/>
          </a:xfrm>
          <a:custGeom>
            <a:rect b="b" l="l" r="r" t="t"/>
            <a:pathLst>
              <a:path extrusionOk="0" h="61" w="49">
                <a:moveTo>
                  <a:pt x="49" y="10"/>
                </a:moveTo>
                <a:cubicBezTo>
                  <a:pt x="0" y="10"/>
                  <a:pt x="0" y="10"/>
                  <a:pt x="0" y="10"/>
                </a:cubicBezTo>
                <a:cubicBezTo>
                  <a:pt x="0" y="8"/>
                  <a:pt x="0" y="8"/>
                  <a:pt x="0" y="8"/>
                </a:cubicBezTo>
                <a:cubicBezTo>
                  <a:pt x="0" y="3"/>
                  <a:pt x="3" y="0"/>
                  <a:pt x="7" y="0"/>
                </a:cubicBezTo>
                <a:cubicBezTo>
                  <a:pt x="41" y="0"/>
                  <a:pt x="41" y="0"/>
                  <a:pt x="41" y="0"/>
                </a:cubicBezTo>
                <a:cubicBezTo>
                  <a:pt x="46" y="0"/>
                  <a:pt x="49" y="3"/>
                  <a:pt x="49" y="8"/>
                </a:cubicBezTo>
                <a:lnTo>
                  <a:pt x="49" y="10"/>
                </a:lnTo>
                <a:close/>
                <a:moveTo>
                  <a:pt x="49" y="24"/>
                </a:moveTo>
                <a:cubicBezTo>
                  <a:pt x="0" y="24"/>
                  <a:pt x="0" y="24"/>
                  <a:pt x="0" y="24"/>
                </a:cubicBezTo>
                <a:cubicBezTo>
                  <a:pt x="0" y="13"/>
                  <a:pt x="0" y="13"/>
                  <a:pt x="0" y="13"/>
                </a:cubicBezTo>
                <a:cubicBezTo>
                  <a:pt x="49" y="13"/>
                  <a:pt x="49" y="13"/>
                  <a:pt x="49" y="13"/>
                </a:cubicBezTo>
                <a:lnTo>
                  <a:pt x="49" y="24"/>
                </a:lnTo>
                <a:close/>
                <a:moveTo>
                  <a:pt x="49" y="37"/>
                </a:moveTo>
                <a:cubicBezTo>
                  <a:pt x="0" y="37"/>
                  <a:pt x="0" y="37"/>
                  <a:pt x="0" y="37"/>
                </a:cubicBezTo>
                <a:cubicBezTo>
                  <a:pt x="0" y="27"/>
                  <a:pt x="0" y="27"/>
                  <a:pt x="0" y="27"/>
                </a:cubicBezTo>
                <a:cubicBezTo>
                  <a:pt x="49" y="27"/>
                  <a:pt x="49" y="27"/>
                  <a:pt x="49" y="27"/>
                </a:cubicBezTo>
                <a:lnTo>
                  <a:pt x="49" y="37"/>
                </a:lnTo>
                <a:close/>
                <a:moveTo>
                  <a:pt x="49" y="42"/>
                </a:moveTo>
                <a:cubicBezTo>
                  <a:pt x="49" y="47"/>
                  <a:pt x="46" y="50"/>
                  <a:pt x="41" y="50"/>
                </a:cubicBezTo>
                <a:cubicBezTo>
                  <a:pt x="39" y="50"/>
                  <a:pt x="39" y="50"/>
                  <a:pt x="39" y="50"/>
                </a:cubicBezTo>
                <a:cubicBezTo>
                  <a:pt x="29" y="61"/>
                  <a:pt x="29" y="61"/>
                  <a:pt x="29" y="61"/>
                </a:cubicBezTo>
                <a:cubicBezTo>
                  <a:pt x="29" y="50"/>
                  <a:pt x="29" y="50"/>
                  <a:pt x="29" y="50"/>
                </a:cubicBezTo>
                <a:cubicBezTo>
                  <a:pt x="7" y="50"/>
                  <a:pt x="7" y="50"/>
                  <a:pt x="7" y="50"/>
                </a:cubicBezTo>
                <a:cubicBezTo>
                  <a:pt x="3" y="50"/>
                  <a:pt x="0" y="47"/>
                  <a:pt x="0" y="42"/>
                </a:cubicBezTo>
                <a:cubicBezTo>
                  <a:pt x="0" y="40"/>
                  <a:pt x="0" y="40"/>
                  <a:pt x="0" y="40"/>
                </a:cubicBezTo>
                <a:cubicBezTo>
                  <a:pt x="49" y="40"/>
                  <a:pt x="49" y="40"/>
                  <a:pt x="49" y="40"/>
                </a:cubicBezTo>
                <a:lnTo>
                  <a:pt x="49" y="4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39" name="Google Shape;6539;p183"/>
          <p:cNvSpPr/>
          <p:nvPr/>
        </p:nvSpPr>
        <p:spPr>
          <a:xfrm>
            <a:off x="6880225" y="2739708"/>
            <a:ext cx="490538" cy="450850"/>
          </a:xfrm>
          <a:custGeom>
            <a:rect b="b" l="l" r="r" t="t"/>
            <a:pathLst>
              <a:path extrusionOk="0" h="58" w="59">
                <a:moveTo>
                  <a:pt x="20" y="17"/>
                </a:moveTo>
                <a:cubicBezTo>
                  <a:pt x="20" y="18"/>
                  <a:pt x="19" y="19"/>
                  <a:pt x="17" y="19"/>
                </a:cubicBezTo>
                <a:cubicBezTo>
                  <a:pt x="3" y="19"/>
                  <a:pt x="3" y="19"/>
                  <a:pt x="3" y="19"/>
                </a:cubicBezTo>
                <a:cubicBezTo>
                  <a:pt x="2" y="19"/>
                  <a:pt x="0" y="18"/>
                  <a:pt x="0" y="17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2" y="0"/>
                  <a:pt x="3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19" y="0"/>
                  <a:pt x="20" y="1"/>
                  <a:pt x="20" y="2"/>
                </a:cubicBezTo>
                <a:lnTo>
                  <a:pt x="20" y="17"/>
                </a:lnTo>
                <a:close/>
                <a:moveTo>
                  <a:pt x="59" y="31"/>
                </a:moveTo>
                <a:cubicBezTo>
                  <a:pt x="59" y="47"/>
                  <a:pt x="46" y="58"/>
                  <a:pt x="30" y="58"/>
                </a:cubicBezTo>
                <a:cubicBezTo>
                  <a:pt x="13" y="58"/>
                  <a:pt x="0" y="47"/>
                  <a:pt x="0" y="31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25"/>
                  <a:pt x="2" y="24"/>
                  <a:pt x="3" y="24"/>
                </a:cubicBezTo>
                <a:cubicBezTo>
                  <a:pt x="17" y="24"/>
                  <a:pt x="17" y="24"/>
                  <a:pt x="17" y="24"/>
                </a:cubicBezTo>
                <a:cubicBezTo>
                  <a:pt x="19" y="24"/>
                  <a:pt x="20" y="25"/>
                  <a:pt x="20" y="26"/>
                </a:cubicBezTo>
                <a:cubicBezTo>
                  <a:pt x="20" y="31"/>
                  <a:pt x="20" y="31"/>
                  <a:pt x="20" y="31"/>
                </a:cubicBezTo>
                <a:cubicBezTo>
                  <a:pt x="20" y="38"/>
                  <a:pt x="28" y="38"/>
                  <a:pt x="30" y="38"/>
                </a:cubicBezTo>
                <a:cubicBezTo>
                  <a:pt x="31" y="38"/>
                  <a:pt x="39" y="38"/>
                  <a:pt x="39" y="31"/>
                </a:cubicBezTo>
                <a:cubicBezTo>
                  <a:pt x="39" y="26"/>
                  <a:pt x="39" y="26"/>
                  <a:pt x="39" y="26"/>
                </a:cubicBezTo>
                <a:cubicBezTo>
                  <a:pt x="39" y="25"/>
                  <a:pt x="40" y="24"/>
                  <a:pt x="42" y="24"/>
                </a:cubicBezTo>
                <a:cubicBezTo>
                  <a:pt x="56" y="24"/>
                  <a:pt x="56" y="24"/>
                  <a:pt x="56" y="24"/>
                </a:cubicBezTo>
                <a:cubicBezTo>
                  <a:pt x="58" y="24"/>
                  <a:pt x="59" y="25"/>
                  <a:pt x="59" y="26"/>
                </a:cubicBezTo>
                <a:lnTo>
                  <a:pt x="59" y="31"/>
                </a:lnTo>
                <a:close/>
                <a:moveTo>
                  <a:pt x="59" y="17"/>
                </a:moveTo>
                <a:cubicBezTo>
                  <a:pt x="59" y="18"/>
                  <a:pt x="58" y="19"/>
                  <a:pt x="56" y="19"/>
                </a:cubicBezTo>
                <a:cubicBezTo>
                  <a:pt x="42" y="19"/>
                  <a:pt x="42" y="19"/>
                  <a:pt x="42" y="19"/>
                </a:cubicBezTo>
                <a:cubicBezTo>
                  <a:pt x="40" y="19"/>
                  <a:pt x="39" y="18"/>
                  <a:pt x="39" y="17"/>
                </a:cubicBezTo>
                <a:cubicBezTo>
                  <a:pt x="39" y="2"/>
                  <a:pt x="39" y="2"/>
                  <a:pt x="39" y="2"/>
                </a:cubicBezTo>
                <a:cubicBezTo>
                  <a:pt x="39" y="1"/>
                  <a:pt x="40" y="0"/>
                  <a:pt x="42" y="0"/>
                </a:cubicBezTo>
                <a:cubicBezTo>
                  <a:pt x="56" y="0"/>
                  <a:pt x="56" y="0"/>
                  <a:pt x="56" y="0"/>
                </a:cubicBezTo>
                <a:cubicBezTo>
                  <a:pt x="58" y="0"/>
                  <a:pt x="59" y="1"/>
                  <a:pt x="59" y="2"/>
                </a:cubicBezTo>
                <a:lnTo>
                  <a:pt x="59" y="1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0" name="Google Shape;6540;p183"/>
          <p:cNvSpPr/>
          <p:nvPr/>
        </p:nvSpPr>
        <p:spPr>
          <a:xfrm>
            <a:off x="6848475" y="3920808"/>
            <a:ext cx="565150" cy="427037"/>
          </a:xfrm>
          <a:custGeom>
            <a:rect b="b" l="l" r="r" t="t"/>
            <a:pathLst>
              <a:path extrusionOk="0" h="126" w="168">
                <a:moveTo>
                  <a:pt x="168" y="126"/>
                </a:moveTo>
                <a:lnTo>
                  <a:pt x="0" y="126"/>
                </a:lnTo>
                <a:lnTo>
                  <a:pt x="0" y="0"/>
                </a:lnTo>
                <a:lnTo>
                  <a:pt x="10" y="0"/>
                </a:lnTo>
                <a:lnTo>
                  <a:pt x="10" y="115"/>
                </a:lnTo>
                <a:lnTo>
                  <a:pt x="168" y="115"/>
                </a:lnTo>
                <a:lnTo>
                  <a:pt x="168" y="126"/>
                </a:lnTo>
                <a:close/>
                <a:moveTo>
                  <a:pt x="54" y="104"/>
                </a:moveTo>
                <a:lnTo>
                  <a:pt x="32" y="104"/>
                </a:lnTo>
                <a:lnTo>
                  <a:pt x="32" y="63"/>
                </a:lnTo>
                <a:lnTo>
                  <a:pt x="54" y="63"/>
                </a:lnTo>
                <a:lnTo>
                  <a:pt x="54" y="104"/>
                </a:lnTo>
                <a:close/>
                <a:moveTo>
                  <a:pt x="84" y="104"/>
                </a:moveTo>
                <a:lnTo>
                  <a:pt x="64" y="104"/>
                </a:lnTo>
                <a:lnTo>
                  <a:pt x="64" y="19"/>
                </a:lnTo>
                <a:lnTo>
                  <a:pt x="84" y="19"/>
                </a:lnTo>
                <a:lnTo>
                  <a:pt x="84" y="104"/>
                </a:lnTo>
                <a:close/>
                <a:moveTo>
                  <a:pt x="116" y="104"/>
                </a:moveTo>
                <a:lnTo>
                  <a:pt x="95" y="104"/>
                </a:lnTo>
                <a:lnTo>
                  <a:pt x="95" y="41"/>
                </a:lnTo>
                <a:lnTo>
                  <a:pt x="116" y="41"/>
                </a:lnTo>
                <a:lnTo>
                  <a:pt x="116" y="104"/>
                </a:lnTo>
                <a:close/>
                <a:moveTo>
                  <a:pt x="147" y="104"/>
                </a:moveTo>
                <a:lnTo>
                  <a:pt x="127" y="104"/>
                </a:lnTo>
                <a:lnTo>
                  <a:pt x="127" y="9"/>
                </a:lnTo>
                <a:lnTo>
                  <a:pt x="147" y="9"/>
                </a:lnTo>
                <a:lnTo>
                  <a:pt x="147" y="10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1" name="Google Shape;6541;p183"/>
          <p:cNvSpPr/>
          <p:nvPr/>
        </p:nvSpPr>
        <p:spPr>
          <a:xfrm>
            <a:off x="6621463" y="4843145"/>
            <a:ext cx="1000125" cy="1000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2" name="Google Shape;6542;p183"/>
          <p:cNvSpPr/>
          <p:nvPr/>
        </p:nvSpPr>
        <p:spPr>
          <a:xfrm>
            <a:off x="7714680" y="1269683"/>
            <a:ext cx="4052498" cy="10001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3" name="Google Shape;6543;p183"/>
          <p:cNvSpPr/>
          <p:nvPr/>
        </p:nvSpPr>
        <p:spPr>
          <a:xfrm>
            <a:off x="7714680" y="2458720"/>
            <a:ext cx="4052498" cy="10001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4" name="Google Shape;6544;p183"/>
          <p:cNvSpPr/>
          <p:nvPr/>
        </p:nvSpPr>
        <p:spPr>
          <a:xfrm>
            <a:off x="7714680" y="3654108"/>
            <a:ext cx="4052498" cy="10001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5" name="Google Shape;6545;p183"/>
          <p:cNvSpPr txBox="1"/>
          <p:nvPr/>
        </p:nvSpPr>
        <p:spPr>
          <a:xfrm>
            <a:off x="7907008" y="1385570"/>
            <a:ext cx="392825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6" name="Google Shape;6546;p183"/>
          <p:cNvSpPr txBox="1"/>
          <p:nvPr/>
        </p:nvSpPr>
        <p:spPr>
          <a:xfrm>
            <a:off x="7907008" y="2588895"/>
            <a:ext cx="392825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7" name="Google Shape;6547;p183"/>
          <p:cNvSpPr txBox="1"/>
          <p:nvPr/>
        </p:nvSpPr>
        <p:spPr>
          <a:xfrm>
            <a:off x="7907008" y="3765233"/>
            <a:ext cx="3928251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8" name="Google Shape;6548;p183"/>
          <p:cNvSpPr/>
          <p:nvPr/>
        </p:nvSpPr>
        <p:spPr>
          <a:xfrm>
            <a:off x="7714680" y="4843145"/>
            <a:ext cx="4052498" cy="10001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9" name="Google Shape;6549;p183"/>
          <p:cNvSpPr txBox="1"/>
          <p:nvPr/>
        </p:nvSpPr>
        <p:spPr>
          <a:xfrm>
            <a:off x="7907008" y="4968558"/>
            <a:ext cx="3727413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Text here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0" name="Google Shape;6550;p183"/>
          <p:cNvSpPr/>
          <p:nvPr/>
        </p:nvSpPr>
        <p:spPr>
          <a:xfrm>
            <a:off x="6854825" y="5113020"/>
            <a:ext cx="544513" cy="450850"/>
          </a:xfrm>
          <a:custGeom>
            <a:rect b="b" l="l" r="r" t="t"/>
            <a:pathLst>
              <a:path extrusionOk="0" h="60" w="73">
                <a:moveTo>
                  <a:pt x="49" y="18"/>
                </a:moveTo>
                <a:cubicBezTo>
                  <a:pt x="37" y="18"/>
                  <a:pt x="27" y="27"/>
                  <a:pt x="27" y="39"/>
                </a:cubicBezTo>
                <a:cubicBezTo>
                  <a:pt x="27" y="41"/>
                  <a:pt x="28" y="42"/>
                  <a:pt x="28" y="44"/>
                </a:cubicBezTo>
                <a:cubicBezTo>
                  <a:pt x="27" y="44"/>
                  <a:pt x="26" y="44"/>
                  <a:pt x="26" y="44"/>
                </a:cubicBezTo>
                <a:cubicBezTo>
                  <a:pt x="22" y="44"/>
                  <a:pt x="20" y="44"/>
                  <a:pt x="17" y="43"/>
                </a:cubicBezTo>
                <a:cubicBezTo>
                  <a:pt x="8" y="47"/>
                  <a:pt x="8" y="47"/>
                  <a:pt x="8" y="47"/>
                </a:cubicBezTo>
                <a:cubicBezTo>
                  <a:pt x="10" y="40"/>
                  <a:pt x="10" y="40"/>
                  <a:pt x="10" y="40"/>
                </a:cubicBezTo>
                <a:cubicBezTo>
                  <a:pt x="4" y="35"/>
                  <a:pt x="0" y="29"/>
                  <a:pt x="0" y="22"/>
                </a:cubicBezTo>
                <a:cubicBezTo>
                  <a:pt x="0" y="10"/>
                  <a:pt x="11" y="0"/>
                  <a:pt x="26" y="0"/>
                </a:cubicBezTo>
                <a:cubicBezTo>
                  <a:pt x="38" y="0"/>
                  <a:pt x="50" y="8"/>
                  <a:pt x="52" y="18"/>
                </a:cubicBezTo>
                <a:cubicBezTo>
                  <a:pt x="51" y="18"/>
                  <a:pt x="50" y="18"/>
                  <a:pt x="49" y="18"/>
                </a:cubicBezTo>
                <a:close/>
                <a:moveTo>
                  <a:pt x="17" y="11"/>
                </a:moveTo>
                <a:cubicBezTo>
                  <a:pt x="15" y="11"/>
                  <a:pt x="13" y="12"/>
                  <a:pt x="13" y="14"/>
                </a:cubicBezTo>
                <a:cubicBezTo>
                  <a:pt x="13" y="16"/>
                  <a:pt x="15" y="18"/>
                  <a:pt x="17" y="18"/>
                </a:cubicBezTo>
                <a:cubicBezTo>
                  <a:pt x="19" y="18"/>
                  <a:pt x="20" y="16"/>
                  <a:pt x="20" y="14"/>
                </a:cubicBezTo>
                <a:cubicBezTo>
                  <a:pt x="20" y="12"/>
                  <a:pt x="19" y="11"/>
                  <a:pt x="17" y="11"/>
                </a:cubicBezTo>
                <a:close/>
                <a:moveTo>
                  <a:pt x="64" y="53"/>
                </a:moveTo>
                <a:cubicBezTo>
                  <a:pt x="66" y="60"/>
                  <a:pt x="66" y="60"/>
                  <a:pt x="66" y="60"/>
                </a:cubicBezTo>
                <a:cubicBezTo>
                  <a:pt x="59" y="56"/>
                  <a:pt x="59" y="56"/>
                  <a:pt x="59" y="56"/>
                </a:cubicBezTo>
                <a:cubicBezTo>
                  <a:pt x="56" y="56"/>
                  <a:pt x="53" y="57"/>
                  <a:pt x="51" y="57"/>
                </a:cubicBezTo>
                <a:cubicBezTo>
                  <a:pt x="39" y="57"/>
                  <a:pt x="29" y="49"/>
                  <a:pt x="29" y="38"/>
                </a:cubicBezTo>
                <a:cubicBezTo>
                  <a:pt x="29" y="28"/>
                  <a:pt x="39" y="20"/>
                  <a:pt x="51" y="20"/>
                </a:cubicBezTo>
                <a:cubicBezTo>
                  <a:pt x="63" y="20"/>
                  <a:pt x="73" y="28"/>
                  <a:pt x="73" y="38"/>
                </a:cubicBezTo>
                <a:cubicBezTo>
                  <a:pt x="73" y="44"/>
                  <a:pt x="69" y="49"/>
                  <a:pt x="64" y="53"/>
                </a:cubicBezTo>
                <a:close/>
                <a:moveTo>
                  <a:pt x="35" y="11"/>
                </a:moveTo>
                <a:cubicBezTo>
                  <a:pt x="33" y="11"/>
                  <a:pt x="31" y="12"/>
                  <a:pt x="31" y="14"/>
                </a:cubicBezTo>
                <a:cubicBezTo>
                  <a:pt x="31" y="16"/>
                  <a:pt x="33" y="18"/>
                  <a:pt x="35" y="18"/>
                </a:cubicBezTo>
                <a:cubicBezTo>
                  <a:pt x="37" y="18"/>
                  <a:pt x="39" y="16"/>
                  <a:pt x="39" y="14"/>
                </a:cubicBezTo>
                <a:cubicBezTo>
                  <a:pt x="39" y="12"/>
                  <a:pt x="37" y="11"/>
                  <a:pt x="35" y="11"/>
                </a:cubicBezTo>
                <a:close/>
                <a:moveTo>
                  <a:pt x="44" y="30"/>
                </a:moveTo>
                <a:cubicBezTo>
                  <a:pt x="42" y="30"/>
                  <a:pt x="41" y="31"/>
                  <a:pt x="41" y="33"/>
                </a:cubicBezTo>
                <a:cubicBezTo>
                  <a:pt x="41" y="34"/>
                  <a:pt x="42" y="35"/>
                  <a:pt x="44" y="35"/>
                </a:cubicBezTo>
                <a:cubicBezTo>
                  <a:pt x="46" y="35"/>
                  <a:pt x="47" y="34"/>
                  <a:pt x="47" y="33"/>
                </a:cubicBezTo>
                <a:cubicBezTo>
                  <a:pt x="47" y="31"/>
                  <a:pt x="46" y="30"/>
                  <a:pt x="44" y="30"/>
                </a:cubicBezTo>
                <a:close/>
                <a:moveTo>
                  <a:pt x="58" y="30"/>
                </a:moveTo>
                <a:cubicBezTo>
                  <a:pt x="57" y="30"/>
                  <a:pt x="55" y="31"/>
                  <a:pt x="55" y="33"/>
                </a:cubicBezTo>
                <a:cubicBezTo>
                  <a:pt x="55" y="34"/>
                  <a:pt x="57" y="35"/>
                  <a:pt x="58" y="35"/>
                </a:cubicBezTo>
                <a:cubicBezTo>
                  <a:pt x="60" y="35"/>
                  <a:pt x="61" y="34"/>
                  <a:pt x="61" y="33"/>
                </a:cubicBezTo>
                <a:cubicBezTo>
                  <a:pt x="61" y="31"/>
                  <a:pt x="60" y="30"/>
                  <a:pt x="58" y="3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4" name="Shape 6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5" name="Google Shape;6555;p18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Stacked Bar</a:t>
            </a:r>
            <a:endParaRPr/>
          </a:p>
        </p:txBody>
      </p:sp>
      <p:sp>
        <p:nvSpPr>
          <p:cNvPr id="6556" name="Google Shape;6556;p18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557" name="Google Shape;6557;p184"/>
          <p:cNvGraphicFramePr/>
          <p:nvPr/>
        </p:nvGraphicFramePr>
        <p:xfrm>
          <a:off x="419099" y="978622"/>
          <a:ext cx="10667386" cy="5046561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1" name="Shape 6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2" name="Google Shape;6562;p18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Column</a:t>
            </a:r>
            <a:endParaRPr/>
          </a:p>
        </p:txBody>
      </p:sp>
      <p:sp>
        <p:nvSpPr>
          <p:cNvPr id="6563" name="Google Shape;6563;p18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564" name="Google Shape;6564;p185"/>
          <p:cNvGraphicFramePr/>
          <p:nvPr/>
        </p:nvGraphicFramePr>
        <p:xfrm>
          <a:off x="419099" y="1467709"/>
          <a:ext cx="10667386" cy="3922581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6565" name="Google Shape;6565;p185"/>
          <p:cNvSpPr/>
          <p:nvPr/>
        </p:nvSpPr>
        <p:spPr>
          <a:xfrm>
            <a:off x="4004887" y="5411552"/>
            <a:ext cx="343482" cy="34348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6566" name="Google Shape;6566;p185"/>
          <p:cNvSpPr txBox="1"/>
          <p:nvPr/>
        </p:nvSpPr>
        <p:spPr>
          <a:xfrm>
            <a:off x="4461859" y="5490962"/>
            <a:ext cx="1419832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567" name="Google Shape;6567;p185"/>
          <p:cNvSpPr/>
          <p:nvPr/>
        </p:nvSpPr>
        <p:spPr>
          <a:xfrm>
            <a:off x="6290018" y="5411552"/>
            <a:ext cx="343482" cy="34348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6568" name="Google Shape;6568;p185"/>
          <p:cNvSpPr txBox="1"/>
          <p:nvPr/>
        </p:nvSpPr>
        <p:spPr>
          <a:xfrm>
            <a:off x="6746993" y="5490962"/>
            <a:ext cx="147621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2" name="Shape 6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3" name="Google Shape;6573;p18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Clustered Column / Pie</a:t>
            </a:r>
            <a:endParaRPr/>
          </a:p>
        </p:txBody>
      </p:sp>
      <p:sp>
        <p:nvSpPr>
          <p:cNvPr id="6574" name="Google Shape;6574;p18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5" name="Google Shape;6575;p186"/>
          <p:cNvSpPr/>
          <p:nvPr/>
        </p:nvSpPr>
        <p:spPr>
          <a:xfrm>
            <a:off x="550226" y="1591386"/>
            <a:ext cx="6706701" cy="1961090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</a:pPr>
            <a:r>
              <a:t/>
            </a:r>
            <a:endParaRPr b="0" i="0" sz="1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6" name="Google Shape;6576;p186"/>
          <p:cNvSpPr/>
          <p:nvPr/>
        </p:nvSpPr>
        <p:spPr>
          <a:xfrm>
            <a:off x="7413863" y="1591386"/>
            <a:ext cx="4274178" cy="1961090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</a:pPr>
            <a:r>
              <a:t/>
            </a:r>
            <a:endParaRPr b="0" i="0" sz="1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7" name="Google Shape;6577;p186"/>
          <p:cNvSpPr/>
          <p:nvPr/>
        </p:nvSpPr>
        <p:spPr>
          <a:xfrm>
            <a:off x="550226" y="1196446"/>
            <a:ext cx="6706701" cy="402813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53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153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8" name="Google Shape;6578;p186"/>
          <p:cNvSpPr/>
          <p:nvPr/>
        </p:nvSpPr>
        <p:spPr>
          <a:xfrm>
            <a:off x="7413863" y="1196446"/>
            <a:ext cx="4274178" cy="402813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537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1537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579" name="Google Shape;6579;p186"/>
          <p:cNvGraphicFramePr/>
          <p:nvPr/>
        </p:nvGraphicFramePr>
        <p:xfrm>
          <a:off x="580006" y="1666291"/>
          <a:ext cx="6573837" cy="1811284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6580" name="Google Shape;6580;p186"/>
          <p:cNvSpPr/>
          <p:nvPr/>
        </p:nvSpPr>
        <p:spPr>
          <a:xfrm>
            <a:off x="8440559" y="2638065"/>
            <a:ext cx="411504" cy="67067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DA1E28"/>
          </a:solidFill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</a:pPr>
            <a:r>
              <a:t/>
            </a:r>
            <a:endParaRPr b="0" i="0" sz="1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1" name="Google Shape;6581;p186"/>
          <p:cNvSpPr/>
          <p:nvPr/>
        </p:nvSpPr>
        <p:spPr>
          <a:xfrm flipH="1" rot="10800000">
            <a:off x="8440559" y="1873661"/>
            <a:ext cx="411504" cy="67067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24A148"/>
          </a:solidFill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65"/>
              <a:buFont typeface="Arial"/>
              <a:buNone/>
            </a:pPr>
            <a:r>
              <a:t/>
            </a:r>
            <a:endParaRPr b="0" i="0" sz="116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2" name="Google Shape;6582;p186"/>
          <p:cNvSpPr txBox="1"/>
          <p:nvPr/>
        </p:nvSpPr>
        <p:spPr>
          <a:xfrm>
            <a:off x="7479364" y="2085910"/>
            <a:ext cx="943656" cy="3600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Arial"/>
              <a:buNone/>
            </a:pPr>
            <a:r>
              <a:rPr b="0" i="0" lang="en-US" sz="117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0" i="0" sz="117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3" name="Google Shape;6583;p186"/>
          <p:cNvSpPr txBox="1"/>
          <p:nvPr/>
        </p:nvSpPr>
        <p:spPr>
          <a:xfrm>
            <a:off x="7479364" y="1770827"/>
            <a:ext cx="943656" cy="269644"/>
          </a:xfrm>
          <a:prstGeom prst="rect">
            <a:avLst/>
          </a:prstGeom>
          <a:noFill/>
          <a:ln>
            <a:noFill/>
          </a:ln>
        </p:spPr>
        <p:txBody>
          <a:bodyPr anchorCtr="0" anchor="b" bIns="44350" lIns="0" spcFirstLastPara="1" rIns="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Arial"/>
              <a:buNone/>
            </a:pPr>
            <a:r>
              <a:rPr b="1" i="0" lang="en-US" sz="117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 b="0" i="0" sz="117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4" name="Google Shape;6584;p186"/>
          <p:cNvSpPr txBox="1"/>
          <p:nvPr/>
        </p:nvSpPr>
        <p:spPr>
          <a:xfrm>
            <a:off x="7479364" y="3132808"/>
            <a:ext cx="943656" cy="3600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Arial"/>
              <a:buNone/>
            </a:pPr>
            <a:r>
              <a:rPr b="0" i="0" lang="en-US" sz="117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0" i="0" sz="117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5" name="Google Shape;6585;p186"/>
          <p:cNvSpPr txBox="1"/>
          <p:nvPr/>
        </p:nvSpPr>
        <p:spPr>
          <a:xfrm>
            <a:off x="7479364" y="2817725"/>
            <a:ext cx="943656" cy="269644"/>
          </a:xfrm>
          <a:prstGeom prst="rect">
            <a:avLst/>
          </a:prstGeom>
          <a:noFill/>
          <a:ln>
            <a:noFill/>
          </a:ln>
        </p:spPr>
        <p:txBody>
          <a:bodyPr anchorCtr="0" anchor="b" bIns="44350" lIns="0" spcFirstLastPara="1" rIns="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70"/>
              <a:buFont typeface="Arial"/>
              <a:buNone/>
            </a:pPr>
            <a:r>
              <a:rPr b="1" i="0" lang="en-US" sz="117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XX%</a:t>
            </a:r>
            <a:endParaRPr b="0" i="0" sz="117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6" name="Google Shape;6586;p186"/>
          <p:cNvSpPr/>
          <p:nvPr/>
        </p:nvSpPr>
        <p:spPr>
          <a:xfrm>
            <a:off x="550235" y="4075842"/>
            <a:ext cx="11144184" cy="1675904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t/>
            </a:r>
            <a:endParaRPr b="0" i="0" sz="97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7" name="Google Shape;6587;p186"/>
          <p:cNvSpPr/>
          <p:nvPr/>
        </p:nvSpPr>
        <p:spPr>
          <a:xfrm>
            <a:off x="550235" y="3680901"/>
            <a:ext cx="11144184" cy="402813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b="1" i="0" lang="en-US" sz="117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117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8" name="Google Shape;6588;p186"/>
          <p:cNvSpPr/>
          <p:nvPr/>
        </p:nvSpPr>
        <p:spPr>
          <a:xfrm>
            <a:off x="550235" y="4081560"/>
            <a:ext cx="11144184" cy="402813"/>
          </a:xfrm>
          <a:prstGeom prst="rect">
            <a:avLst/>
          </a:prstGeom>
          <a:solidFill>
            <a:schemeClr val="lt2">
              <a:alpha val="49803"/>
            </a:schemeClr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t/>
            </a:r>
            <a:endParaRPr b="0" i="0" sz="975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589" name="Google Shape;6589;p186"/>
          <p:cNvGraphicFramePr/>
          <p:nvPr/>
        </p:nvGraphicFramePr>
        <p:xfrm>
          <a:off x="9233180" y="4492264"/>
          <a:ext cx="2445470" cy="402813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6590" name="Google Shape;6590;p186"/>
          <p:cNvGraphicFramePr/>
          <p:nvPr/>
        </p:nvGraphicFramePr>
        <p:xfrm>
          <a:off x="9233180" y="5178777"/>
          <a:ext cx="2445470" cy="402813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6591" name="Google Shape;6591;p186"/>
          <p:cNvSpPr txBox="1"/>
          <p:nvPr/>
        </p:nvSpPr>
        <p:spPr>
          <a:xfrm>
            <a:off x="550234" y="4171046"/>
            <a:ext cx="1487731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2" name="Google Shape;6592;p186"/>
          <p:cNvSpPr txBox="1"/>
          <p:nvPr/>
        </p:nvSpPr>
        <p:spPr>
          <a:xfrm>
            <a:off x="2267244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3" name="Google Shape;6593;p186"/>
          <p:cNvSpPr txBox="1"/>
          <p:nvPr/>
        </p:nvSpPr>
        <p:spPr>
          <a:xfrm>
            <a:off x="3648727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4" name="Google Shape;6594;p186"/>
          <p:cNvSpPr txBox="1"/>
          <p:nvPr/>
        </p:nvSpPr>
        <p:spPr>
          <a:xfrm>
            <a:off x="5030212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5" name="Google Shape;6595;p186"/>
          <p:cNvSpPr txBox="1"/>
          <p:nvPr/>
        </p:nvSpPr>
        <p:spPr>
          <a:xfrm>
            <a:off x="6411695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6" name="Google Shape;6596;p186"/>
          <p:cNvSpPr txBox="1"/>
          <p:nvPr/>
        </p:nvSpPr>
        <p:spPr>
          <a:xfrm>
            <a:off x="7793179" y="4171047"/>
            <a:ext cx="1152204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7" name="Google Shape;6597;p186"/>
          <p:cNvSpPr txBox="1"/>
          <p:nvPr/>
        </p:nvSpPr>
        <p:spPr>
          <a:xfrm>
            <a:off x="9263910" y="4171045"/>
            <a:ext cx="2338962" cy="2396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0" spcFirstLastPara="1" rIns="88750" wrap="square" tIns="4435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8" name="Google Shape;6598;p186"/>
          <p:cNvSpPr txBox="1"/>
          <p:nvPr/>
        </p:nvSpPr>
        <p:spPr>
          <a:xfrm>
            <a:off x="550234" y="4592827"/>
            <a:ext cx="1487731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9" name="Google Shape;6599;p186"/>
          <p:cNvSpPr txBox="1"/>
          <p:nvPr/>
        </p:nvSpPr>
        <p:spPr>
          <a:xfrm>
            <a:off x="2267244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0" name="Google Shape;6600;p186"/>
          <p:cNvSpPr txBox="1"/>
          <p:nvPr/>
        </p:nvSpPr>
        <p:spPr>
          <a:xfrm>
            <a:off x="3648727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1" name="Google Shape;6601;p186"/>
          <p:cNvSpPr txBox="1"/>
          <p:nvPr/>
        </p:nvSpPr>
        <p:spPr>
          <a:xfrm>
            <a:off x="5030212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2" name="Google Shape;6602;p186"/>
          <p:cNvSpPr txBox="1"/>
          <p:nvPr/>
        </p:nvSpPr>
        <p:spPr>
          <a:xfrm>
            <a:off x="6411695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3" name="Google Shape;6603;p186"/>
          <p:cNvSpPr txBox="1"/>
          <p:nvPr/>
        </p:nvSpPr>
        <p:spPr>
          <a:xfrm>
            <a:off x="7793179" y="4592827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4" name="Google Shape;6604;p186"/>
          <p:cNvSpPr txBox="1"/>
          <p:nvPr/>
        </p:nvSpPr>
        <p:spPr>
          <a:xfrm>
            <a:off x="550234" y="5284121"/>
            <a:ext cx="1487731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5" name="Google Shape;6605;p186"/>
          <p:cNvSpPr txBox="1"/>
          <p:nvPr/>
        </p:nvSpPr>
        <p:spPr>
          <a:xfrm>
            <a:off x="2267244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6" name="Google Shape;6606;p186"/>
          <p:cNvSpPr txBox="1"/>
          <p:nvPr/>
        </p:nvSpPr>
        <p:spPr>
          <a:xfrm>
            <a:off x="3648727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7" name="Google Shape;6607;p186"/>
          <p:cNvSpPr txBox="1"/>
          <p:nvPr/>
        </p:nvSpPr>
        <p:spPr>
          <a:xfrm>
            <a:off x="5030212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8" name="Google Shape;6608;p186"/>
          <p:cNvSpPr txBox="1"/>
          <p:nvPr/>
        </p:nvSpPr>
        <p:spPr>
          <a:xfrm>
            <a:off x="6411695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9" name="Google Shape;6609;p186"/>
          <p:cNvSpPr txBox="1"/>
          <p:nvPr/>
        </p:nvSpPr>
        <p:spPr>
          <a:xfrm>
            <a:off x="7793179" y="5284121"/>
            <a:ext cx="1152204" cy="220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0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0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10" name="Google Shape;6610;p186"/>
          <p:cNvCxnSpPr/>
          <p:nvPr/>
        </p:nvCxnSpPr>
        <p:spPr>
          <a:xfrm>
            <a:off x="2152599" y="4592831"/>
            <a:ext cx="0" cy="108514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611" name="Google Shape;6611;p186"/>
          <p:cNvCxnSpPr/>
          <p:nvPr/>
        </p:nvCxnSpPr>
        <p:spPr>
          <a:xfrm>
            <a:off x="3534082" y="4592831"/>
            <a:ext cx="0" cy="108514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612" name="Google Shape;6612;p186"/>
          <p:cNvCxnSpPr/>
          <p:nvPr/>
        </p:nvCxnSpPr>
        <p:spPr>
          <a:xfrm>
            <a:off x="4915565" y="4592831"/>
            <a:ext cx="0" cy="108514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613" name="Google Shape;6613;p186"/>
          <p:cNvCxnSpPr/>
          <p:nvPr/>
        </p:nvCxnSpPr>
        <p:spPr>
          <a:xfrm>
            <a:off x="6297051" y="4592831"/>
            <a:ext cx="0" cy="108514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614" name="Google Shape;6614;p186"/>
          <p:cNvCxnSpPr/>
          <p:nvPr/>
        </p:nvCxnSpPr>
        <p:spPr>
          <a:xfrm>
            <a:off x="7678537" y="4592831"/>
            <a:ext cx="0" cy="108514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615" name="Google Shape;6615;p186"/>
          <p:cNvCxnSpPr/>
          <p:nvPr/>
        </p:nvCxnSpPr>
        <p:spPr>
          <a:xfrm>
            <a:off x="9060015" y="4592831"/>
            <a:ext cx="0" cy="108514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616" name="Google Shape;6616;p186"/>
          <p:cNvSpPr txBox="1"/>
          <p:nvPr/>
        </p:nvSpPr>
        <p:spPr>
          <a:xfrm>
            <a:off x="10030998" y="4635442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1" i="0" sz="97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7" name="Google Shape;6617;p186"/>
          <p:cNvSpPr txBox="1"/>
          <p:nvPr/>
        </p:nvSpPr>
        <p:spPr>
          <a:xfrm>
            <a:off x="10929433" y="4635442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8" name="Google Shape;6618;p186"/>
          <p:cNvSpPr txBox="1"/>
          <p:nvPr/>
        </p:nvSpPr>
        <p:spPr>
          <a:xfrm>
            <a:off x="10250501" y="5321955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1" i="0" sz="975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9" name="Google Shape;6619;p186"/>
          <p:cNvSpPr txBox="1"/>
          <p:nvPr/>
        </p:nvSpPr>
        <p:spPr>
          <a:xfrm>
            <a:off x="11148935" y="5321955"/>
            <a:ext cx="303412" cy="150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75"/>
              <a:buFont typeface="Arial"/>
              <a:buNone/>
            </a:pPr>
            <a:r>
              <a:rPr b="1" i="0" lang="en-US" sz="975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 b="1" i="0" sz="97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20" name="Google Shape;6620;p186"/>
          <p:cNvCxnSpPr/>
          <p:nvPr/>
        </p:nvCxnSpPr>
        <p:spPr>
          <a:xfrm>
            <a:off x="2152599" y="4147405"/>
            <a:ext cx="0" cy="27112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621" name="Google Shape;6621;p186"/>
          <p:cNvCxnSpPr/>
          <p:nvPr/>
        </p:nvCxnSpPr>
        <p:spPr>
          <a:xfrm>
            <a:off x="3534082" y="4147405"/>
            <a:ext cx="0" cy="27112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622" name="Google Shape;6622;p186"/>
          <p:cNvCxnSpPr/>
          <p:nvPr/>
        </p:nvCxnSpPr>
        <p:spPr>
          <a:xfrm>
            <a:off x="4915565" y="4147405"/>
            <a:ext cx="0" cy="27112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623" name="Google Shape;6623;p186"/>
          <p:cNvCxnSpPr/>
          <p:nvPr/>
        </p:nvCxnSpPr>
        <p:spPr>
          <a:xfrm>
            <a:off x="6297051" y="4147405"/>
            <a:ext cx="0" cy="27112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624" name="Google Shape;6624;p186"/>
          <p:cNvCxnSpPr/>
          <p:nvPr/>
        </p:nvCxnSpPr>
        <p:spPr>
          <a:xfrm>
            <a:off x="7678537" y="4147405"/>
            <a:ext cx="0" cy="27112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625" name="Google Shape;6625;p186"/>
          <p:cNvCxnSpPr/>
          <p:nvPr/>
        </p:nvCxnSpPr>
        <p:spPr>
          <a:xfrm>
            <a:off x="9060015" y="4147405"/>
            <a:ext cx="0" cy="271129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aphicFrame>
        <p:nvGraphicFramePr>
          <p:cNvPr id="6626" name="Google Shape;6626;p186"/>
          <p:cNvGraphicFramePr/>
          <p:nvPr/>
        </p:nvGraphicFramePr>
        <p:xfrm>
          <a:off x="8500358" y="1643896"/>
          <a:ext cx="3110346" cy="1837928"/>
        </p:xfrm>
        <a:graphic>
          <a:graphicData uri="http://schemas.openxmlformats.org/drawingml/2006/chart">
            <c:chart r:id="rId6"/>
          </a:graphicData>
        </a:graphic>
      </p:graphicFrame>
    </p:spTree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0" name="Shape 6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1" name="Google Shape;6631;p18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Stacked Column</a:t>
            </a:r>
            <a:endParaRPr/>
          </a:p>
        </p:txBody>
      </p:sp>
      <p:sp>
        <p:nvSpPr>
          <p:cNvPr id="6632" name="Google Shape;6632;p18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633" name="Google Shape;6633;p187"/>
          <p:cNvGraphicFramePr/>
          <p:nvPr/>
        </p:nvGraphicFramePr>
        <p:xfrm>
          <a:off x="419099" y="1559532"/>
          <a:ext cx="10679260" cy="4372400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7" name="Shape 6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8" name="Google Shape;6638;p18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Stacked Column</a:t>
            </a:r>
            <a:endParaRPr/>
          </a:p>
        </p:txBody>
      </p:sp>
      <p:sp>
        <p:nvSpPr>
          <p:cNvPr id="6639" name="Google Shape;6639;p18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640" name="Google Shape;6640;p188"/>
          <p:cNvGraphicFramePr/>
          <p:nvPr/>
        </p:nvGraphicFramePr>
        <p:xfrm>
          <a:off x="5932488" y="1365759"/>
          <a:ext cx="5781675" cy="4867275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6641" name="Google Shape;6641;p188"/>
          <p:cNvSpPr/>
          <p:nvPr/>
        </p:nvSpPr>
        <p:spPr>
          <a:xfrm>
            <a:off x="481013" y="1430847"/>
            <a:ext cx="965200" cy="965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2" name="Google Shape;6642;p188"/>
          <p:cNvSpPr/>
          <p:nvPr/>
        </p:nvSpPr>
        <p:spPr>
          <a:xfrm>
            <a:off x="732904" y="1662101"/>
            <a:ext cx="461418" cy="461418"/>
          </a:xfrm>
          <a:custGeom>
            <a:rect b="b" l="l" r="r" t="t"/>
            <a:pathLst>
              <a:path extrusionOk="0" h="62" w="62">
                <a:moveTo>
                  <a:pt x="31" y="62"/>
                </a:moveTo>
                <a:cubicBezTo>
                  <a:pt x="14" y="62"/>
                  <a:pt x="0" y="48"/>
                  <a:pt x="0" y="31"/>
                </a:cubicBezTo>
                <a:cubicBezTo>
                  <a:pt x="0" y="14"/>
                  <a:pt x="14" y="0"/>
                  <a:pt x="31" y="0"/>
                </a:cubicBezTo>
                <a:cubicBezTo>
                  <a:pt x="48" y="0"/>
                  <a:pt x="62" y="14"/>
                  <a:pt x="62" y="31"/>
                </a:cubicBezTo>
                <a:cubicBezTo>
                  <a:pt x="62" y="48"/>
                  <a:pt x="48" y="62"/>
                  <a:pt x="31" y="62"/>
                </a:cubicBezTo>
                <a:close/>
                <a:moveTo>
                  <a:pt x="31" y="9"/>
                </a:moveTo>
                <a:cubicBezTo>
                  <a:pt x="19" y="9"/>
                  <a:pt x="9" y="19"/>
                  <a:pt x="9" y="31"/>
                </a:cubicBezTo>
                <a:cubicBezTo>
                  <a:pt x="9" y="43"/>
                  <a:pt x="19" y="53"/>
                  <a:pt x="31" y="53"/>
                </a:cubicBezTo>
                <a:cubicBezTo>
                  <a:pt x="43" y="53"/>
                  <a:pt x="53" y="43"/>
                  <a:pt x="53" y="31"/>
                </a:cubicBezTo>
                <a:cubicBezTo>
                  <a:pt x="53" y="19"/>
                  <a:pt x="43" y="9"/>
                  <a:pt x="31" y="9"/>
                </a:cubicBezTo>
                <a:close/>
                <a:moveTo>
                  <a:pt x="47" y="34"/>
                </a:moveTo>
                <a:cubicBezTo>
                  <a:pt x="25" y="46"/>
                  <a:pt x="25" y="46"/>
                  <a:pt x="25" y="46"/>
                </a:cubicBezTo>
                <a:cubicBezTo>
                  <a:pt x="24" y="47"/>
                  <a:pt x="24" y="47"/>
                  <a:pt x="24" y="47"/>
                </a:cubicBezTo>
                <a:cubicBezTo>
                  <a:pt x="23" y="47"/>
                  <a:pt x="23" y="47"/>
                  <a:pt x="22" y="46"/>
                </a:cubicBezTo>
                <a:cubicBezTo>
                  <a:pt x="22" y="46"/>
                  <a:pt x="21" y="45"/>
                  <a:pt x="21" y="44"/>
                </a:cubicBezTo>
                <a:cubicBezTo>
                  <a:pt x="21" y="18"/>
                  <a:pt x="21" y="18"/>
                  <a:pt x="21" y="18"/>
                </a:cubicBezTo>
                <a:cubicBezTo>
                  <a:pt x="21" y="18"/>
                  <a:pt x="22" y="17"/>
                  <a:pt x="22" y="16"/>
                </a:cubicBezTo>
                <a:cubicBezTo>
                  <a:pt x="23" y="16"/>
                  <a:pt x="24" y="16"/>
                  <a:pt x="25" y="16"/>
                </a:cubicBezTo>
                <a:cubicBezTo>
                  <a:pt x="47" y="29"/>
                  <a:pt x="47" y="29"/>
                  <a:pt x="47" y="29"/>
                </a:cubicBezTo>
                <a:cubicBezTo>
                  <a:pt x="48" y="30"/>
                  <a:pt x="48" y="30"/>
                  <a:pt x="48" y="31"/>
                </a:cubicBezTo>
                <a:cubicBezTo>
                  <a:pt x="48" y="32"/>
                  <a:pt x="48" y="33"/>
                  <a:pt x="47" y="3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3" name="Google Shape;6643;p188"/>
          <p:cNvSpPr/>
          <p:nvPr/>
        </p:nvSpPr>
        <p:spPr>
          <a:xfrm>
            <a:off x="481013" y="2608116"/>
            <a:ext cx="965201" cy="9652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4" name="Google Shape;6644;p188"/>
          <p:cNvSpPr/>
          <p:nvPr/>
        </p:nvSpPr>
        <p:spPr>
          <a:xfrm>
            <a:off x="481013" y="3786043"/>
            <a:ext cx="965201" cy="96520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5" name="Google Shape;6645;p188"/>
          <p:cNvSpPr/>
          <p:nvPr/>
        </p:nvSpPr>
        <p:spPr>
          <a:xfrm>
            <a:off x="481013" y="4963970"/>
            <a:ext cx="965201" cy="9652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6" name="Google Shape;6646;p188"/>
          <p:cNvSpPr txBox="1"/>
          <p:nvPr/>
        </p:nvSpPr>
        <p:spPr>
          <a:xfrm>
            <a:off x="1585912" y="1554672"/>
            <a:ext cx="3935413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header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7" name="Google Shape;6647;p188"/>
          <p:cNvSpPr txBox="1"/>
          <p:nvPr/>
        </p:nvSpPr>
        <p:spPr>
          <a:xfrm>
            <a:off x="1585912" y="2732597"/>
            <a:ext cx="3887788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header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8" name="Google Shape;6648;p188"/>
          <p:cNvSpPr txBox="1"/>
          <p:nvPr/>
        </p:nvSpPr>
        <p:spPr>
          <a:xfrm>
            <a:off x="1581150" y="3910522"/>
            <a:ext cx="38925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header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9" name="Google Shape;6649;p188"/>
          <p:cNvSpPr txBox="1"/>
          <p:nvPr/>
        </p:nvSpPr>
        <p:spPr>
          <a:xfrm>
            <a:off x="1581150" y="5093209"/>
            <a:ext cx="3892550" cy="708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header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Insert text Insert text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0" name="Google Shape;6650;p188"/>
          <p:cNvSpPr/>
          <p:nvPr/>
        </p:nvSpPr>
        <p:spPr>
          <a:xfrm>
            <a:off x="797100" y="2886759"/>
            <a:ext cx="399700" cy="399700"/>
          </a:xfrm>
          <a:custGeom>
            <a:rect b="b" l="l" r="r" t="t"/>
            <a:pathLst>
              <a:path extrusionOk="0" h="57" w="57">
                <a:moveTo>
                  <a:pt x="56" y="51"/>
                </a:moveTo>
                <a:cubicBezTo>
                  <a:pt x="55" y="53"/>
                  <a:pt x="53" y="54"/>
                  <a:pt x="51" y="55"/>
                </a:cubicBezTo>
                <a:cubicBezTo>
                  <a:pt x="49" y="56"/>
                  <a:pt x="46" y="57"/>
                  <a:pt x="43" y="57"/>
                </a:cubicBezTo>
                <a:cubicBezTo>
                  <a:pt x="40" y="57"/>
                  <a:pt x="36" y="55"/>
                  <a:pt x="33" y="54"/>
                </a:cubicBezTo>
                <a:cubicBezTo>
                  <a:pt x="30" y="53"/>
                  <a:pt x="28" y="52"/>
                  <a:pt x="26" y="51"/>
                </a:cubicBezTo>
                <a:cubicBezTo>
                  <a:pt x="19" y="47"/>
                  <a:pt x="11" y="38"/>
                  <a:pt x="7" y="32"/>
                </a:cubicBezTo>
                <a:cubicBezTo>
                  <a:pt x="5" y="29"/>
                  <a:pt x="4" y="27"/>
                  <a:pt x="3" y="25"/>
                </a:cubicBezTo>
                <a:cubicBezTo>
                  <a:pt x="2" y="21"/>
                  <a:pt x="0" y="18"/>
                  <a:pt x="0" y="14"/>
                </a:cubicBezTo>
                <a:cubicBezTo>
                  <a:pt x="0" y="11"/>
                  <a:pt x="1" y="9"/>
                  <a:pt x="3" y="7"/>
                </a:cubicBezTo>
                <a:cubicBezTo>
                  <a:pt x="4" y="5"/>
                  <a:pt x="5" y="3"/>
                  <a:pt x="7" y="2"/>
                </a:cubicBezTo>
                <a:cubicBezTo>
                  <a:pt x="8" y="1"/>
                  <a:pt x="11" y="0"/>
                  <a:pt x="12" y="0"/>
                </a:cubicBezTo>
                <a:cubicBezTo>
                  <a:pt x="13" y="0"/>
                  <a:pt x="13" y="0"/>
                  <a:pt x="13" y="1"/>
                </a:cubicBezTo>
                <a:cubicBezTo>
                  <a:pt x="14" y="1"/>
                  <a:pt x="15" y="3"/>
                  <a:pt x="15" y="4"/>
                </a:cubicBezTo>
                <a:cubicBezTo>
                  <a:pt x="17" y="6"/>
                  <a:pt x="18" y="8"/>
                  <a:pt x="19" y="10"/>
                </a:cubicBezTo>
                <a:cubicBezTo>
                  <a:pt x="20" y="12"/>
                  <a:pt x="21" y="13"/>
                  <a:pt x="21" y="14"/>
                </a:cubicBezTo>
                <a:cubicBezTo>
                  <a:pt x="21" y="17"/>
                  <a:pt x="14" y="20"/>
                  <a:pt x="14" y="22"/>
                </a:cubicBezTo>
                <a:cubicBezTo>
                  <a:pt x="14" y="23"/>
                  <a:pt x="15" y="25"/>
                  <a:pt x="15" y="26"/>
                </a:cubicBezTo>
                <a:cubicBezTo>
                  <a:pt x="19" y="33"/>
                  <a:pt x="24" y="38"/>
                  <a:pt x="32" y="42"/>
                </a:cubicBezTo>
                <a:cubicBezTo>
                  <a:pt x="33" y="43"/>
                  <a:pt x="34" y="44"/>
                  <a:pt x="35" y="44"/>
                </a:cubicBezTo>
                <a:cubicBezTo>
                  <a:pt x="37" y="44"/>
                  <a:pt x="41" y="36"/>
                  <a:pt x="43" y="36"/>
                </a:cubicBezTo>
                <a:cubicBezTo>
                  <a:pt x="45" y="36"/>
                  <a:pt x="46" y="38"/>
                  <a:pt x="47" y="38"/>
                </a:cubicBezTo>
                <a:cubicBezTo>
                  <a:pt x="49" y="40"/>
                  <a:pt x="52" y="41"/>
                  <a:pt x="54" y="42"/>
                </a:cubicBezTo>
                <a:cubicBezTo>
                  <a:pt x="55" y="43"/>
                  <a:pt x="57" y="43"/>
                  <a:pt x="57" y="44"/>
                </a:cubicBezTo>
                <a:cubicBezTo>
                  <a:pt x="57" y="45"/>
                  <a:pt x="57" y="45"/>
                  <a:pt x="57" y="45"/>
                </a:cubicBezTo>
                <a:cubicBezTo>
                  <a:pt x="57" y="47"/>
                  <a:pt x="56" y="49"/>
                  <a:pt x="56" y="5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1" name="Google Shape;6651;p188"/>
          <p:cNvSpPr/>
          <p:nvPr/>
        </p:nvSpPr>
        <p:spPr>
          <a:xfrm>
            <a:off x="797986" y="4089784"/>
            <a:ext cx="421742" cy="352676"/>
          </a:xfrm>
          <a:custGeom>
            <a:rect b="b" l="l" r="r" t="t"/>
            <a:pathLst>
              <a:path extrusionOk="0" h="56" w="67">
                <a:moveTo>
                  <a:pt x="64" y="44"/>
                </a:moveTo>
                <a:cubicBezTo>
                  <a:pt x="59" y="55"/>
                  <a:pt x="44" y="56"/>
                  <a:pt x="34" y="56"/>
                </a:cubicBezTo>
                <a:cubicBezTo>
                  <a:pt x="23" y="56"/>
                  <a:pt x="8" y="55"/>
                  <a:pt x="2" y="44"/>
                </a:cubicBezTo>
                <a:cubicBezTo>
                  <a:pt x="0" y="40"/>
                  <a:pt x="0" y="36"/>
                  <a:pt x="0" y="31"/>
                </a:cubicBezTo>
                <a:cubicBezTo>
                  <a:pt x="0" y="25"/>
                  <a:pt x="1" y="20"/>
                  <a:pt x="5" y="15"/>
                </a:cubicBezTo>
                <a:cubicBezTo>
                  <a:pt x="4" y="13"/>
                  <a:pt x="4" y="11"/>
                  <a:pt x="4" y="8"/>
                </a:cubicBezTo>
                <a:cubicBezTo>
                  <a:pt x="4" y="5"/>
                  <a:pt x="5" y="2"/>
                  <a:pt x="6" y="0"/>
                </a:cubicBezTo>
                <a:cubicBezTo>
                  <a:pt x="13" y="0"/>
                  <a:pt x="17" y="2"/>
                  <a:pt x="21" y="6"/>
                </a:cubicBezTo>
                <a:cubicBezTo>
                  <a:pt x="25" y="5"/>
                  <a:pt x="30" y="5"/>
                  <a:pt x="34" y="5"/>
                </a:cubicBezTo>
                <a:cubicBezTo>
                  <a:pt x="38" y="5"/>
                  <a:pt x="41" y="5"/>
                  <a:pt x="45" y="6"/>
                </a:cubicBezTo>
                <a:cubicBezTo>
                  <a:pt x="50" y="2"/>
                  <a:pt x="54" y="0"/>
                  <a:pt x="60" y="0"/>
                </a:cubicBezTo>
                <a:cubicBezTo>
                  <a:pt x="62" y="2"/>
                  <a:pt x="62" y="5"/>
                  <a:pt x="62" y="8"/>
                </a:cubicBezTo>
                <a:cubicBezTo>
                  <a:pt x="62" y="11"/>
                  <a:pt x="62" y="13"/>
                  <a:pt x="61" y="15"/>
                </a:cubicBezTo>
                <a:cubicBezTo>
                  <a:pt x="65" y="20"/>
                  <a:pt x="67" y="25"/>
                  <a:pt x="67" y="31"/>
                </a:cubicBezTo>
                <a:cubicBezTo>
                  <a:pt x="67" y="36"/>
                  <a:pt x="66" y="40"/>
                  <a:pt x="64" y="44"/>
                </a:cubicBezTo>
                <a:close/>
                <a:moveTo>
                  <a:pt x="47" y="27"/>
                </a:moveTo>
                <a:cubicBezTo>
                  <a:pt x="45" y="27"/>
                  <a:pt x="42" y="27"/>
                  <a:pt x="39" y="27"/>
                </a:cubicBezTo>
                <a:cubicBezTo>
                  <a:pt x="37" y="28"/>
                  <a:pt x="35" y="28"/>
                  <a:pt x="33" y="28"/>
                </a:cubicBezTo>
                <a:cubicBezTo>
                  <a:pt x="31" y="28"/>
                  <a:pt x="29" y="28"/>
                  <a:pt x="27" y="27"/>
                </a:cubicBezTo>
                <a:cubicBezTo>
                  <a:pt x="24" y="27"/>
                  <a:pt x="22" y="27"/>
                  <a:pt x="19" y="27"/>
                </a:cubicBezTo>
                <a:cubicBezTo>
                  <a:pt x="12" y="27"/>
                  <a:pt x="9" y="32"/>
                  <a:pt x="9" y="38"/>
                </a:cubicBezTo>
                <a:cubicBezTo>
                  <a:pt x="9" y="50"/>
                  <a:pt x="20" y="52"/>
                  <a:pt x="30" y="52"/>
                </a:cubicBezTo>
                <a:cubicBezTo>
                  <a:pt x="37" y="52"/>
                  <a:pt x="37" y="52"/>
                  <a:pt x="37" y="52"/>
                </a:cubicBezTo>
                <a:cubicBezTo>
                  <a:pt x="46" y="52"/>
                  <a:pt x="58" y="50"/>
                  <a:pt x="58" y="38"/>
                </a:cubicBezTo>
                <a:cubicBezTo>
                  <a:pt x="58" y="32"/>
                  <a:pt x="54" y="27"/>
                  <a:pt x="47" y="27"/>
                </a:cubicBezTo>
                <a:close/>
                <a:moveTo>
                  <a:pt x="20" y="46"/>
                </a:moveTo>
                <a:cubicBezTo>
                  <a:pt x="17" y="46"/>
                  <a:pt x="15" y="41"/>
                  <a:pt x="15" y="38"/>
                </a:cubicBezTo>
                <a:cubicBezTo>
                  <a:pt x="15" y="35"/>
                  <a:pt x="17" y="30"/>
                  <a:pt x="20" y="30"/>
                </a:cubicBezTo>
                <a:cubicBezTo>
                  <a:pt x="24" y="30"/>
                  <a:pt x="25" y="35"/>
                  <a:pt x="25" y="38"/>
                </a:cubicBezTo>
                <a:cubicBezTo>
                  <a:pt x="25" y="41"/>
                  <a:pt x="24" y="46"/>
                  <a:pt x="20" y="46"/>
                </a:cubicBezTo>
                <a:close/>
                <a:moveTo>
                  <a:pt x="46" y="46"/>
                </a:moveTo>
                <a:cubicBezTo>
                  <a:pt x="42" y="46"/>
                  <a:pt x="41" y="41"/>
                  <a:pt x="41" y="38"/>
                </a:cubicBezTo>
                <a:cubicBezTo>
                  <a:pt x="41" y="35"/>
                  <a:pt x="42" y="30"/>
                  <a:pt x="46" y="30"/>
                </a:cubicBezTo>
                <a:cubicBezTo>
                  <a:pt x="50" y="30"/>
                  <a:pt x="51" y="35"/>
                  <a:pt x="51" y="38"/>
                </a:cubicBezTo>
                <a:cubicBezTo>
                  <a:pt x="51" y="41"/>
                  <a:pt x="50" y="46"/>
                  <a:pt x="46" y="4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2" name="Google Shape;6652;p188"/>
          <p:cNvSpPr/>
          <p:nvPr/>
        </p:nvSpPr>
        <p:spPr>
          <a:xfrm>
            <a:off x="838364" y="5216454"/>
            <a:ext cx="320348" cy="459948"/>
          </a:xfrm>
          <a:custGeom>
            <a:rect b="b" l="l" r="r" t="t"/>
            <a:pathLst>
              <a:path extrusionOk="0" h="59" w="41">
                <a:moveTo>
                  <a:pt x="41" y="29"/>
                </a:moveTo>
                <a:cubicBezTo>
                  <a:pt x="41" y="40"/>
                  <a:pt x="33" y="49"/>
                  <a:pt x="23" y="50"/>
                </a:cubicBezTo>
                <a:cubicBezTo>
                  <a:pt x="23" y="55"/>
                  <a:pt x="23" y="55"/>
                  <a:pt x="23" y="55"/>
                </a:cubicBezTo>
                <a:cubicBezTo>
                  <a:pt x="32" y="55"/>
                  <a:pt x="32" y="55"/>
                  <a:pt x="32" y="55"/>
                </a:cubicBezTo>
                <a:cubicBezTo>
                  <a:pt x="33" y="55"/>
                  <a:pt x="34" y="56"/>
                  <a:pt x="34" y="57"/>
                </a:cubicBezTo>
                <a:cubicBezTo>
                  <a:pt x="34" y="58"/>
                  <a:pt x="33" y="59"/>
                  <a:pt x="32" y="59"/>
                </a:cubicBezTo>
                <a:cubicBezTo>
                  <a:pt x="9" y="59"/>
                  <a:pt x="9" y="59"/>
                  <a:pt x="9" y="59"/>
                </a:cubicBezTo>
                <a:cubicBezTo>
                  <a:pt x="8" y="59"/>
                  <a:pt x="7" y="58"/>
                  <a:pt x="7" y="57"/>
                </a:cubicBezTo>
                <a:cubicBezTo>
                  <a:pt x="7" y="56"/>
                  <a:pt x="8" y="55"/>
                  <a:pt x="9" y="55"/>
                </a:cubicBezTo>
                <a:cubicBezTo>
                  <a:pt x="18" y="55"/>
                  <a:pt x="18" y="55"/>
                  <a:pt x="18" y="55"/>
                </a:cubicBezTo>
                <a:cubicBezTo>
                  <a:pt x="18" y="50"/>
                  <a:pt x="18" y="50"/>
                  <a:pt x="18" y="50"/>
                </a:cubicBezTo>
                <a:cubicBezTo>
                  <a:pt x="8" y="49"/>
                  <a:pt x="0" y="40"/>
                  <a:pt x="0" y="29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24"/>
                  <a:pt x="1" y="23"/>
                  <a:pt x="2" y="23"/>
                </a:cubicBezTo>
                <a:cubicBezTo>
                  <a:pt x="3" y="23"/>
                  <a:pt x="4" y="24"/>
                  <a:pt x="4" y="25"/>
                </a:cubicBezTo>
                <a:cubicBezTo>
                  <a:pt x="4" y="29"/>
                  <a:pt x="4" y="29"/>
                  <a:pt x="4" y="29"/>
                </a:cubicBezTo>
                <a:cubicBezTo>
                  <a:pt x="4" y="38"/>
                  <a:pt x="12" y="45"/>
                  <a:pt x="20" y="45"/>
                </a:cubicBezTo>
                <a:cubicBezTo>
                  <a:pt x="29" y="45"/>
                  <a:pt x="36" y="38"/>
                  <a:pt x="36" y="29"/>
                </a:cubicBezTo>
                <a:cubicBezTo>
                  <a:pt x="36" y="25"/>
                  <a:pt x="36" y="25"/>
                  <a:pt x="36" y="25"/>
                </a:cubicBezTo>
                <a:cubicBezTo>
                  <a:pt x="36" y="24"/>
                  <a:pt x="37" y="23"/>
                  <a:pt x="39" y="23"/>
                </a:cubicBezTo>
                <a:cubicBezTo>
                  <a:pt x="40" y="23"/>
                  <a:pt x="41" y="24"/>
                  <a:pt x="41" y="25"/>
                </a:cubicBezTo>
                <a:lnTo>
                  <a:pt x="41" y="29"/>
                </a:lnTo>
                <a:close/>
                <a:moveTo>
                  <a:pt x="32" y="29"/>
                </a:moveTo>
                <a:cubicBezTo>
                  <a:pt x="32" y="36"/>
                  <a:pt x="27" y="41"/>
                  <a:pt x="20" y="41"/>
                </a:cubicBezTo>
                <a:cubicBezTo>
                  <a:pt x="14" y="41"/>
                  <a:pt x="9" y="36"/>
                  <a:pt x="9" y="29"/>
                </a:cubicBezTo>
                <a:cubicBezTo>
                  <a:pt x="9" y="11"/>
                  <a:pt x="9" y="11"/>
                  <a:pt x="9" y="11"/>
                </a:cubicBezTo>
                <a:cubicBezTo>
                  <a:pt x="9" y="5"/>
                  <a:pt x="14" y="0"/>
                  <a:pt x="20" y="0"/>
                </a:cubicBezTo>
                <a:cubicBezTo>
                  <a:pt x="27" y="0"/>
                  <a:pt x="32" y="5"/>
                  <a:pt x="32" y="11"/>
                </a:cubicBezTo>
                <a:lnTo>
                  <a:pt x="32" y="29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0950" lIns="121900" spcFirstLastPara="1" rIns="121900" wrap="square" tIns="6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56" name="Shape 6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7" name="Google Shape;6657;p18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Clustered Column</a:t>
            </a:r>
            <a:endParaRPr/>
          </a:p>
        </p:txBody>
      </p:sp>
      <p:sp>
        <p:nvSpPr>
          <p:cNvPr id="6658" name="Google Shape;6658;p18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659" name="Google Shape;6659;p189"/>
          <p:cNvGraphicFramePr/>
          <p:nvPr/>
        </p:nvGraphicFramePr>
        <p:xfrm>
          <a:off x="481013" y="2823878"/>
          <a:ext cx="11233150" cy="3484562"/>
        </p:xfrm>
        <a:graphic>
          <a:graphicData uri="http://schemas.openxmlformats.org/drawingml/2006/chart">
            <c:chart r:id="rId3"/>
          </a:graphicData>
        </a:graphic>
      </p:graphicFrame>
      <p:cxnSp>
        <p:nvCxnSpPr>
          <p:cNvPr id="6660" name="Google Shape;6660;p189"/>
          <p:cNvCxnSpPr/>
          <p:nvPr/>
        </p:nvCxnSpPr>
        <p:spPr>
          <a:xfrm rot="10800000">
            <a:off x="1529377" y="2458753"/>
            <a:ext cx="0" cy="14224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661" name="Google Shape;6661;p189"/>
          <p:cNvCxnSpPr/>
          <p:nvPr/>
        </p:nvCxnSpPr>
        <p:spPr>
          <a:xfrm rot="10800000">
            <a:off x="2124689" y="1726915"/>
            <a:ext cx="0" cy="2865438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662" name="Google Shape;6662;p189"/>
          <p:cNvCxnSpPr/>
          <p:nvPr/>
        </p:nvCxnSpPr>
        <p:spPr>
          <a:xfrm rot="10800000">
            <a:off x="2719388" y="2458753"/>
            <a:ext cx="0" cy="2295525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663" name="Google Shape;6663;p189"/>
          <p:cNvCxnSpPr/>
          <p:nvPr/>
        </p:nvCxnSpPr>
        <p:spPr>
          <a:xfrm rot="10800000">
            <a:off x="4224031" y="2458753"/>
            <a:ext cx="0" cy="213360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664" name="Google Shape;6664;p189"/>
          <p:cNvCxnSpPr/>
          <p:nvPr/>
        </p:nvCxnSpPr>
        <p:spPr>
          <a:xfrm rot="10800000">
            <a:off x="4827588" y="1726915"/>
            <a:ext cx="0" cy="1990725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665" name="Google Shape;6665;p189"/>
          <p:cNvCxnSpPr/>
          <p:nvPr/>
        </p:nvCxnSpPr>
        <p:spPr>
          <a:xfrm rot="10800000">
            <a:off x="5428584" y="2458753"/>
            <a:ext cx="0" cy="2295525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666" name="Google Shape;6666;p189"/>
          <p:cNvCxnSpPr/>
          <p:nvPr/>
        </p:nvCxnSpPr>
        <p:spPr>
          <a:xfrm rot="10800000">
            <a:off x="6934814" y="2458753"/>
            <a:ext cx="0" cy="1665287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667" name="Google Shape;6667;p189"/>
          <p:cNvCxnSpPr/>
          <p:nvPr/>
        </p:nvCxnSpPr>
        <p:spPr>
          <a:xfrm rot="10800000">
            <a:off x="7521268" y="1726915"/>
            <a:ext cx="0" cy="3157538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668" name="Google Shape;6668;p189"/>
          <p:cNvCxnSpPr/>
          <p:nvPr/>
        </p:nvCxnSpPr>
        <p:spPr>
          <a:xfrm rot="10800000">
            <a:off x="8123238" y="2458753"/>
            <a:ext cx="0" cy="1887537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669" name="Google Shape;6669;p189"/>
          <p:cNvCxnSpPr/>
          <p:nvPr/>
        </p:nvCxnSpPr>
        <p:spPr>
          <a:xfrm rot="10800000">
            <a:off x="9626907" y="2458753"/>
            <a:ext cx="0" cy="1246187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670" name="Google Shape;6670;p189"/>
          <p:cNvCxnSpPr/>
          <p:nvPr/>
        </p:nvCxnSpPr>
        <p:spPr>
          <a:xfrm rot="10800000">
            <a:off x="10230464" y="1726915"/>
            <a:ext cx="0" cy="2659063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6671" name="Google Shape;6671;p189"/>
          <p:cNvCxnSpPr/>
          <p:nvPr/>
        </p:nvCxnSpPr>
        <p:spPr>
          <a:xfrm rot="10800000">
            <a:off x="10824189" y="2458753"/>
            <a:ext cx="0" cy="963612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6672" name="Google Shape;6672;p189"/>
          <p:cNvSpPr txBox="1"/>
          <p:nvPr/>
        </p:nvSpPr>
        <p:spPr>
          <a:xfrm>
            <a:off x="1113787" y="2028540"/>
            <a:ext cx="830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3" name="Google Shape;6673;p189"/>
          <p:cNvSpPr txBox="1"/>
          <p:nvPr/>
        </p:nvSpPr>
        <p:spPr>
          <a:xfrm>
            <a:off x="1784939" y="1297134"/>
            <a:ext cx="830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4" name="Google Shape;6674;p189"/>
          <p:cNvSpPr txBox="1"/>
          <p:nvPr/>
        </p:nvSpPr>
        <p:spPr>
          <a:xfrm>
            <a:off x="2352496" y="2022190"/>
            <a:ext cx="8302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5" name="Google Shape;6675;p189"/>
          <p:cNvSpPr txBox="1"/>
          <p:nvPr/>
        </p:nvSpPr>
        <p:spPr>
          <a:xfrm>
            <a:off x="3807466" y="2028749"/>
            <a:ext cx="830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6" name="Google Shape;6676;p189"/>
          <p:cNvSpPr txBox="1"/>
          <p:nvPr/>
        </p:nvSpPr>
        <p:spPr>
          <a:xfrm>
            <a:off x="5046176" y="2022190"/>
            <a:ext cx="830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7" name="Google Shape;6677;p189"/>
          <p:cNvSpPr txBox="1"/>
          <p:nvPr/>
        </p:nvSpPr>
        <p:spPr>
          <a:xfrm>
            <a:off x="4440878" y="1294178"/>
            <a:ext cx="8318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8" name="Google Shape;6678;p189"/>
          <p:cNvSpPr txBox="1"/>
          <p:nvPr/>
        </p:nvSpPr>
        <p:spPr>
          <a:xfrm>
            <a:off x="7056988" y="1294178"/>
            <a:ext cx="100012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9" name="Google Shape;6679;p189"/>
          <p:cNvSpPr txBox="1"/>
          <p:nvPr/>
        </p:nvSpPr>
        <p:spPr>
          <a:xfrm>
            <a:off x="6511437" y="2028749"/>
            <a:ext cx="8302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0" name="Google Shape;6680;p189"/>
          <p:cNvSpPr txBox="1"/>
          <p:nvPr/>
        </p:nvSpPr>
        <p:spPr>
          <a:xfrm>
            <a:off x="7714945" y="2022190"/>
            <a:ext cx="830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1" name="Google Shape;6681;p189"/>
          <p:cNvSpPr txBox="1"/>
          <p:nvPr/>
        </p:nvSpPr>
        <p:spPr>
          <a:xfrm>
            <a:off x="9212337" y="2028749"/>
            <a:ext cx="83026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2" name="Google Shape;6682;p189"/>
          <p:cNvSpPr txBox="1"/>
          <p:nvPr/>
        </p:nvSpPr>
        <p:spPr>
          <a:xfrm>
            <a:off x="9815332" y="1292189"/>
            <a:ext cx="83026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3" name="Google Shape;6683;p189"/>
          <p:cNvSpPr txBox="1"/>
          <p:nvPr/>
        </p:nvSpPr>
        <p:spPr>
          <a:xfrm>
            <a:off x="10418096" y="2022190"/>
            <a:ext cx="83185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521" name="Google Shape;521;p19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22" name="Google Shape;522;p19"/>
          <p:cNvSpPr/>
          <p:nvPr/>
        </p:nvSpPr>
        <p:spPr>
          <a:xfrm>
            <a:off x="489024" y="1090081"/>
            <a:ext cx="11186187" cy="5056610"/>
          </a:xfrm>
          <a:prstGeom prst="roundRect">
            <a:avLst>
              <a:gd fmla="val 3074" name="adj"/>
            </a:avLst>
          </a:prstGeom>
          <a:solidFill>
            <a:schemeClr val="l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3" name="Google Shape;523;p19"/>
          <p:cNvSpPr/>
          <p:nvPr/>
        </p:nvSpPr>
        <p:spPr>
          <a:xfrm rot="5400000">
            <a:off x="10252508" y="729160"/>
            <a:ext cx="562407" cy="1800683"/>
          </a:xfrm>
          <a:prstGeom prst="round2SameRect">
            <a:avLst>
              <a:gd fmla="val 50000" name="adj1"/>
              <a:gd fmla="val 0" name="adj2"/>
            </a:avLst>
          </a:prstGeom>
          <a:solidFill>
            <a:srgbClr val="FF876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19"/>
          <p:cNvSpPr/>
          <p:nvPr/>
        </p:nvSpPr>
        <p:spPr>
          <a:xfrm rot="5400000">
            <a:off x="5629160" y="-3788425"/>
            <a:ext cx="562405" cy="10835848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7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19"/>
          <p:cNvSpPr txBox="1"/>
          <p:nvPr/>
        </p:nvSpPr>
        <p:spPr>
          <a:xfrm>
            <a:off x="757947" y="1444833"/>
            <a:ext cx="62600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526" name="Google Shape;526;p19"/>
          <p:cNvSpPr/>
          <p:nvPr/>
        </p:nvSpPr>
        <p:spPr>
          <a:xfrm>
            <a:off x="870897" y="2100843"/>
            <a:ext cx="10281952" cy="3385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27" name="Google Shape;527;p19"/>
          <p:cNvSpPr/>
          <p:nvPr/>
        </p:nvSpPr>
        <p:spPr>
          <a:xfrm>
            <a:off x="1045199" y="2495898"/>
            <a:ext cx="10116728" cy="36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528" name="Google Shape;528;p19"/>
          <p:cNvSpPr/>
          <p:nvPr/>
        </p:nvSpPr>
        <p:spPr>
          <a:xfrm flipH="1">
            <a:off x="528363" y="2314866"/>
            <a:ext cx="332490" cy="277074"/>
          </a:xfrm>
          <a:prstGeom prst="wedgeEllipseCallout">
            <a:avLst>
              <a:gd fmla="val -42833" name="adj1"/>
              <a:gd fmla="val 64700" name="adj2"/>
            </a:avLst>
          </a:prstGeom>
          <a:solidFill>
            <a:schemeClr val="accent4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19"/>
          <p:cNvSpPr/>
          <p:nvPr/>
        </p:nvSpPr>
        <p:spPr>
          <a:xfrm>
            <a:off x="715145" y="2453403"/>
            <a:ext cx="10512000" cy="0"/>
          </a:xfrm>
          <a:custGeom>
            <a:rect b="b" l="l" r="r" t="t"/>
            <a:pathLst>
              <a:path extrusionOk="0" h="120000"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0" name="Google Shape;530;p19"/>
          <p:cNvGrpSpPr/>
          <p:nvPr/>
        </p:nvGrpSpPr>
        <p:grpSpPr>
          <a:xfrm>
            <a:off x="870897" y="3156824"/>
            <a:ext cx="10291030" cy="755055"/>
            <a:chOff x="870897" y="2100843"/>
            <a:chExt cx="4503973" cy="755055"/>
          </a:xfrm>
        </p:grpSpPr>
        <p:sp>
          <p:nvSpPr>
            <p:cNvPr id="531" name="Google Shape;531;p19"/>
            <p:cNvSpPr/>
            <p:nvPr/>
          </p:nvSpPr>
          <p:spPr>
            <a:xfrm>
              <a:off x="870897" y="2100843"/>
              <a:ext cx="45000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532" name="Google Shape;532;p19"/>
            <p:cNvSpPr/>
            <p:nvPr/>
          </p:nvSpPr>
          <p:spPr>
            <a:xfrm>
              <a:off x="947182" y="2495898"/>
              <a:ext cx="4427688" cy="36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sp>
        <p:nvSpPr>
          <p:cNvPr id="533" name="Google Shape;533;p19"/>
          <p:cNvSpPr/>
          <p:nvPr/>
        </p:nvSpPr>
        <p:spPr>
          <a:xfrm flipH="1">
            <a:off x="528363" y="3370847"/>
            <a:ext cx="332490" cy="277074"/>
          </a:xfrm>
          <a:prstGeom prst="wedgeEllipseCallout">
            <a:avLst>
              <a:gd fmla="val -42833" name="adj1"/>
              <a:gd fmla="val 64700" name="adj2"/>
            </a:avLst>
          </a:prstGeom>
          <a:solidFill>
            <a:schemeClr val="accent4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19"/>
          <p:cNvSpPr/>
          <p:nvPr/>
        </p:nvSpPr>
        <p:spPr>
          <a:xfrm>
            <a:off x="715145" y="3509384"/>
            <a:ext cx="10512000" cy="0"/>
          </a:xfrm>
          <a:custGeom>
            <a:rect b="b" l="l" r="r" t="t"/>
            <a:pathLst>
              <a:path extrusionOk="0" h="120000"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5" name="Google Shape;535;p19"/>
          <p:cNvGrpSpPr/>
          <p:nvPr/>
        </p:nvGrpSpPr>
        <p:grpSpPr>
          <a:xfrm>
            <a:off x="870897" y="4212805"/>
            <a:ext cx="10291030" cy="755055"/>
            <a:chOff x="870897" y="2100843"/>
            <a:chExt cx="4503973" cy="755055"/>
          </a:xfrm>
        </p:grpSpPr>
        <p:sp>
          <p:nvSpPr>
            <p:cNvPr id="536" name="Google Shape;536;p19"/>
            <p:cNvSpPr/>
            <p:nvPr/>
          </p:nvSpPr>
          <p:spPr>
            <a:xfrm>
              <a:off x="870897" y="2100843"/>
              <a:ext cx="45000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537" name="Google Shape;537;p19"/>
            <p:cNvSpPr/>
            <p:nvPr/>
          </p:nvSpPr>
          <p:spPr>
            <a:xfrm>
              <a:off x="947182" y="2495898"/>
              <a:ext cx="4427688" cy="36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sp>
        <p:nvSpPr>
          <p:cNvPr id="538" name="Google Shape;538;p19"/>
          <p:cNvSpPr/>
          <p:nvPr/>
        </p:nvSpPr>
        <p:spPr>
          <a:xfrm flipH="1">
            <a:off x="528363" y="4426828"/>
            <a:ext cx="332490" cy="277074"/>
          </a:xfrm>
          <a:prstGeom prst="wedgeEllipseCallout">
            <a:avLst>
              <a:gd fmla="val -42833" name="adj1"/>
              <a:gd fmla="val 64700" name="adj2"/>
            </a:avLst>
          </a:prstGeom>
          <a:solidFill>
            <a:schemeClr val="accent4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19"/>
          <p:cNvSpPr/>
          <p:nvPr/>
        </p:nvSpPr>
        <p:spPr>
          <a:xfrm>
            <a:off x="715145" y="4565365"/>
            <a:ext cx="10512000" cy="0"/>
          </a:xfrm>
          <a:custGeom>
            <a:rect b="b" l="l" r="r" t="t"/>
            <a:pathLst>
              <a:path extrusionOk="0" h="120000"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0" name="Google Shape;540;p19"/>
          <p:cNvGrpSpPr/>
          <p:nvPr/>
        </p:nvGrpSpPr>
        <p:grpSpPr>
          <a:xfrm>
            <a:off x="870897" y="5268786"/>
            <a:ext cx="10291030" cy="755055"/>
            <a:chOff x="870897" y="2100843"/>
            <a:chExt cx="4503973" cy="755055"/>
          </a:xfrm>
        </p:grpSpPr>
        <p:sp>
          <p:nvSpPr>
            <p:cNvPr id="541" name="Google Shape;541;p19"/>
            <p:cNvSpPr/>
            <p:nvPr/>
          </p:nvSpPr>
          <p:spPr>
            <a:xfrm>
              <a:off x="870897" y="2100843"/>
              <a:ext cx="4500000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542" name="Google Shape;542;p19"/>
            <p:cNvSpPr/>
            <p:nvPr/>
          </p:nvSpPr>
          <p:spPr>
            <a:xfrm>
              <a:off x="947182" y="2495898"/>
              <a:ext cx="4427688" cy="36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sp>
        <p:nvSpPr>
          <p:cNvPr id="543" name="Google Shape;543;p19"/>
          <p:cNvSpPr/>
          <p:nvPr/>
        </p:nvSpPr>
        <p:spPr>
          <a:xfrm flipH="1">
            <a:off x="528363" y="5482809"/>
            <a:ext cx="332490" cy="277074"/>
          </a:xfrm>
          <a:prstGeom prst="wedgeEllipseCallout">
            <a:avLst>
              <a:gd fmla="val -42833" name="adj1"/>
              <a:gd fmla="val 64700" name="adj2"/>
            </a:avLst>
          </a:prstGeom>
          <a:solidFill>
            <a:schemeClr val="accent4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9"/>
          <p:cNvSpPr/>
          <p:nvPr/>
        </p:nvSpPr>
        <p:spPr>
          <a:xfrm>
            <a:off x="715145" y="5621346"/>
            <a:ext cx="10512000" cy="0"/>
          </a:xfrm>
          <a:custGeom>
            <a:rect b="b" l="l" r="r" t="t"/>
            <a:pathLst>
              <a:path extrusionOk="0" h="120000" w="3786909">
                <a:moveTo>
                  <a:pt x="0" y="0"/>
                </a:moveTo>
                <a:lnTo>
                  <a:pt x="3786909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28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87" name="Shape 6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8" name="Google Shape;6688;p19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Clustered Column</a:t>
            </a:r>
            <a:endParaRPr/>
          </a:p>
        </p:txBody>
      </p:sp>
      <p:sp>
        <p:nvSpPr>
          <p:cNvPr id="6689" name="Google Shape;6689;p19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690" name="Google Shape;6690;p190"/>
          <p:cNvGraphicFramePr/>
          <p:nvPr/>
        </p:nvGraphicFramePr>
        <p:xfrm>
          <a:off x="419099" y="2609565"/>
          <a:ext cx="11233150" cy="3717925"/>
        </p:xfrm>
        <a:graphic>
          <a:graphicData uri="http://schemas.openxmlformats.org/drawingml/2006/chart">
            <c:chart r:id="rId3"/>
          </a:graphicData>
        </a:graphic>
      </p:graphicFrame>
      <p:cxnSp>
        <p:nvCxnSpPr>
          <p:cNvPr id="6691" name="Google Shape;6691;p190"/>
          <p:cNvCxnSpPr/>
          <p:nvPr/>
        </p:nvCxnSpPr>
        <p:spPr>
          <a:xfrm rot="10800000">
            <a:off x="1331723" y="1649128"/>
            <a:ext cx="0" cy="1831975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6692" name="Google Shape;6692;p190"/>
          <p:cNvSpPr/>
          <p:nvPr/>
        </p:nvSpPr>
        <p:spPr>
          <a:xfrm>
            <a:off x="828485" y="1271303"/>
            <a:ext cx="965200" cy="568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2020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3" name="Google Shape;6693;p190"/>
          <p:cNvSpPr/>
          <p:nvPr/>
        </p:nvSpPr>
        <p:spPr>
          <a:xfrm>
            <a:off x="828485" y="2041240"/>
            <a:ext cx="965200" cy="568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94" name="Google Shape;6694;p190"/>
          <p:cNvCxnSpPr/>
          <p:nvPr/>
        </p:nvCxnSpPr>
        <p:spPr>
          <a:xfrm rot="10800000">
            <a:off x="4506785" y="1585120"/>
            <a:ext cx="0" cy="1831975"/>
          </a:xfrm>
          <a:prstGeom prst="straightConnector1">
            <a:avLst/>
          </a:prstGeom>
          <a:noFill/>
          <a:ln cap="flat" cmpd="sng" w="38100">
            <a:solidFill>
              <a:schemeClr val="accent2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6695" name="Google Shape;6695;p190"/>
          <p:cNvSpPr/>
          <p:nvPr/>
        </p:nvSpPr>
        <p:spPr>
          <a:xfrm>
            <a:off x="4003548" y="1207295"/>
            <a:ext cx="965200" cy="5683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2021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6" name="Google Shape;6696;p190"/>
          <p:cNvSpPr/>
          <p:nvPr/>
        </p:nvSpPr>
        <p:spPr>
          <a:xfrm>
            <a:off x="4003548" y="1977232"/>
            <a:ext cx="965200" cy="5683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697" name="Google Shape;6697;p190"/>
          <p:cNvCxnSpPr/>
          <p:nvPr/>
        </p:nvCxnSpPr>
        <p:spPr>
          <a:xfrm rot="10800000">
            <a:off x="7697280" y="1749712"/>
            <a:ext cx="0" cy="2338387"/>
          </a:xfrm>
          <a:prstGeom prst="straightConnector1">
            <a:avLst/>
          </a:prstGeom>
          <a:noFill/>
          <a:ln cap="flat" cmpd="sng" w="38100">
            <a:solidFill>
              <a:schemeClr val="accent3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6698" name="Google Shape;6698;p190"/>
          <p:cNvSpPr/>
          <p:nvPr/>
        </p:nvSpPr>
        <p:spPr>
          <a:xfrm>
            <a:off x="7194043" y="1371887"/>
            <a:ext cx="965200" cy="5683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9" name="Google Shape;6699;p190"/>
          <p:cNvSpPr/>
          <p:nvPr/>
        </p:nvSpPr>
        <p:spPr>
          <a:xfrm>
            <a:off x="7194043" y="2141824"/>
            <a:ext cx="965200" cy="56832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700" name="Google Shape;6700;p190"/>
          <p:cNvCxnSpPr/>
          <p:nvPr/>
        </p:nvCxnSpPr>
        <p:spPr>
          <a:xfrm rot="10800000">
            <a:off x="10900031" y="1612552"/>
            <a:ext cx="0" cy="2003425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miter lim="800000"/>
            <a:headEnd len="med" w="med" type="oval"/>
            <a:tailEnd len="med" w="med" type="oval"/>
          </a:ln>
        </p:spPr>
      </p:cxnSp>
      <p:sp>
        <p:nvSpPr>
          <p:cNvPr id="6701" name="Google Shape;6701;p190"/>
          <p:cNvSpPr/>
          <p:nvPr/>
        </p:nvSpPr>
        <p:spPr>
          <a:xfrm>
            <a:off x="10398381" y="1234727"/>
            <a:ext cx="965200" cy="5683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2023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2" name="Google Shape;6702;p190"/>
          <p:cNvSpPr/>
          <p:nvPr/>
        </p:nvSpPr>
        <p:spPr>
          <a:xfrm>
            <a:off x="10398381" y="2004664"/>
            <a:ext cx="965200" cy="56832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90%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06" name="Shape 6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7" name="Google Shape;6707;p19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Clustered Column</a:t>
            </a:r>
            <a:endParaRPr/>
          </a:p>
        </p:txBody>
      </p:sp>
      <p:sp>
        <p:nvSpPr>
          <p:cNvPr id="6708" name="Google Shape;6708;p19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709" name="Google Shape;6709;p191"/>
          <p:cNvGraphicFramePr/>
          <p:nvPr/>
        </p:nvGraphicFramePr>
        <p:xfrm>
          <a:off x="419099" y="1250864"/>
          <a:ext cx="11233150" cy="4786312"/>
        </p:xfrm>
        <a:graphic>
          <a:graphicData uri="http://schemas.openxmlformats.org/drawingml/2006/chart">
            <c:chart r:id="rId3"/>
          </a:graphicData>
        </a:graphic>
      </p:graphicFrame>
    </p:spTree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3" name="Shape 6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4" name="Google Shape;6714;p19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Stacked Column / Pie</a:t>
            </a:r>
            <a:endParaRPr/>
          </a:p>
        </p:txBody>
      </p:sp>
      <p:sp>
        <p:nvSpPr>
          <p:cNvPr id="6715" name="Google Shape;6715;p19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716" name="Google Shape;6716;p192"/>
          <p:cNvGraphicFramePr/>
          <p:nvPr/>
        </p:nvGraphicFramePr>
        <p:xfrm>
          <a:off x="419099" y="1031875"/>
          <a:ext cx="5513387" cy="4794250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6717" name="Google Shape;6717;p192"/>
          <p:cNvGraphicFramePr/>
          <p:nvPr/>
        </p:nvGraphicFramePr>
        <p:xfrm>
          <a:off x="6097588" y="1217112"/>
          <a:ext cx="5791200" cy="4327525"/>
        </p:xfrm>
        <a:graphic>
          <a:graphicData uri="http://schemas.openxmlformats.org/drawingml/2006/chart">
            <c:chart r:id="rId4"/>
          </a:graphicData>
        </a:graphic>
      </p:graphicFrame>
    </p:spTree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21" name="Shape 6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2" name="Google Shape;6722;p19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Pie / Bar</a:t>
            </a:r>
            <a:endParaRPr/>
          </a:p>
        </p:txBody>
      </p:sp>
      <p:sp>
        <p:nvSpPr>
          <p:cNvPr id="6723" name="Google Shape;6723;p19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724" name="Google Shape;6724;p193"/>
          <p:cNvGraphicFramePr/>
          <p:nvPr/>
        </p:nvGraphicFramePr>
        <p:xfrm>
          <a:off x="837332" y="2037129"/>
          <a:ext cx="4721520" cy="3503247"/>
        </p:xfrm>
        <a:graphic>
          <a:graphicData uri="http://schemas.openxmlformats.org/drawingml/2006/chart">
            <c:chart r:id="rId3"/>
          </a:graphicData>
        </a:graphic>
      </p:graphicFrame>
      <p:graphicFrame>
        <p:nvGraphicFramePr>
          <p:cNvPr id="6725" name="Google Shape;6725;p193"/>
          <p:cNvGraphicFramePr/>
          <p:nvPr/>
        </p:nvGraphicFramePr>
        <p:xfrm>
          <a:off x="5351604" y="1751521"/>
          <a:ext cx="2590562" cy="4201001"/>
        </p:xfrm>
        <a:graphic>
          <a:graphicData uri="http://schemas.openxmlformats.org/drawingml/2006/chart">
            <c:chart r:id="rId4"/>
          </a:graphicData>
        </a:graphic>
      </p:graphicFrame>
      <p:graphicFrame>
        <p:nvGraphicFramePr>
          <p:cNvPr id="6726" name="Google Shape;6726;p193"/>
          <p:cNvGraphicFramePr/>
          <p:nvPr/>
        </p:nvGraphicFramePr>
        <p:xfrm>
          <a:off x="8837531" y="1751521"/>
          <a:ext cx="2590562" cy="4201001"/>
        </p:xfrm>
        <a:graphic>
          <a:graphicData uri="http://schemas.openxmlformats.org/drawingml/2006/chart">
            <c:chart r:id="rId5"/>
          </a:graphicData>
        </a:graphic>
      </p:graphicFrame>
      <p:sp>
        <p:nvSpPr>
          <p:cNvPr id="6727" name="Google Shape;6727;p193"/>
          <p:cNvSpPr/>
          <p:nvPr/>
        </p:nvSpPr>
        <p:spPr>
          <a:xfrm>
            <a:off x="7942168" y="1811102"/>
            <a:ext cx="971991" cy="357107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2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8" name="Google Shape;6728;p193"/>
          <p:cNvSpPr/>
          <p:nvPr/>
        </p:nvSpPr>
        <p:spPr>
          <a:xfrm>
            <a:off x="7942168" y="1672757"/>
            <a:ext cx="971991" cy="366564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2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29" name="Google Shape;6729;p193"/>
          <p:cNvSpPr txBox="1"/>
          <p:nvPr/>
        </p:nvSpPr>
        <p:spPr>
          <a:xfrm>
            <a:off x="8105003" y="2037129"/>
            <a:ext cx="646331" cy="318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6730" name="Google Shape;6730;p193"/>
          <p:cNvSpPr txBox="1"/>
          <p:nvPr/>
        </p:nvSpPr>
        <p:spPr>
          <a:xfrm>
            <a:off x="8105003" y="2691238"/>
            <a:ext cx="646331" cy="318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6731" name="Google Shape;6731;p193"/>
          <p:cNvSpPr txBox="1"/>
          <p:nvPr/>
        </p:nvSpPr>
        <p:spPr>
          <a:xfrm>
            <a:off x="8105003" y="3345347"/>
            <a:ext cx="646331" cy="318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6732" name="Google Shape;6732;p193"/>
          <p:cNvSpPr txBox="1"/>
          <p:nvPr/>
        </p:nvSpPr>
        <p:spPr>
          <a:xfrm>
            <a:off x="8105003" y="3999456"/>
            <a:ext cx="646331" cy="318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6733" name="Google Shape;6733;p193"/>
          <p:cNvSpPr txBox="1"/>
          <p:nvPr/>
        </p:nvSpPr>
        <p:spPr>
          <a:xfrm>
            <a:off x="8105003" y="4653565"/>
            <a:ext cx="646331" cy="318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6734" name="Google Shape;6734;p193"/>
          <p:cNvSpPr txBox="1"/>
          <p:nvPr/>
        </p:nvSpPr>
        <p:spPr>
          <a:xfrm>
            <a:off x="8105003" y="5307674"/>
            <a:ext cx="646331" cy="3186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Logo</a:t>
            </a:r>
            <a:endParaRPr/>
          </a:p>
        </p:txBody>
      </p:sp>
      <p:sp>
        <p:nvSpPr>
          <p:cNvPr id="6735" name="Google Shape;6735;p193"/>
          <p:cNvSpPr txBox="1"/>
          <p:nvPr/>
        </p:nvSpPr>
        <p:spPr>
          <a:xfrm>
            <a:off x="5351604" y="1229568"/>
            <a:ext cx="6153114" cy="3186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6736" name="Google Shape;6736;p193"/>
          <p:cNvSpPr txBox="1"/>
          <p:nvPr/>
        </p:nvSpPr>
        <p:spPr>
          <a:xfrm>
            <a:off x="837332" y="1229568"/>
            <a:ext cx="4303419" cy="31867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6737" name="Google Shape;6737;p193"/>
          <p:cNvSpPr/>
          <p:nvPr/>
        </p:nvSpPr>
        <p:spPr>
          <a:xfrm>
            <a:off x="837332" y="1583596"/>
            <a:ext cx="4303419" cy="0"/>
          </a:xfrm>
          <a:custGeom>
            <a:rect b="b" l="l" r="r" t="t"/>
            <a:pathLst>
              <a:path extrusionOk="0" h="120000" w="10754591">
                <a:moveTo>
                  <a:pt x="0" y="0"/>
                </a:moveTo>
                <a:lnTo>
                  <a:pt x="10754591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2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38" name="Google Shape;6738;p193"/>
          <p:cNvSpPr/>
          <p:nvPr/>
        </p:nvSpPr>
        <p:spPr>
          <a:xfrm>
            <a:off x="5351604" y="1583596"/>
            <a:ext cx="6153114" cy="0"/>
          </a:xfrm>
          <a:custGeom>
            <a:rect b="b" l="l" r="r" t="t"/>
            <a:pathLst>
              <a:path extrusionOk="0" h="120000" w="10754591">
                <a:moveTo>
                  <a:pt x="0" y="0"/>
                </a:moveTo>
                <a:lnTo>
                  <a:pt x="10754591" y="0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2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42" name="Shape 6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3" name="Google Shape;6743;p19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Doughnut</a:t>
            </a:r>
            <a:endParaRPr/>
          </a:p>
        </p:txBody>
      </p:sp>
      <p:sp>
        <p:nvSpPr>
          <p:cNvPr id="6744" name="Google Shape;6744;p19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745" name="Google Shape;6745;p194"/>
          <p:cNvGraphicFramePr/>
          <p:nvPr/>
        </p:nvGraphicFramePr>
        <p:xfrm>
          <a:off x="1044402" y="1717677"/>
          <a:ext cx="3346243" cy="3552653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6746" name="Google Shape;6746;p194"/>
          <p:cNvSpPr/>
          <p:nvPr/>
        </p:nvSpPr>
        <p:spPr>
          <a:xfrm rot="5400000">
            <a:off x="8240700" y="-758865"/>
            <a:ext cx="1333881" cy="5219851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88750" lIns="88750" spcFirstLastPara="1" rIns="88750" wrap="square" tIns="887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7" name="Google Shape;6747;p194"/>
          <p:cNvSpPr txBox="1"/>
          <p:nvPr/>
        </p:nvSpPr>
        <p:spPr>
          <a:xfrm>
            <a:off x="6364666" y="1688006"/>
            <a:ext cx="4392087" cy="3261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53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8" name="Google Shape;6748;p194"/>
          <p:cNvSpPr/>
          <p:nvPr/>
        </p:nvSpPr>
        <p:spPr>
          <a:xfrm rot="5400000">
            <a:off x="8240700" y="868607"/>
            <a:ext cx="1333881" cy="5219851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88750" lIns="88750" spcFirstLastPara="1" rIns="88750" wrap="square" tIns="887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49" name="Google Shape;6749;p194"/>
          <p:cNvSpPr txBox="1"/>
          <p:nvPr/>
        </p:nvSpPr>
        <p:spPr>
          <a:xfrm>
            <a:off x="6364666" y="3315482"/>
            <a:ext cx="4392087" cy="3261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53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0" name="Google Shape;6750;p194"/>
          <p:cNvSpPr/>
          <p:nvPr/>
        </p:nvSpPr>
        <p:spPr>
          <a:xfrm rot="5400000">
            <a:off x="8240700" y="2496078"/>
            <a:ext cx="1333881" cy="5219851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88750" lIns="88750" spcFirstLastPara="1" rIns="88750" wrap="square" tIns="887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1" name="Google Shape;6751;p194"/>
          <p:cNvSpPr txBox="1"/>
          <p:nvPr/>
        </p:nvSpPr>
        <p:spPr>
          <a:xfrm>
            <a:off x="6364666" y="4942922"/>
            <a:ext cx="4392087" cy="326134"/>
          </a:xfrm>
          <a:prstGeom prst="rect">
            <a:avLst/>
          </a:prstGeom>
          <a:noFill/>
          <a:ln>
            <a:noFill/>
          </a:ln>
        </p:spPr>
        <p:txBody>
          <a:bodyPr anchorCtr="0" anchor="ctr" bIns="44350" lIns="88750" spcFirstLastPara="1" rIns="88750" wrap="square" tIns="443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537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2" name="Google Shape;6752;p194"/>
          <p:cNvSpPr/>
          <p:nvPr/>
        </p:nvSpPr>
        <p:spPr>
          <a:xfrm>
            <a:off x="10602108" y="1504432"/>
            <a:ext cx="693257" cy="69325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3" name="Google Shape;6753;p194"/>
          <p:cNvSpPr/>
          <p:nvPr/>
        </p:nvSpPr>
        <p:spPr>
          <a:xfrm>
            <a:off x="10602108" y="4759377"/>
            <a:ext cx="693257" cy="69325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4" name="Google Shape;6754;p194"/>
          <p:cNvSpPr/>
          <p:nvPr/>
        </p:nvSpPr>
        <p:spPr>
          <a:xfrm>
            <a:off x="10602108" y="3131904"/>
            <a:ext cx="693257" cy="693257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4350" lIns="88750" spcFirstLastPara="1" rIns="88750" wrap="square" tIns="44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5" name="Google Shape;6755;p194"/>
          <p:cNvSpPr/>
          <p:nvPr/>
        </p:nvSpPr>
        <p:spPr>
          <a:xfrm>
            <a:off x="10749862" y="3322383"/>
            <a:ext cx="397736" cy="268104"/>
          </a:xfrm>
          <a:custGeom>
            <a:rect b="b" l="l" r="r" t="t"/>
            <a:pathLst>
              <a:path extrusionOk="0" h="279" w="413">
                <a:moveTo>
                  <a:pt x="387" y="279"/>
                </a:moveTo>
                <a:cubicBezTo>
                  <a:pt x="27" y="279"/>
                  <a:pt x="27" y="279"/>
                  <a:pt x="27" y="279"/>
                </a:cubicBezTo>
                <a:cubicBezTo>
                  <a:pt x="12" y="279"/>
                  <a:pt x="0" y="267"/>
                  <a:pt x="0" y="252"/>
                </a:cubicBezTo>
                <a:cubicBezTo>
                  <a:pt x="0" y="27"/>
                  <a:pt x="0" y="27"/>
                  <a:pt x="0" y="27"/>
                </a:cubicBezTo>
                <a:cubicBezTo>
                  <a:pt x="0" y="12"/>
                  <a:pt x="12" y="0"/>
                  <a:pt x="27" y="0"/>
                </a:cubicBezTo>
                <a:cubicBezTo>
                  <a:pt x="387" y="0"/>
                  <a:pt x="387" y="0"/>
                  <a:pt x="387" y="0"/>
                </a:cubicBezTo>
                <a:cubicBezTo>
                  <a:pt x="401" y="0"/>
                  <a:pt x="413" y="12"/>
                  <a:pt x="413" y="27"/>
                </a:cubicBezTo>
                <a:cubicBezTo>
                  <a:pt x="413" y="252"/>
                  <a:pt x="413" y="252"/>
                  <a:pt x="413" y="252"/>
                </a:cubicBezTo>
                <a:cubicBezTo>
                  <a:pt x="413" y="267"/>
                  <a:pt x="401" y="279"/>
                  <a:pt x="387" y="279"/>
                </a:cubicBezTo>
                <a:close/>
                <a:moveTo>
                  <a:pt x="27" y="11"/>
                </a:moveTo>
                <a:cubicBezTo>
                  <a:pt x="18" y="11"/>
                  <a:pt x="11" y="18"/>
                  <a:pt x="11" y="27"/>
                </a:cubicBezTo>
                <a:cubicBezTo>
                  <a:pt x="11" y="252"/>
                  <a:pt x="11" y="252"/>
                  <a:pt x="11" y="252"/>
                </a:cubicBezTo>
                <a:cubicBezTo>
                  <a:pt x="11" y="261"/>
                  <a:pt x="18" y="268"/>
                  <a:pt x="27" y="268"/>
                </a:cubicBezTo>
                <a:cubicBezTo>
                  <a:pt x="387" y="268"/>
                  <a:pt x="387" y="268"/>
                  <a:pt x="387" y="268"/>
                </a:cubicBezTo>
                <a:cubicBezTo>
                  <a:pt x="395" y="268"/>
                  <a:pt x="402" y="261"/>
                  <a:pt x="402" y="252"/>
                </a:cubicBezTo>
                <a:cubicBezTo>
                  <a:pt x="402" y="27"/>
                  <a:pt x="402" y="27"/>
                  <a:pt x="402" y="27"/>
                </a:cubicBezTo>
                <a:cubicBezTo>
                  <a:pt x="402" y="18"/>
                  <a:pt x="395" y="11"/>
                  <a:pt x="387" y="11"/>
                </a:cubicBezTo>
                <a:lnTo>
                  <a:pt x="27" y="1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6" name="Google Shape;6756;p194"/>
          <p:cNvSpPr/>
          <p:nvPr/>
        </p:nvSpPr>
        <p:spPr>
          <a:xfrm>
            <a:off x="10919270" y="3580177"/>
            <a:ext cx="61872" cy="54506"/>
          </a:xfrm>
          <a:custGeom>
            <a:rect b="b" l="l" r="r" t="t"/>
            <a:pathLst>
              <a:path extrusionOk="0" h="57" w="64">
                <a:moveTo>
                  <a:pt x="58" y="57"/>
                </a:moveTo>
                <a:cubicBezTo>
                  <a:pt x="5" y="57"/>
                  <a:pt x="5" y="57"/>
                  <a:pt x="5" y="57"/>
                </a:cubicBezTo>
                <a:cubicBezTo>
                  <a:pt x="2" y="57"/>
                  <a:pt x="0" y="54"/>
                  <a:pt x="0" y="51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2" y="0"/>
                  <a:pt x="5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61" y="0"/>
                  <a:pt x="64" y="2"/>
                  <a:pt x="64" y="5"/>
                </a:cubicBezTo>
                <a:cubicBezTo>
                  <a:pt x="64" y="51"/>
                  <a:pt x="64" y="51"/>
                  <a:pt x="64" y="51"/>
                </a:cubicBezTo>
                <a:cubicBezTo>
                  <a:pt x="64" y="54"/>
                  <a:pt x="61" y="57"/>
                  <a:pt x="58" y="57"/>
                </a:cubicBezTo>
                <a:close/>
                <a:moveTo>
                  <a:pt x="11" y="46"/>
                </a:moveTo>
                <a:cubicBezTo>
                  <a:pt x="53" y="46"/>
                  <a:pt x="53" y="46"/>
                  <a:pt x="53" y="46"/>
                </a:cubicBezTo>
                <a:cubicBezTo>
                  <a:pt x="53" y="11"/>
                  <a:pt x="53" y="11"/>
                  <a:pt x="53" y="11"/>
                </a:cubicBezTo>
                <a:cubicBezTo>
                  <a:pt x="11" y="11"/>
                  <a:pt x="11" y="11"/>
                  <a:pt x="11" y="11"/>
                </a:cubicBezTo>
                <a:lnTo>
                  <a:pt x="11" y="4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7" name="Google Shape;6757;p194"/>
          <p:cNvSpPr/>
          <p:nvPr/>
        </p:nvSpPr>
        <p:spPr>
          <a:xfrm>
            <a:off x="10749862" y="3533042"/>
            <a:ext cx="397736" cy="10313"/>
          </a:xfrm>
          <a:custGeom>
            <a:rect b="b" l="l" r="r" t="t"/>
            <a:pathLst>
              <a:path extrusionOk="0" h="11" w="413">
                <a:moveTo>
                  <a:pt x="408" y="11"/>
                </a:moveTo>
                <a:cubicBezTo>
                  <a:pt x="6" y="11"/>
                  <a:pt x="6" y="11"/>
                  <a:pt x="6" y="11"/>
                </a:cubicBezTo>
                <a:cubicBezTo>
                  <a:pt x="3" y="11"/>
                  <a:pt x="0" y="9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408" y="0"/>
                  <a:pt x="408" y="0"/>
                  <a:pt x="408" y="0"/>
                </a:cubicBezTo>
                <a:cubicBezTo>
                  <a:pt x="411" y="0"/>
                  <a:pt x="413" y="3"/>
                  <a:pt x="413" y="6"/>
                </a:cubicBezTo>
                <a:cubicBezTo>
                  <a:pt x="413" y="9"/>
                  <a:pt x="411" y="11"/>
                  <a:pt x="408" y="1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8" name="Google Shape;6758;p194"/>
          <p:cNvSpPr/>
          <p:nvPr/>
        </p:nvSpPr>
        <p:spPr>
          <a:xfrm>
            <a:off x="10879499" y="3624373"/>
            <a:ext cx="139946" cy="10313"/>
          </a:xfrm>
          <a:custGeom>
            <a:rect b="b" l="l" r="r" t="t"/>
            <a:pathLst>
              <a:path extrusionOk="0" h="11" w="145">
                <a:moveTo>
                  <a:pt x="140" y="11"/>
                </a:moveTo>
                <a:cubicBezTo>
                  <a:pt x="6" y="11"/>
                  <a:pt x="6" y="11"/>
                  <a:pt x="6" y="11"/>
                </a:cubicBezTo>
                <a:cubicBezTo>
                  <a:pt x="3" y="11"/>
                  <a:pt x="0" y="8"/>
                  <a:pt x="0" y="5"/>
                </a:cubicBezTo>
                <a:cubicBezTo>
                  <a:pt x="0" y="2"/>
                  <a:pt x="3" y="0"/>
                  <a:pt x="6" y="0"/>
                </a:cubicBezTo>
                <a:cubicBezTo>
                  <a:pt x="140" y="0"/>
                  <a:pt x="140" y="0"/>
                  <a:pt x="140" y="0"/>
                </a:cubicBezTo>
                <a:cubicBezTo>
                  <a:pt x="143" y="0"/>
                  <a:pt x="145" y="2"/>
                  <a:pt x="145" y="5"/>
                </a:cubicBezTo>
                <a:cubicBezTo>
                  <a:pt x="145" y="8"/>
                  <a:pt x="143" y="11"/>
                  <a:pt x="140" y="1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59" name="Google Shape;6759;p194"/>
          <p:cNvSpPr/>
          <p:nvPr/>
        </p:nvSpPr>
        <p:spPr>
          <a:xfrm>
            <a:off x="10978192" y="3394569"/>
            <a:ext cx="73656" cy="78077"/>
          </a:xfrm>
          <a:custGeom>
            <a:rect b="b" l="l" r="r" t="t"/>
            <a:pathLst>
              <a:path extrusionOk="0" h="81" w="77">
                <a:moveTo>
                  <a:pt x="6" y="81"/>
                </a:moveTo>
                <a:cubicBezTo>
                  <a:pt x="5" y="81"/>
                  <a:pt x="3" y="80"/>
                  <a:pt x="2" y="79"/>
                </a:cubicBezTo>
                <a:cubicBezTo>
                  <a:pt x="0" y="77"/>
                  <a:pt x="0" y="74"/>
                  <a:pt x="2" y="71"/>
                </a:cubicBezTo>
                <a:cubicBezTo>
                  <a:pt x="66" y="3"/>
                  <a:pt x="66" y="3"/>
                  <a:pt x="66" y="3"/>
                </a:cubicBezTo>
                <a:cubicBezTo>
                  <a:pt x="68" y="0"/>
                  <a:pt x="72" y="0"/>
                  <a:pt x="74" y="2"/>
                </a:cubicBezTo>
                <a:cubicBezTo>
                  <a:pt x="76" y="5"/>
                  <a:pt x="77" y="8"/>
                  <a:pt x="74" y="10"/>
                </a:cubicBezTo>
                <a:cubicBezTo>
                  <a:pt x="10" y="79"/>
                  <a:pt x="10" y="79"/>
                  <a:pt x="10" y="79"/>
                </a:cubicBezTo>
                <a:cubicBezTo>
                  <a:pt x="9" y="80"/>
                  <a:pt x="7" y="81"/>
                  <a:pt x="6" y="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0" name="Google Shape;6760;p194"/>
          <p:cNvSpPr/>
          <p:nvPr/>
        </p:nvSpPr>
        <p:spPr>
          <a:xfrm>
            <a:off x="10889810" y="3429924"/>
            <a:ext cx="76602" cy="45666"/>
          </a:xfrm>
          <a:custGeom>
            <a:rect b="b" l="l" r="r" t="t"/>
            <a:pathLst>
              <a:path extrusionOk="0" h="48" w="81">
                <a:moveTo>
                  <a:pt x="74" y="48"/>
                </a:moveTo>
                <a:cubicBezTo>
                  <a:pt x="74" y="48"/>
                  <a:pt x="73" y="48"/>
                  <a:pt x="72" y="48"/>
                </a:cubicBezTo>
                <a:cubicBezTo>
                  <a:pt x="4" y="11"/>
                  <a:pt x="4" y="11"/>
                  <a:pt x="4" y="11"/>
                </a:cubicBezTo>
                <a:cubicBezTo>
                  <a:pt x="1" y="10"/>
                  <a:pt x="0" y="6"/>
                  <a:pt x="2" y="4"/>
                </a:cubicBezTo>
                <a:cubicBezTo>
                  <a:pt x="3" y="1"/>
                  <a:pt x="6" y="0"/>
                  <a:pt x="9" y="1"/>
                </a:cubicBezTo>
                <a:cubicBezTo>
                  <a:pt x="77" y="38"/>
                  <a:pt x="77" y="38"/>
                  <a:pt x="77" y="38"/>
                </a:cubicBezTo>
                <a:cubicBezTo>
                  <a:pt x="80" y="40"/>
                  <a:pt x="81" y="43"/>
                  <a:pt x="79" y="46"/>
                </a:cubicBezTo>
                <a:cubicBezTo>
                  <a:pt x="78" y="47"/>
                  <a:pt x="76" y="48"/>
                  <a:pt x="74" y="4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1" name="Google Shape;6761;p194"/>
          <p:cNvSpPr/>
          <p:nvPr/>
        </p:nvSpPr>
        <p:spPr>
          <a:xfrm>
            <a:off x="10835304" y="3434339"/>
            <a:ext cx="45666" cy="53033"/>
          </a:xfrm>
          <a:custGeom>
            <a:rect b="b" l="l" r="r" t="t"/>
            <a:pathLst>
              <a:path extrusionOk="0" h="55" w="47">
                <a:moveTo>
                  <a:pt x="6" y="55"/>
                </a:moveTo>
                <a:cubicBezTo>
                  <a:pt x="5" y="55"/>
                  <a:pt x="4" y="55"/>
                  <a:pt x="3" y="54"/>
                </a:cubicBezTo>
                <a:cubicBezTo>
                  <a:pt x="1" y="52"/>
                  <a:pt x="0" y="48"/>
                  <a:pt x="2" y="46"/>
                </a:cubicBezTo>
                <a:cubicBezTo>
                  <a:pt x="37" y="3"/>
                  <a:pt x="37" y="3"/>
                  <a:pt x="37" y="3"/>
                </a:cubicBezTo>
                <a:cubicBezTo>
                  <a:pt x="38" y="0"/>
                  <a:pt x="42" y="0"/>
                  <a:pt x="44" y="2"/>
                </a:cubicBezTo>
                <a:cubicBezTo>
                  <a:pt x="47" y="4"/>
                  <a:pt x="47" y="7"/>
                  <a:pt x="45" y="9"/>
                </a:cubicBezTo>
                <a:cubicBezTo>
                  <a:pt x="11" y="53"/>
                  <a:pt x="11" y="53"/>
                  <a:pt x="11" y="53"/>
                </a:cubicBezTo>
                <a:cubicBezTo>
                  <a:pt x="10" y="54"/>
                  <a:pt x="8" y="55"/>
                  <a:pt x="6" y="5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2" name="Google Shape;6762;p194"/>
          <p:cNvSpPr/>
          <p:nvPr/>
        </p:nvSpPr>
        <p:spPr>
          <a:xfrm>
            <a:off x="10813209" y="3475588"/>
            <a:ext cx="36828" cy="36828"/>
          </a:xfrm>
          <a:custGeom>
            <a:rect b="b" l="l" r="r" t="t"/>
            <a:pathLst>
              <a:path extrusionOk="0" h="39" w="39">
                <a:moveTo>
                  <a:pt x="20" y="39"/>
                </a:moveTo>
                <a:cubicBezTo>
                  <a:pt x="19" y="39"/>
                  <a:pt x="19" y="39"/>
                  <a:pt x="19" y="39"/>
                </a:cubicBezTo>
                <a:cubicBezTo>
                  <a:pt x="14" y="39"/>
                  <a:pt x="9" y="36"/>
                  <a:pt x="5" y="33"/>
                </a:cubicBezTo>
                <a:cubicBezTo>
                  <a:pt x="2" y="29"/>
                  <a:pt x="0" y="24"/>
                  <a:pt x="0" y="19"/>
                </a:cubicBezTo>
                <a:cubicBezTo>
                  <a:pt x="1" y="14"/>
                  <a:pt x="3" y="9"/>
                  <a:pt x="7" y="6"/>
                </a:cubicBezTo>
                <a:cubicBezTo>
                  <a:pt x="10" y="2"/>
                  <a:pt x="15" y="0"/>
                  <a:pt x="20" y="1"/>
                </a:cubicBezTo>
                <a:cubicBezTo>
                  <a:pt x="26" y="1"/>
                  <a:pt x="30" y="3"/>
                  <a:pt x="34" y="7"/>
                </a:cubicBezTo>
                <a:cubicBezTo>
                  <a:pt x="37" y="11"/>
                  <a:pt x="39" y="15"/>
                  <a:pt x="39" y="21"/>
                </a:cubicBezTo>
                <a:cubicBezTo>
                  <a:pt x="39" y="21"/>
                  <a:pt x="39" y="21"/>
                  <a:pt x="39" y="21"/>
                </a:cubicBezTo>
                <a:cubicBezTo>
                  <a:pt x="38" y="31"/>
                  <a:pt x="30" y="39"/>
                  <a:pt x="20" y="39"/>
                </a:cubicBezTo>
                <a:close/>
                <a:moveTo>
                  <a:pt x="20" y="12"/>
                </a:moveTo>
                <a:cubicBezTo>
                  <a:pt x="18" y="12"/>
                  <a:pt x="16" y="12"/>
                  <a:pt x="14" y="14"/>
                </a:cubicBezTo>
                <a:cubicBezTo>
                  <a:pt x="12" y="15"/>
                  <a:pt x="11" y="17"/>
                  <a:pt x="11" y="19"/>
                </a:cubicBezTo>
                <a:cubicBezTo>
                  <a:pt x="11" y="22"/>
                  <a:pt x="12" y="24"/>
                  <a:pt x="14" y="25"/>
                </a:cubicBezTo>
                <a:cubicBezTo>
                  <a:pt x="15" y="27"/>
                  <a:pt x="17" y="28"/>
                  <a:pt x="19" y="28"/>
                </a:cubicBezTo>
                <a:cubicBezTo>
                  <a:pt x="24" y="28"/>
                  <a:pt x="28" y="25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18"/>
                  <a:pt x="27" y="16"/>
                  <a:pt x="26" y="14"/>
                </a:cubicBezTo>
                <a:cubicBezTo>
                  <a:pt x="24" y="13"/>
                  <a:pt x="22" y="12"/>
                  <a:pt x="20" y="12"/>
                </a:cubicBezTo>
                <a:cubicBezTo>
                  <a:pt x="20" y="12"/>
                  <a:pt x="20" y="12"/>
                  <a:pt x="20" y="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3" name="Google Shape;6763;p194"/>
          <p:cNvSpPr/>
          <p:nvPr/>
        </p:nvSpPr>
        <p:spPr>
          <a:xfrm>
            <a:off x="10864764" y="3410771"/>
            <a:ext cx="38301" cy="36828"/>
          </a:xfrm>
          <a:custGeom>
            <a:rect b="b" l="l" r="r" t="t"/>
            <a:pathLst>
              <a:path extrusionOk="0" h="39" w="39">
                <a:moveTo>
                  <a:pt x="19" y="39"/>
                </a:moveTo>
                <a:cubicBezTo>
                  <a:pt x="19" y="39"/>
                  <a:pt x="19" y="39"/>
                  <a:pt x="18" y="39"/>
                </a:cubicBezTo>
                <a:cubicBezTo>
                  <a:pt x="13" y="38"/>
                  <a:pt x="8" y="36"/>
                  <a:pt x="5" y="32"/>
                </a:cubicBezTo>
                <a:cubicBezTo>
                  <a:pt x="2" y="29"/>
                  <a:pt x="0" y="24"/>
                  <a:pt x="0" y="19"/>
                </a:cubicBezTo>
                <a:cubicBezTo>
                  <a:pt x="0" y="8"/>
                  <a:pt x="9" y="0"/>
                  <a:pt x="20" y="0"/>
                </a:cubicBezTo>
                <a:cubicBezTo>
                  <a:pt x="31" y="1"/>
                  <a:pt x="39" y="10"/>
                  <a:pt x="38" y="20"/>
                </a:cubicBezTo>
                <a:cubicBezTo>
                  <a:pt x="38" y="20"/>
                  <a:pt x="38" y="20"/>
                  <a:pt x="38" y="20"/>
                </a:cubicBezTo>
                <a:cubicBezTo>
                  <a:pt x="38" y="31"/>
                  <a:pt x="29" y="39"/>
                  <a:pt x="19" y="39"/>
                </a:cubicBezTo>
                <a:close/>
                <a:moveTo>
                  <a:pt x="19" y="11"/>
                </a:moveTo>
                <a:cubicBezTo>
                  <a:pt x="15" y="11"/>
                  <a:pt x="11" y="15"/>
                  <a:pt x="11" y="19"/>
                </a:cubicBezTo>
                <a:cubicBezTo>
                  <a:pt x="11" y="21"/>
                  <a:pt x="12" y="23"/>
                  <a:pt x="13" y="25"/>
                </a:cubicBezTo>
                <a:cubicBezTo>
                  <a:pt x="15" y="27"/>
                  <a:pt x="17" y="28"/>
                  <a:pt x="19" y="28"/>
                </a:cubicBezTo>
                <a:cubicBezTo>
                  <a:pt x="23" y="28"/>
                  <a:pt x="27" y="24"/>
                  <a:pt x="27" y="20"/>
                </a:cubicBezTo>
                <a:cubicBezTo>
                  <a:pt x="28" y="15"/>
                  <a:pt x="24" y="12"/>
                  <a:pt x="20" y="11"/>
                </a:cubicBezTo>
                <a:cubicBezTo>
                  <a:pt x="19" y="11"/>
                  <a:pt x="19" y="11"/>
                  <a:pt x="19" y="11"/>
                </a:cubicBezTo>
                <a:close/>
                <a:moveTo>
                  <a:pt x="33" y="20"/>
                </a:moveTo>
                <a:cubicBezTo>
                  <a:pt x="33" y="20"/>
                  <a:pt x="33" y="20"/>
                  <a:pt x="33" y="2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4" name="Google Shape;6764;p194"/>
          <p:cNvSpPr/>
          <p:nvPr/>
        </p:nvSpPr>
        <p:spPr>
          <a:xfrm>
            <a:off x="10954627" y="3459383"/>
            <a:ext cx="36828" cy="36828"/>
          </a:xfrm>
          <a:custGeom>
            <a:rect b="b" l="l" r="r" t="t"/>
            <a:pathLst>
              <a:path extrusionOk="0" h="38" w="39">
                <a:moveTo>
                  <a:pt x="20" y="38"/>
                </a:moveTo>
                <a:cubicBezTo>
                  <a:pt x="20" y="38"/>
                  <a:pt x="19" y="38"/>
                  <a:pt x="19" y="38"/>
                </a:cubicBezTo>
                <a:cubicBezTo>
                  <a:pt x="14" y="38"/>
                  <a:pt x="9" y="36"/>
                  <a:pt x="6" y="32"/>
                </a:cubicBezTo>
                <a:cubicBezTo>
                  <a:pt x="2" y="28"/>
                  <a:pt x="0" y="23"/>
                  <a:pt x="1" y="18"/>
                </a:cubicBezTo>
                <a:cubicBezTo>
                  <a:pt x="1" y="8"/>
                  <a:pt x="10" y="0"/>
                  <a:pt x="21" y="0"/>
                </a:cubicBezTo>
                <a:cubicBezTo>
                  <a:pt x="26" y="0"/>
                  <a:pt x="31" y="2"/>
                  <a:pt x="34" y="6"/>
                </a:cubicBezTo>
                <a:cubicBezTo>
                  <a:pt x="37" y="10"/>
                  <a:pt x="39" y="15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9" y="30"/>
                  <a:pt x="30" y="38"/>
                  <a:pt x="20" y="38"/>
                </a:cubicBezTo>
                <a:close/>
                <a:moveTo>
                  <a:pt x="20" y="11"/>
                </a:moveTo>
                <a:cubicBezTo>
                  <a:pt x="15" y="11"/>
                  <a:pt x="12" y="14"/>
                  <a:pt x="12" y="19"/>
                </a:cubicBezTo>
                <a:cubicBezTo>
                  <a:pt x="12" y="21"/>
                  <a:pt x="12" y="23"/>
                  <a:pt x="14" y="25"/>
                </a:cubicBezTo>
                <a:cubicBezTo>
                  <a:pt x="15" y="26"/>
                  <a:pt x="17" y="27"/>
                  <a:pt x="19" y="27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17"/>
                  <a:pt x="27" y="15"/>
                  <a:pt x="26" y="14"/>
                </a:cubicBezTo>
                <a:cubicBezTo>
                  <a:pt x="24" y="12"/>
                  <a:pt x="22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lose/>
                <a:moveTo>
                  <a:pt x="34" y="20"/>
                </a:moveTo>
                <a:cubicBezTo>
                  <a:pt x="34" y="20"/>
                  <a:pt x="34" y="20"/>
                  <a:pt x="34" y="2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5" name="Google Shape;6765;p194"/>
          <p:cNvSpPr/>
          <p:nvPr/>
        </p:nvSpPr>
        <p:spPr>
          <a:xfrm>
            <a:off x="11037121" y="3372472"/>
            <a:ext cx="36828" cy="36828"/>
          </a:xfrm>
          <a:custGeom>
            <a:rect b="b" l="l" r="r" t="t"/>
            <a:pathLst>
              <a:path extrusionOk="0" h="39" w="39">
                <a:moveTo>
                  <a:pt x="20" y="39"/>
                </a:moveTo>
                <a:cubicBezTo>
                  <a:pt x="19" y="39"/>
                  <a:pt x="19" y="39"/>
                  <a:pt x="19" y="39"/>
                </a:cubicBezTo>
                <a:cubicBezTo>
                  <a:pt x="14" y="38"/>
                  <a:pt x="9" y="36"/>
                  <a:pt x="5" y="32"/>
                </a:cubicBezTo>
                <a:cubicBezTo>
                  <a:pt x="2" y="29"/>
                  <a:pt x="0" y="24"/>
                  <a:pt x="0" y="19"/>
                </a:cubicBezTo>
                <a:cubicBezTo>
                  <a:pt x="1" y="14"/>
                  <a:pt x="3" y="9"/>
                  <a:pt x="7" y="5"/>
                </a:cubicBezTo>
                <a:cubicBezTo>
                  <a:pt x="10" y="2"/>
                  <a:pt x="15" y="0"/>
                  <a:pt x="21" y="0"/>
                </a:cubicBezTo>
                <a:cubicBezTo>
                  <a:pt x="26" y="1"/>
                  <a:pt x="30" y="3"/>
                  <a:pt x="34" y="7"/>
                </a:cubicBezTo>
                <a:cubicBezTo>
                  <a:pt x="37" y="10"/>
                  <a:pt x="39" y="15"/>
                  <a:pt x="39" y="20"/>
                </a:cubicBezTo>
                <a:cubicBezTo>
                  <a:pt x="39" y="20"/>
                  <a:pt x="39" y="20"/>
                  <a:pt x="39" y="20"/>
                </a:cubicBezTo>
                <a:cubicBezTo>
                  <a:pt x="38" y="31"/>
                  <a:pt x="30" y="39"/>
                  <a:pt x="20" y="39"/>
                </a:cubicBezTo>
                <a:close/>
                <a:moveTo>
                  <a:pt x="20" y="11"/>
                </a:moveTo>
                <a:cubicBezTo>
                  <a:pt x="18" y="11"/>
                  <a:pt x="16" y="12"/>
                  <a:pt x="14" y="13"/>
                </a:cubicBezTo>
                <a:cubicBezTo>
                  <a:pt x="12" y="15"/>
                  <a:pt x="12" y="17"/>
                  <a:pt x="11" y="19"/>
                </a:cubicBezTo>
                <a:cubicBezTo>
                  <a:pt x="11" y="21"/>
                  <a:pt x="12" y="23"/>
                  <a:pt x="14" y="25"/>
                </a:cubicBezTo>
                <a:cubicBezTo>
                  <a:pt x="15" y="27"/>
                  <a:pt x="17" y="28"/>
                  <a:pt x="19" y="28"/>
                </a:cubicBezTo>
                <a:cubicBezTo>
                  <a:pt x="24" y="28"/>
                  <a:pt x="28" y="24"/>
                  <a:pt x="28" y="20"/>
                </a:cubicBezTo>
                <a:cubicBezTo>
                  <a:pt x="28" y="20"/>
                  <a:pt x="28" y="20"/>
                  <a:pt x="28" y="20"/>
                </a:cubicBezTo>
                <a:cubicBezTo>
                  <a:pt x="28" y="18"/>
                  <a:pt x="27" y="16"/>
                  <a:pt x="26" y="14"/>
                </a:cubicBezTo>
                <a:cubicBezTo>
                  <a:pt x="24" y="12"/>
                  <a:pt x="22" y="11"/>
                  <a:pt x="20" y="11"/>
                </a:cubicBezTo>
                <a:cubicBezTo>
                  <a:pt x="20" y="11"/>
                  <a:pt x="20" y="11"/>
                  <a:pt x="20" y="1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6" name="Google Shape;6766;p194"/>
          <p:cNvSpPr/>
          <p:nvPr/>
        </p:nvSpPr>
        <p:spPr>
          <a:xfrm>
            <a:off x="10783693" y="4966754"/>
            <a:ext cx="222799" cy="278503"/>
          </a:xfrm>
          <a:custGeom>
            <a:rect b="b" l="l" r="r" t="t"/>
            <a:pathLst>
              <a:path extrusionOk="0" h="219" w="175">
                <a:moveTo>
                  <a:pt x="171" y="219"/>
                </a:moveTo>
                <a:cubicBezTo>
                  <a:pt x="4" y="219"/>
                  <a:pt x="4" y="219"/>
                  <a:pt x="4" y="219"/>
                </a:cubicBezTo>
                <a:cubicBezTo>
                  <a:pt x="2" y="219"/>
                  <a:pt x="0" y="217"/>
                  <a:pt x="0" y="215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171" y="0"/>
                  <a:pt x="171" y="0"/>
                  <a:pt x="171" y="0"/>
                </a:cubicBezTo>
                <a:cubicBezTo>
                  <a:pt x="174" y="0"/>
                  <a:pt x="175" y="2"/>
                  <a:pt x="175" y="4"/>
                </a:cubicBezTo>
                <a:cubicBezTo>
                  <a:pt x="175" y="72"/>
                  <a:pt x="175" y="72"/>
                  <a:pt x="175" y="72"/>
                </a:cubicBezTo>
                <a:cubicBezTo>
                  <a:pt x="175" y="74"/>
                  <a:pt x="174" y="76"/>
                  <a:pt x="171" y="76"/>
                </a:cubicBezTo>
                <a:cubicBezTo>
                  <a:pt x="169" y="76"/>
                  <a:pt x="167" y="74"/>
                  <a:pt x="167" y="72"/>
                </a:cubicBezTo>
                <a:cubicBezTo>
                  <a:pt x="167" y="9"/>
                  <a:pt x="167" y="9"/>
                  <a:pt x="167" y="9"/>
                </a:cubicBezTo>
                <a:cubicBezTo>
                  <a:pt x="8" y="9"/>
                  <a:pt x="8" y="9"/>
                  <a:pt x="8" y="9"/>
                </a:cubicBezTo>
                <a:cubicBezTo>
                  <a:pt x="8" y="211"/>
                  <a:pt x="8" y="211"/>
                  <a:pt x="8" y="211"/>
                </a:cubicBezTo>
                <a:cubicBezTo>
                  <a:pt x="167" y="211"/>
                  <a:pt x="167" y="211"/>
                  <a:pt x="167" y="211"/>
                </a:cubicBezTo>
                <a:cubicBezTo>
                  <a:pt x="167" y="129"/>
                  <a:pt x="167" y="129"/>
                  <a:pt x="167" y="129"/>
                </a:cubicBezTo>
                <a:cubicBezTo>
                  <a:pt x="167" y="126"/>
                  <a:pt x="169" y="125"/>
                  <a:pt x="171" y="125"/>
                </a:cubicBezTo>
                <a:cubicBezTo>
                  <a:pt x="174" y="125"/>
                  <a:pt x="175" y="126"/>
                  <a:pt x="175" y="129"/>
                </a:cubicBezTo>
                <a:cubicBezTo>
                  <a:pt x="175" y="215"/>
                  <a:pt x="175" y="215"/>
                  <a:pt x="175" y="215"/>
                </a:cubicBezTo>
                <a:cubicBezTo>
                  <a:pt x="175" y="217"/>
                  <a:pt x="174" y="219"/>
                  <a:pt x="171" y="21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7" name="Google Shape;6767;p194"/>
          <p:cNvSpPr/>
          <p:nvPr/>
        </p:nvSpPr>
        <p:spPr>
          <a:xfrm>
            <a:off x="10827017" y="5036893"/>
            <a:ext cx="53637" cy="51577"/>
          </a:xfrm>
          <a:custGeom>
            <a:rect b="b" l="l" r="r" t="t"/>
            <a:pathLst>
              <a:path extrusionOk="0" h="41" w="42">
                <a:moveTo>
                  <a:pt x="38" y="41"/>
                </a:moveTo>
                <a:cubicBezTo>
                  <a:pt x="4" y="41"/>
                  <a:pt x="4" y="41"/>
                  <a:pt x="4" y="41"/>
                </a:cubicBezTo>
                <a:cubicBezTo>
                  <a:pt x="2" y="41"/>
                  <a:pt x="0" y="39"/>
                  <a:pt x="0" y="37"/>
                </a:cubicBezTo>
                <a:cubicBezTo>
                  <a:pt x="0" y="4"/>
                  <a:pt x="0" y="4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40" y="0"/>
                  <a:pt x="42" y="2"/>
                  <a:pt x="42" y="4"/>
                </a:cubicBezTo>
                <a:cubicBezTo>
                  <a:pt x="42" y="37"/>
                  <a:pt x="42" y="37"/>
                  <a:pt x="42" y="37"/>
                </a:cubicBezTo>
                <a:cubicBezTo>
                  <a:pt x="42" y="39"/>
                  <a:pt x="40" y="41"/>
                  <a:pt x="38" y="41"/>
                </a:cubicBezTo>
                <a:close/>
                <a:moveTo>
                  <a:pt x="8" y="33"/>
                </a:moveTo>
                <a:cubicBezTo>
                  <a:pt x="34" y="33"/>
                  <a:pt x="34" y="33"/>
                  <a:pt x="34" y="33"/>
                </a:cubicBezTo>
                <a:cubicBezTo>
                  <a:pt x="34" y="8"/>
                  <a:pt x="34" y="8"/>
                  <a:pt x="34" y="8"/>
                </a:cubicBezTo>
                <a:cubicBezTo>
                  <a:pt x="8" y="8"/>
                  <a:pt x="8" y="8"/>
                  <a:pt x="8" y="8"/>
                </a:cubicBezTo>
                <a:lnTo>
                  <a:pt x="8" y="3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8" name="Google Shape;6768;p194"/>
          <p:cNvSpPr/>
          <p:nvPr/>
        </p:nvSpPr>
        <p:spPr>
          <a:xfrm>
            <a:off x="10827017" y="5123540"/>
            <a:ext cx="53637" cy="53637"/>
          </a:xfrm>
          <a:custGeom>
            <a:rect b="b" l="l" r="r" t="t"/>
            <a:pathLst>
              <a:path extrusionOk="0" h="42" w="42">
                <a:moveTo>
                  <a:pt x="38" y="42"/>
                </a:moveTo>
                <a:cubicBezTo>
                  <a:pt x="4" y="42"/>
                  <a:pt x="4" y="42"/>
                  <a:pt x="4" y="42"/>
                </a:cubicBezTo>
                <a:cubicBezTo>
                  <a:pt x="2" y="42"/>
                  <a:pt x="0" y="40"/>
                  <a:pt x="0" y="38"/>
                </a:cubicBezTo>
                <a:cubicBezTo>
                  <a:pt x="0" y="5"/>
                  <a:pt x="0" y="5"/>
                  <a:pt x="0" y="5"/>
                </a:cubicBezTo>
                <a:cubicBezTo>
                  <a:pt x="0" y="2"/>
                  <a:pt x="2" y="0"/>
                  <a:pt x="4" y="0"/>
                </a:cubicBezTo>
                <a:cubicBezTo>
                  <a:pt x="38" y="0"/>
                  <a:pt x="38" y="0"/>
                  <a:pt x="38" y="0"/>
                </a:cubicBezTo>
                <a:cubicBezTo>
                  <a:pt x="40" y="0"/>
                  <a:pt x="42" y="2"/>
                  <a:pt x="42" y="5"/>
                </a:cubicBezTo>
                <a:cubicBezTo>
                  <a:pt x="42" y="38"/>
                  <a:pt x="42" y="38"/>
                  <a:pt x="42" y="38"/>
                </a:cubicBezTo>
                <a:cubicBezTo>
                  <a:pt x="42" y="40"/>
                  <a:pt x="40" y="42"/>
                  <a:pt x="38" y="42"/>
                </a:cubicBezTo>
                <a:close/>
                <a:moveTo>
                  <a:pt x="8" y="34"/>
                </a:moveTo>
                <a:cubicBezTo>
                  <a:pt x="34" y="34"/>
                  <a:pt x="34" y="34"/>
                  <a:pt x="34" y="34"/>
                </a:cubicBezTo>
                <a:cubicBezTo>
                  <a:pt x="34" y="9"/>
                  <a:pt x="34" y="9"/>
                  <a:pt x="34" y="9"/>
                </a:cubicBezTo>
                <a:cubicBezTo>
                  <a:pt x="8" y="9"/>
                  <a:pt x="8" y="9"/>
                  <a:pt x="8" y="9"/>
                </a:cubicBezTo>
                <a:lnTo>
                  <a:pt x="8" y="3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69" name="Google Shape;6769;p194"/>
          <p:cNvSpPr/>
          <p:nvPr/>
        </p:nvSpPr>
        <p:spPr>
          <a:xfrm>
            <a:off x="10899217" y="5078155"/>
            <a:ext cx="51577" cy="10316"/>
          </a:xfrm>
          <a:custGeom>
            <a:rect b="b" l="l" r="r" t="t"/>
            <a:pathLst>
              <a:path extrusionOk="0" h="8" w="40">
                <a:moveTo>
                  <a:pt x="36" y="8"/>
                </a:moveTo>
                <a:cubicBezTo>
                  <a:pt x="4" y="8"/>
                  <a:pt x="4" y="8"/>
                  <a:pt x="4" y="8"/>
                </a:cubicBezTo>
                <a:cubicBezTo>
                  <a:pt x="2" y="8"/>
                  <a:pt x="0" y="6"/>
                  <a:pt x="0" y="4"/>
                </a:cubicBezTo>
                <a:cubicBezTo>
                  <a:pt x="0" y="2"/>
                  <a:pt x="2" y="0"/>
                  <a:pt x="4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8" y="0"/>
                  <a:pt x="40" y="2"/>
                  <a:pt x="40" y="4"/>
                </a:cubicBezTo>
                <a:cubicBezTo>
                  <a:pt x="40" y="6"/>
                  <a:pt x="38" y="8"/>
                  <a:pt x="36" y="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0" name="Google Shape;6770;p194"/>
          <p:cNvSpPr/>
          <p:nvPr/>
        </p:nvSpPr>
        <p:spPr>
          <a:xfrm>
            <a:off x="10899217" y="5166861"/>
            <a:ext cx="51577" cy="10316"/>
          </a:xfrm>
          <a:custGeom>
            <a:rect b="b" l="l" r="r" t="t"/>
            <a:pathLst>
              <a:path extrusionOk="0" h="8" w="40">
                <a:moveTo>
                  <a:pt x="36" y="8"/>
                </a:moveTo>
                <a:cubicBezTo>
                  <a:pt x="4" y="8"/>
                  <a:pt x="4" y="8"/>
                  <a:pt x="4" y="8"/>
                </a:cubicBezTo>
                <a:cubicBezTo>
                  <a:pt x="2" y="8"/>
                  <a:pt x="0" y="6"/>
                  <a:pt x="0" y="4"/>
                </a:cubicBezTo>
                <a:cubicBezTo>
                  <a:pt x="0" y="1"/>
                  <a:pt x="2" y="0"/>
                  <a:pt x="4" y="0"/>
                </a:cubicBezTo>
                <a:cubicBezTo>
                  <a:pt x="36" y="0"/>
                  <a:pt x="36" y="0"/>
                  <a:pt x="36" y="0"/>
                </a:cubicBezTo>
                <a:cubicBezTo>
                  <a:pt x="38" y="0"/>
                  <a:pt x="40" y="1"/>
                  <a:pt x="40" y="4"/>
                </a:cubicBezTo>
                <a:cubicBezTo>
                  <a:pt x="40" y="6"/>
                  <a:pt x="38" y="8"/>
                  <a:pt x="36" y="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1" name="Google Shape;6771;p194"/>
          <p:cNvSpPr/>
          <p:nvPr/>
        </p:nvSpPr>
        <p:spPr>
          <a:xfrm>
            <a:off x="10938416" y="5005946"/>
            <a:ext cx="150598" cy="148533"/>
          </a:xfrm>
          <a:custGeom>
            <a:rect b="b" l="l" r="r" t="t"/>
            <a:pathLst>
              <a:path extrusionOk="0" h="117" w="118">
                <a:moveTo>
                  <a:pt x="5" y="117"/>
                </a:moveTo>
                <a:cubicBezTo>
                  <a:pt x="4" y="117"/>
                  <a:pt x="3" y="117"/>
                  <a:pt x="2" y="116"/>
                </a:cubicBezTo>
                <a:cubicBezTo>
                  <a:pt x="1" y="115"/>
                  <a:pt x="0" y="114"/>
                  <a:pt x="1" y="112"/>
                </a:cubicBezTo>
                <a:cubicBezTo>
                  <a:pt x="11" y="78"/>
                  <a:pt x="11" y="78"/>
                  <a:pt x="11" y="78"/>
                </a:cubicBezTo>
                <a:cubicBezTo>
                  <a:pt x="11" y="77"/>
                  <a:pt x="11" y="76"/>
                  <a:pt x="12" y="76"/>
                </a:cubicBezTo>
                <a:cubicBezTo>
                  <a:pt x="86" y="1"/>
                  <a:pt x="86" y="1"/>
                  <a:pt x="86" y="1"/>
                </a:cubicBezTo>
                <a:cubicBezTo>
                  <a:pt x="88" y="0"/>
                  <a:pt x="91" y="0"/>
                  <a:pt x="92" y="1"/>
                </a:cubicBezTo>
                <a:cubicBezTo>
                  <a:pt x="117" y="26"/>
                  <a:pt x="117" y="26"/>
                  <a:pt x="117" y="26"/>
                </a:cubicBezTo>
                <a:cubicBezTo>
                  <a:pt x="118" y="27"/>
                  <a:pt x="118" y="28"/>
                  <a:pt x="118" y="29"/>
                </a:cubicBezTo>
                <a:cubicBezTo>
                  <a:pt x="118" y="30"/>
                  <a:pt x="118" y="31"/>
                  <a:pt x="117" y="32"/>
                </a:cubicBezTo>
                <a:cubicBezTo>
                  <a:pt x="42" y="106"/>
                  <a:pt x="42" y="106"/>
                  <a:pt x="42" y="106"/>
                </a:cubicBezTo>
                <a:cubicBezTo>
                  <a:pt x="42" y="107"/>
                  <a:pt x="41" y="107"/>
                  <a:pt x="40" y="107"/>
                </a:cubicBezTo>
                <a:cubicBezTo>
                  <a:pt x="6" y="117"/>
                  <a:pt x="6" y="117"/>
                  <a:pt x="6" y="117"/>
                </a:cubicBezTo>
                <a:cubicBezTo>
                  <a:pt x="5" y="117"/>
                  <a:pt x="5" y="117"/>
                  <a:pt x="5" y="117"/>
                </a:cubicBezTo>
                <a:close/>
                <a:moveTo>
                  <a:pt x="18" y="81"/>
                </a:moveTo>
                <a:cubicBezTo>
                  <a:pt x="11" y="107"/>
                  <a:pt x="11" y="107"/>
                  <a:pt x="11" y="107"/>
                </a:cubicBezTo>
                <a:cubicBezTo>
                  <a:pt x="37" y="100"/>
                  <a:pt x="37" y="100"/>
                  <a:pt x="37" y="100"/>
                </a:cubicBezTo>
                <a:cubicBezTo>
                  <a:pt x="108" y="29"/>
                  <a:pt x="108" y="29"/>
                  <a:pt x="108" y="29"/>
                </a:cubicBezTo>
                <a:cubicBezTo>
                  <a:pt x="89" y="10"/>
                  <a:pt x="89" y="10"/>
                  <a:pt x="89" y="10"/>
                </a:cubicBezTo>
                <a:lnTo>
                  <a:pt x="18" y="8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2" name="Google Shape;6772;p194"/>
          <p:cNvSpPr/>
          <p:nvPr/>
        </p:nvSpPr>
        <p:spPr>
          <a:xfrm>
            <a:off x="10950793" y="5098782"/>
            <a:ext cx="43324" cy="43324"/>
          </a:xfrm>
          <a:custGeom>
            <a:rect b="b" l="l" r="r" t="t"/>
            <a:pathLst>
              <a:path extrusionOk="0" h="33" w="34">
                <a:moveTo>
                  <a:pt x="29" y="33"/>
                </a:moveTo>
                <a:cubicBezTo>
                  <a:pt x="28" y="33"/>
                  <a:pt x="27" y="33"/>
                  <a:pt x="26" y="32"/>
                </a:cubicBezTo>
                <a:cubicBezTo>
                  <a:pt x="2" y="8"/>
                  <a:pt x="2" y="8"/>
                  <a:pt x="2" y="8"/>
                </a:cubicBezTo>
                <a:cubicBezTo>
                  <a:pt x="0" y="6"/>
                  <a:pt x="0" y="3"/>
                  <a:pt x="2" y="2"/>
                </a:cubicBezTo>
                <a:cubicBezTo>
                  <a:pt x="3" y="0"/>
                  <a:pt x="6" y="0"/>
                  <a:pt x="8" y="2"/>
                </a:cubicBezTo>
                <a:cubicBezTo>
                  <a:pt x="32" y="26"/>
                  <a:pt x="32" y="26"/>
                  <a:pt x="32" y="26"/>
                </a:cubicBezTo>
                <a:cubicBezTo>
                  <a:pt x="34" y="28"/>
                  <a:pt x="34" y="31"/>
                  <a:pt x="32" y="32"/>
                </a:cubicBezTo>
                <a:cubicBezTo>
                  <a:pt x="31" y="33"/>
                  <a:pt x="30" y="33"/>
                  <a:pt x="29" y="3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3" name="Google Shape;6773;p194"/>
          <p:cNvSpPr/>
          <p:nvPr/>
        </p:nvSpPr>
        <p:spPr>
          <a:xfrm>
            <a:off x="11045691" y="4981196"/>
            <a:ext cx="68079" cy="66016"/>
          </a:xfrm>
          <a:custGeom>
            <a:rect b="b" l="l" r="r" t="t"/>
            <a:pathLst>
              <a:path extrusionOk="0" h="52" w="52">
                <a:moveTo>
                  <a:pt x="29" y="52"/>
                </a:moveTo>
                <a:cubicBezTo>
                  <a:pt x="28" y="52"/>
                  <a:pt x="27" y="51"/>
                  <a:pt x="26" y="51"/>
                </a:cubicBezTo>
                <a:cubicBezTo>
                  <a:pt x="1" y="26"/>
                  <a:pt x="1" y="26"/>
                  <a:pt x="1" y="26"/>
                </a:cubicBezTo>
                <a:cubicBezTo>
                  <a:pt x="0" y="24"/>
                  <a:pt x="0" y="22"/>
                  <a:pt x="1" y="20"/>
                </a:cubicBezTo>
                <a:cubicBezTo>
                  <a:pt x="20" y="2"/>
                  <a:pt x="20" y="2"/>
                  <a:pt x="20" y="2"/>
                </a:cubicBezTo>
                <a:cubicBezTo>
                  <a:pt x="21" y="0"/>
                  <a:pt x="24" y="0"/>
                  <a:pt x="26" y="2"/>
                </a:cubicBezTo>
                <a:cubicBezTo>
                  <a:pt x="50" y="26"/>
                  <a:pt x="50" y="26"/>
                  <a:pt x="50" y="26"/>
                </a:cubicBezTo>
                <a:cubicBezTo>
                  <a:pt x="52" y="28"/>
                  <a:pt x="52" y="31"/>
                  <a:pt x="50" y="32"/>
                </a:cubicBezTo>
                <a:cubicBezTo>
                  <a:pt x="32" y="51"/>
                  <a:pt x="32" y="51"/>
                  <a:pt x="32" y="51"/>
                </a:cubicBezTo>
                <a:cubicBezTo>
                  <a:pt x="31" y="51"/>
                  <a:pt x="30" y="52"/>
                  <a:pt x="29" y="52"/>
                </a:cubicBezTo>
                <a:close/>
                <a:moveTo>
                  <a:pt x="10" y="23"/>
                </a:moveTo>
                <a:cubicBezTo>
                  <a:pt x="29" y="42"/>
                  <a:pt x="29" y="42"/>
                  <a:pt x="29" y="42"/>
                </a:cubicBezTo>
                <a:cubicBezTo>
                  <a:pt x="41" y="29"/>
                  <a:pt x="41" y="29"/>
                  <a:pt x="41" y="29"/>
                </a:cubicBezTo>
                <a:cubicBezTo>
                  <a:pt x="23" y="11"/>
                  <a:pt x="23" y="11"/>
                  <a:pt x="23" y="11"/>
                </a:cubicBezTo>
                <a:lnTo>
                  <a:pt x="10" y="2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4" name="Google Shape;6774;p194"/>
          <p:cNvSpPr/>
          <p:nvPr/>
        </p:nvSpPr>
        <p:spPr>
          <a:xfrm>
            <a:off x="11015442" y="1652595"/>
            <a:ext cx="76717" cy="76717"/>
          </a:xfrm>
          <a:custGeom>
            <a:rect b="b" l="l" r="r" t="t"/>
            <a:pathLst>
              <a:path extrusionOk="0" h="84" w="84">
                <a:moveTo>
                  <a:pt x="77" y="84"/>
                </a:moveTo>
                <a:cubicBezTo>
                  <a:pt x="6" y="84"/>
                  <a:pt x="6" y="84"/>
                  <a:pt x="6" y="84"/>
                </a:cubicBezTo>
                <a:cubicBezTo>
                  <a:pt x="3" y="84"/>
                  <a:pt x="0" y="82"/>
                  <a:pt x="0" y="78"/>
                </a:cubicBezTo>
                <a:cubicBezTo>
                  <a:pt x="0" y="7"/>
                  <a:pt x="0" y="7"/>
                  <a:pt x="0" y="7"/>
                </a:cubicBezTo>
                <a:cubicBezTo>
                  <a:pt x="0" y="4"/>
                  <a:pt x="1" y="2"/>
                  <a:pt x="4" y="1"/>
                </a:cubicBezTo>
                <a:cubicBezTo>
                  <a:pt x="6" y="0"/>
                  <a:pt x="9" y="1"/>
                  <a:pt x="10" y="2"/>
                </a:cubicBezTo>
                <a:cubicBezTo>
                  <a:pt x="82" y="74"/>
                  <a:pt x="82" y="74"/>
                  <a:pt x="82" y="74"/>
                </a:cubicBezTo>
                <a:cubicBezTo>
                  <a:pt x="83" y="76"/>
                  <a:pt x="84" y="78"/>
                  <a:pt x="83" y="81"/>
                </a:cubicBezTo>
                <a:cubicBezTo>
                  <a:pt x="82" y="83"/>
                  <a:pt x="80" y="84"/>
                  <a:pt x="77" y="84"/>
                </a:cubicBezTo>
                <a:close/>
                <a:moveTo>
                  <a:pt x="12" y="72"/>
                </a:moveTo>
                <a:cubicBezTo>
                  <a:pt x="63" y="72"/>
                  <a:pt x="63" y="72"/>
                  <a:pt x="63" y="72"/>
                </a:cubicBezTo>
                <a:cubicBezTo>
                  <a:pt x="12" y="22"/>
                  <a:pt x="12" y="22"/>
                  <a:pt x="12" y="22"/>
                </a:cubicBezTo>
                <a:lnTo>
                  <a:pt x="12" y="7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5" name="Google Shape;6775;p194"/>
          <p:cNvSpPr/>
          <p:nvPr/>
        </p:nvSpPr>
        <p:spPr>
          <a:xfrm>
            <a:off x="10781960" y="1652597"/>
            <a:ext cx="310200" cy="396925"/>
          </a:xfrm>
          <a:custGeom>
            <a:rect b="b" l="l" r="r" t="t"/>
            <a:pathLst>
              <a:path extrusionOk="0" h="432" w="338">
                <a:moveTo>
                  <a:pt x="331" y="432"/>
                </a:moveTo>
                <a:cubicBezTo>
                  <a:pt x="6" y="432"/>
                  <a:pt x="6" y="432"/>
                  <a:pt x="6" y="432"/>
                </a:cubicBezTo>
                <a:cubicBezTo>
                  <a:pt x="3" y="432"/>
                  <a:pt x="0" y="430"/>
                  <a:pt x="0" y="426"/>
                </a:cubicBezTo>
                <a:cubicBezTo>
                  <a:pt x="0" y="6"/>
                  <a:pt x="0" y="6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260" y="0"/>
                  <a:pt x="260" y="0"/>
                  <a:pt x="260" y="0"/>
                </a:cubicBezTo>
                <a:cubicBezTo>
                  <a:pt x="262" y="0"/>
                  <a:pt x="263" y="0"/>
                  <a:pt x="264" y="1"/>
                </a:cubicBezTo>
                <a:cubicBezTo>
                  <a:pt x="336" y="73"/>
                  <a:pt x="336" y="73"/>
                  <a:pt x="336" y="73"/>
                </a:cubicBezTo>
                <a:cubicBezTo>
                  <a:pt x="337" y="74"/>
                  <a:pt x="338" y="76"/>
                  <a:pt x="338" y="77"/>
                </a:cubicBezTo>
                <a:cubicBezTo>
                  <a:pt x="338" y="368"/>
                  <a:pt x="338" y="368"/>
                  <a:pt x="338" y="368"/>
                </a:cubicBezTo>
                <a:cubicBezTo>
                  <a:pt x="338" y="371"/>
                  <a:pt x="335" y="374"/>
                  <a:pt x="331" y="374"/>
                </a:cubicBezTo>
                <a:cubicBezTo>
                  <a:pt x="328" y="374"/>
                  <a:pt x="325" y="371"/>
                  <a:pt x="325" y="368"/>
                </a:cubicBezTo>
                <a:cubicBezTo>
                  <a:pt x="325" y="80"/>
                  <a:pt x="325" y="80"/>
                  <a:pt x="325" y="80"/>
                </a:cubicBezTo>
                <a:cubicBezTo>
                  <a:pt x="257" y="12"/>
                  <a:pt x="257" y="12"/>
                  <a:pt x="257" y="12"/>
                </a:cubicBezTo>
                <a:cubicBezTo>
                  <a:pt x="12" y="12"/>
                  <a:pt x="12" y="12"/>
                  <a:pt x="12" y="12"/>
                </a:cubicBezTo>
                <a:cubicBezTo>
                  <a:pt x="12" y="420"/>
                  <a:pt x="12" y="420"/>
                  <a:pt x="12" y="420"/>
                </a:cubicBezTo>
                <a:cubicBezTo>
                  <a:pt x="325" y="420"/>
                  <a:pt x="325" y="420"/>
                  <a:pt x="325" y="420"/>
                </a:cubicBezTo>
                <a:cubicBezTo>
                  <a:pt x="325" y="414"/>
                  <a:pt x="325" y="414"/>
                  <a:pt x="325" y="414"/>
                </a:cubicBezTo>
                <a:cubicBezTo>
                  <a:pt x="325" y="410"/>
                  <a:pt x="328" y="408"/>
                  <a:pt x="331" y="408"/>
                </a:cubicBezTo>
                <a:cubicBezTo>
                  <a:pt x="335" y="408"/>
                  <a:pt x="338" y="410"/>
                  <a:pt x="338" y="414"/>
                </a:cubicBezTo>
                <a:cubicBezTo>
                  <a:pt x="338" y="426"/>
                  <a:pt x="338" y="426"/>
                  <a:pt x="338" y="426"/>
                </a:cubicBezTo>
                <a:cubicBezTo>
                  <a:pt x="338" y="430"/>
                  <a:pt x="335" y="432"/>
                  <a:pt x="331" y="4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6" name="Google Shape;6776;p194"/>
          <p:cNvSpPr/>
          <p:nvPr/>
        </p:nvSpPr>
        <p:spPr>
          <a:xfrm>
            <a:off x="10825318" y="1752662"/>
            <a:ext cx="223479" cy="226816"/>
          </a:xfrm>
          <a:custGeom>
            <a:rect b="b" l="l" r="r" t="t"/>
            <a:pathLst>
              <a:path extrusionOk="0" h="243" w="242">
                <a:moveTo>
                  <a:pt x="121" y="243"/>
                </a:moveTo>
                <a:cubicBezTo>
                  <a:pt x="54" y="243"/>
                  <a:pt x="0" y="188"/>
                  <a:pt x="0" y="122"/>
                </a:cubicBezTo>
                <a:cubicBezTo>
                  <a:pt x="0" y="55"/>
                  <a:pt x="54" y="0"/>
                  <a:pt x="121" y="0"/>
                </a:cubicBezTo>
                <a:cubicBezTo>
                  <a:pt x="188" y="0"/>
                  <a:pt x="242" y="55"/>
                  <a:pt x="242" y="122"/>
                </a:cubicBezTo>
                <a:cubicBezTo>
                  <a:pt x="242" y="188"/>
                  <a:pt x="188" y="243"/>
                  <a:pt x="121" y="243"/>
                </a:cubicBezTo>
                <a:close/>
                <a:moveTo>
                  <a:pt x="121" y="13"/>
                </a:moveTo>
                <a:cubicBezTo>
                  <a:pt x="61" y="13"/>
                  <a:pt x="12" y="61"/>
                  <a:pt x="12" y="122"/>
                </a:cubicBezTo>
                <a:cubicBezTo>
                  <a:pt x="12" y="182"/>
                  <a:pt x="61" y="231"/>
                  <a:pt x="121" y="231"/>
                </a:cubicBezTo>
                <a:cubicBezTo>
                  <a:pt x="181" y="231"/>
                  <a:pt x="230" y="182"/>
                  <a:pt x="230" y="122"/>
                </a:cubicBezTo>
                <a:cubicBezTo>
                  <a:pt x="230" y="61"/>
                  <a:pt x="181" y="13"/>
                  <a:pt x="121" y="1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7" name="Google Shape;6777;p194"/>
          <p:cNvSpPr/>
          <p:nvPr/>
        </p:nvSpPr>
        <p:spPr>
          <a:xfrm>
            <a:off x="10995430" y="1926110"/>
            <a:ext cx="120079" cy="113406"/>
          </a:xfrm>
          <a:custGeom>
            <a:rect b="b" l="l" r="r" t="t"/>
            <a:pathLst>
              <a:path extrusionOk="0" h="123" w="129">
                <a:moveTo>
                  <a:pt x="103" y="123"/>
                </a:moveTo>
                <a:cubicBezTo>
                  <a:pt x="97" y="123"/>
                  <a:pt x="91" y="120"/>
                  <a:pt x="87" y="116"/>
                </a:cubicBezTo>
                <a:cubicBezTo>
                  <a:pt x="2" y="32"/>
                  <a:pt x="2" y="32"/>
                  <a:pt x="2" y="32"/>
                </a:cubicBezTo>
                <a:cubicBezTo>
                  <a:pt x="0" y="29"/>
                  <a:pt x="0" y="25"/>
                  <a:pt x="2" y="23"/>
                </a:cubicBezTo>
                <a:cubicBezTo>
                  <a:pt x="4" y="21"/>
                  <a:pt x="8" y="21"/>
                  <a:pt x="11" y="23"/>
                </a:cubicBezTo>
                <a:cubicBezTo>
                  <a:pt x="95" y="107"/>
                  <a:pt x="95" y="107"/>
                  <a:pt x="95" y="107"/>
                </a:cubicBezTo>
                <a:cubicBezTo>
                  <a:pt x="99" y="112"/>
                  <a:pt x="107" y="112"/>
                  <a:pt x="111" y="107"/>
                </a:cubicBezTo>
                <a:cubicBezTo>
                  <a:pt x="115" y="103"/>
                  <a:pt x="115" y="96"/>
                  <a:pt x="111" y="92"/>
                </a:cubicBezTo>
                <a:cubicBezTo>
                  <a:pt x="30" y="11"/>
                  <a:pt x="30" y="11"/>
                  <a:pt x="30" y="11"/>
                </a:cubicBezTo>
                <a:cubicBezTo>
                  <a:pt x="28" y="8"/>
                  <a:pt x="28" y="5"/>
                  <a:pt x="30" y="2"/>
                </a:cubicBezTo>
                <a:cubicBezTo>
                  <a:pt x="33" y="0"/>
                  <a:pt x="37" y="0"/>
                  <a:pt x="39" y="2"/>
                </a:cubicBezTo>
                <a:cubicBezTo>
                  <a:pt x="120" y="83"/>
                  <a:pt x="120" y="83"/>
                  <a:pt x="120" y="83"/>
                </a:cubicBezTo>
                <a:cubicBezTo>
                  <a:pt x="129" y="92"/>
                  <a:pt x="129" y="107"/>
                  <a:pt x="120" y="116"/>
                </a:cubicBezTo>
                <a:cubicBezTo>
                  <a:pt x="115" y="120"/>
                  <a:pt x="109" y="123"/>
                  <a:pt x="103" y="12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8" name="Google Shape;6778;p194"/>
          <p:cNvSpPr/>
          <p:nvPr/>
        </p:nvSpPr>
        <p:spPr>
          <a:xfrm>
            <a:off x="10865343" y="1892752"/>
            <a:ext cx="146762" cy="13343"/>
          </a:xfrm>
          <a:custGeom>
            <a:rect b="b" l="l" r="r" t="t"/>
            <a:pathLst>
              <a:path extrusionOk="0" h="12" w="159">
                <a:moveTo>
                  <a:pt x="153" y="12"/>
                </a:moveTo>
                <a:cubicBezTo>
                  <a:pt x="6" y="12"/>
                  <a:pt x="6" y="12"/>
                  <a:pt x="6" y="12"/>
                </a:cubicBezTo>
                <a:cubicBezTo>
                  <a:pt x="3" y="12"/>
                  <a:pt x="0" y="9"/>
                  <a:pt x="0" y="6"/>
                </a:cubicBezTo>
                <a:cubicBezTo>
                  <a:pt x="0" y="2"/>
                  <a:pt x="3" y="0"/>
                  <a:pt x="6" y="0"/>
                </a:cubicBezTo>
                <a:cubicBezTo>
                  <a:pt x="153" y="0"/>
                  <a:pt x="153" y="0"/>
                  <a:pt x="153" y="0"/>
                </a:cubicBezTo>
                <a:cubicBezTo>
                  <a:pt x="156" y="0"/>
                  <a:pt x="159" y="2"/>
                  <a:pt x="159" y="6"/>
                </a:cubicBezTo>
                <a:cubicBezTo>
                  <a:pt x="159" y="9"/>
                  <a:pt x="156" y="12"/>
                  <a:pt x="153" y="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79" name="Google Shape;6779;p194"/>
          <p:cNvSpPr/>
          <p:nvPr/>
        </p:nvSpPr>
        <p:spPr>
          <a:xfrm>
            <a:off x="10878687" y="1862737"/>
            <a:ext cx="46697" cy="43361"/>
          </a:xfrm>
          <a:custGeom>
            <a:rect b="b" l="l" r="r" t="t"/>
            <a:pathLst>
              <a:path extrusionOk="0" h="47" w="52">
                <a:moveTo>
                  <a:pt x="46" y="47"/>
                </a:moveTo>
                <a:cubicBezTo>
                  <a:pt x="7" y="47"/>
                  <a:pt x="7" y="47"/>
                  <a:pt x="7" y="47"/>
                </a:cubicBezTo>
                <a:cubicBezTo>
                  <a:pt x="3" y="47"/>
                  <a:pt x="0" y="44"/>
                  <a:pt x="0" y="41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7" y="0"/>
                </a:cubicBezTo>
                <a:cubicBezTo>
                  <a:pt x="46" y="0"/>
                  <a:pt x="46" y="0"/>
                  <a:pt x="46" y="0"/>
                </a:cubicBezTo>
                <a:cubicBezTo>
                  <a:pt x="49" y="0"/>
                  <a:pt x="52" y="3"/>
                  <a:pt x="52" y="6"/>
                </a:cubicBezTo>
                <a:cubicBezTo>
                  <a:pt x="52" y="41"/>
                  <a:pt x="52" y="41"/>
                  <a:pt x="52" y="41"/>
                </a:cubicBezTo>
                <a:cubicBezTo>
                  <a:pt x="52" y="44"/>
                  <a:pt x="49" y="47"/>
                  <a:pt x="46" y="47"/>
                </a:cubicBezTo>
                <a:close/>
                <a:moveTo>
                  <a:pt x="13" y="35"/>
                </a:moveTo>
                <a:cubicBezTo>
                  <a:pt x="40" y="35"/>
                  <a:pt x="40" y="35"/>
                  <a:pt x="40" y="35"/>
                </a:cubicBezTo>
                <a:cubicBezTo>
                  <a:pt x="40" y="12"/>
                  <a:pt x="40" y="12"/>
                  <a:pt x="40" y="12"/>
                </a:cubicBezTo>
                <a:cubicBezTo>
                  <a:pt x="13" y="12"/>
                  <a:pt x="13" y="12"/>
                  <a:pt x="13" y="12"/>
                </a:cubicBezTo>
                <a:lnTo>
                  <a:pt x="13" y="3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0" name="Google Shape;6780;p194"/>
          <p:cNvSpPr/>
          <p:nvPr/>
        </p:nvSpPr>
        <p:spPr>
          <a:xfrm>
            <a:off x="10915378" y="1839387"/>
            <a:ext cx="46697" cy="66711"/>
          </a:xfrm>
          <a:custGeom>
            <a:rect b="b" l="l" r="r" t="t"/>
            <a:pathLst>
              <a:path extrusionOk="0" h="71" w="51">
                <a:moveTo>
                  <a:pt x="45" y="71"/>
                </a:moveTo>
                <a:cubicBezTo>
                  <a:pt x="6" y="71"/>
                  <a:pt x="6" y="71"/>
                  <a:pt x="6" y="71"/>
                </a:cubicBezTo>
                <a:cubicBezTo>
                  <a:pt x="2" y="71"/>
                  <a:pt x="0" y="68"/>
                  <a:pt x="0" y="6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8" y="0"/>
                  <a:pt x="51" y="3"/>
                  <a:pt x="51" y="6"/>
                </a:cubicBezTo>
                <a:cubicBezTo>
                  <a:pt x="51" y="65"/>
                  <a:pt x="51" y="65"/>
                  <a:pt x="51" y="65"/>
                </a:cubicBezTo>
                <a:cubicBezTo>
                  <a:pt x="51" y="68"/>
                  <a:pt x="48" y="71"/>
                  <a:pt x="45" y="71"/>
                </a:cubicBezTo>
                <a:close/>
                <a:moveTo>
                  <a:pt x="12" y="59"/>
                </a:moveTo>
                <a:cubicBezTo>
                  <a:pt x="39" y="59"/>
                  <a:pt x="39" y="59"/>
                  <a:pt x="39" y="59"/>
                </a:cubicBezTo>
                <a:cubicBezTo>
                  <a:pt x="39" y="13"/>
                  <a:pt x="39" y="13"/>
                  <a:pt x="39" y="13"/>
                </a:cubicBezTo>
                <a:cubicBezTo>
                  <a:pt x="12" y="13"/>
                  <a:pt x="12" y="13"/>
                  <a:pt x="12" y="13"/>
                </a:cubicBezTo>
                <a:lnTo>
                  <a:pt x="12" y="5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81" name="Google Shape;6781;p194"/>
          <p:cNvSpPr/>
          <p:nvPr/>
        </p:nvSpPr>
        <p:spPr>
          <a:xfrm>
            <a:off x="10952066" y="1819373"/>
            <a:ext cx="46697" cy="86724"/>
          </a:xfrm>
          <a:custGeom>
            <a:rect b="b" l="l" r="r" t="t"/>
            <a:pathLst>
              <a:path extrusionOk="0" h="94" w="51">
                <a:moveTo>
                  <a:pt x="45" y="94"/>
                </a:moveTo>
                <a:cubicBezTo>
                  <a:pt x="6" y="94"/>
                  <a:pt x="6" y="94"/>
                  <a:pt x="6" y="94"/>
                </a:cubicBezTo>
                <a:cubicBezTo>
                  <a:pt x="2" y="94"/>
                  <a:pt x="0" y="91"/>
                  <a:pt x="0" y="88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45" y="0"/>
                  <a:pt x="45" y="0"/>
                  <a:pt x="45" y="0"/>
                </a:cubicBezTo>
                <a:cubicBezTo>
                  <a:pt x="48" y="0"/>
                  <a:pt x="51" y="3"/>
                  <a:pt x="51" y="6"/>
                </a:cubicBezTo>
                <a:cubicBezTo>
                  <a:pt x="51" y="88"/>
                  <a:pt x="51" y="88"/>
                  <a:pt x="51" y="88"/>
                </a:cubicBezTo>
                <a:cubicBezTo>
                  <a:pt x="51" y="91"/>
                  <a:pt x="48" y="94"/>
                  <a:pt x="45" y="94"/>
                </a:cubicBezTo>
                <a:close/>
                <a:moveTo>
                  <a:pt x="12" y="82"/>
                </a:moveTo>
                <a:cubicBezTo>
                  <a:pt x="39" y="82"/>
                  <a:pt x="39" y="82"/>
                  <a:pt x="39" y="82"/>
                </a:cubicBezTo>
                <a:cubicBezTo>
                  <a:pt x="39" y="12"/>
                  <a:pt x="39" y="12"/>
                  <a:pt x="39" y="12"/>
                </a:cubicBezTo>
                <a:cubicBezTo>
                  <a:pt x="12" y="12"/>
                  <a:pt x="12" y="12"/>
                  <a:pt x="12" y="12"/>
                </a:cubicBezTo>
                <a:lnTo>
                  <a:pt x="12" y="8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59175" lIns="118350" spcFirstLastPara="1" rIns="118350" wrap="square" tIns="591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53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85" name="Shape 6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6" name="Google Shape;6786;p19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Column / Line</a:t>
            </a:r>
            <a:endParaRPr/>
          </a:p>
        </p:txBody>
      </p:sp>
      <p:sp>
        <p:nvSpPr>
          <p:cNvPr id="6787" name="Google Shape;6787;p19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788" name="Google Shape;6788;p195"/>
          <p:cNvGraphicFramePr/>
          <p:nvPr/>
        </p:nvGraphicFramePr>
        <p:xfrm>
          <a:off x="475305" y="2065825"/>
          <a:ext cx="4577303" cy="2823711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6789" name="Google Shape;6789;p195"/>
          <p:cNvSpPr/>
          <p:nvPr/>
        </p:nvSpPr>
        <p:spPr>
          <a:xfrm rot="8100000">
            <a:off x="684115" y="2425728"/>
            <a:ext cx="568638" cy="568638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0" name="Google Shape;6790;p195"/>
          <p:cNvSpPr/>
          <p:nvPr/>
        </p:nvSpPr>
        <p:spPr>
          <a:xfrm>
            <a:off x="728325" y="2467920"/>
            <a:ext cx="480218" cy="457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50%</a:t>
            </a:r>
            <a:endParaRPr/>
          </a:p>
        </p:txBody>
      </p:sp>
      <p:sp>
        <p:nvSpPr>
          <p:cNvPr id="6791" name="Google Shape;6791;p195"/>
          <p:cNvSpPr/>
          <p:nvPr/>
        </p:nvSpPr>
        <p:spPr>
          <a:xfrm rot="8100000">
            <a:off x="1420588" y="2070726"/>
            <a:ext cx="568638" cy="568638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2" name="Google Shape;6792;p195"/>
          <p:cNvSpPr/>
          <p:nvPr/>
        </p:nvSpPr>
        <p:spPr>
          <a:xfrm>
            <a:off x="1464799" y="2112915"/>
            <a:ext cx="480218" cy="48021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/>
          </a:p>
        </p:txBody>
      </p:sp>
      <p:sp>
        <p:nvSpPr>
          <p:cNvPr id="6793" name="Google Shape;6793;p195"/>
          <p:cNvSpPr/>
          <p:nvPr/>
        </p:nvSpPr>
        <p:spPr>
          <a:xfrm rot="8100000">
            <a:off x="2127132" y="2550945"/>
            <a:ext cx="568638" cy="568638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4" name="Google Shape;6794;p195"/>
          <p:cNvSpPr/>
          <p:nvPr/>
        </p:nvSpPr>
        <p:spPr>
          <a:xfrm>
            <a:off x="2171345" y="2593135"/>
            <a:ext cx="480218" cy="48021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45%</a:t>
            </a:r>
            <a:endParaRPr/>
          </a:p>
        </p:txBody>
      </p:sp>
      <p:sp>
        <p:nvSpPr>
          <p:cNvPr id="6795" name="Google Shape;6795;p195"/>
          <p:cNvSpPr/>
          <p:nvPr/>
        </p:nvSpPr>
        <p:spPr>
          <a:xfrm rot="8100000">
            <a:off x="2832748" y="2242711"/>
            <a:ext cx="568638" cy="568638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6" name="Google Shape;6796;p195"/>
          <p:cNvSpPr/>
          <p:nvPr/>
        </p:nvSpPr>
        <p:spPr>
          <a:xfrm>
            <a:off x="2876957" y="2284896"/>
            <a:ext cx="480218" cy="48021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55%</a:t>
            </a:r>
            <a:endParaRPr/>
          </a:p>
        </p:txBody>
      </p:sp>
      <p:sp>
        <p:nvSpPr>
          <p:cNvPr id="6797" name="Google Shape;6797;p195"/>
          <p:cNvSpPr/>
          <p:nvPr/>
        </p:nvSpPr>
        <p:spPr>
          <a:xfrm rot="8100000">
            <a:off x="4271783" y="1506682"/>
            <a:ext cx="568638" cy="568638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8" name="Google Shape;6798;p195"/>
          <p:cNvSpPr/>
          <p:nvPr/>
        </p:nvSpPr>
        <p:spPr>
          <a:xfrm>
            <a:off x="4315997" y="1548872"/>
            <a:ext cx="480218" cy="48021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/>
          </a:p>
        </p:txBody>
      </p:sp>
      <p:graphicFrame>
        <p:nvGraphicFramePr>
          <p:cNvPr id="6799" name="Google Shape;6799;p195"/>
          <p:cNvGraphicFramePr/>
          <p:nvPr/>
        </p:nvGraphicFramePr>
        <p:xfrm>
          <a:off x="5323847" y="1436099"/>
          <a:ext cx="6034727" cy="3378777"/>
        </p:xfrm>
        <a:graphic>
          <a:graphicData uri="http://schemas.openxmlformats.org/drawingml/2006/chart">
            <c:chart r:id="rId4"/>
          </a:graphicData>
        </a:graphic>
      </p:graphicFrame>
      <p:sp>
        <p:nvSpPr>
          <p:cNvPr id="6800" name="Google Shape;6800;p195"/>
          <p:cNvSpPr/>
          <p:nvPr/>
        </p:nvSpPr>
        <p:spPr>
          <a:xfrm>
            <a:off x="7764346" y="1436094"/>
            <a:ext cx="1724848" cy="767765"/>
          </a:xfrm>
          <a:prstGeom prst="wedgeRectCallout">
            <a:avLst>
              <a:gd fmla="val -16619" name="adj1"/>
              <a:gd fmla="val 107831" name="adj2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34925" lIns="34925" spcFirstLastPara="1" rIns="34925" wrap="square" tIns="349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01" name="Google Shape;6801;p195"/>
          <p:cNvSpPr txBox="1"/>
          <p:nvPr/>
        </p:nvSpPr>
        <p:spPr>
          <a:xfrm>
            <a:off x="372731" y="5020808"/>
            <a:ext cx="161752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02" name="Google Shape;6802;p195"/>
          <p:cNvSpPr txBox="1"/>
          <p:nvPr/>
        </p:nvSpPr>
        <p:spPr>
          <a:xfrm>
            <a:off x="2278193" y="5020808"/>
            <a:ext cx="161752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03" name="Google Shape;6803;p195"/>
          <p:cNvSpPr txBox="1"/>
          <p:nvPr/>
        </p:nvSpPr>
        <p:spPr>
          <a:xfrm>
            <a:off x="4183656" y="5020808"/>
            <a:ext cx="161752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04" name="Google Shape;6804;p195"/>
          <p:cNvSpPr txBox="1"/>
          <p:nvPr/>
        </p:nvSpPr>
        <p:spPr>
          <a:xfrm>
            <a:off x="6089117" y="5020808"/>
            <a:ext cx="161752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05" name="Google Shape;6805;p195"/>
          <p:cNvSpPr txBox="1"/>
          <p:nvPr/>
        </p:nvSpPr>
        <p:spPr>
          <a:xfrm>
            <a:off x="7994578" y="5020808"/>
            <a:ext cx="161752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06" name="Google Shape;6806;p195"/>
          <p:cNvSpPr txBox="1"/>
          <p:nvPr/>
        </p:nvSpPr>
        <p:spPr>
          <a:xfrm>
            <a:off x="9900038" y="5020808"/>
            <a:ext cx="1617529" cy="47307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3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07" name="Google Shape;6807;p195"/>
          <p:cNvSpPr/>
          <p:nvPr/>
        </p:nvSpPr>
        <p:spPr>
          <a:xfrm rot="8100000">
            <a:off x="3544990" y="1798528"/>
            <a:ext cx="568638" cy="568638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65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8" name="Google Shape;6808;p195"/>
          <p:cNvSpPr/>
          <p:nvPr/>
        </p:nvSpPr>
        <p:spPr>
          <a:xfrm>
            <a:off x="3589206" y="1840718"/>
            <a:ext cx="480218" cy="480218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65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/>
          </a:p>
        </p:txBody>
      </p:sp>
    </p:spTree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12" name="Shape 6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3" name="Google Shape;6813;p19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Gantt</a:t>
            </a:r>
            <a:endParaRPr/>
          </a:p>
        </p:txBody>
      </p:sp>
      <p:sp>
        <p:nvSpPr>
          <p:cNvPr id="6814" name="Google Shape;6814;p19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815" name="Google Shape;6815;p196"/>
          <p:cNvGraphicFramePr/>
          <p:nvPr/>
        </p:nvGraphicFramePr>
        <p:xfrm>
          <a:off x="781085" y="17268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{DC1F1006-3FA2-4270-AB0E-8500F519A028}</a:tableStyleId>
              </a:tblPr>
              <a:tblGrid>
                <a:gridCol w="2213125"/>
                <a:gridCol w="1647300"/>
                <a:gridCol w="1647300"/>
                <a:gridCol w="1647300"/>
                <a:gridCol w="1647300"/>
                <a:gridCol w="1647300"/>
              </a:tblGrid>
              <a:tr h="68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 </a:t>
                      </a:r>
                      <a:endParaRPr b="0"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24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Arial"/>
                        <a:buNone/>
                      </a:pPr>
                      <a:r>
                        <a:rPr b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 </a:t>
                      </a:r>
                      <a:endParaRPr b="0"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 b="0"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 b="0"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rPr b="0" lang="en-US" sz="16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 b="0" sz="16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82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b="0"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Arial"/>
                        <a:buNone/>
                      </a:pPr>
                      <a:r>
                        <a:t/>
                      </a:r>
                      <a:endParaRPr sz="1600" u="none" cap="none" strike="noStrik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0" marL="0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816" name="Google Shape;6816;p196"/>
          <p:cNvSpPr/>
          <p:nvPr/>
        </p:nvSpPr>
        <p:spPr>
          <a:xfrm>
            <a:off x="3394360" y="1964047"/>
            <a:ext cx="2074271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7" name="Google Shape;6817;p196"/>
          <p:cNvSpPr/>
          <p:nvPr/>
        </p:nvSpPr>
        <p:spPr>
          <a:xfrm>
            <a:off x="5356918" y="1853488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8" name="Google Shape;6818;p196"/>
          <p:cNvSpPr/>
          <p:nvPr/>
        </p:nvSpPr>
        <p:spPr>
          <a:xfrm>
            <a:off x="3796939" y="2668026"/>
            <a:ext cx="5585050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9" name="Google Shape;6819;p196"/>
          <p:cNvSpPr/>
          <p:nvPr/>
        </p:nvSpPr>
        <p:spPr>
          <a:xfrm>
            <a:off x="9252855" y="2557465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0" name="Google Shape;6820;p196"/>
          <p:cNvSpPr/>
          <p:nvPr/>
        </p:nvSpPr>
        <p:spPr>
          <a:xfrm>
            <a:off x="5433212" y="3372005"/>
            <a:ext cx="5044431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1" name="Google Shape;6821;p196"/>
          <p:cNvSpPr/>
          <p:nvPr/>
        </p:nvSpPr>
        <p:spPr>
          <a:xfrm>
            <a:off x="10348512" y="3261442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2" name="Google Shape;6822;p196"/>
          <p:cNvSpPr/>
          <p:nvPr/>
        </p:nvSpPr>
        <p:spPr>
          <a:xfrm>
            <a:off x="5433212" y="4060604"/>
            <a:ext cx="1815129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3" name="Google Shape;6823;p196"/>
          <p:cNvSpPr/>
          <p:nvPr/>
        </p:nvSpPr>
        <p:spPr>
          <a:xfrm>
            <a:off x="7119211" y="3950040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4" name="Google Shape;6824;p196"/>
          <p:cNvSpPr/>
          <p:nvPr/>
        </p:nvSpPr>
        <p:spPr>
          <a:xfrm>
            <a:off x="6990196" y="4764576"/>
            <a:ext cx="1815129" cy="9310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5" name="Google Shape;6825;p196"/>
          <p:cNvSpPr/>
          <p:nvPr/>
        </p:nvSpPr>
        <p:spPr>
          <a:xfrm>
            <a:off x="8676194" y="4654014"/>
            <a:ext cx="275131" cy="31422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6" name="Google Shape;6826;p196"/>
          <p:cNvSpPr/>
          <p:nvPr/>
        </p:nvSpPr>
        <p:spPr>
          <a:xfrm>
            <a:off x="781083" y="1277596"/>
            <a:ext cx="2229860" cy="449298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0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7" name="Google Shape;6827;p196"/>
          <p:cNvSpPr/>
          <p:nvPr/>
        </p:nvSpPr>
        <p:spPr>
          <a:xfrm>
            <a:off x="3012446" y="1277596"/>
            <a:ext cx="1642449" cy="449298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8" name="Google Shape;6828;p196"/>
          <p:cNvSpPr/>
          <p:nvPr/>
        </p:nvSpPr>
        <p:spPr>
          <a:xfrm>
            <a:off x="4656399" y="1277596"/>
            <a:ext cx="1642449" cy="449298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9" name="Google Shape;6829;p196"/>
          <p:cNvSpPr/>
          <p:nvPr/>
        </p:nvSpPr>
        <p:spPr>
          <a:xfrm>
            <a:off x="6300352" y="1277596"/>
            <a:ext cx="1642449" cy="449298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0" name="Google Shape;6830;p196"/>
          <p:cNvSpPr/>
          <p:nvPr/>
        </p:nvSpPr>
        <p:spPr>
          <a:xfrm>
            <a:off x="7944299" y="1277596"/>
            <a:ext cx="1642449" cy="449298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1" name="Google Shape;6831;p196"/>
          <p:cNvSpPr/>
          <p:nvPr/>
        </p:nvSpPr>
        <p:spPr>
          <a:xfrm>
            <a:off x="9588257" y="1277596"/>
            <a:ext cx="1642449" cy="449298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5" name="Shape 6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6" name="Google Shape;6836;p19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Gantt</a:t>
            </a:r>
            <a:endParaRPr/>
          </a:p>
        </p:txBody>
      </p:sp>
      <p:sp>
        <p:nvSpPr>
          <p:cNvPr id="6837" name="Google Shape;6837;p19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838" name="Google Shape;6838;p197"/>
          <p:cNvGrpSpPr/>
          <p:nvPr/>
        </p:nvGrpSpPr>
        <p:grpSpPr>
          <a:xfrm>
            <a:off x="801361" y="1712695"/>
            <a:ext cx="10581270" cy="2970931"/>
            <a:chOff x="964262" y="2336290"/>
            <a:chExt cx="10325595" cy="2842019"/>
          </a:xfrm>
        </p:grpSpPr>
        <p:sp>
          <p:nvSpPr>
            <p:cNvPr id="6839" name="Google Shape;6839;p197"/>
            <p:cNvSpPr/>
            <p:nvPr/>
          </p:nvSpPr>
          <p:spPr>
            <a:xfrm>
              <a:off x="964262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0" name="Google Shape;6840;p197"/>
            <p:cNvSpPr/>
            <p:nvPr/>
          </p:nvSpPr>
          <p:spPr>
            <a:xfrm>
              <a:off x="1901618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1" name="Google Shape;6841;p197"/>
            <p:cNvSpPr/>
            <p:nvPr/>
          </p:nvSpPr>
          <p:spPr>
            <a:xfrm>
              <a:off x="2838977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2" name="Google Shape;6842;p197"/>
            <p:cNvSpPr/>
            <p:nvPr/>
          </p:nvSpPr>
          <p:spPr>
            <a:xfrm>
              <a:off x="3776333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3" name="Google Shape;6843;p197"/>
            <p:cNvSpPr/>
            <p:nvPr/>
          </p:nvSpPr>
          <p:spPr>
            <a:xfrm>
              <a:off x="4713690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4" name="Google Shape;6844;p197"/>
            <p:cNvSpPr/>
            <p:nvPr/>
          </p:nvSpPr>
          <p:spPr>
            <a:xfrm>
              <a:off x="5651045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5" name="Google Shape;6845;p197"/>
            <p:cNvSpPr/>
            <p:nvPr/>
          </p:nvSpPr>
          <p:spPr>
            <a:xfrm>
              <a:off x="6588402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6" name="Google Shape;6846;p197"/>
            <p:cNvSpPr/>
            <p:nvPr/>
          </p:nvSpPr>
          <p:spPr>
            <a:xfrm>
              <a:off x="7525758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7" name="Google Shape;6847;p197"/>
            <p:cNvSpPr/>
            <p:nvPr/>
          </p:nvSpPr>
          <p:spPr>
            <a:xfrm>
              <a:off x="8463117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8" name="Google Shape;6848;p197"/>
            <p:cNvSpPr/>
            <p:nvPr/>
          </p:nvSpPr>
          <p:spPr>
            <a:xfrm>
              <a:off x="9400473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9" name="Google Shape;6849;p197"/>
            <p:cNvSpPr/>
            <p:nvPr/>
          </p:nvSpPr>
          <p:spPr>
            <a:xfrm>
              <a:off x="10337830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0" name="Google Shape;6850;p197"/>
            <p:cNvSpPr/>
            <p:nvPr/>
          </p:nvSpPr>
          <p:spPr>
            <a:xfrm>
              <a:off x="11289857" y="2336290"/>
              <a:ext cx="0" cy="2842019"/>
            </a:xfrm>
            <a:custGeom>
              <a:rect b="b" l="l" r="r" t="t"/>
              <a:pathLst>
                <a:path extrusionOk="0" h="2863780" w="120000">
                  <a:moveTo>
                    <a:pt x="0" y="0"/>
                  </a:moveTo>
                  <a:lnTo>
                    <a:pt x="0" y="2863780"/>
                  </a:lnTo>
                </a:path>
              </a:pathLst>
            </a:custGeom>
            <a:noFill/>
            <a:ln cap="rnd" cmpd="sng" w="9525">
              <a:solidFill>
                <a:srgbClr val="C0C0C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51" name="Google Shape;6851;p197"/>
          <p:cNvSpPr/>
          <p:nvPr/>
        </p:nvSpPr>
        <p:spPr>
          <a:xfrm>
            <a:off x="4415933" y="5290334"/>
            <a:ext cx="183056" cy="18673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2" name="Google Shape;6852;p197"/>
          <p:cNvSpPr/>
          <p:nvPr/>
        </p:nvSpPr>
        <p:spPr>
          <a:xfrm>
            <a:off x="4653090" y="5297280"/>
            <a:ext cx="1208167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53" name="Google Shape;6853;p197"/>
          <p:cNvSpPr/>
          <p:nvPr/>
        </p:nvSpPr>
        <p:spPr>
          <a:xfrm>
            <a:off x="6226337" y="5290334"/>
            <a:ext cx="183056" cy="18673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4" name="Google Shape;6854;p197"/>
          <p:cNvSpPr/>
          <p:nvPr/>
        </p:nvSpPr>
        <p:spPr>
          <a:xfrm>
            <a:off x="6463494" y="5297280"/>
            <a:ext cx="1208167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55" name="Google Shape;6855;p197"/>
          <p:cNvSpPr/>
          <p:nvPr/>
        </p:nvSpPr>
        <p:spPr>
          <a:xfrm>
            <a:off x="801359" y="3292947"/>
            <a:ext cx="10566233" cy="0"/>
          </a:xfrm>
          <a:custGeom>
            <a:rect b="b" l="l" r="r" t="t"/>
            <a:pathLst>
              <a:path extrusionOk="0" h="120000" w="10178980">
                <a:moveTo>
                  <a:pt x="0" y="0"/>
                </a:moveTo>
                <a:lnTo>
                  <a:pt x="10178980" y="0"/>
                </a:lnTo>
              </a:path>
            </a:pathLst>
          </a:custGeom>
          <a:noFill/>
          <a:ln cap="rnd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5075" lIns="150125" spcFirstLastPara="1" rIns="150125" wrap="square" tIns="750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6" name="Google Shape;6856;p197"/>
          <p:cNvSpPr/>
          <p:nvPr/>
        </p:nvSpPr>
        <p:spPr>
          <a:xfrm>
            <a:off x="801359" y="2344335"/>
            <a:ext cx="10566233" cy="0"/>
          </a:xfrm>
          <a:custGeom>
            <a:rect b="b" l="l" r="r" t="t"/>
            <a:pathLst>
              <a:path extrusionOk="0" h="120000" w="10178980">
                <a:moveTo>
                  <a:pt x="0" y="0"/>
                </a:moveTo>
                <a:lnTo>
                  <a:pt x="10178980" y="0"/>
                </a:lnTo>
              </a:path>
            </a:pathLst>
          </a:custGeom>
          <a:noFill/>
          <a:ln cap="rnd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5075" lIns="150125" spcFirstLastPara="1" rIns="150125" wrap="square" tIns="750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7" name="Google Shape;6857;p197"/>
          <p:cNvSpPr/>
          <p:nvPr/>
        </p:nvSpPr>
        <p:spPr>
          <a:xfrm>
            <a:off x="499891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858" name="Google Shape;6858;p197"/>
          <p:cNvSpPr/>
          <p:nvPr/>
        </p:nvSpPr>
        <p:spPr>
          <a:xfrm>
            <a:off x="1464685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859" name="Google Shape;6859;p197"/>
          <p:cNvSpPr/>
          <p:nvPr/>
        </p:nvSpPr>
        <p:spPr>
          <a:xfrm>
            <a:off x="2429477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860" name="Google Shape;6860;p197"/>
          <p:cNvSpPr/>
          <p:nvPr/>
        </p:nvSpPr>
        <p:spPr>
          <a:xfrm>
            <a:off x="3374896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861" name="Google Shape;6861;p197"/>
          <p:cNvSpPr/>
          <p:nvPr/>
        </p:nvSpPr>
        <p:spPr>
          <a:xfrm>
            <a:off x="4331942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862" name="Google Shape;6862;p197"/>
          <p:cNvSpPr/>
          <p:nvPr/>
        </p:nvSpPr>
        <p:spPr>
          <a:xfrm>
            <a:off x="5288986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863" name="Google Shape;6863;p197"/>
          <p:cNvSpPr/>
          <p:nvPr/>
        </p:nvSpPr>
        <p:spPr>
          <a:xfrm>
            <a:off x="6253780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864" name="Google Shape;6864;p197"/>
          <p:cNvSpPr/>
          <p:nvPr/>
        </p:nvSpPr>
        <p:spPr>
          <a:xfrm>
            <a:off x="7206950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865" name="Google Shape;6865;p197"/>
          <p:cNvSpPr/>
          <p:nvPr/>
        </p:nvSpPr>
        <p:spPr>
          <a:xfrm>
            <a:off x="8160121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866" name="Google Shape;6866;p197"/>
          <p:cNvSpPr/>
          <p:nvPr/>
        </p:nvSpPr>
        <p:spPr>
          <a:xfrm>
            <a:off x="9117162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867" name="Google Shape;6867;p197"/>
          <p:cNvSpPr/>
          <p:nvPr/>
        </p:nvSpPr>
        <p:spPr>
          <a:xfrm>
            <a:off x="10070334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868" name="Google Shape;6868;p197"/>
          <p:cNvSpPr/>
          <p:nvPr/>
        </p:nvSpPr>
        <p:spPr>
          <a:xfrm>
            <a:off x="11066124" y="4663814"/>
            <a:ext cx="616294" cy="18466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6869" name="Google Shape;6869;p197"/>
          <p:cNvSpPr txBox="1"/>
          <p:nvPr/>
        </p:nvSpPr>
        <p:spPr>
          <a:xfrm>
            <a:off x="807182" y="2240407"/>
            <a:ext cx="2559222" cy="1864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59100" lIns="59100" spcFirstLastPara="1" rIns="59100" wrap="square" tIns="59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0" name="Google Shape;6870;p197"/>
          <p:cNvSpPr/>
          <p:nvPr/>
        </p:nvSpPr>
        <p:spPr>
          <a:xfrm>
            <a:off x="2907247" y="1600097"/>
            <a:ext cx="571515" cy="438765"/>
          </a:xfrm>
          <a:prstGeom prst="wedgeRectCallout">
            <a:avLst>
              <a:gd fmla="val -20833" name="adj1"/>
              <a:gd fmla="val 84921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59100" lIns="59100" spcFirstLastPara="1" rIns="59100" wrap="square" tIns="591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1" name="Google Shape;6871;p197"/>
          <p:cNvSpPr txBox="1"/>
          <p:nvPr/>
        </p:nvSpPr>
        <p:spPr>
          <a:xfrm>
            <a:off x="5613708" y="3200882"/>
            <a:ext cx="1875343" cy="1864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59100" lIns="59100" spcFirstLastPara="1" rIns="59100" wrap="square" tIns="59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2" name="Google Shape;6872;p197"/>
          <p:cNvSpPr/>
          <p:nvPr/>
        </p:nvSpPr>
        <p:spPr>
          <a:xfrm>
            <a:off x="7351499" y="2600092"/>
            <a:ext cx="571515" cy="438765"/>
          </a:xfrm>
          <a:prstGeom prst="wedgeRectCallout">
            <a:avLst>
              <a:gd fmla="val -26300" name="adj1"/>
              <a:gd fmla="val 7914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59100" lIns="59100" spcFirstLastPara="1" rIns="59100" wrap="square" tIns="591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76" name="Shape 6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7" name="Google Shape;6877;p19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Gantt</a:t>
            </a:r>
            <a:endParaRPr/>
          </a:p>
        </p:txBody>
      </p:sp>
      <p:sp>
        <p:nvSpPr>
          <p:cNvPr id="6878" name="Google Shape;6878;p19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9" name="Google Shape;6879;p198"/>
          <p:cNvSpPr/>
          <p:nvPr/>
        </p:nvSpPr>
        <p:spPr>
          <a:xfrm>
            <a:off x="812675" y="5393004"/>
            <a:ext cx="168266" cy="16826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0" name="Google Shape;6880;p198"/>
          <p:cNvSpPr/>
          <p:nvPr/>
        </p:nvSpPr>
        <p:spPr>
          <a:xfrm>
            <a:off x="1030673" y="5396347"/>
            <a:ext cx="965008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81" name="Google Shape;6881;p198"/>
          <p:cNvSpPr/>
          <p:nvPr/>
        </p:nvSpPr>
        <p:spPr>
          <a:xfrm>
            <a:off x="2617900" y="5393004"/>
            <a:ext cx="168266" cy="16826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2" name="Google Shape;6882;p198"/>
          <p:cNvSpPr/>
          <p:nvPr/>
        </p:nvSpPr>
        <p:spPr>
          <a:xfrm>
            <a:off x="2835899" y="5396347"/>
            <a:ext cx="965008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83" name="Google Shape;6883;p198"/>
          <p:cNvSpPr/>
          <p:nvPr/>
        </p:nvSpPr>
        <p:spPr>
          <a:xfrm>
            <a:off x="4423126" y="5393004"/>
            <a:ext cx="168266" cy="1682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4" name="Google Shape;6884;p198"/>
          <p:cNvSpPr/>
          <p:nvPr/>
        </p:nvSpPr>
        <p:spPr>
          <a:xfrm>
            <a:off x="4641125" y="5396347"/>
            <a:ext cx="965008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85" name="Google Shape;6885;p198"/>
          <p:cNvSpPr/>
          <p:nvPr/>
        </p:nvSpPr>
        <p:spPr>
          <a:xfrm>
            <a:off x="6228353" y="5393004"/>
            <a:ext cx="168266" cy="1682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6" name="Google Shape;6886;p198"/>
          <p:cNvSpPr/>
          <p:nvPr/>
        </p:nvSpPr>
        <p:spPr>
          <a:xfrm>
            <a:off x="6446351" y="5396347"/>
            <a:ext cx="965008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87" name="Google Shape;6887;p198"/>
          <p:cNvSpPr/>
          <p:nvPr/>
        </p:nvSpPr>
        <p:spPr>
          <a:xfrm>
            <a:off x="8033578" y="5393004"/>
            <a:ext cx="168266" cy="16826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8" name="Google Shape;6888;p198"/>
          <p:cNvSpPr/>
          <p:nvPr/>
        </p:nvSpPr>
        <p:spPr>
          <a:xfrm>
            <a:off x="8251578" y="5396347"/>
            <a:ext cx="965008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89" name="Google Shape;6889;p198"/>
          <p:cNvSpPr/>
          <p:nvPr/>
        </p:nvSpPr>
        <p:spPr>
          <a:xfrm>
            <a:off x="9838804" y="5393004"/>
            <a:ext cx="168266" cy="1682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0" name="Google Shape;6890;p198"/>
          <p:cNvSpPr/>
          <p:nvPr/>
        </p:nvSpPr>
        <p:spPr>
          <a:xfrm>
            <a:off x="10056801" y="5396347"/>
            <a:ext cx="965008" cy="16158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891" name="Google Shape;6891;p198"/>
          <p:cNvSpPr txBox="1"/>
          <p:nvPr/>
        </p:nvSpPr>
        <p:spPr>
          <a:xfrm>
            <a:off x="1990688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2" name="Google Shape;6892;p198"/>
          <p:cNvSpPr txBox="1"/>
          <p:nvPr/>
        </p:nvSpPr>
        <p:spPr>
          <a:xfrm>
            <a:off x="2770982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3" name="Google Shape;6893;p198"/>
          <p:cNvSpPr txBox="1"/>
          <p:nvPr/>
        </p:nvSpPr>
        <p:spPr>
          <a:xfrm>
            <a:off x="3551277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4" name="Google Shape;6894;p198"/>
          <p:cNvSpPr txBox="1"/>
          <p:nvPr/>
        </p:nvSpPr>
        <p:spPr>
          <a:xfrm>
            <a:off x="4331572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5" name="Google Shape;6895;p198"/>
          <p:cNvSpPr txBox="1"/>
          <p:nvPr/>
        </p:nvSpPr>
        <p:spPr>
          <a:xfrm>
            <a:off x="5111867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6" name="Google Shape;6896;p198"/>
          <p:cNvSpPr txBox="1"/>
          <p:nvPr/>
        </p:nvSpPr>
        <p:spPr>
          <a:xfrm>
            <a:off x="5892162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7" name="Google Shape;6897;p198"/>
          <p:cNvSpPr txBox="1"/>
          <p:nvPr/>
        </p:nvSpPr>
        <p:spPr>
          <a:xfrm>
            <a:off x="6672456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8" name="Google Shape;6898;p198"/>
          <p:cNvSpPr txBox="1"/>
          <p:nvPr/>
        </p:nvSpPr>
        <p:spPr>
          <a:xfrm>
            <a:off x="7452752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99" name="Google Shape;6899;p198"/>
          <p:cNvSpPr txBox="1"/>
          <p:nvPr/>
        </p:nvSpPr>
        <p:spPr>
          <a:xfrm>
            <a:off x="8233045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0" name="Google Shape;6900;p198"/>
          <p:cNvSpPr txBox="1"/>
          <p:nvPr/>
        </p:nvSpPr>
        <p:spPr>
          <a:xfrm>
            <a:off x="9013340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1" name="Google Shape;6901;p198"/>
          <p:cNvSpPr txBox="1"/>
          <p:nvPr/>
        </p:nvSpPr>
        <p:spPr>
          <a:xfrm>
            <a:off x="9793636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2" name="Google Shape;6902;p198"/>
          <p:cNvSpPr txBox="1"/>
          <p:nvPr/>
        </p:nvSpPr>
        <p:spPr>
          <a:xfrm>
            <a:off x="10573931" y="1288659"/>
            <a:ext cx="780295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4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03" name="Google Shape;6903;p198"/>
          <p:cNvCxnSpPr/>
          <p:nvPr/>
        </p:nvCxnSpPr>
        <p:spPr>
          <a:xfrm>
            <a:off x="776896" y="1597443"/>
            <a:ext cx="10577330" cy="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904" name="Google Shape;6904;p198"/>
          <p:cNvCxnSpPr/>
          <p:nvPr/>
        </p:nvCxnSpPr>
        <p:spPr>
          <a:xfrm>
            <a:off x="776896" y="1982100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6905" name="Google Shape;6905;p198"/>
          <p:cNvCxnSpPr/>
          <p:nvPr/>
        </p:nvCxnSpPr>
        <p:spPr>
          <a:xfrm>
            <a:off x="776896" y="2366757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6906" name="Google Shape;6906;p198"/>
          <p:cNvCxnSpPr/>
          <p:nvPr/>
        </p:nvCxnSpPr>
        <p:spPr>
          <a:xfrm>
            <a:off x="776896" y="2751414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6907" name="Google Shape;6907;p198"/>
          <p:cNvCxnSpPr/>
          <p:nvPr/>
        </p:nvCxnSpPr>
        <p:spPr>
          <a:xfrm>
            <a:off x="776896" y="3136071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6908" name="Google Shape;6908;p198"/>
          <p:cNvCxnSpPr/>
          <p:nvPr/>
        </p:nvCxnSpPr>
        <p:spPr>
          <a:xfrm>
            <a:off x="776896" y="3520728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6909" name="Google Shape;6909;p198"/>
          <p:cNvCxnSpPr/>
          <p:nvPr/>
        </p:nvCxnSpPr>
        <p:spPr>
          <a:xfrm>
            <a:off x="776896" y="3905384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cxnSp>
        <p:nvCxnSpPr>
          <p:cNvPr id="6910" name="Google Shape;6910;p198"/>
          <p:cNvCxnSpPr/>
          <p:nvPr/>
        </p:nvCxnSpPr>
        <p:spPr>
          <a:xfrm>
            <a:off x="776896" y="4290041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6911" name="Google Shape;6911;p198"/>
          <p:cNvSpPr txBox="1"/>
          <p:nvPr/>
        </p:nvSpPr>
        <p:spPr>
          <a:xfrm>
            <a:off x="776896" y="1288659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2" name="Google Shape;6912;p198"/>
          <p:cNvSpPr txBox="1"/>
          <p:nvPr/>
        </p:nvSpPr>
        <p:spPr>
          <a:xfrm>
            <a:off x="776896" y="1649613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3" name="Google Shape;6913;p198"/>
          <p:cNvSpPr txBox="1"/>
          <p:nvPr/>
        </p:nvSpPr>
        <p:spPr>
          <a:xfrm>
            <a:off x="776896" y="2034270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4" name="Google Shape;6914;p198"/>
          <p:cNvSpPr txBox="1"/>
          <p:nvPr/>
        </p:nvSpPr>
        <p:spPr>
          <a:xfrm>
            <a:off x="776896" y="2418927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5" name="Google Shape;6915;p198"/>
          <p:cNvSpPr txBox="1"/>
          <p:nvPr/>
        </p:nvSpPr>
        <p:spPr>
          <a:xfrm>
            <a:off x="776896" y="2803584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6" name="Google Shape;6916;p198"/>
          <p:cNvSpPr txBox="1"/>
          <p:nvPr/>
        </p:nvSpPr>
        <p:spPr>
          <a:xfrm>
            <a:off x="776896" y="3188241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7" name="Google Shape;6917;p198"/>
          <p:cNvSpPr txBox="1"/>
          <p:nvPr/>
        </p:nvSpPr>
        <p:spPr>
          <a:xfrm>
            <a:off x="776896" y="3572897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8" name="Google Shape;6918;p198"/>
          <p:cNvSpPr txBox="1"/>
          <p:nvPr/>
        </p:nvSpPr>
        <p:spPr>
          <a:xfrm>
            <a:off x="776896" y="3957554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07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9" name="Google Shape;6919;p198"/>
          <p:cNvSpPr txBox="1"/>
          <p:nvPr/>
        </p:nvSpPr>
        <p:spPr>
          <a:xfrm>
            <a:off x="776896" y="4342211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08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0" name="Google Shape;6920;p198"/>
          <p:cNvSpPr txBox="1"/>
          <p:nvPr/>
        </p:nvSpPr>
        <p:spPr>
          <a:xfrm>
            <a:off x="776896" y="4726868"/>
            <a:ext cx="1213792" cy="304049"/>
          </a:xfrm>
          <a:prstGeom prst="rect">
            <a:avLst/>
          </a:prstGeom>
          <a:noFill/>
          <a:ln>
            <a:noFill/>
          </a:ln>
        </p:spPr>
        <p:txBody>
          <a:bodyPr anchorCtr="0" anchor="t" bIns="59100" lIns="88650" spcFirstLastPara="1" rIns="88650" wrap="square" tIns="591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96B0"/>
              </a:buClr>
              <a:buSzPts val="1400"/>
              <a:buFont typeface="Calibri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09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921" name="Google Shape;6921;p198"/>
          <p:cNvCxnSpPr/>
          <p:nvPr/>
        </p:nvCxnSpPr>
        <p:spPr>
          <a:xfrm>
            <a:off x="776896" y="4674698"/>
            <a:ext cx="1057733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6922" name="Google Shape;6922;p198"/>
          <p:cNvSpPr/>
          <p:nvPr/>
        </p:nvSpPr>
        <p:spPr>
          <a:xfrm>
            <a:off x="4752944" y="2825118"/>
            <a:ext cx="1534951" cy="2827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3" name="Google Shape;6923;p198"/>
          <p:cNvSpPr/>
          <p:nvPr/>
        </p:nvSpPr>
        <p:spPr>
          <a:xfrm>
            <a:off x="2451228" y="1671867"/>
            <a:ext cx="1355008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4" name="Google Shape;6924;p198"/>
          <p:cNvSpPr/>
          <p:nvPr/>
        </p:nvSpPr>
        <p:spPr>
          <a:xfrm>
            <a:off x="9160895" y="1671867"/>
            <a:ext cx="1731853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5" name="Google Shape;6925;p198"/>
          <p:cNvSpPr/>
          <p:nvPr/>
        </p:nvSpPr>
        <p:spPr>
          <a:xfrm>
            <a:off x="3383438" y="2056283"/>
            <a:ext cx="781264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6" name="Google Shape;6926;p198"/>
          <p:cNvSpPr/>
          <p:nvPr/>
        </p:nvSpPr>
        <p:spPr>
          <a:xfrm>
            <a:off x="5589354" y="2056283"/>
            <a:ext cx="1240829" cy="2827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7" name="Google Shape;6927;p198"/>
          <p:cNvSpPr/>
          <p:nvPr/>
        </p:nvSpPr>
        <p:spPr>
          <a:xfrm>
            <a:off x="4036021" y="2440701"/>
            <a:ext cx="4044184" cy="2827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8" name="Google Shape;6928;p198"/>
          <p:cNvSpPr/>
          <p:nvPr/>
        </p:nvSpPr>
        <p:spPr>
          <a:xfrm>
            <a:off x="7887186" y="2825118"/>
            <a:ext cx="1167298" cy="2827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9" name="Google Shape;6929;p198"/>
          <p:cNvSpPr/>
          <p:nvPr/>
        </p:nvSpPr>
        <p:spPr>
          <a:xfrm>
            <a:off x="6765848" y="3209532"/>
            <a:ext cx="4237203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0" name="Google Shape;6930;p198"/>
          <p:cNvSpPr/>
          <p:nvPr/>
        </p:nvSpPr>
        <p:spPr>
          <a:xfrm>
            <a:off x="4495585" y="3593947"/>
            <a:ext cx="1498186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1" name="Google Shape;6931;p198"/>
          <p:cNvSpPr/>
          <p:nvPr/>
        </p:nvSpPr>
        <p:spPr>
          <a:xfrm>
            <a:off x="5497438" y="3978365"/>
            <a:ext cx="1691205" cy="2827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2" name="Google Shape;6932;p198"/>
          <p:cNvSpPr/>
          <p:nvPr/>
        </p:nvSpPr>
        <p:spPr>
          <a:xfrm>
            <a:off x="7078351" y="4362781"/>
            <a:ext cx="1314361" cy="28279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33" name="Google Shape;6933;p198"/>
          <p:cNvSpPr/>
          <p:nvPr/>
        </p:nvSpPr>
        <p:spPr>
          <a:xfrm>
            <a:off x="8687702" y="4747196"/>
            <a:ext cx="1680267" cy="28279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7" name="Shape 69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8" name="Google Shape;6938;p19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Gantt</a:t>
            </a:r>
            <a:endParaRPr/>
          </a:p>
        </p:txBody>
      </p:sp>
      <p:sp>
        <p:nvSpPr>
          <p:cNvPr id="6939" name="Google Shape;6939;p19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0" name="Google Shape;6940;p199"/>
          <p:cNvSpPr/>
          <p:nvPr/>
        </p:nvSpPr>
        <p:spPr>
          <a:xfrm>
            <a:off x="805346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1" name="Google Shape;6941;p199"/>
          <p:cNvSpPr/>
          <p:nvPr/>
        </p:nvSpPr>
        <p:spPr>
          <a:xfrm>
            <a:off x="1701116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2" name="Google Shape;6942;p199"/>
          <p:cNvSpPr/>
          <p:nvPr/>
        </p:nvSpPr>
        <p:spPr>
          <a:xfrm>
            <a:off x="2596882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3" name="Google Shape;6943;p199"/>
          <p:cNvSpPr/>
          <p:nvPr/>
        </p:nvSpPr>
        <p:spPr>
          <a:xfrm>
            <a:off x="3492654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4" name="Google Shape;6944;p199"/>
          <p:cNvSpPr/>
          <p:nvPr/>
        </p:nvSpPr>
        <p:spPr>
          <a:xfrm>
            <a:off x="4388421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5" name="Google Shape;6945;p199"/>
          <p:cNvSpPr/>
          <p:nvPr/>
        </p:nvSpPr>
        <p:spPr>
          <a:xfrm>
            <a:off x="5284190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6" name="Google Shape;6946;p199"/>
          <p:cNvSpPr/>
          <p:nvPr/>
        </p:nvSpPr>
        <p:spPr>
          <a:xfrm>
            <a:off x="6179959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7" name="Google Shape;6947;p199"/>
          <p:cNvSpPr/>
          <p:nvPr/>
        </p:nvSpPr>
        <p:spPr>
          <a:xfrm>
            <a:off x="7075726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8" name="Google Shape;6948;p199"/>
          <p:cNvSpPr/>
          <p:nvPr/>
        </p:nvSpPr>
        <p:spPr>
          <a:xfrm>
            <a:off x="7971497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49" name="Google Shape;6949;p199"/>
          <p:cNvSpPr/>
          <p:nvPr/>
        </p:nvSpPr>
        <p:spPr>
          <a:xfrm>
            <a:off x="8867264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0" name="Google Shape;6950;p199"/>
          <p:cNvSpPr/>
          <p:nvPr/>
        </p:nvSpPr>
        <p:spPr>
          <a:xfrm>
            <a:off x="9763032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1" name="Google Shape;6951;p199"/>
          <p:cNvSpPr/>
          <p:nvPr/>
        </p:nvSpPr>
        <p:spPr>
          <a:xfrm>
            <a:off x="10658796" y="1241723"/>
            <a:ext cx="718167" cy="382126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2" name="Google Shape;6952;p199"/>
          <p:cNvSpPr txBox="1"/>
          <p:nvPr/>
        </p:nvSpPr>
        <p:spPr>
          <a:xfrm>
            <a:off x="805349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Jan</a:t>
            </a:r>
            <a:endParaRPr/>
          </a:p>
        </p:txBody>
      </p:sp>
      <p:sp>
        <p:nvSpPr>
          <p:cNvPr id="6953" name="Google Shape;6953;p199"/>
          <p:cNvSpPr txBox="1"/>
          <p:nvPr/>
        </p:nvSpPr>
        <p:spPr>
          <a:xfrm>
            <a:off x="1699978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Feb</a:t>
            </a:r>
            <a:endParaRPr/>
          </a:p>
        </p:txBody>
      </p:sp>
      <p:sp>
        <p:nvSpPr>
          <p:cNvPr id="6954" name="Google Shape;6954;p199"/>
          <p:cNvSpPr txBox="1"/>
          <p:nvPr/>
        </p:nvSpPr>
        <p:spPr>
          <a:xfrm>
            <a:off x="2594606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Mar</a:t>
            </a:r>
            <a:endParaRPr b="1" sz="1400">
              <a:solidFill>
                <a:schemeClr val="accent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55" name="Google Shape;6955;p199"/>
          <p:cNvSpPr txBox="1"/>
          <p:nvPr/>
        </p:nvSpPr>
        <p:spPr>
          <a:xfrm>
            <a:off x="3489236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Apr</a:t>
            </a:r>
            <a:endParaRPr/>
          </a:p>
        </p:txBody>
      </p:sp>
      <p:sp>
        <p:nvSpPr>
          <p:cNvPr id="6956" name="Google Shape;6956;p199"/>
          <p:cNvSpPr txBox="1"/>
          <p:nvPr/>
        </p:nvSpPr>
        <p:spPr>
          <a:xfrm>
            <a:off x="4383864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May</a:t>
            </a:r>
            <a:endParaRPr/>
          </a:p>
        </p:txBody>
      </p:sp>
      <p:sp>
        <p:nvSpPr>
          <p:cNvPr id="6957" name="Google Shape;6957;p199"/>
          <p:cNvSpPr txBox="1"/>
          <p:nvPr/>
        </p:nvSpPr>
        <p:spPr>
          <a:xfrm>
            <a:off x="5278493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Jun</a:t>
            </a:r>
            <a:endParaRPr/>
          </a:p>
        </p:txBody>
      </p:sp>
      <p:sp>
        <p:nvSpPr>
          <p:cNvPr id="6958" name="Google Shape;6958;p199"/>
          <p:cNvSpPr txBox="1"/>
          <p:nvPr/>
        </p:nvSpPr>
        <p:spPr>
          <a:xfrm>
            <a:off x="6173125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Jul</a:t>
            </a:r>
            <a:endParaRPr/>
          </a:p>
        </p:txBody>
      </p:sp>
      <p:sp>
        <p:nvSpPr>
          <p:cNvPr id="6959" name="Google Shape;6959;p199"/>
          <p:cNvSpPr txBox="1"/>
          <p:nvPr/>
        </p:nvSpPr>
        <p:spPr>
          <a:xfrm>
            <a:off x="7067751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Aug</a:t>
            </a:r>
            <a:endParaRPr/>
          </a:p>
        </p:txBody>
      </p:sp>
      <p:sp>
        <p:nvSpPr>
          <p:cNvPr id="6960" name="Google Shape;6960;p199"/>
          <p:cNvSpPr txBox="1"/>
          <p:nvPr/>
        </p:nvSpPr>
        <p:spPr>
          <a:xfrm>
            <a:off x="7962382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Sep</a:t>
            </a:r>
            <a:endParaRPr/>
          </a:p>
        </p:txBody>
      </p:sp>
      <p:sp>
        <p:nvSpPr>
          <p:cNvPr id="6961" name="Google Shape;6961;p199"/>
          <p:cNvSpPr txBox="1"/>
          <p:nvPr/>
        </p:nvSpPr>
        <p:spPr>
          <a:xfrm>
            <a:off x="8857011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Oct</a:t>
            </a:r>
            <a:endParaRPr/>
          </a:p>
        </p:txBody>
      </p:sp>
      <p:sp>
        <p:nvSpPr>
          <p:cNvPr id="6962" name="Google Shape;6962;p199"/>
          <p:cNvSpPr txBox="1"/>
          <p:nvPr/>
        </p:nvSpPr>
        <p:spPr>
          <a:xfrm>
            <a:off x="9751637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Nov</a:t>
            </a:r>
            <a:endParaRPr/>
          </a:p>
        </p:txBody>
      </p:sp>
      <p:sp>
        <p:nvSpPr>
          <p:cNvPr id="6963" name="Google Shape;6963;p199"/>
          <p:cNvSpPr txBox="1"/>
          <p:nvPr/>
        </p:nvSpPr>
        <p:spPr>
          <a:xfrm>
            <a:off x="10646265" y="5115341"/>
            <a:ext cx="72904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Dec</a:t>
            </a:r>
            <a:endParaRPr/>
          </a:p>
        </p:txBody>
      </p:sp>
      <p:sp>
        <p:nvSpPr>
          <p:cNvPr id="6964" name="Google Shape;6964;p199"/>
          <p:cNvSpPr txBox="1"/>
          <p:nvPr/>
        </p:nvSpPr>
        <p:spPr>
          <a:xfrm>
            <a:off x="3645371" y="5711809"/>
            <a:ext cx="1702052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965" name="Google Shape;6965;p199"/>
          <p:cNvSpPr/>
          <p:nvPr/>
        </p:nvSpPr>
        <p:spPr>
          <a:xfrm>
            <a:off x="3391303" y="5751128"/>
            <a:ext cx="195863" cy="1983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6" name="Google Shape;6966;p199"/>
          <p:cNvSpPr txBox="1"/>
          <p:nvPr/>
        </p:nvSpPr>
        <p:spPr>
          <a:xfrm>
            <a:off x="6042681" y="5711809"/>
            <a:ext cx="1702052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967" name="Google Shape;6967;p199"/>
          <p:cNvSpPr/>
          <p:nvPr/>
        </p:nvSpPr>
        <p:spPr>
          <a:xfrm>
            <a:off x="5788615" y="5751128"/>
            <a:ext cx="195863" cy="1983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8" name="Google Shape;6968;p199"/>
          <p:cNvSpPr txBox="1"/>
          <p:nvPr/>
        </p:nvSpPr>
        <p:spPr>
          <a:xfrm>
            <a:off x="1742312" y="3410383"/>
            <a:ext cx="15315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9" name="Google Shape;6969;p199"/>
          <p:cNvSpPr txBox="1"/>
          <p:nvPr/>
        </p:nvSpPr>
        <p:spPr>
          <a:xfrm>
            <a:off x="3567909" y="2412771"/>
            <a:ext cx="15315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0" name="Google Shape;6970;p199"/>
          <p:cNvSpPr txBox="1"/>
          <p:nvPr/>
        </p:nvSpPr>
        <p:spPr>
          <a:xfrm>
            <a:off x="7159884" y="3233077"/>
            <a:ext cx="15315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1" name="Google Shape;6971;p199"/>
          <p:cNvSpPr txBox="1"/>
          <p:nvPr/>
        </p:nvSpPr>
        <p:spPr>
          <a:xfrm>
            <a:off x="8851414" y="2022517"/>
            <a:ext cx="15315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2" name="Google Shape;6972;p199"/>
          <p:cNvSpPr txBox="1"/>
          <p:nvPr/>
        </p:nvSpPr>
        <p:spPr>
          <a:xfrm>
            <a:off x="6369203" y="1333327"/>
            <a:ext cx="153154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3" name="Google Shape;6973;p199"/>
          <p:cNvSpPr/>
          <p:nvPr/>
        </p:nvSpPr>
        <p:spPr>
          <a:xfrm rot="-5400000">
            <a:off x="1684231" y="3545888"/>
            <a:ext cx="125904" cy="1363683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4" name="Google Shape;6974;p199"/>
          <p:cNvSpPr/>
          <p:nvPr/>
        </p:nvSpPr>
        <p:spPr>
          <a:xfrm flipH="1" rot="5400000">
            <a:off x="3104475" y="3479587"/>
            <a:ext cx="125904" cy="1496287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5" name="Google Shape;6975;p199"/>
          <p:cNvSpPr/>
          <p:nvPr/>
        </p:nvSpPr>
        <p:spPr>
          <a:xfrm>
            <a:off x="2346417" y="4146056"/>
            <a:ext cx="169779" cy="163349"/>
          </a:xfrm>
          <a:prstGeom prst="ellipse">
            <a:avLst/>
          </a:prstGeom>
          <a:solidFill>
            <a:srgbClr val="FFFFFF"/>
          </a:solidFill>
          <a:ln cap="flat" cmpd="sng" w="571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6" name="Google Shape;6976;p199"/>
          <p:cNvSpPr/>
          <p:nvPr/>
        </p:nvSpPr>
        <p:spPr>
          <a:xfrm rot="-5400000">
            <a:off x="3719288" y="2268557"/>
            <a:ext cx="125904" cy="1789193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7" name="Google Shape;6977;p199"/>
          <p:cNvSpPr/>
          <p:nvPr/>
        </p:nvSpPr>
        <p:spPr>
          <a:xfrm flipH="1" rot="5400000">
            <a:off x="5149839" y="2627198"/>
            <a:ext cx="125904" cy="1071914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8" name="Google Shape;6978;p199"/>
          <p:cNvSpPr/>
          <p:nvPr/>
        </p:nvSpPr>
        <p:spPr>
          <a:xfrm>
            <a:off x="4603970" y="3081482"/>
            <a:ext cx="169779" cy="163349"/>
          </a:xfrm>
          <a:prstGeom prst="ellipse">
            <a:avLst/>
          </a:prstGeom>
          <a:solidFill>
            <a:srgbClr val="FFFFFF"/>
          </a:solidFill>
          <a:ln cap="flat" cmpd="sng" w="571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9" name="Google Shape;6979;p199"/>
          <p:cNvSpPr/>
          <p:nvPr/>
        </p:nvSpPr>
        <p:spPr>
          <a:xfrm rot="-5400000">
            <a:off x="6567205" y="961977"/>
            <a:ext cx="125904" cy="212107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0" name="Google Shape;6980;p199"/>
          <p:cNvSpPr/>
          <p:nvPr/>
        </p:nvSpPr>
        <p:spPr>
          <a:xfrm flipH="1" rot="5400000">
            <a:off x="7997810" y="1663434"/>
            <a:ext cx="125904" cy="718168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1" name="Google Shape;6981;p199"/>
          <p:cNvSpPr/>
          <p:nvPr/>
        </p:nvSpPr>
        <p:spPr>
          <a:xfrm>
            <a:off x="7617826" y="1940843"/>
            <a:ext cx="169779" cy="163349"/>
          </a:xfrm>
          <a:prstGeom prst="ellipse">
            <a:avLst/>
          </a:prstGeom>
          <a:solidFill>
            <a:srgbClr val="FFFFFF"/>
          </a:solidFill>
          <a:ln cap="flat" cmpd="sng" w="571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2" name="Google Shape;6982;p199"/>
          <p:cNvSpPr/>
          <p:nvPr/>
        </p:nvSpPr>
        <p:spPr>
          <a:xfrm rot="-5400000">
            <a:off x="9352578" y="1467804"/>
            <a:ext cx="125904" cy="2507463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3" name="Google Shape;6983;p199"/>
          <p:cNvSpPr/>
          <p:nvPr/>
        </p:nvSpPr>
        <p:spPr>
          <a:xfrm flipH="1" rot="5400000">
            <a:off x="10785852" y="2541993"/>
            <a:ext cx="125904" cy="359082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4" name="Google Shape;6984;p199"/>
          <p:cNvSpPr/>
          <p:nvPr/>
        </p:nvSpPr>
        <p:spPr>
          <a:xfrm>
            <a:off x="10585414" y="2639864"/>
            <a:ext cx="169779" cy="163349"/>
          </a:xfrm>
          <a:prstGeom prst="ellipse">
            <a:avLst/>
          </a:prstGeom>
          <a:solidFill>
            <a:srgbClr val="FFFFFF"/>
          </a:solidFill>
          <a:ln cap="flat" cmpd="sng" w="571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5" name="Google Shape;6985;p199"/>
          <p:cNvSpPr/>
          <p:nvPr/>
        </p:nvSpPr>
        <p:spPr>
          <a:xfrm rot="-5400000">
            <a:off x="6852659" y="3598249"/>
            <a:ext cx="125904" cy="729048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6" name="Google Shape;6986;p199"/>
          <p:cNvSpPr/>
          <p:nvPr/>
        </p:nvSpPr>
        <p:spPr>
          <a:xfrm flipH="1" rot="5400000">
            <a:off x="8272535" y="2882263"/>
            <a:ext cx="125904" cy="216103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7" name="Google Shape;6987;p199"/>
          <p:cNvSpPr/>
          <p:nvPr/>
        </p:nvSpPr>
        <p:spPr>
          <a:xfrm>
            <a:off x="7171118" y="3881101"/>
            <a:ext cx="169779" cy="163349"/>
          </a:xfrm>
          <a:prstGeom prst="ellipse">
            <a:avLst/>
          </a:prstGeom>
          <a:solidFill>
            <a:srgbClr val="FFFFFF"/>
          </a:solidFill>
          <a:ln cap="flat" cmpd="sng" w="5715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8" name="Google Shape;6988;p199"/>
          <p:cNvSpPr txBox="1"/>
          <p:nvPr/>
        </p:nvSpPr>
        <p:spPr>
          <a:xfrm>
            <a:off x="1665736" y="3680710"/>
            <a:ext cx="1684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989" name="Google Shape;6989;p199"/>
          <p:cNvSpPr txBox="1"/>
          <p:nvPr/>
        </p:nvSpPr>
        <p:spPr>
          <a:xfrm>
            <a:off x="3491334" y="2683098"/>
            <a:ext cx="1684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990" name="Google Shape;6990;p199"/>
          <p:cNvSpPr txBox="1"/>
          <p:nvPr/>
        </p:nvSpPr>
        <p:spPr>
          <a:xfrm>
            <a:off x="7083312" y="3503405"/>
            <a:ext cx="1684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991" name="Google Shape;6991;p199"/>
          <p:cNvSpPr txBox="1"/>
          <p:nvPr/>
        </p:nvSpPr>
        <p:spPr>
          <a:xfrm>
            <a:off x="8774835" y="2292843"/>
            <a:ext cx="1684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6992" name="Google Shape;6992;p199"/>
          <p:cNvSpPr txBox="1"/>
          <p:nvPr/>
        </p:nvSpPr>
        <p:spPr>
          <a:xfrm>
            <a:off x="6292627" y="1603652"/>
            <a:ext cx="168470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"/>
          <p:cNvSpPr txBox="1"/>
          <p:nvPr/>
        </p:nvSpPr>
        <p:spPr>
          <a:xfrm>
            <a:off x="419099" y="2694530"/>
            <a:ext cx="11329205" cy="734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b="1"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48" name="Google Shape;48;p2"/>
          <p:cNvSpPr txBox="1"/>
          <p:nvPr/>
        </p:nvSpPr>
        <p:spPr>
          <a:xfrm>
            <a:off x="419099" y="3635858"/>
            <a:ext cx="11283166" cy="434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Qualitative Slides</a:t>
            </a:r>
            <a:endParaRPr/>
          </a:p>
        </p:txBody>
      </p:sp>
      <p:cxnSp>
        <p:nvCxnSpPr>
          <p:cNvPr id="49" name="Google Shape;49;p2"/>
          <p:cNvCxnSpPr/>
          <p:nvPr/>
        </p:nvCxnSpPr>
        <p:spPr>
          <a:xfrm>
            <a:off x="419099" y="3521558"/>
            <a:ext cx="11343363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2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550" name="Google Shape;550;p2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20"/>
          <p:cNvSpPr/>
          <p:nvPr/>
        </p:nvSpPr>
        <p:spPr>
          <a:xfrm flipH="1">
            <a:off x="3677721" y="2103282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2" name="Google Shape;552;p20"/>
          <p:cNvGrpSpPr/>
          <p:nvPr/>
        </p:nvGrpSpPr>
        <p:grpSpPr>
          <a:xfrm>
            <a:off x="4516845" y="2176486"/>
            <a:ext cx="3029019" cy="386409"/>
            <a:chOff x="4360893" y="2840540"/>
            <a:chExt cx="3017520" cy="384943"/>
          </a:xfrm>
        </p:grpSpPr>
        <p:sp>
          <p:nvSpPr>
            <p:cNvPr id="553" name="Google Shape;553;p20"/>
            <p:cNvSpPr txBox="1"/>
            <p:nvPr/>
          </p:nvSpPr>
          <p:spPr>
            <a:xfrm>
              <a:off x="4360893" y="30562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20"/>
            <p:cNvSpPr txBox="1"/>
            <p:nvPr/>
          </p:nvSpPr>
          <p:spPr>
            <a:xfrm>
              <a:off x="4360893" y="28405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5" name="Google Shape;555;p20"/>
          <p:cNvSpPr/>
          <p:nvPr/>
        </p:nvSpPr>
        <p:spPr>
          <a:xfrm>
            <a:off x="3677724" y="2962518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6" name="Google Shape;556;p20"/>
          <p:cNvGrpSpPr/>
          <p:nvPr/>
        </p:nvGrpSpPr>
        <p:grpSpPr>
          <a:xfrm>
            <a:off x="4516847" y="3035721"/>
            <a:ext cx="3029019" cy="386409"/>
            <a:chOff x="4360893" y="3678040"/>
            <a:chExt cx="3017520" cy="384943"/>
          </a:xfrm>
        </p:grpSpPr>
        <p:sp>
          <p:nvSpPr>
            <p:cNvPr id="557" name="Google Shape;557;p20"/>
            <p:cNvSpPr txBox="1"/>
            <p:nvPr/>
          </p:nvSpPr>
          <p:spPr>
            <a:xfrm>
              <a:off x="4360893" y="38937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0"/>
            <p:cNvSpPr txBox="1"/>
            <p:nvPr/>
          </p:nvSpPr>
          <p:spPr>
            <a:xfrm>
              <a:off x="4360893" y="36780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9" name="Google Shape;559;p20"/>
          <p:cNvSpPr/>
          <p:nvPr/>
        </p:nvSpPr>
        <p:spPr>
          <a:xfrm flipH="1">
            <a:off x="3677724" y="3821753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0" name="Google Shape;560;p20"/>
          <p:cNvGrpSpPr/>
          <p:nvPr/>
        </p:nvGrpSpPr>
        <p:grpSpPr>
          <a:xfrm>
            <a:off x="4516847" y="3894958"/>
            <a:ext cx="3029019" cy="386409"/>
            <a:chOff x="4360893" y="4557499"/>
            <a:chExt cx="3017520" cy="384943"/>
          </a:xfrm>
        </p:grpSpPr>
        <p:sp>
          <p:nvSpPr>
            <p:cNvPr id="561" name="Google Shape;561;p20"/>
            <p:cNvSpPr txBox="1"/>
            <p:nvPr/>
          </p:nvSpPr>
          <p:spPr>
            <a:xfrm>
              <a:off x="4360893" y="4773165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0"/>
            <p:cNvSpPr txBox="1"/>
            <p:nvPr/>
          </p:nvSpPr>
          <p:spPr>
            <a:xfrm>
              <a:off x="4360893" y="4557499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3" name="Google Shape;563;p20"/>
          <p:cNvSpPr/>
          <p:nvPr/>
        </p:nvSpPr>
        <p:spPr>
          <a:xfrm>
            <a:off x="3677724" y="1244046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4" name="Google Shape;564;p20"/>
          <p:cNvGrpSpPr/>
          <p:nvPr/>
        </p:nvGrpSpPr>
        <p:grpSpPr>
          <a:xfrm>
            <a:off x="4516847" y="1317248"/>
            <a:ext cx="3029019" cy="386409"/>
            <a:chOff x="4360893" y="2038828"/>
            <a:chExt cx="3017520" cy="384943"/>
          </a:xfrm>
        </p:grpSpPr>
        <p:sp>
          <p:nvSpPr>
            <p:cNvPr id="565" name="Google Shape;565;p20"/>
            <p:cNvSpPr txBox="1"/>
            <p:nvPr/>
          </p:nvSpPr>
          <p:spPr>
            <a:xfrm>
              <a:off x="4360893" y="225449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0"/>
            <p:cNvSpPr txBox="1"/>
            <p:nvPr/>
          </p:nvSpPr>
          <p:spPr>
            <a:xfrm>
              <a:off x="4360893" y="203882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67" name="Google Shape;567;p20"/>
          <p:cNvSpPr/>
          <p:nvPr/>
        </p:nvSpPr>
        <p:spPr>
          <a:xfrm>
            <a:off x="7667384" y="1244045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8" name="Google Shape;568;p20"/>
          <p:cNvGrpSpPr/>
          <p:nvPr/>
        </p:nvGrpSpPr>
        <p:grpSpPr>
          <a:xfrm>
            <a:off x="8535439" y="1317028"/>
            <a:ext cx="3029020" cy="386410"/>
            <a:chOff x="8686149" y="2038828"/>
            <a:chExt cx="3017520" cy="384943"/>
          </a:xfrm>
        </p:grpSpPr>
        <p:sp>
          <p:nvSpPr>
            <p:cNvPr id="569" name="Google Shape;569;p20"/>
            <p:cNvSpPr txBox="1"/>
            <p:nvPr/>
          </p:nvSpPr>
          <p:spPr>
            <a:xfrm>
              <a:off x="8686149" y="225449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20"/>
            <p:cNvSpPr txBox="1"/>
            <p:nvPr/>
          </p:nvSpPr>
          <p:spPr>
            <a:xfrm>
              <a:off x="8686149" y="203882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1" name="Google Shape;571;p20"/>
          <p:cNvSpPr/>
          <p:nvPr/>
        </p:nvSpPr>
        <p:spPr>
          <a:xfrm>
            <a:off x="7667384" y="2103281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2" name="Google Shape;572;p20"/>
          <p:cNvGrpSpPr/>
          <p:nvPr/>
        </p:nvGrpSpPr>
        <p:grpSpPr>
          <a:xfrm>
            <a:off x="8535439" y="2176264"/>
            <a:ext cx="3029020" cy="386410"/>
            <a:chOff x="8686149" y="2840540"/>
            <a:chExt cx="3017520" cy="384943"/>
          </a:xfrm>
        </p:grpSpPr>
        <p:sp>
          <p:nvSpPr>
            <p:cNvPr id="573" name="Google Shape;573;p20"/>
            <p:cNvSpPr txBox="1"/>
            <p:nvPr/>
          </p:nvSpPr>
          <p:spPr>
            <a:xfrm>
              <a:off x="8686149" y="30562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4" name="Google Shape;574;p20"/>
            <p:cNvSpPr txBox="1"/>
            <p:nvPr/>
          </p:nvSpPr>
          <p:spPr>
            <a:xfrm>
              <a:off x="8686149" y="28405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5" name="Google Shape;575;p20"/>
          <p:cNvSpPr/>
          <p:nvPr/>
        </p:nvSpPr>
        <p:spPr>
          <a:xfrm>
            <a:off x="7667384" y="3490198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6" name="Google Shape;576;p20"/>
          <p:cNvGrpSpPr/>
          <p:nvPr/>
        </p:nvGrpSpPr>
        <p:grpSpPr>
          <a:xfrm>
            <a:off x="8535439" y="3563180"/>
            <a:ext cx="3029020" cy="386410"/>
            <a:chOff x="8686149" y="3982840"/>
            <a:chExt cx="3017520" cy="384943"/>
          </a:xfrm>
        </p:grpSpPr>
        <p:sp>
          <p:nvSpPr>
            <p:cNvPr id="577" name="Google Shape;577;p20"/>
            <p:cNvSpPr txBox="1"/>
            <p:nvPr/>
          </p:nvSpPr>
          <p:spPr>
            <a:xfrm>
              <a:off x="8686149" y="4198506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20"/>
            <p:cNvSpPr txBox="1"/>
            <p:nvPr/>
          </p:nvSpPr>
          <p:spPr>
            <a:xfrm>
              <a:off x="8686149" y="3982840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9" name="Google Shape;579;p20"/>
          <p:cNvSpPr/>
          <p:nvPr/>
        </p:nvSpPr>
        <p:spPr>
          <a:xfrm>
            <a:off x="7667384" y="4349434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0" name="Google Shape;580;p20"/>
          <p:cNvGrpSpPr/>
          <p:nvPr/>
        </p:nvGrpSpPr>
        <p:grpSpPr>
          <a:xfrm>
            <a:off x="8535439" y="4422417"/>
            <a:ext cx="3029020" cy="386410"/>
            <a:chOff x="8686149" y="4862299"/>
            <a:chExt cx="3017520" cy="384943"/>
          </a:xfrm>
        </p:grpSpPr>
        <p:sp>
          <p:nvSpPr>
            <p:cNvPr id="581" name="Google Shape;581;p20"/>
            <p:cNvSpPr txBox="1"/>
            <p:nvPr/>
          </p:nvSpPr>
          <p:spPr>
            <a:xfrm>
              <a:off x="8686149" y="5077965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20"/>
            <p:cNvSpPr txBox="1"/>
            <p:nvPr/>
          </p:nvSpPr>
          <p:spPr>
            <a:xfrm>
              <a:off x="8686149" y="4862299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3" name="Google Shape;583;p20"/>
          <p:cNvSpPr/>
          <p:nvPr/>
        </p:nvSpPr>
        <p:spPr>
          <a:xfrm>
            <a:off x="3677724" y="5208225"/>
            <a:ext cx="532818" cy="53281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4" name="Google Shape;584;p20"/>
          <p:cNvGrpSpPr/>
          <p:nvPr/>
        </p:nvGrpSpPr>
        <p:grpSpPr>
          <a:xfrm>
            <a:off x="4516847" y="5281428"/>
            <a:ext cx="3029019" cy="386409"/>
            <a:chOff x="4360893" y="5696988"/>
            <a:chExt cx="3017520" cy="384943"/>
          </a:xfrm>
        </p:grpSpPr>
        <p:sp>
          <p:nvSpPr>
            <p:cNvPr id="585" name="Google Shape;585;p20"/>
            <p:cNvSpPr txBox="1"/>
            <p:nvPr/>
          </p:nvSpPr>
          <p:spPr>
            <a:xfrm>
              <a:off x="4360893" y="591265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0"/>
            <p:cNvSpPr txBox="1"/>
            <p:nvPr/>
          </p:nvSpPr>
          <p:spPr>
            <a:xfrm>
              <a:off x="4360893" y="569698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7" name="Google Shape;587;p20"/>
          <p:cNvSpPr/>
          <p:nvPr/>
        </p:nvSpPr>
        <p:spPr>
          <a:xfrm>
            <a:off x="7667384" y="5208669"/>
            <a:ext cx="531942" cy="53237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200" lIns="45200" spcFirstLastPara="1" rIns="45200" wrap="square" tIns="452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8" name="Google Shape;588;p20"/>
          <p:cNvGrpSpPr/>
          <p:nvPr/>
        </p:nvGrpSpPr>
        <p:grpSpPr>
          <a:xfrm>
            <a:off x="8535439" y="5281652"/>
            <a:ext cx="3029020" cy="386410"/>
            <a:chOff x="8686149" y="5696988"/>
            <a:chExt cx="3017520" cy="384943"/>
          </a:xfrm>
        </p:grpSpPr>
        <p:sp>
          <p:nvSpPr>
            <p:cNvPr id="589" name="Google Shape;589;p20"/>
            <p:cNvSpPr txBox="1"/>
            <p:nvPr/>
          </p:nvSpPr>
          <p:spPr>
            <a:xfrm>
              <a:off x="8686149" y="5912654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0" name="Google Shape;590;p20"/>
            <p:cNvSpPr txBox="1"/>
            <p:nvPr/>
          </p:nvSpPr>
          <p:spPr>
            <a:xfrm>
              <a:off x="8686149" y="5696988"/>
              <a:ext cx="3017520" cy="1692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1" name="Google Shape;591;p20"/>
          <p:cNvSpPr txBox="1"/>
          <p:nvPr/>
        </p:nvSpPr>
        <p:spPr>
          <a:xfrm>
            <a:off x="3509690" y="4680989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----- Lunch Break -----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20"/>
          <p:cNvSpPr txBox="1"/>
          <p:nvPr/>
        </p:nvSpPr>
        <p:spPr>
          <a:xfrm>
            <a:off x="7677486" y="2962518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----- Coffee Break -----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20"/>
          <p:cNvSpPr/>
          <p:nvPr/>
        </p:nvSpPr>
        <p:spPr>
          <a:xfrm>
            <a:off x="627542" y="1244045"/>
            <a:ext cx="2901854" cy="449699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20"/>
          <p:cNvSpPr txBox="1"/>
          <p:nvPr/>
        </p:nvSpPr>
        <p:spPr>
          <a:xfrm>
            <a:off x="673755" y="2802094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Date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20"/>
          <p:cNvSpPr txBox="1"/>
          <p:nvPr/>
        </p:nvSpPr>
        <p:spPr>
          <a:xfrm>
            <a:off x="673755" y="3929614"/>
            <a:ext cx="2753655" cy="25338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20"/>
          <p:cNvSpPr txBox="1"/>
          <p:nvPr/>
        </p:nvSpPr>
        <p:spPr>
          <a:xfrm>
            <a:off x="673755" y="3369325"/>
            <a:ext cx="2753655" cy="28505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97" name="Google Shape;597;p20"/>
          <p:cNvCxnSpPr/>
          <p:nvPr/>
        </p:nvCxnSpPr>
        <p:spPr>
          <a:xfrm>
            <a:off x="627542" y="3161011"/>
            <a:ext cx="2901854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598" name="Google Shape;598;p20"/>
          <p:cNvCxnSpPr/>
          <p:nvPr/>
        </p:nvCxnSpPr>
        <p:spPr>
          <a:xfrm>
            <a:off x="627542" y="3824077"/>
            <a:ext cx="2901854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96" name="Shape 6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7" name="Google Shape;6997;p20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Case Study</a:t>
            </a:r>
            <a:endParaRPr/>
          </a:p>
        </p:txBody>
      </p:sp>
      <p:sp>
        <p:nvSpPr>
          <p:cNvPr id="6998" name="Google Shape;6998;p20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9" name="Google Shape;6999;p200"/>
          <p:cNvSpPr/>
          <p:nvPr/>
        </p:nvSpPr>
        <p:spPr>
          <a:xfrm>
            <a:off x="714254" y="2228736"/>
            <a:ext cx="586706" cy="584299"/>
          </a:xfrm>
          <a:custGeom>
            <a:rect b="b" l="l" r="r" t="t"/>
            <a:pathLst>
              <a:path extrusionOk="0" h="3636" w="3657">
                <a:moveTo>
                  <a:pt x="1829" y="123"/>
                </a:moveTo>
                <a:lnTo>
                  <a:pt x="1716" y="128"/>
                </a:lnTo>
                <a:lnTo>
                  <a:pt x="1606" y="138"/>
                </a:lnTo>
                <a:lnTo>
                  <a:pt x="1498" y="156"/>
                </a:lnTo>
                <a:lnTo>
                  <a:pt x="1393" y="180"/>
                </a:lnTo>
                <a:lnTo>
                  <a:pt x="1290" y="211"/>
                </a:lnTo>
                <a:lnTo>
                  <a:pt x="1190" y="247"/>
                </a:lnTo>
                <a:lnTo>
                  <a:pt x="1093" y="289"/>
                </a:lnTo>
                <a:lnTo>
                  <a:pt x="999" y="338"/>
                </a:lnTo>
                <a:lnTo>
                  <a:pt x="909" y="392"/>
                </a:lnTo>
                <a:lnTo>
                  <a:pt x="823" y="452"/>
                </a:lnTo>
                <a:lnTo>
                  <a:pt x="739" y="515"/>
                </a:lnTo>
                <a:lnTo>
                  <a:pt x="661" y="584"/>
                </a:lnTo>
                <a:lnTo>
                  <a:pt x="588" y="658"/>
                </a:lnTo>
                <a:lnTo>
                  <a:pt x="518" y="736"/>
                </a:lnTo>
                <a:lnTo>
                  <a:pt x="453" y="818"/>
                </a:lnTo>
                <a:lnTo>
                  <a:pt x="393" y="904"/>
                </a:lnTo>
                <a:lnTo>
                  <a:pt x="340" y="994"/>
                </a:lnTo>
                <a:lnTo>
                  <a:pt x="291" y="1087"/>
                </a:lnTo>
                <a:lnTo>
                  <a:pt x="248" y="1184"/>
                </a:lnTo>
                <a:lnTo>
                  <a:pt x="211" y="1283"/>
                </a:lnTo>
                <a:lnTo>
                  <a:pt x="180" y="1385"/>
                </a:lnTo>
                <a:lnTo>
                  <a:pt x="155" y="1490"/>
                </a:lnTo>
                <a:lnTo>
                  <a:pt x="138" y="1597"/>
                </a:lnTo>
                <a:lnTo>
                  <a:pt x="127" y="1707"/>
                </a:lnTo>
                <a:lnTo>
                  <a:pt x="124" y="1818"/>
                </a:lnTo>
                <a:lnTo>
                  <a:pt x="127" y="1929"/>
                </a:lnTo>
                <a:lnTo>
                  <a:pt x="138" y="2038"/>
                </a:lnTo>
                <a:lnTo>
                  <a:pt x="155" y="2145"/>
                </a:lnTo>
                <a:lnTo>
                  <a:pt x="180" y="2250"/>
                </a:lnTo>
                <a:lnTo>
                  <a:pt x="211" y="2353"/>
                </a:lnTo>
                <a:lnTo>
                  <a:pt x="248" y="2453"/>
                </a:lnTo>
                <a:lnTo>
                  <a:pt x="291" y="2548"/>
                </a:lnTo>
                <a:lnTo>
                  <a:pt x="340" y="2642"/>
                </a:lnTo>
                <a:lnTo>
                  <a:pt x="393" y="2732"/>
                </a:lnTo>
                <a:lnTo>
                  <a:pt x="453" y="2818"/>
                </a:lnTo>
                <a:lnTo>
                  <a:pt x="518" y="2900"/>
                </a:lnTo>
                <a:lnTo>
                  <a:pt x="588" y="2978"/>
                </a:lnTo>
                <a:lnTo>
                  <a:pt x="661" y="3052"/>
                </a:lnTo>
                <a:lnTo>
                  <a:pt x="739" y="3121"/>
                </a:lnTo>
                <a:lnTo>
                  <a:pt x="823" y="3185"/>
                </a:lnTo>
                <a:lnTo>
                  <a:pt x="909" y="3244"/>
                </a:lnTo>
                <a:lnTo>
                  <a:pt x="999" y="3298"/>
                </a:lnTo>
                <a:lnTo>
                  <a:pt x="1093" y="3346"/>
                </a:lnTo>
                <a:lnTo>
                  <a:pt x="1190" y="3389"/>
                </a:lnTo>
                <a:lnTo>
                  <a:pt x="1290" y="3426"/>
                </a:lnTo>
                <a:lnTo>
                  <a:pt x="1393" y="3456"/>
                </a:lnTo>
                <a:lnTo>
                  <a:pt x="1498" y="3480"/>
                </a:lnTo>
                <a:lnTo>
                  <a:pt x="1606" y="3497"/>
                </a:lnTo>
                <a:lnTo>
                  <a:pt x="1716" y="3509"/>
                </a:lnTo>
                <a:lnTo>
                  <a:pt x="1829" y="3512"/>
                </a:lnTo>
                <a:lnTo>
                  <a:pt x="1940" y="3509"/>
                </a:lnTo>
                <a:lnTo>
                  <a:pt x="2050" y="3497"/>
                </a:lnTo>
                <a:lnTo>
                  <a:pt x="2158" y="3480"/>
                </a:lnTo>
                <a:lnTo>
                  <a:pt x="2263" y="3456"/>
                </a:lnTo>
                <a:lnTo>
                  <a:pt x="2366" y="3426"/>
                </a:lnTo>
                <a:lnTo>
                  <a:pt x="2467" y="3389"/>
                </a:lnTo>
                <a:lnTo>
                  <a:pt x="2563" y="3346"/>
                </a:lnTo>
                <a:lnTo>
                  <a:pt x="2657" y="3298"/>
                </a:lnTo>
                <a:lnTo>
                  <a:pt x="2748" y="3244"/>
                </a:lnTo>
                <a:lnTo>
                  <a:pt x="2835" y="3185"/>
                </a:lnTo>
                <a:lnTo>
                  <a:pt x="2917" y="3121"/>
                </a:lnTo>
                <a:lnTo>
                  <a:pt x="2996" y="3052"/>
                </a:lnTo>
                <a:lnTo>
                  <a:pt x="3070" y="2978"/>
                </a:lnTo>
                <a:lnTo>
                  <a:pt x="3139" y="2900"/>
                </a:lnTo>
                <a:lnTo>
                  <a:pt x="3204" y="2818"/>
                </a:lnTo>
                <a:lnTo>
                  <a:pt x="3263" y="2732"/>
                </a:lnTo>
                <a:lnTo>
                  <a:pt x="3318" y="2642"/>
                </a:lnTo>
                <a:lnTo>
                  <a:pt x="3367" y="2548"/>
                </a:lnTo>
                <a:lnTo>
                  <a:pt x="3409" y="2453"/>
                </a:lnTo>
                <a:lnTo>
                  <a:pt x="3447" y="2353"/>
                </a:lnTo>
                <a:lnTo>
                  <a:pt x="3477" y="2250"/>
                </a:lnTo>
                <a:lnTo>
                  <a:pt x="3501" y="2145"/>
                </a:lnTo>
                <a:lnTo>
                  <a:pt x="3520" y="2038"/>
                </a:lnTo>
                <a:lnTo>
                  <a:pt x="3530" y="1929"/>
                </a:lnTo>
                <a:lnTo>
                  <a:pt x="3533" y="1818"/>
                </a:lnTo>
                <a:lnTo>
                  <a:pt x="3530" y="1707"/>
                </a:lnTo>
                <a:lnTo>
                  <a:pt x="3520" y="1597"/>
                </a:lnTo>
                <a:lnTo>
                  <a:pt x="3501" y="1490"/>
                </a:lnTo>
                <a:lnTo>
                  <a:pt x="3477" y="1385"/>
                </a:lnTo>
                <a:lnTo>
                  <a:pt x="3447" y="1283"/>
                </a:lnTo>
                <a:lnTo>
                  <a:pt x="3409" y="1184"/>
                </a:lnTo>
                <a:lnTo>
                  <a:pt x="3367" y="1087"/>
                </a:lnTo>
                <a:lnTo>
                  <a:pt x="3318" y="994"/>
                </a:lnTo>
                <a:lnTo>
                  <a:pt x="3263" y="904"/>
                </a:lnTo>
                <a:lnTo>
                  <a:pt x="3204" y="818"/>
                </a:lnTo>
                <a:lnTo>
                  <a:pt x="3139" y="736"/>
                </a:lnTo>
                <a:lnTo>
                  <a:pt x="3070" y="658"/>
                </a:lnTo>
                <a:lnTo>
                  <a:pt x="2996" y="584"/>
                </a:lnTo>
                <a:lnTo>
                  <a:pt x="2917" y="515"/>
                </a:lnTo>
                <a:lnTo>
                  <a:pt x="2835" y="452"/>
                </a:lnTo>
                <a:lnTo>
                  <a:pt x="2748" y="392"/>
                </a:lnTo>
                <a:lnTo>
                  <a:pt x="2657" y="338"/>
                </a:lnTo>
                <a:lnTo>
                  <a:pt x="2563" y="289"/>
                </a:lnTo>
                <a:lnTo>
                  <a:pt x="2467" y="247"/>
                </a:lnTo>
                <a:lnTo>
                  <a:pt x="2366" y="211"/>
                </a:lnTo>
                <a:lnTo>
                  <a:pt x="2263" y="180"/>
                </a:lnTo>
                <a:lnTo>
                  <a:pt x="2158" y="156"/>
                </a:lnTo>
                <a:lnTo>
                  <a:pt x="2050" y="138"/>
                </a:lnTo>
                <a:lnTo>
                  <a:pt x="1940" y="128"/>
                </a:lnTo>
                <a:lnTo>
                  <a:pt x="1829" y="123"/>
                </a:lnTo>
                <a:close/>
                <a:moveTo>
                  <a:pt x="1829" y="0"/>
                </a:moveTo>
                <a:lnTo>
                  <a:pt x="1943" y="5"/>
                </a:lnTo>
                <a:lnTo>
                  <a:pt x="2058" y="15"/>
                </a:lnTo>
                <a:lnTo>
                  <a:pt x="2169" y="32"/>
                </a:lnTo>
                <a:lnTo>
                  <a:pt x="2278" y="57"/>
                </a:lnTo>
                <a:lnTo>
                  <a:pt x="2385" y="87"/>
                </a:lnTo>
                <a:lnTo>
                  <a:pt x="2489" y="123"/>
                </a:lnTo>
                <a:lnTo>
                  <a:pt x="2590" y="166"/>
                </a:lnTo>
                <a:lnTo>
                  <a:pt x="2687" y="214"/>
                </a:lnTo>
                <a:lnTo>
                  <a:pt x="2782" y="267"/>
                </a:lnTo>
                <a:lnTo>
                  <a:pt x="2873" y="327"/>
                </a:lnTo>
                <a:lnTo>
                  <a:pt x="2960" y="391"/>
                </a:lnTo>
                <a:lnTo>
                  <a:pt x="3042" y="460"/>
                </a:lnTo>
                <a:lnTo>
                  <a:pt x="3121" y="533"/>
                </a:lnTo>
                <a:lnTo>
                  <a:pt x="3195" y="612"/>
                </a:lnTo>
                <a:lnTo>
                  <a:pt x="3265" y="695"/>
                </a:lnTo>
                <a:lnTo>
                  <a:pt x="3329" y="781"/>
                </a:lnTo>
                <a:lnTo>
                  <a:pt x="3389" y="871"/>
                </a:lnTo>
                <a:lnTo>
                  <a:pt x="3443" y="964"/>
                </a:lnTo>
                <a:lnTo>
                  <a:pt x="3492" y="1062"/>
                </a:lnTo>
                <a:lnTo>
                  <a:pt x="3535" y="1162"/>
                </a:lnTo>
                <a:lnTo>
                  <a:pt x="3571" y="1266"/>
                </a:lnTo>
                <a:lnTo>
                  <a:pt x="3602" y="1372"/>
                </a:lnTo>
                <a:lnTo>
                  <a:pt x="3626" y="1480"/>
                </a:lnTo>
                <a:lnTo>
                  <a:pt x="3644" y="1590"/>
                </a:lnTo>
                <a:lnTo>
                  <a:pt x="3654" y="1703"/>
                </a:lnTo>
                <a:lnTo>
                  <a:pt x="3657" y="1818"/>
                </a:lnTo>
                <a:lnTo>
                  <a:pt x="3654" y="1932"/>
                </a:lnTo>
                <a:lnTo>
                  <a:pt x="3644" y="2045"/>
                </a:lnTo>
                <a:lnTo>
                  <a:pt x="3626" y="2157"/>
                </a:lnTo>
                <a:lnTo>
                  <a:pt x="3602" y="2265"/>
                </a:lnTo>
                <a:lnTo>
                  <a:pt x="3571" y="2371"/>
                </a:lnTo>
                <a:lnTo>
                  <a:pt x="3535" y="2475"/>
                </a:lnTo>
                <a:lnTo>
                  <a:pt x="3492" y="2575"/>
                </a:lnTo>
                <a:lnTo>
                  <a:pt x="3443" y="2672"/>
                </a:lnTo>
                <a:lnTo>
                  <a:pt x="3389" y="2766"/>
                </a:lnTo>
                <a:lnTo>
                  <a:pt x="3329" y="2856"/>
                </a:lnTo>
                <a:lnTo>
                  <a:pt x="3265" y="2942"/>
                </a:lnTo>
                <a:lnTo>
                  <a:pt x="3195" y="3024"/>
                </a:lnTo>
                <a:lnTo>
                  <a:pt x="3121" y="3102"/>
                </a:lnTo>
                <a:lnTo>
                  <a:pt x="3042" y="3176"/>
                </a:lnTo>
                <a:lnTo>
                  <a:pt x="2960" y="3245"/>
                </a:lnTo>
                <a:lnTo>
                  <a:pt x="2873" y="3310"/>
                </a:lnTo>
                <a:lnTo>
                  <a:pt x="2782" y="3368"/>
                </a:lnTo>
                <a:lnTo>
                  <a:pt x="2687" y="3422"/>
                </a:lnTo>
                <a:lnTo>
                  <a:pt x="2590" y="3471"/>
                </a:lnTo>
                <a:lnTo>
                  <a:pt x="2489" y="3513"/>
                </a:lnTo>
                <a:lnTo>
                  <a:pt x="2385" y="3549"/>
                </a:lnTo>
                <a:lnTo>
                  <a:pt x="2278" y="3580"/>
                </a:lnTo>
                <a:lnTo>
                  <a:pt x="2169" y="3604"/>
                </a:lnTo>
                <a:lnTo>
                  <a:pt x="2058" y="3622"/>
                </a:lnTo>
                <a:lnTo>
                  <a:pt x="1943" y="3632"/>
                </a:lnTo>
                <a:lnTo>
                  <a:pt x="1829" y="3636"/>
                </a:lnTo>
                <a:lnTo>
                  <a:pt x="1713" y="3632"/>
                </a:lnTo>
                <a:lnTo>
                  <a:pt x="1599" y="3622"/>
                </a:lnTo>
                <a:lnTo>
                  <a:pt x="1488" y="3604"/>
                </a:lnTo>
                <a:lnTo>
                  <a:pt x="1379" y="3580"/>
                </a:lnTo>
                <a:lnTo>
                  <a:pt x="1272" y="3549"/>
                </a:lnTo>
                <a:lnTo>
                  <a:pt x="1168" y="3513"/>
                </a:lnTo>
                <a:lnTo>
                  <a:pt x="1067" y="3471"/>
                </a:lnTo>
                <a:lnTo>
                  <a:pt x="969" y="3422"/>
                </a:lnTo>
                <a:lnTo>
                  <a:pt x="875" y="3368"/>
                </a:lnTo>
                <a:lnTo>
                  <a:pt x="785" y="3310"/>
                </a:lnTo>
                <a:lnTo>
                  <a:pt x="698" y="3245"/>
                </a:lnTo>
                <a:lnTo>
                  <a:pt x="614" y="3176"/>
                </a:lnTo>
                <a:lnTo>
                  <a:pt x="535" y="3102"/>
                </a:lnTo>
                <a:lnTo>
                  <a:pt x="461" y="3024"/>
                </a:lnTo>
                <a:lnTo>
                  <a:pt x="392" y="2942"/>
                </a:lnTo>
                <a:lnTo>
                  <a:pt x="328" y="2856"/>
                </a:lnTo>
                <a:lnTo>
                  <a:pt x="268" y="2766"/>
                </a:lnTo>
                <a:lnTo>
                  <a:pt x="214" y="2672"/>
                </a:lnTo>
                <a:lnTo>
                  <a:pt x="166" y="2575"/>
                </a:lnTo>
                <a:lnTo>
                  <a:pt x="123" y="2475"/>
                </a:lnTo>
                <a:lnTo>
                  <a:pt x="86" y="2371"/>
                </a:lnTo>
                <a:lnTo>
                  <a:pt x="56" y="2265"/>
                </a:lnTo>
                <a:lnTo>
                  <a:pt x="31" y="2157"/>
                </a:lnTo>
                <a:lnTo>
                  <a:pt x="14" y="2045"/>
                </a:lnTo>
                <a:lnTo>
                  <a:pt x="3" y="1932"/>
                </a:lnTo>
                <a:lnTo>
                  <a:pt x="0" y="1818"/>
                </a:lnTo>
                <a:lnTo>
                  <a:pt x="3" y="1703"/>
                </a:lnTo>
                <a:lnTo>
                  <a:pt x="14" y="1590"/>
                </a:lnTo>
                <a:lnTo>
                  <a:pt x="31" y="1480"/>
                </a:lnTo>
                <a:lnTo>
                  <a:pt x="56" y="1372"/>
                </a:lnTo>
                <a:lnTo>
                  <a:pt x="86" y="1266"/>
                </a:lnTo>
                <a:lnTo>
                  <a:pt x="123" y="1162"/>
                </a:lnTo>
                <a:lnTo>
                  <a:pt x="166" y="1062"/>
                </a:lnTo>
                <a:lnTo>
                  <a:pt x="214" y="964"/>
                </a:lnTo>
                <a:lnTo>
                  <a:pt x="268" y="871"/>
                </a:lnTo>
                <a:lnTo>
                  <a:pt x="328" y="781"/>
                </a:lnTo>
                <a:lnTo>
                  <a:pt x="392" y="695"/>
                </a:lnTo>
                <a:lnTo>
                  <a:pt x="461" y="612"/>
                </a:lnTo>
                <a:lnTo>
                  <a:pt x="535" y="533"/>
                </a:lnTo>
                <a:lnTo>
                  <a:pt x="614" y="460"/>
                </a:lnTo>
                <a:lnTo>
                  <a:pt x="698" y="391"/>
                </a:lnTo>
                <a:lnTo>
                  <a:pt x="785" y="327"/>
                </a:lnTo>
                <a:lnTo>
                  <a:pt x="875" y="267"/>
                </a:lnTo>
                <a:lnTo>
                  <a:pt x="969" y="214"/>
                </a:lnTo>
                <a:lnTo>
                  <a:pt x="1067" y="166"/>
                </a:lnTo>
                <a:lnTo>
                  <a:pt x="1168" y="123"/>
                </a:lnTo>
                <a:lnTo>
                  <a:pt x="1272" y="87"/>
                </a:lnTo>
                <a:lnTo>
                  <a:pt x="1379" y="57"/>
                </a:lnTo>
                <a:lnTo>
                  <a:pt x="1488" y="32"/>
                </a:lnTo>
                <a:lnTo>
                  <a:pt x="1599" y="15"/>
                </a:lnTo>
                <a:lnTo>
                  <a:pt x="1713" y="5"/>
                </a:lnTo>
                <a:lnTo>
                  <a:pt x="1829" y="0"/>
                </a:lnTo>
                <a:close/>
              </a:path>
            </a:pathLst>
          </a:custGeom>
          <a:solidFill>
            <a:schemeClr val="dk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0" name="Google Shape;7000;p200"/>
          <p:cNvSpPr/>
          <p:nvPr/>
        </p:nvSpPr>
        <p:spPr>
          <a:xfrm>
            <a:off x="714254" y="4310130"/>
            <a:ext cx="586706" cy="582473"/>
          </a:xfrm>
          <a:custGeom>
            <a:rect b="b" l="l" r="r" t="t"/>
            <a:pathLst>
              <a:path extrusionOk="0" h="3713" w="3740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dk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5025" lIns="150125" spcFirstLastPara="1" rIns="150125" wrap="square" tIns="75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1" name="Google Shape;7001;p200"/>
          <p:cNvSpPr txBox="1"/>
          <p:nvPr/>
        </p:nvSpPr>
        <p:spPr>
          <a:xfrm>
            <a:off x="1446809" y="2397772"/>
            <a:ext cx="1566539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7002" name="Google Shape;7002;p200"/>
          <p:cNvSpPr txBox="1"/>
          <p:nvPr/>
        </p:nvSpPr>
        <p:spPr>
          <a:xfrm>
            <a:off x="1446809" y="4478253"/>
            <a:ext cx="1566539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7003" name="Google Shape;7003;p200"/>
          <p:cNvSpPr txBox="1"/>
          <p:nvPr/>
        </p:nvSpPr>
        <p:spPr>
          <a:xfrm>
            <a:off x="714252" y="1690723"/>
            <a:ext cx="2415508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04A65"/>
              </a:buClr>
              <a:buSzPts val="20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7004" name="Google Shape;7004;p200"/>
          <p:cNvGraphicFramePr/>
          <p:nvPr/>
        </p:nvGraphicFramePr>
        <p:xfrm>
          <a:off x="3703570" y="1653050"/>
          <a:ext cx="7970270" cy="2677430"/>
        </p:xfrm>
        <a:graphic>
          <a:graphicData uri="http://schemas.openxmlformats.org/drawingml/2006/chart">
            <c:chart r:id="rId3"/>
          </a:graphicData>
        </a:graphic>
      </p:graphicFrame>
      <p:grpSp>
        <p:nvGrpSpPr>
          <p:cNvPr id="7005" name="Google Shape;7005;p200"/>
          <p:cNvGrpSpPr/>
          <p:nvPr/>
        </p:nvGrpSpPr>
        <p:grpSpPr>
          <a:xfrm>
            <a:off x="852503" y="2367072"/>
            <a:ext cx="310210" cy="307624"/>
            <a:chOff x="852503" y="2367072"/>
            <a:chExt cx="310210" cy="307624"/>
          </a:xfrm>
        </p:grpSpPr>
        <p:sp>
          <p:nvSpPr>
            <p:cNvPr id="7006" name="Google Shape;7006;p200"/>
            <p:cNvSpPr/>
            <p:nvPr/>
          </p:nvSpPr>
          <p:spPr>
            <a:xfrm>
              <a:off x="1065443" y="2577756"/>
              <a:ext cx="76237" cy="74968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7" name="Google Shape;7007;p200"/>
            <p:cNvSpPr/>
            <p:nvPr/>
          </p:nvSpPr>
          <p:spPr>
            <a:xfrm>
              <a:off x="855132" y="2369654"/>
              <a:ext cx="85440" cy="84016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8" name="Google Shape;7008;p200"/>
            <p:cNvSpPr/>
            <p:nvPr/>
          </p:nvSpPr>
          <p:spPr>
            <a:xfrm>
              <a:off x="852503" y="2414893"/>
              <a:ext cx="95955" cy="73675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9" name="Google Shape;7009;p200"/>
            <p:cNvSpPr/>
            <p:nvPr/>
          </p:nvSpPr>
          <p:spPr>
            <a:xfrm>
              <a:off x="901138" y="2367072"/>
              <a:ext cx="78867" cy="94355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0" name="Google Shape;7010;p200"/>
            <p:cNvSpPr/>
            <p:nvPr/>
          </p:nvSpPr>
          <p:spPr>
            <a:xfrm>
              <a:off x="939258" y="2473059"/>
              <a:ext cx="48634" cy="45239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1" name="Google Shape;7011;p200"/>
            <p:cNvSpPr/>
            <p:nvPr/>
          </p:nvSpPr>
          <p:spPr>
            <a:xfrm>
              <a:off x="1011553" y="2544150"/>
              <a:ext cx="49949" cy="47824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2" name="Google Shape;7012;p200"/>
            <p:cNvSpPr/>
            <p:nvPr/>
          </p:nvSpPr>
          <p:spPr>
            <a:xfrm>
              <a:off x="958974" y="2453669"/>
              <a:ext cx="122243" cy="120207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3" name="Google Shape;7013;p200"/>
            <p:cNvSpPr/>
            <p:nvPr/>
          </p:nvSpPr>
          <p:spPr>
            <a:xfrm>
              <a:off x="1039155" y="2551904"/>
              <a:ext cx="123558" cy="122792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4" name="Google Shape;7014;p200"/>
            <p:cNvSpPr/>
            <p:nvPr/>
          </p:nvSpPr>
          <p:spPr>
            <a:xfrm>
              <a:off x="998407" y="2379994"/>
              <a:ext cx="153789" cy="153813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5" name="Google Shape;7015;p200"/>
            <p:cNvSpPr/>
            <p:nvPr/>
          </p:nvSpPr>
          <p:spPr>
            <a:xfrm>
              <a:off x="856447" y="2526055"/>
              <a:ext cx="149848" cy="143472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6" name="Google Shape;7016;p200"/>
            <p:cNvSpPr/>
            <p:nvPr/>
          </p:nvSpPr>
          <p:spPr>
            <a:xfrm>
              <a:off x="962916" y="2509249"/>
              <a:ext cx="60466" cy="56874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7" name="Google Shape;7017;p200"/>
            <p:cNvSpPr/>
            <p:nvPr/>
          </p:nvSpPr>
          <p:spPr>
            <a:xfrm>
              <a:off x="1127223" y="2379997"/>
              <a:ext cx="26289" cy="25850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018" name="Google Shape;7018;p200"/>
          <p:cNvGrpSpPr/>
          <p:nvPr/>
        </p:nvGrpSpPr>
        <p:grpSpPr>
          <a:xfrm>
            <a:off x="863016" y="4455330"/>
            <a:ext cx="289178" cy="292066"/>
            <a:chOff x="863016" y="4455330"/>
            <a:chExt cx="289178" cy="292066"/>
          </a:xfrm>
        </p:grpSpPr>
        <p:sp>
          <p:nvSpPr>
            <p:cNvPr id="7019" name="Google Shape;7019;p200"/>
            <p:cNvSpPr/>
            <p:nvPr/>
          </p:nvSpPr>
          <p:spPr>
            <a:xfrm>
              <a:off x="863016" y="4455330"/>
              <a:ext cx="225559" cy="228450"/>
            </a:xfrm>
            <a:custGeom>
              <a:rect b="b" l="l" r="r" t="t"/>
              <a:pathLst>
                <a:path extrusionOk="0" h="285" w="285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0" name="Google Shape;7020;p200"/>
            <p:cNvSpPr/>
            <p:nvPr/>
          </p:nvSpPr>
          <p:spPr>
            <a:xfrm>
              <a:off x="1036522" y="4628832"/>
              <a:ext cx="115672" cy="118564"/>
            </a:xfrm>
            <a:custGeom>
              <a:rect b="b" l="l" r="r" t="t"/>
              <a:pathLst>
                <a:path extrusionOk="0" h="146" w="145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1" name="Google Shape;7021;p200"/>
            <p:cNvSpPr/>
            <p:nvPr/>
          </p:nvSpPr>
          <p:spPr>
            <a:xfrm>
              <a:off x="900608" y="4492919"/>
              <a:ext cx="80971" cy="80971"/>
            </a:xfrm>
            <a:custGeom>
              <a:rect b="b" l="l" r="r" t="t"/>
              <a:pathLst>
                <a:path extrusionOk="0" h="100" w="99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22" name="Google Shape;7022;p200"/>
          <p:cNvSpPr/>
          <p:nvPr/>
        </p:nvSpPr>
        <p:spPr>
          <a:xfrm>
            <a:off x="3645364" y="4497492"/>
            <a:ext cx="8028476" cy="117170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3" name="Google Shape;7023;p200"/>
          <p:cNvSpPr/>
          <p:nvPr/>
        </p:nvSpPr>
        <p:spPr>
          <a:xfrm>
            <a:off x="3736285" y="5226653"/>
            <a:ext cx="27214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4" name="Google Shape;7024;p200"/>
          <p:cNvSpPr/>
          <p:nvPr/>
        </p:nvSpPr>
        <p:spPr>
          <a:xfrm>
            <a:off x="4242541" y="4705077"/>
            <a:ext cx="221514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5" name="Google Shape;7025;p200"/>
          <p:cNvSpPr/>
          <p:nvPr/>
        </p:nvSpPr>
        <p:spPr>
          <a:xfrm>
            <a:off x="3929827" y="4651245"/>
            <a:ext cx="59938" cy="63315"/>
          </a:xfrm>
          <a:custGeom>
            <a:rect b="b" l="l" r="r" t="t"/>
            <a:pathLst>
              <a:path extrusionOk="0" h="79" w="78">
                <a:moveTo>
                  <a:pt x="39" y="79"/>
                </a:moveTo>
                <a:cubicBezTo>
                  <a:pt x="17" y="79"/>
                  <a:pt x="0" y="61"/>
                  <a:pt x="0" y="40"/>
                </a:cubicBezTo>
                <a:cubicBezTo>
                  <a:pt x="0" y="18"/>
                  <a:pt x="17" y="0"/>
                  <a:pt x="39" y="0"/>
                </a:cubicBezTo>
                <a:cubicBezTo>
                  <a:pt x="60" y="0"/>
                  <a:pt x="78" y="18"/>
                  <a:pt x="78" y="40"/>
                </a:cubicBezTo>
                <a:cubicBezTo>
                  <a:pt x="78" y="61"/>
                  <a:pt x="60" y="79"/>
                  <a:pt x="39" y="79"/>
                </a:cubicBezTo>
                <a:close/>
                <a:moveTo>
                  <a:pt x="39" y="13"/>
                </a:moveTo>
                <a:cubicBezTo>
                  <a:pt x="24" y="13"/>
                  <a:pt x="12" y="25"/>
                  <a:pt x="12" y="40"/>
                </a:cubicBezTo>
                <a:cubicBezTo>
                  <a:pt x="12" y="54"/>
                  <a:pt x="24" y="66"/>
                  <a:pt x="39" y="66"/>
                </a:cubicBezTo>
                <a:cubicBezTo>
                  <a:pt x="54" y="66"/>
                  <a:pt x="66" y="54"/>
                  <a:pt x="66" y="40"/>
                </a:cubicBezTo>
                <a:cubicBezTo>
                  <a:pt x="66" y="25"/>
                  <a:pt x="54" y="13"/>
                  <a:pt x="39" y="1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6" name="Google Shape;7026;p200"/>
          <p:cNvSpPr/>
          <p:nvPr/>
        </p:nvSpPr>
        <p:spPr>
          <a:xfrm>
            <a:off x="3787117" y="4746218"/>
            <a:ext cx="111313" cy="247503"/>
          </a:xfrm>
          <a:custGeom>
            <a:rect b="b" l="l" r="r" t="t"/>
            <a:pathLst>
              <a:path extrusionOk="0" h="311" w="139">
                <a:moveTo>
                  <a:pt x="110" y="311"/>
                </a:moveTo>
                <a:cubicBezTo>
                  <a:pt x="101" y="311"/>
                  <a:pt x="93" y="306"/>
                  <a:pt x="87" y="300"/>
                </a:cubicBezTo>
                <a:cubicBezTo>
                  <a:pt x="82" y="306"/>
                  <a:pt x="74" y="311"/>
                  <a:pt x="65" y="311"/>
                </a:cubicBezTo>
                <a:cubicBezTo>
                  <a:pt x="49" y="311"/>
                  <a:pt x="36" y="298"/>
                  <a:pt x="36" y="282"/>
                </a:cubicBezTo>
                <a:cubicBezTo>
                  <a:pt x="36" y="158"/>
                  <a:pt x="36" y="158"/>
                  <a:pt x="36" y="158"/>
                </a:cubicBezTo>
                <a:cubicBezTo>
                  <a:pt x="33" y="160"/>
                  <a:pt x="30" y="161"/>
                  <a:pt x="26" y="161"/>
                </a:cubicBezTo>
                <a:cubicBezTo>
                  <a:pt x="19" y="162"/>
                  <a:pt x="13" y="160"/>
                  <a:pt x="8" y="155"/>
                </a:cubicBezTo>
                <a:cubicBezTo>
                  <a:pt x="3" y="151"/>
                  <a:pt x="0" y="144"/>
                  <a:pt x="0" y="137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2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4" y="0"/>
                  <a:pt x="136" y="1"/>
                  <a:pt x="137" y="3"/>
                </a:cubicBezTo>
                <a:cubicBezTo>
                  <a:pt x="138" y="4"/>
                  <a:pt x="138" y="6"/>
                  <a:pt x="138" y="8"/>
                </a:cubicBezTo>
                <a:cubicBezTo>
                  <a:pt x="136" y="12"/>
                  <a:pt x="136" y="16"/>
                  <a:pt x="136" y="19"/>
                </a:cubicBezTo>
                <a:cubicBezTo>
                  <a:pt x="136" y="123"/>
                  <a:pt x="136" y="123"/>
                  <a:pt x="136" y="123"/>
                </a:cubicBezTo>
                <a:cubicBezTo>
                  <a:pt x="136" y="125"/>
                  <a:pt x="136" y="128"/>
                  <a:pt x="138" y="130"/>
                </a:cubicBezTo>
                <a:cubicBezTo>
                  <a:pt x="138" y="131"/>
                  <a:pt x="139" y="132"/>
                  <a:pt x="139" y="133"/>
                </a:cubicBezTo>
                <a:cubicBezTo>
                  <a:pt x="139" y="136"/>
                  <a:pt x="139" y="136"/>
                  <a:pt x="139" y="136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282"/>
                  <a:pt x="139" y="282"/>
                  <a:pt x="139" y="282"/>
                </a:cubicBezTo>
                <a:cubicBezTo>
                  <a:pt x="139" y="298"/>
                  <a:pt x="126" y="311"/>
                  <a:pt x="110" y="311"/>
                </a:cubicBezTo>
                <a:close/>
                <a:moveTo>
                  <a:pt x="93" y="282"/>
                </a:moveTo>
                <a:cubicBezTo>
                  <a:pt x="93" y="291"/>
                  <a:pt x="101" y="298"/>
                  <a:pt x="110" y="298"/>
                </a:cubicBezTo>
                <a:cubicBezTo>
                  <a:pt x="119" y="298"/>
                  <a:pt x="126" y="291"/>
                  <a:pt x="126" y="282"/>
                </a:cubicBezTo>
                <a:cubicBezTo>
                  <a:pt x="126" y="137"/>
                  <a:pt x="126" y="137"/>
                  <a:pt x="126" y="137"/>
                </a:cubicBezTo>
                <a:cubicBezTo>
                  <a:pt x="126" y="137"/>
                  <a:pt x="126" y="136"/>
                  <a:pt x="126" y="136"/>
                </a:cubicBezTo>
                <a:cubicBezTo>
                  <a:pt x="126" y="136"/>
                  <a:pt x="126" y="135"/>
                  <a:pt x="126" y="135"/>
                </a:cubicBezTo>
                <a:cubicBezTo>
                  <a:pt x="124" y="131"/>
                  <a:pt x="123" y="127"/>
                  <a:pt x="123" y="123"/>
                </a:cubicBezTo>
                <a:cubicBezTo>
                  <a:pt x="123" y="19"/>
                  <a:pt x="123" y="19"/>
                  <a:pt x="123" y="19"/>
                </a:cubicBezTo>
                <a:cubicBezTo>
                  <a:pt x="123" y="17"/>
                  <a:pt x="124" y="15"/>
                  <a:pt x="124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25" y="12"/>
                  <a:pt x="12" y="26"/>
                  <a:pt x="12" y="42"/>
                </a:cubicBezTo>
                <a:cubicBezTo>
                  <a:pt x="12" y="137"/>
                  <a:pt x="12" y="137"/>
                  <a:pt x="12" y="137"/>
                </a:cubicBezTo>
                <a:cubicBezTo>
                  <a:pt x="12" y="141"/>
                  <a:pt x="13" y="144"/>
                  <a:pt x="16" y="146"/>
                </a:cubicBezTo>
                <a:cubicBezTo>
                  <a:pt x="18" y="148"/>
                  <a:pt x="22" y="150"/>
                  <a:pt x="25" y="149"/>
                </a:cubicBezTo>
                <a:cubicBezTo>
                  <a:pt x="31" y="149"/>
                  <a:pt x="36" y="143"/>
                  <a:pt x="36" y="137"/>
                </a:cubicBezTo>
                <a:cubicBezTo>
                  <a:pt x="36" y="71"/>
                  <a:pt x="36" y="71"/>
                  <a:pt x="36" y="71"/>
                </a:cubicBezTo>
                <a:cubicBezTo>
                  <a:pt x="36" y="68"/>
                  <a:pt x="39" y="65"/>
                  <a:pt x="42" y="65"/>
                </a:cubicBezTo>
                <a:cubicBezTo>
                  <a:pt x="45" y="65"/>
                  <a:pt x="48" y="68"/>
                  <a:pt x="48" y="71"/>
                </a:cubicBezTo>
                <a:cubicBezTo>
                  <a:pt x="48" y="282"/>
                  <a:pt x="48" y="282"/>
                  <a:pt x="48" y="282"/>
                </a:cubicBezTo>
                <a:cubicBezTo>
                  <a:pt x="48" y="291"/>
                  <a:pt x="55" y="298"/>
                  <a:pt x="65" y="298"/>
                </a:cubicBezTo>
                <a:cubicBezTo>
                  <a:pt x="74" y="298"/>
                  <a:pt x="81" y="291"/>
                  <a:pt x="81" y="282"/>
                </a:cubicBezTo>
                <a:cubicBezTo>
                  <a:pt x="81" y="172"/>
                  <a:pt x="81" y="172"/>
                  <a:pt x="81" y="172"/>
                </a:cubicBezTo>
                <a:cubicBezTo>
                  <a:pt x="81" y="169"/>
                  <a:pt x="84" y="166"/>
                  <a:pt x="87" y="166"/>
                </a:cubicBezTo>
                <a:cubicBezTo>
                  <a:pt x="91" y="166"/>
                  <a:pt x="93" y="169"/>
                  <a:pt x="93" y="172"/>
                </a:cubicBezTo>
                <a:lnTo>
                  <a:pt x="93" y="28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7" name="Google Shape;7027;p200"/>
          <p:cNvSpPr/>
          <p:nvPr/>
        </p:nvSpPr>
        <p:spPr>
          <a:xfrm>
            <a:off x="3827078" y="4680025"/>
            <a:ext cx="57083" cy="57559"/>
          </a:xfrm>
          <a:custGeom>
            <a:rect b="b" l="l" r="r" t="t"/>
            <a:pathLst>
              <a:path extrusionOk="0" h="73" w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6" y="0"/>
                  <a:pt x="73" y="16"/>
                  <a:pt x="73" y="36"/>
                </a:cubicBezTo>
                <a:cubicBezTo>
                  <a:pt x="73" y="56"/>
                  <a:pt x="56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8" name="Google Shape;7028;p200"/>
          <p:cNvSpPr/>
          <p:nvPr/>
        </p:nvSpPr>
        <p:spPr>
          <a:xfrm>
            <a:off x="4021158" y="4746218"/>
            <a:ext cx="111313" cy="247503"/>
          </a:xfrm>
          <a:custGeom>
            <a:rect b="b" l="l" r="r" t="t"/>
            <a:pathLst>
              <a:path extrusionOk="0" h="311" w="139">
                <a:moveTo>
                  <a:pt x="74" y="311"/>
                </a:moveTo>
                <a:cubicBezTo>
                  <a:pt x="65" y="311"/>
                  <a:pt x="57" y="306"/>
                  <a:pt x="51" y="300"/>
                </a:cubicBezTo>
                <a:cubicBezTo>
                  <a:pt x="46" y="306"/>
                  <a:pt x="38" y="311"/>
                  <a:pt x="29" y="311"/>
                </a:cubicBezTo>
                <a:cubicBezTo>
                  <a:pt x="13" y="311"/>
                  <a:pt x="0" y="298"/>
                  <a:pt x="0" y="282"/>
                </a:cubicBezTo>
                <a:cubicBezTo>
                  <a:pt x="0" y="137"/>
                  <a:pt x="0" y="137"/>
                  <a:pt x="0" y="137"/>
                </a:cubicBezTo>
                <a:cubicBezTo>
                  <a:pt x="0" y="136"/>
                  <a:pt x="0" y="135"/>
                  <a:pt x="0" y="135"/>
                </a:cubicBezTo>
                <a:cubicBezTo>
                  <a:pt x="2" y="130"/>
                  <a:pt x="3" y="124"/>
                  <a:pt x="3" y="123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6"/>
                  <a:pt x="2" y="12"/>
                  <a:pt x="1" y="8"/>
                </a:cubicBezTo>
                <a:cubicBezTo>
                  <a:pt x="0" y="6"/>
                  <a:pt x="1" y="4"/>
                  <a:pt x="2" y="3"/>
                </a:cubicBezTo>
                <a:cubicBezTo>
                  <a:pt x="3" y="1"/>
                  <a:pt x="5" y="0"/>
                  <a:pt x="7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120" y="0"/>
                  <a:pt x="139" y="19"/>
                  <a:pt x="139" y="42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4"/>
                  <a:pt x="136" y="151"/>
                  <a:pt x="131" y="155"/>
                </a:cubicBezTo>
                <a:cubicBezTo>
                  <a:pt x="126" y="160"/>
                  <a:pt x="119" y="162"/>
                  <a:pt x="112" y="161"/>
                </a:cubicBezTo>
                <a:cubicBezTo>
                  <a:pt x="109" y="161"/>
                  <a:pt x="106" y="160"/>
                  <a:pt x="103" y="158"/>
                </a:cubicBezTo>
                <a:cubicBezTo>
                  <a:pt x="103" y="282"/>
                  <a:pt x="103" y="282"/>
                  <a:pt x="103" y="282"/>
                </a:cubicBezTo>
                <a:cubicBezTo>
                  <a:pt x="103" y="298"/>
                  <a:pt x="90" y="311"/>
                  <a:pt x="74" y="311"/>
                </a:cubicBezTo>
                <a:close/>
                <a:moveTo>
                  <a:pt x="58" y="282"/>
                </a:moveTo>
                <a:cubicBezTo>
                  <a:pt x="58" y="291"/>
                  <a:pt x="65" y="298"/>
                  <a:pt x="74" y="298"/>
                </a:cubicBezTo>
                <a:cubicBezTo>
                  <a:pt x="83" y="298"/>
                  <a:pt x="91" y="291"/>
                  <a:pt x="91" y="282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71"/>
                  <a:pt x="91" y="71"/>
                  <a:pt x="91" y="71"/>
                </a:cubicBezTo>
                <a:cubicBezTo>
                  <a:pt x="91" y="68"/>
                  <a:pt x="93" y="65"/>
                  <a:pt x="97" y="65"/>
                </a:cubicBezTo>
                <a:cubicBezTo>
                  <a:pt x="100" y="65"/>
                  <a:pt x="103" y="68"/>
                  <a:pt x="103" y="71"/>
                </a:cubicBezTo>
                <a:cubicBezTo>
                  <a:pt x="103" y="136"/>
                  <a:pt x="103" y="136"/>
                  <a:pt x="103" y="136"/>
                </a:cubicBezTo>
                <a:cubicBezTo>
                  <a:pt x="103" y="136"/>
                  <a:pt x="103" y="136"/>
                  <a:pt x="103" y="137"/>
                </a:cubicBezTo>
                <a:cubicBezTo>
                  <a:pt x="103" y="143"/>
                  <a:pt x="108" y="149"/>
                  <a:pt x="114" y="149"/>
                </a:cubicBezTo>
                <a:cubicBezTo>
                  <a:pt x="117" y="149"/>
                  <a:pt x="120" y="148"/>
                  <a:pt x="123" y="146"/>
                </a:cubicBezTo>
                <a:cubicBezTo>
                  <a:pt x="125" y="144"/>
                  <a:pt x="127" y="141"/>
                  <a:pt x="127" y="137"/>
                </a:cubicBezTo>
                <a:cubicBezTo>
                  <a:pt x="127" y="42"/>
                  <a:pt x="127" y="42"/>
                  <a:pt x="127" y="42"/>
                </a:cubicBezTo>
                <a:cubicBezTo>
                  <a:pt x="127" y="26"/>
                  <a:pt x="113" y="12"/>
                  <a:pt x="97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5"/>
                  <a:pt x="15" y="17"/>
                  <a:pt x="15" y="19"/>
                </a:cubicBezTo>
                <a:cubicBezTo>
                  <a:pt x="15" y="123"/>
                  <a:pt x="15" y="123"/>
                  <a:pt x="15" y="123"/>
                </a:cubicBezTo>
                <a:cubicBezTo>
                  <a:pt x="15" y="127"/>
                  <a:pt x="13" y="134"/>
                  <a:pt x="12" y="137"/>
                </a:cubicBezTo>
                <a:cubicBezTo>
                  <a:pt x="12" y="282"/>
                  <a:pt x="12" y="282"/>
                  <a:pt x="12" y="282"/>
                </a:cubicBezTo>
                <a:cubicBezTo>
                  <a:pt x="12" y="291"/>
                  <a:pt x="20" y="298"/>
                  <a:pt x="29" y="298"/>
                </a:cubicBezTo>
                <a:cubicBezTo>
                  <a:pt x="38" y="298"/>
                  <a:pt x="45" y="291"/>
                  <a:pt x="45" y="282"/>
                </a:cubicBezTo>
                <a:cubicBezTo>
                  <a:pt x="45" y="172"/>
                  <a:pt x="45" y="172"/>
                  <a:pt x="45" y="172"/>
                </a:cubicBezTo>
                <a:cubicBezTo>
                  <a:pt x="45" y="169"/>
                  <a:pt x="48" y="166"/>
                  <a:pt x="51" y="166"/>
                </a:cubicBezTo>
                <a:cubicBezTo>
                  <a:pt x="55" y="166"/>
                  <a:pt x="58" y="169"/>
                  <a:pt x="58" y="172"/>
                </a:cubicBezTo>
                <a:lnTo>
                  <a:pt x="58" y="28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9" name="Google Shape;7029;p200"/>
          <p:cNvSpPr/>
          <p:nvPr/>
        </p:nvSpPr>
        <p:spPr>
          <a:xfrm>
            <a:off x="3884160" y="4726072"/>
            <a:ext cx="148414" cy="267650"/>
          </a:xfrm>
          <a:custGeom>
            <a:rect b="b" l="l" r="r" t="t"/>
            <a:pathLst>
              <a:path extrusionOk="0" h="336" w="189">
                <a:moveTo>
                  <a:pt x="119" y="336"/>
                </a:moveTo>
                <a:cubicBezTo>
                  <a:pt x="109" y="336"/>
                  <a:pt x="100" y="331"/>
                  <a:pt x="95" y="324"/>
                </a:cubicBezTo>
                <a:cubicBezTo>
                  <a:pt x="89" y="331"/>
                  <a:pt x="80" y="336"/>
                  <a:pt x="70" y="336"/>
                </a:cubicBezTo>
                <a:cubicBezTo>
                  <a:pt x="53" y="336"/>
                  <a:pt x="39" y="323"/>
                  <a:pt x="39" y="306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36" y="173"/>
                  <a:pt x="33" y="174"/>
                  <a:pt x="29" y="174"/>
                </a:cubicBezTo>
                <a:cubicBezTo>
                  <a:pt x="19" y="175"/>
                  <a:pt x="10" y="171"/>
                  <a:pt x="4" y="162"/>
                </a:cubicBezTo>
                <a:cubicBezTo>
                  <a:pt x="2" y="158"/>
                  <a:pt x="0" y="153"/>
                  <a:pt x="0" y="149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40"/>
                  <a:pt x="1" y="35"/>
                  <a:pt x="3" y="30"/>
                </a:cubicBezTo>
                <a:cubicBezTo>
                  <a:pt x="9" y="12"/>
                  <a:pt x="27" y="0"/>
                  <a:pt x="46" y="0"/>
                </a:cubicBezTo>
                <a:cubicBezTo>
                  <a:pt x="144" y="0"/>
                  <a:pt x="144" y="0"/>
                  <a:pt x="144" y="0"/>
                </a:cubicBezTo>
                <a:cubicBezTo>
                  <a:pt x="163" y="0"/>
                  <a:pt x="180" y="12"/>
                  <a:pt x="187" y="30"/>
                </a:cubicBezTo>
                <a:cubicBezTo>
                  <a:pt x="187" y="30"/>
                  <a:pt x="187" y="30"/>
                  <a:pt x="187" y="30"/>
                </a:cubicBezTo>
                <a:cubicBezTo>
                  <a:pt x="188" y="35"/>
                  <a:pt x="189" y="40"/>
                  <a:pt x="189" y="45"/>
                </a:cubicBezTo>
                <a:cubicBezTo>
                  <a:pt x="189" y="149"/>
                  <a:pt x="189" y="149"/>
                  <a:pt x="189" y="149"/>
                </a:cubicBezTo>
                <a:cubicBezTo>
                  <a:pt x="189" y="153"/>
                  <a:pt x="188" y="158"/>
                  <a:pt x="185" y="162"/>
                </a:cubicBezTo>
                <a:cubicBezTo>
                  <a:pt x="180" y="171"/>
                  <a:pt x="171" y="175"/>
                  <a:pt x="161" y="174"/>
                </a:cubicBezTo>
                <a:cubicBezTo>
                  <a:pt x="157" y="174"/>
                  <a:pt x="153" y="173"/>
                  <a:pt x="150" y="170"/>
                </a:cubicBezTo>
                <a:cubicBezTo>
                  <a:pt x="150" y="306"/>
                  <a:pt x="150" y="306"/>
                  <a:pt x="150" y="306"/>
                </a:cubicBezTo>
                <a:cubicBezTo>
                  <a:pt x="150" y="323"/>
                  <a:pt x="136" y="336"/>
                  <a:pt x="119" y="336"/>
                </a:cubicBezTo>
                <a:close/>
                <a:moveTo>
                  <a:pt x="95" y="299"/>
                </a:moveTo>
                <a:cubicBezTo>
                  <a:pt x="98" y="299"/>
                  <a:pt x="101" y="302"/>
                  <a:pt x="101" y="306"/>
                </a:cubicBezTo>
                <a:cubicBezTo>
                  <a:pt x="101" y="316"/>
                  <a:pt x="109" y="324"/>
                  <a:pt x="119" y="324"/>
                </a:cubicBezTo>
                <a:cubicBezTo>
                  <a:pt x="130" y="324"/>
                  <a:pt x="138" y="316"/>
                  <a:pt x="138" y="306"/>
                </a:cubicBezTo>
                <a:cubicBezTo>
                  <a:pt x="138" y="148"/>
                  <a:pt x="138" y="148"/>
                  <a:pt x="138" y="148"/>
                </a:cubicBezTo>
                <a:cubicBezTo>
                  <a:pt x="138" y="145"/>
                  <a:pt x="141" y="142"/>
                  <a:pt x="144" y="142"/>
                </a:cubicBezTo>
                <a:cubicBezTo>
                  <a:pt x="144" y="142"/>
                  <a:pt x="144" y="142"/>
                  <a:pt x="144" y="142"/>
                </a:cubicBezTo>
                <a:cubicBezTo>
                  <a:pt x="147" y="142"/>
                  <a:pt x="150" y="144"/>
                  <a:pt x="150" y="148"/>
                </a:cubicBezTo>
                <a:cubicBezTo>
                  <a:pt x="150" y="155"/>
                  <a:pt x="156" y="161"/>
                  <a:pt x="162" y="162"/>
                </a:cubicBezTo>
                <a:cubicBezTo>
                  <a:pt x="167" y="163"/>
                  <a:pt x="172" y="160"/>
                  <a:pt x="175" y="156"/>
                </a:cubicBezTo>
                <a:cubicBezTo>
                  <a:pt x="176" y="154"/>
                  <a:pt x="177" y="151"/>
                  <a:pt x="177" y="149"/>
                </a:cubicBezTo>
                <a:cubicBezTo>
                  <a:pt x="177" y="45"/>
                  <a:pt x="177" y="45"/>
                  <a:pt x="177" y="45"/>
                </a:cubicBezTo>
                <a:cubicBezTo>
                  <a:pt x="177" y="42"/>
                  <a:pt x="176" y="38"/>
                  <a:pt x="175" y="34"/>
                </a:cubicBezTo>
                <a:cubicBezTo>
                  <a:pt x="170" y="21"/>
                  <a:pt x="158" y="12"/>
                  <a:pt x="144" y="12"/>
                </a:cubicBezTo>
                <a:cubicBezTo>
                  <a:pt x="46" y="12"/>
                  <a:pt x="46" y="12"/>
                  <a:pt x="46" y="12"/>
                </a:cubicBezTo>
                <a:cubicBezTo>
                  <a:pt x="32" y="12"/>
                  <a:pt x="19" y="21"/>
                  <a:pt x="15" y="34"/>
                </a:cubicBezTo>
                <a:cubicBezTo>
                  <a:pt x="13" y="38"/>
                  <a:pt x="13" y="42"/>
                  <a:pt x="13" y="45"/>
                </a:cubicBezTo>
                <a:cubicBezTo>
                  <a:pt x="13" y="149"/>
                  <a:pt x="13" y="149"/>
                  <a:pt x="13" y="149"/>
                </a:cubicBezTo>
                <a:cubicBezTo>
                  <a:pt x="13" y="151"/>
                  <a:pt x="13" y="154"/>
                  <a:pt x="15" y="156"/>
                </a:cubicBezTo>
                <a:cubicBezTo>
                  <a:pt x="17" y="160"/>
                  <a:pt x="22" y="163"/>
                  <a:pt x="27" y="162"/>
                </a:cubicBezTo>
                <a:cubicBezTo>
                  <a:pt x="34" y="161"/>
                  <a:pt x="39" y="155"/>
                  <a:pt x="39" y="148"/>
                </a:cubicBezTo>
                <a:cubicBezTo>
                  <a:pt x="39" y="144"/>
                  <a:pt x="42" y="142"/>
                  <a:pt x="46" y="142"/>
                </a:cubicBezTo>
                <a:cubicBezTo>
                  <a:pt x="49" y="142"/>
                  <a:pt x="52" y="144"/>
                  <a:pt x="52" y="148"/>
                </a:cubicBezTo>
                <a:cubicBezTo>
                  <a:pt x="52" y="306"/>
                  <a:pt x="52" y="306"/>
                  <a:pt x="52" y="306"/>
                </a:cubicBezTo>
                <a:cubicBezTo>
                  <a:pt x="52" y="316"/>
                  <a:pt x="60" y="324"/>
                  <a:pt x="70" y="324"/>
                </a:cubicBezTo>
                <a:cubicBezTo>
                  <a:pt x="80" y="324"/>
                  <a:pt x="89" y="316"/>
                  <a:pt x="89" y="306"/>
                </a:cubicBezTo>
                <a:cubicBezTo>
                  <a:pt x="89" y="302"/>
                  <a:pt x="91" y="299"/>
                  <a:pt x="95" y="2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0" name="Google Shape;7030;p200"/>
          <p:cNvSpPr/>
          <p:nvPr/>
        </p:nvSpPr>
        <p:spPr>
          <a:xfrm>
            <a:off x="4032577" y="4680025"/>
            <a:ext cx="57083" cy="57559"/>
          </a:xfrm>
          <a:custGeom>
            <a:rect b="b" l="l" r="r" t="t"/>
            <a:pathLst>
              <a:path extrusionOk="0" h="73" w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7" y="0"/>
                  <a:pt x="73" y="16"/>
                  <a:pt x="73" y="36"/>
                </a:cubicBezTo>
                <a:cubicBezTo>
                  <a:pt x="73" y="56"/>
                  <a:pt x="57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1" name="Google Shape;7031;p200"/>
          <p:cNvSpPr/>
          <p:nvPr/>
        </p:nvSpPr>
        <p:spPr>
          <a:xfrm>
            <a:off x="3955512" y="4869968"/>
            <a:ext cx="8565" cy="103606"/>
          </a:xfrm>
          <a:custGeom>
            <a:rect b="b" l="l" r="r" t="t"/>
            <a:pathLst>
              <a:path extrusionOk="0" h="131" w="12">
                <a:moveTo>
                  <a:pt x="6" y="131"/>
                </a:moveTo>
                <a:cubicBezTo>
                  <a:pt x="2" y="131"/>
                  <a:pt x="0" y="128"/>
                  <a:pt x="0" y="12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12" y="128"/>
                  <a:pt x="9" y="131"/>
                  <a:pt x="6" y="13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2" name="Google Shape;7032;p200"/>
          <p:cNvSpPr/>
          <p:nvPr/>
        </p:nvSpPr>
        <p:spPr>
          <a:xfrm>
            <a:off x="3915553" y="4774997"/>
            <a:ext cx="8565" cy="74828"/>
          </a:xfrm>
          <a:custGeom>
            <a:rect b="b" l="l" r="r" t="t"/>
            <a:pathLst>
              <a:path extrusionOk="0" h="93" w="13">
                <a:moveTo>
                  <a:pt x="7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7" y="0"/>
                </a:cubicBezTo>
                <a:cubicBezTo>
                  <a:pt x="10" y="0"/>
                  <a:pt x="13" y="3"/>
                  <a:pt x="13" y="6"/>
                </a:cubicBezTo>
                <a:cubicBezTo>
                  <a:pt x="13" y="87"/>
                  <a:pt x="13" y="87"/>
                  <a:pt x="13" y="87"/>
                </a:cubicBezTo>
                <a:cubicBezTo>
                  <a:pt x="13" y="90"/>
                  <a:pt x="10" y="93"/>
                  <a:pt x="7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3" name="Google Shape;7033;p200"/>
          <p:cNvSpPr/>
          <p:nvPr/>
        </p:nvSpPr>
        <p:spPr>
          <a:xfrm>
            <a:off x="3992616" y="4774997"/>
            <a:ext cx="11416" cy="74828"/>
          </a:xfrm>
          <a:custGeom>
            <a:rect b="b" l="l" r="r" t="t"/>
            <a:pathLst>
              <a:path extrusionOk="0" h="93" w="12">
                <a:moveTo>
                  <a:pt x="6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87"/>
                  <a:pt x="12" y="87"/>
                  <a:pt x="12" y="87"/>
                </a:cubicBezTo>
                <a:cubicBezTo>
                  <a:pt x="12" y="90"/>
                  <a:pt x="9" y="93"/>
                  <a:pt x="6" y="9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4" name="Google Shape;7034;p200"/>
          <p:cNvSpPr txBox="1"/>
          <p:nvPr/>
        </p:nvSpPr>
        <p:spPr>
          <a:xfrm>
            <a:off x="714255" y="1919516"/>
            <a:ext cx="2415508" cy="1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035" name="Google Shape;7035;p200"/>
          <p:cNvCxnSpPr/>
          <p:nvPr/>
        </p:nvCxnSpPr>
        <p:spPr>
          <a:xfrm>
            <a:off x="3392016" y="1565742"/>
            <a:ext cx="0" cy="4103453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39" name="Shape 7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0" name="Google Shape;7040;p20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Case Study</a:t>
            </a:r>
            <a:endParaRPr/>
          </a:p>
        </p:txBody>
      </p:sp>
      <p:sp>
        <p:nvSpPr>
          <p:cNvPr id="7041" name="Google Shape;7041;p20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2" name="Google Shape;7042;p201"/>
          <p:cNvSpPr/>
          <p:nvPr/>
        </p:nvSpPr>
        <p:spPr>
          <a:xfrm>
            <a:off x="3146981" y="1583526"/>
            <a:ext cx="4226613" cy="215045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3" name="Google Shape;7043;p201"/>
          <p:cNvSpPr/>
          <p:nvPr/>
        </p:nvSpPr>
        <p:spPr>
          <a:xfrm>
            <a:off x="7357255" y="1583526"/>
            <a:ext cx="4226613" cy="21504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4" name="Google Shape;7044;p201"/>
          <p:cNvSpPr/>
          <p:nvPr/>
        </p:nvSpPr>
        <p:spPr>
          <a:xfrm>
            <a:off x="630475" y="1583525"/>
            <a:ext cx="2516507" cy="39757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5" name="Google Shape;7045;p201"/>
          <p:cNvSpPr/>
          <p:nvPr/>
        </p:nvSpPr>
        <p:spPr>
          <a:xfrm>
            <a:off x="3146981" y="3566373"/>
            <a:ext cx="4226613" cy="19928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6" name="Google Shape;7046;p201"/>
          <p:cNvSpPr/>
          <p:nvPr/>
        </p:nvSpPr>
        <p:spPr>
          <a:xfrm>
            <a:off x="7357255" y="3566373"/>
            <a:ext cx="4226613" cy="19928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7" name="Google Shape;7047;p201"/>
          <p:cNvSpPr txBox="1"/>
          <p:nvPr/>
        </p:nvSpPr>
        <p:spPr>
          <a:xfrm>
            <a:off x="858822" y="2856585"/>
            <a:ext cx="2059810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8" name="Google Shape;7048;p201"/>
          <p:cNvSpPr txBox="1"/>
          <p:nvPr/>
        </p:nvSpPr>
        <p:spPr>
          <a:xfrm>
            <a:off x="861556" y="3131332"/>
            <a:ext cx="20543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 </a:t>
            </a:r>
            <a:endParaRPr/>
          </a:p>
        </p:txBody>
      </p:sp>
      <p:sp>
        <p:nvSpPr>
          <p:cNvPr id="7049" name="Google Shape;7049;p201"/>
          <p:cNvSpPr txBox="1"/>
          <p:nvPr/>
        </p:nvSpPr>
        <p:spPr>
          <a:xfrm>
            <a:off x="3317398" y="1847683"/>
            <a:ext cx="3885777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0" name="Google Shape;7050;p201"/>
          <p:cNvSpPr txBox="1"/>
          <p:nvPr/>
        </p:nvSpPr>
        <p:spPr>
          <a:xfrm>
            <a:off x="3322557" y="2122427"/>
            <a:ext cx="387546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 </a:t>
            </a:r>
            <a:endParaRPr/>
          </a:p>
        </p:txBody>
      </p:sp>
      <p:sp>
        <p:nvSpPr>
          <p:cNvPr id="7051" name="Google Shape;7051;p201"/>
          <p:cNvSpPr txBox="1"/>
          <p:nvPr/>
        </p:nvSpPr>
        <p:spPr>
          <a:xfrm>
            <a:off x="3317398" y="4110609"/>
            <a:ext cx="3885777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2" name="Google Shape;7052;p201"/>
          <p:cNvSpPr txBox="1"/>
          <p:nvPr/>
        </p:nvSpPr>
        <p:spPr>
          <a:xfrm>
            <a:off x="3322557" y="4385353"/>
            <a:ext cx="387546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 </a:t>
            </a:r>
            <a:endParaRPr/>
          </a:p>
        </p:txBody>
      </p:sp>
      <p:sp>
        <p:nvSpPr>
          <p:cNvPr id="7053" name="Google Shape;7053;p201"/>
          <p:cNvSpPr txBox="1"/>
          <p:nvPr/>
        </p:nvSpPr>
        <p:spPr>
          <a:xfrm>
            <a:off x="7527670" y="1847683"/>
            <a:ext cx="3885777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4" name="Google Shape;7054;p201"/>
          <p:cNvSpPr txBox="1"/>
          <p:nvPr/>
        </p:nvSpPr>
        <p:spPr>
          <a:xfrm>
            <a:off x="7532830" y="2122427"/>
            <a:ext cx="387546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 </a:t>
            </a:r>
            <a:endParaRPr/>
          </a:p>
        </p:txBody>
      </p:sp>
      <p:sp>
        <p:nvSpPr>
          <p:cNvPr id="7055" name="Google Shape;7055;p201"/>
          <p:cNvSpPr txBox="1"/>
          <p:nvPr/>
        </p:nvSpPr>
        <p:spPr>
          <a:xfrm>
            <a:off x="7527670" y="4110609"/>
            <a:ext cx="3885777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 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6" name="Google Shape;7056;p201"/>
          <p:cNvSpPr txBox="1"/>
          <p:nvPr/>
        </p:nvSpPr>
        <p:spPr>
          <a:xfrm>
            <a:off x="7532830" y="4385353"/>
            <a:ext cx="3875463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 </a:t>
            </a:r>
            <a:endParaRPr/>
          </a:p>
        </p:txBody>
      </p:sp>
      <p:sp>
        <p:nvSpPr>
          <p:cNvPr id="7057" name="Google Shape;7057;p201"/>
          <p:cNvSpPr/>
          <p:nvPr/>
        </p:nvSpPr>
        <p:spPr>
          <a:xfrm>
            <a:off x="1299284" y="2190752"/>
            <a:ext cx="136822" cy="134544"/>
          </a:xfrm>
          <a:custGeom>
            <a:rect b="b" l="l" r="r" t="t"/>
            <a:pathLst>
              <a:path extrusionOk="0" h="41" w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8" name="Google Shape;7058;p201"/>
          <p:cNvSpPr/>
          <p:nvPr/>
        </p:nvSpPr>
        <p:spPr>
          <a:xfrm>
            <a:off x="921842" y="1817281"/>
            <a:ext cx="153336" cy="150780"/>
          </a:xfrm>
          <a:custGeom>
            <a:rect b="b" l="l" r="r" t="t"/>
            <a:pathLst>
              <a:path extrusionOk="0" h="46" w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9" name="Google Shape;7059;p201"/>
          <p:cNvSpPr/>
          <p:nvPr/>
        </p:nvSpPr>
        <p:spPr>
          <a:xfrm>
            <a:off x="917126" y="1898470"/>
            <a:ext cx="172208" cy="132224"/>
          </a:xfrm>
          <a:custGeom>
            <a:rect b="b" l="l" r="r" t="t"/>
            <a:pathLst>
              <a:path extrusionOk="0" h="40" w="51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0" name="Google Shape;7060;p201"/>
          <p:cNvSpPr/>
          <p:nvPr/>
        </p:nvSpPr>
        <p:spPr>
          <a:xfrm>
            <a:off x="1004408" y="1812641"/>
            <a:ext cx="141540" cy="169339"/>
          </a:xfrm>
          <a:custGeom>
            <a:rect b="b" l="l" r="r" t="t"/>
            <a:pathLst>
              <a:path extrusionOk="0" h="51" w="42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1" name="Google Shape;7061;p201"/>
          <p:cNvSpPr/>
          <p:nvPr/>
        </p:nvSpPr>
        <p:spPr>
          <a:xfrm>
            <a:off x="1072818" y="2002858"/>
            <a:ext cx="87284" cy="81190"/>
          </a:xfrm>
          <a:custGeom>
            <a:rect b="b" l="l" r="r" t="t"/>
            <a:pathLst>
              <a:path extrusionOk="0" h="25" w="26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2" name="Google Shape;7062;p201"/>
          <p:cNvSpPr/>
          <p:nvPr/>
        </p:nvSpPr>
        <p:spPr>
          <a:xfrm>
            <a:off x="1202567" y="2130441"/>
            <a:ext cx="89642" cy="85830"/>
          </a:xfrm>
          <a:custGeom>
            <a:rect b="b" l="l" r="r" t="t"/>
            <a:pathLst>
              <a:path extrusionOk="0" h="26" w="27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3" name="Google Shape;7063;p201"/>
          <p:cNvSpPr/>
          <p:nvPr/>
        </p:nvSpPr>
        <p:spPr>
          <a:xfrm>
            <a:off x="1108204" y="1968059"/>
            <a:ext cx="219389" cy="215734"/>
          </a:xfrm>
          <a:custGeom>
            <a:rect b="b" l="l" r="r" t="t"/>
            <a:pathLst>
              <a:path extrusionOk="0" h="65" w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4" name="Google Shape;7064;p201"/>
          <p:cNvSpPr/>
          <p:nvPr/>
        </p:nvSpPr>
        <p:spPr>
          <a:xfrm>
            <a:off x="1252104" y="2144360"/>
            <a:ext cx="221748" cy="220371"/>
          </a:xfrm>
          <a:custGeom>
            <a:rect b="b" l="l" r="r" t="t"/>
            <a:pathLst>
              <a:path extrusionOk="0" h="67" w="66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5" name="Google Shape;7065;p201"/>
          <p:cNvSpPr/>
          <p:nvPr/>
        </p:nvSpPr>
        <p:spPr>
          <a:xfrm>
            <a:off x="1178975" y="1835839"/>
            <a:ext cx="276004" cy="276046"/>
          </a:xfrm>
          <a:custGeom>
            <a:rect b="b" l="l" r="r" t="t"/>
            <a:pathLst>
              <a:path extrusionOk="0" h="83" w="82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6" name="Google Shape;7066;p201"/>
          <p:cNvSpPr/>
          <p:nvPr/>
        </p:nvSpPr>
        <p:spPr>
          <a:xfrm>
            <a:off x="924201" y="2097966"/>
            <a:ext cx="268926" cy="257486"/>
          </a:xfrm>
          <a:custGeom>
            <a:rect b="b" l="l" r="r" t="t"/>
            <a:pathLst>
              <a:path extrusionOk="0" h="78" w="80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7" name="Google Shape;7067;p201"/>
          <p:cNvSpPr/>
          <p:nvPr/>
        </p:nvSpPr>
        <p:spPr>
          <a:xfrm>
            <a:off x="1115280" y="2067808"/>
            <a:ext cx="108516" cy="102068"/>
          </a:xfrm>
          <a:custGeom>
            <a:rect b="b" l="l" r="r" t="t"/>
            <a:pathLst>
              <a:path extrusionOk="0" h="31" w="32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8" name="Google Shape;7068;p201"/>
          <p:cNvSpPr/>
          <p:nvPr/>
        </p:nvSpPr>
        <p:spPr>
          <a:xfrm>
            <a:off x="1410157" y="1835838"/>
            <a:ext cx="47179" cy="46393"/>
          </a:xfrm>
          <a:custGeom>
            <a:rect b="b" l="l" r="r" t="t"/>
            <a:pathLst>
              <a:path extrusionOk="0" h="14" w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9" name="Google Shape;7069;p201"/>
          <p:cNvSpPr/>
          <p:nvPr/>
        </p:nvSpPr>
        <p:spPr>
          <a:xfrm>
            <a:off x="6834947" y="4005950"/>
            <a:ext cx="236266" cy="236269"/>
          </a:xfrm>
          <a:custGeom>
            <a:rect b="b" l="l" r="r" t="t"/>
            <a:pathLst>
              <a:path extrusionOk="0" h="228" w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0" name="Google Shape;7070;p201"/>
          <p:cNvSpPr/>
          <p:nvPr/>
        </p:nvSpPr>
        <p:spPr>
          <a:xfrm>
            <a:off x="6729941" y="3900943"/>
            <a:ext cx="450025" cy="446279"/>
          </a:xfrm>
          <a:custGeom>
            <a:rect b="b" l="l" r="r" t="t"/>
            <a:pathLst>
              <a:path extrusionOk="0" h="432" w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1" name="Google Shape;7071;p201"/>
          <p:cNvSpPr/>
          <p:nvPr/>
        </p:nvSpPr>
        <p:spPr>
          <a:xfrm>
            <a:off x="10996231" y="4207482"/>
            <a:ext cx="18534" cy="120466"/>
          </a:xfrm>
          <a:custGeom>
            <a:rect b="b" l="l" r="r" t="t"/>
            <a:pathLst>
              <a:path extrusionOk="0" h="99" w="15">
                <a:moveTo>
                  <a:pt x="6" y="99"/>
                </a:moveTo>
                <a:cubicBezTo>
                  <a:pt x="6" y="99"/>
                  <a:pt x="6" y="99"/>
                  <a:pt x="5" y="99"/>
                </a:cubicBezTo>
                <a:cubicBezTo>
                  <a:pt x="2" y="99"/>
                  <a:pt x="0" y="96"/>
                  <a:pt x="0" y="93"/>
                </a:cubicBezTo>
                <a:cubicBezTo>
                  <a:pt x="4" y="6"/>
                  <a:pt x="4" y="6"/>
                  <a:pt x="4" y="6"/>
                </a:cubicBezTo>
                <a:cubicBezTo>
                  <a:pt x="4" y="3"/>
                  <a:pt x="6" y="0"/>
                  <a:pt x="9" y="0"/>
                </a:cubicBezTo>
                <a:cubicBezTo>
                  <a:pt x="13" y="1"/>
                  <a:pt x="15" y="3"/>
                  <a:pt x="15" y="6"/>
                </a:cubicBezTo>
                <a:cubicBezTo>
                  <a:pt x="11" y="94"/>
                  <a:pt x="11" y="94"/>
                  <a:pt x="11" y="94"/>
                </a:cubicBezTo>
                <a:cubicBezTo>
                  <a:pt x="11" y="97"/>
                  <a:pt x="9" y="99"/>
                  <a:pt x="6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2" name="Google Shape;7072;p201"/>
          <p:cNvSpPr/>
          <p:nvPr/>
        </p:nvSpPr>
        <p:spPr>
          <a:xfrm>
            <a:off x="11240870" y="4207482"/>
            <a:ext cx="16681" cy="120466"/>
          </a:xfrm>
          <a:custGeom>
            <a:rect b="b" l="l" r="r" t="t"/>
            <a:pathLst>
              <a:path extrusionOk="0" h="99" w="15">
                <a:moveTo>
                  <a:pt x="9" y="99"/>
                </a:moveTo>
                <a:cubicBezTo>
                  <a:pt x="6" y="99"/>
                  <a:pt x="4" y="97"/>
                  <a:pt x="4" y="94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1"/>
                  <a:pt x="5" y="0"/>
                </a:cubicBezTo>
                <a:cubicBezTo>
                  <a:pt x="8" y="0"/>
                  <a:pt x="11" y="3"/>
                  <a:pt x="11" y="6"/>
                </a:cubicBezTo>
                <a:cubicBezTo>
                  <a:pt x="15" y="93"/>
                  <a:pt x="15" y="93"/>
                  <a:pt x="15" y="93"/>
                </a:cubicBezTo>
                <a:cubicBezTo>
                  <a:pt x="15" y="96"/>
                  <a:pt x="12" y="99"/>
                  <a:pt x="9" y="99"/>
                </a:cubicBezTo>
                <a:cubicBezTo>
                  <a:pt x="9" y="99"/>
                  <a:pt x="9" y="99"/>
                  <a:pt x="9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3" name="Google Shape;7073;p201"/>
          <p:cNvSpPr/>
          <p:nvPr/>
        </p:nvSpPr>
        <p:spPr>
          <a:xfrm>
            <a:off x="10922098" y="4116670"/>
            <a:ext cx="411438" cy="211277"/>
          </a:xfrm>
          <a:custGeom>
            <a:rect b="b" l="l" r="r" t="t"/>
            <a:pathLst>
              <a:path extrusionOk="0" h="174" w="340">
                <a:moveTo>
                  <a:pt x="307" y="174"/>
                </a:moveTo>
                <a:cubicBezTo>
                  <a:pt x="33" y="174"/>
                  <a:pt x="33" y="174"/>
                  <a:pt x="33" y="174"/>
                </a:cubicBezTo>
                <a:cubicBezTo>
                  <a:pt x="24" y="174"/>
                  <a:pt x="15" y="170"/>
                  <a:pt x="9" y="163"/>
                </a:cubicBezTo>
                <a:cubicBezTo>
                  <a:pt x="3" y="156"/>
                  <a:pt x="0" y="147"/>
                  <a:pt x="1" y="138"/>
                </a:cubicBezTo>
                <a:cubicBezTo>
                  <a:pt x="11" y="43"/>
                  <a:pt x="11" y="43"/>
                  <a:pt x="11" y="43"/>
                </a:cubicBezTo>
                <a:cubicBezTo>
                  <a:pt x="15" y="18"/>
                  <a:pt x="36" y="0"/>
                  <a:pt x="62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45" y="0"/>
                  <a:pt x="146" y="0"/>
                  <a:pt x="147" y="1"/>
                </a:cubicBezTo>
                <a:cubicBezTo>
                  <a:pt x="148" y="3"/>
                  <a:pt x="149" y="4"/>
                  <a:pt x="149" y="6"/>
                </a:cubicBezTo>
                <a:cubicBezTo>
                  <a:pt x="148" y="12"/>
                  <a:pt x="148" y="12"/>
                  <a:pt x="148" y="12"/>
                </a:cubicBezTo>
                <a:cubicBezTo>
                  <a:pt x="147" y="18"/>
                  <a:pt x="150" y="27"/>
                  <a:pt x="153" y="30"/>
                </a:cubicBezTo>
                <a:cubicBezTo>
                  <a:pt x="157" y="35"/>
                  <a:pt x="163" y="38"/>
                  <a:pt x="170" y="38"/>
                </a:cubicBezTo>
                <a:cubicBezTo>
                  <a:pt x="176" y="38"/>
                  <a:pt x="183" y="35"/>
                  <a:pt x="187" y="30"/>
                </a:cubicBezTo>
                <a:cubicBezTo>
                  <a:pt x="190" y="27"/>
                  <a:pt x="192" y="18"/>
                  <a:pt x="192" y="12"/>
                </a:cubicBezTo>
                <a:cubicBezTo>
                  <a:pt x="191" y="6"/>
                  <a:pt x="191" y="6"/>
                  <a:pt x="191" y="6"/>
                </a:cubicBezTo>
                <a:cubicBezTo>
                  <a:pt x="191" y="4"/>
                  <a:pt x="191" y="3"/>
                  <a:pt x="192" y="1"/>
                </a:cubicBezTo>
                <a:cubicBezTo>
                  <a:pt x="193" y="0"/>
                  <a:pt x="195" y="0"/>
                  <a:pt x="197" y="0"/>
                </a:cubicBezTo>
                <a:cubicBezTo>
                  <a:pt x="278" y="0"/>
                  <a:pt x="278" y="0"/>
                  <a:pt x="278" y="0"/>
                </a:cubicBezTo>
                <a:cubicBezTo>
                  <a:pt x="303" y="0"/>
                  <a:pt x="325" y="18"/>
                  <a:pt x="328" y="43"/>
                </a:cubicBezTo>
                <a:cubicBezTo>
                  <a:pt x="339" y="138"/>
                  <a:pt x="339" y="138"/>
                  <a:pt x="339" y="138"/>
                </a:cubicBezTo>
                <a:cubicBezTo>
                  <a:pt x="340" y="147"/>
                  <a:pt x="337" y="156"/>
                  <a:pt x="331" y="163"/>
                </a:cubicBezTo>
                <a:cubicBezTo>
                  <a:pt x="325" y="170"/>
                  <a:pt x="316" y="174"/>
                  <a:pt x="307" y="174"/>
                </a:cubicBezTo>
                <a:close/>
                <a:moveTo>
                  <a:pt x="62" y="11"/>
                </a:moveTo>
                <a:cubicBezTo>
                  <a:pt x="42" y="11"/>
                  <a:pt x="25" y="25"/>
                  <a:pt x="22" y="45"/>
                </a:cubicBezTo>
                <a:cubicBezTo>
                  <a:pt x="12" y="140"/>
                  <a:pt x="12" y="140"/>
                  <a:pt x="12" y="140"/>
                </a:cubicBezTo>
                <a:cubicBezTo>
                  <a:pt x="11" y="145"/>
                  <a:pt x="13" y="151"/>
                  <a:pt x="17" y="156"/>
                </a:cubicBezTo>
                <a:cubicBezTo>
                  <a:pt x="21" y="160"/>
                  <a:pt x="27" y="163"/>
                  <a:pt x="33" y="163"/>
                </a:cubicBezTo>
                <a:cubicBezTo>
                  <a:pt x="307" y="163"/>
                  <a:pt x="307" y="163"/>
                  <a:pt x="307" y="163"/>
                </a:cubicBezTo>
                <a:cubicBezTo>
                  <a:pt x="313" y="163"/>
                  <a:pt x="319" y="160"/>
                  <a:pt x="323" y="156"/>
                </a:cubicBezTo>
                <a:cubicBezTo>
                  <a:pt x="327" y="151"/>
                  <a:pt x="328" y="145"/>
                  <a:pt x="328" y="140"/>
                </a:cubicBezTo>
                <a:cubicBezTo>
                  <a:pt x="318" y="44"/>
                  <a:pt x="318" y="44"/>
                  <a:pt x="318" y="44"/>
                </a:cubicBezTo>
                <a:cubicBezTo>
                  <a:pt x="315" y="25"/>
                  <a:pt x="298" y="11"/>
                  <a:pt x="278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4" y="20"/>
                  <a:pt x="200" y="31"/>
                  <a:pt x="195" y="37"/>
                </a:cubicBezTo>
                <a:cubicBezTo>
                  <a:pt x="189" y="45"/>
                  <a:pt x="180" y="49"/>
                  <a:pt x="170" y="49"/>
                </a:cubicBezTo>
                <a:cubicBezTo>
                  <a:pt x="170" y="49"/>
                  <a:pt x="170" y="49"/>
                  <a:pt x="170" y="49"/>
                </a:cubicBezTo>
                <a:cubicBezTo>
                  <a:pt x="160" y="49"/>
                  <a:pt x="151" y="45"/>
                  <a:pt x="144" y="37"/>
                </a:cubicBezTo>
                <a:cubicBezTo>
                  <a:pt x="139" y="31"/>
                  <a:pt x="136" y="20"/>
                  <a:pt x="137" y="11"/>
                </a:cubicBezTo>
                <a:cubicBezTo>
                  <a:pt x="137" y="11"/>
                  <a:pt x="137" y="11"/>
                  <a:pt x="137" y="11"/>
                </a:cubicBezTo>
                <a:lnTo>
                  <a:pt x="62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4" name="Google Shape;7074;p201"/>
          <p:cNvSpPr/>
          <p:nvPr/>
        </p:nvSpPr>
        <p:spPr>
          <a:xfrm>
            <a:off x="11087045" y="4085164"/>
            <a:ext cx="81544" cy="90813"/>
          </a:xfrm>
          <a:custGeom>
            <a:rect b="b" l="l" r="r" t="t"/>
            <a:pathLst>
              <a:path extrusionOk="0" h="76" w="68">
                <a:moveTo>
                  <a:pt x="34" y="76"/>
                </a:moveTo>
                <a:cubicBezTo>
                  <a:pt x="25" y="76"/>
                  <a:pt x="17" y="73"/>
                  <a:pt x="10" y="67"/>
                </a:cubicBezTo>
                <a:cubicBezTo>
                  <a:pt x="3" y="59"/>
                  <a:pt x="0" y="49"/>
                  <a:pt x="1" y="39"/>
                </a:cubicBezTo>
                <a:cubicBezTo>
                  <a:pt x="5" y="5"/>
                  <a:pt x="5" y="5"/>
                  <a:pt x="5" y="5"/>
                </a:cubicBezTo>
                <a:cubicBezTo>
                  <a:pt x="5" y="3"/>
                  <a:pt x="6" y="2"/>
                  <a:pt x="7" y="1"/>
                </a:cubicBezTo>
                <a:cubicBezTo>
                  <a:pt x="8" y="0"/>
                  <a:pt x="10" y="0"/>
                  <a:pt x="12" y="0"/>
                </a:cubicBezTo>
                <a:cubicBezTo>
                  <a:pt x="17" y="2"/>
                  <a:pt x="22" y="2"/>
                  <a:pt x="27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6" y="2"/>
                  <a:pt x="51" y="2"/>
                  <a:pt x="56" y="0"/>
                </a:cubicBezTo>
                <a:cubicBezTo>
                  <a:pt x="58" y="0"/>
                  <a:pt x="59" y="0"/>
                  <a:pt x="61" y="1"/>
                </a:cubicBezTo>
                <a:cubicBezTo>
                  <a:pt x="62" y="2"/>
                  <a:pt x="63" y="3"/>
                  <a:pt x="63" y="5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8" y="49"/>
                  <a:pt x="65" y="59"/>
                  <a:pt x="57" y="67"/>
                </a:cubicBezTo>
                <a:cubicBezTo>
                  <a:pt x="51" y="73"/>
                  <a:pt x="42" y="76"/>
                  <a:pt x="34" y="76"/>
                </a:cubicBezTo>
                <a:close/>
                <a:moveTo>
                  <a:pt x="15" y="12"/>
                </a:moveTo>
                <a:cubicBezTo>
                  <a:pt x="12" y="41"/>
                  <a:pt x="12" y="41"/>
                  <a:pt x="12" y="41"/>
                </a:cubicBezTo>
                <a:cubicBezTo>
                  <a:pt x="11" y="47"/>
                  <a:pt x="13" y="54"/>
                  <a:pt x="18" y="59"/>
                </a:cubicBezTo>
                <a:cubicBezTo>
                  <a:pt x="27" y="67"/>
                  <a:pt x="41" y="67"/>
                  <a:pt x="50" y="59"/>
                </a:cubicBezTo>
                <a:cubicBezTo>
                  <a:pt x="54" y="54"/>
                  <a:pt x="57" y="47"/>
                  <a:pt x="56" y="41"/>
                </a:cubicBezTo>
                <a:cubicBezTo>
                  <a:pt x="56" y="41"/>
                  <a:pt x="56" y="41"/>
                  <a:pt x="56" y="41"/>
                </a:cubicBezTo>
                <a:cubicBezTo>
                  <a:pt x="53" y="12"/>
                  <a:pt x="53" y="12"/>
                  <a:pt x="53" y="12"/>
                </a:cubicBezTo>
                <a:cubicBezTo>
                  <a:pt x="49" y="13"/>
                  <a:pt x="44" y="13"/>
                  <a:pt x="40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3" y="13"/>
                  <a:pt x="19" y="13"/>
                  <a:pt x="15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5" name="Google Shape;7075;p201"/>
          <p:cNvSpPr/>
          <p:nvPr/>
        </p:nvSpPr>
        <p:spPr>
          <a:xfrm>
            <a:off x="11037005" y="3920220"/>
            <a:ext cx="179772" cy="179772"/>
          </a:xfrm>
          <a:custGeom>
            <a:rect b="b" l="l" r="r" t="t"/>
            <a:pathLst>
              <a:path extrusionOk="0" h="149" w="149">
                <a:moveTo>
                  <a:pt x="81" y="149"/>
                </a:moveTo>
                <a:cubicBezTo>
                  <a:pt x="68" y="149"/>
                  <a:pt x="68" y="149"/>
                  <a:pt x="68" y="149"/>
                </a:cubicBezTo>
                <a:cubicBezTo>
                  <a:pt x="62" y="149"/>
                  <a:pt x="56" y="148"/>
                  <a:pt x="50" y="147"/>
                </a:cubicBezTo>
                <a:cubicBezTo>
                  <a:pt x="21" y="138"/>
                  <a:pt x="0" y="111"/>
                  <a:pt x="0" y="81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26"/>
                  <a:pt x="26" y="0"/>
                  <a:pt x="58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124" y="0"/>
                  <a:pt x="149" y="26"/>
                  <a:pt x="149" y="58"/>
                </a:cubicBezTo>
                <a:cubicBezTo>
                  <a:pt x="149" y="81"/>
                  <a:pt x="149" y="81"/>
                  <a:pt x="149" y="81"/>
                </a:cubicBezTo>
                <a:cubicBezTo>
                  <a:pt x="149" y="111"/>
                  <a:pt x="129" y="138"/>
                  <a:pt x="100" y="147"/>
                </a:cubicBezTo>
                <a:cubicBezTo>
                  <a:pt x="94" y="148"/>
                  <a:pt x="88" y="149"/>
                  <a:pt x="81" y="149"/>
                </a:cubicBezTo>
                <a:close/>
                <a:moveTo>
                  <a:pt x="58" y="11"/>
                </a:moveTo>
                <a:cubicBezTo>
                  <a:pt x="32" y="11"/>
                  <a:pt x="11" y="32"/>
                  <a:pt x="11" y="58"/>
                </a:cubicBezTo>
                <a:cubicBezTo>
                  <a:pt x="11" y="81"/>
                  <a:pt x="11" y="81"/>
                  <a:pt x="11" y="81"/>
                </a:cubicBezTo>
                <a:cubicBezTo>
                  <a:pt x="11" y="107"/>
                  <a:pt x="28" y="129"/>
                  <a:pt x="53" y="136"/>
                </a:cubicBezTo>
                <a:cubicBezTo>
                  <a:pt x="58" y="138"/>
                  <a:pt x="63" y="138"/>
                  <a:pt x="68" y="138"/>
                </a:cubicBezTo>
                <a:cubicBezTo>
                  <a:pt x="81" y="138"/>
                  <a:pt x="81" y="138"/>
                  <a:pt x="81" y="138"/>
                </a:cubicBezTo>
                <a:cubicBezTo>
                  <a:pt x="87" y="138"/>
                  <a:pt x="92" y="138"/>
                  <a:pt x="97" y="136"/>
                </a:cubicBezTo>
                <a:cubicBezTo>
                  <a:pt x="121" y="129"/>
                  <a:pt x="138" y="107"/>
                  <a:pt x="138" y="81"/>
                </a:cubicBezTo>
                <a:cubicBezTo>
                  <a:pt x="138" y="58"/>
                  <a:pt x="138" y="58"/>
                  <a:pt x="138" y="58"/>
                </a:cubicBezTo>
                <a:cubicBezTo>
                  <a:pt x="138" y="32"/>
                  <a:pt x="118" y="11"/>
                  <a:pt x="92" y="11"/>
                </a:cubicBezTo>
                <a:lnTo>
                  <a:pt x="58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6" name="Google Shape;7076;p201"/>
          <p:cNvSpPr/>
          <p:nvPr/>
        </p:nvSpPr>
        <p:spPr>
          <a:xfrm>
            <a:off x="6844828" y="1896023"/>
            <a:ext cx="220243" cy="163806"/>
          </a:xfrm>
          <a:custGeom>
            <a:rect b="b" l="l" r="r" t="t"/>
            <a:pathLst>
              <a:path extrusionOk="0" h="163" w="218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7" name="Google Shape;7077;p201"/>
          <p:cNvSpPr/>
          <p:nvPr/>
        </p:nvSpPr>
        <p:spPr>
          <a:xfrm>
            <a:off x="6734708" y="1750418"/>
            <a:ext cx="440483" cy="436817"/>
          </a:xfrm>
          <a:custGeom>
            <a:rect b="b" l="l" r="r" t="t"/>
            <a:pathLst>
              <a:path extrusionOk="0" h="433" w="436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8" name="Google Shape;7078;p201"/>
          <p:cNvSpPr/>
          <p:nvPr/>
        </p:nvSpPr>
        <p:spPr>
          <a:xfrm>
            <a:off x="10922098" y="1750417"/>
            <a:ext cx="411438" cy="411437"/>
          </a:xfrm>
          <a:custGeom>
            <a:rect b="b" l="l" r="r" t="t"/>
            <a:pathLst>
              <a:path extrusionOk="0" h="331" w="331">
                <a:moveTo>
                  <a:pt x="165" y="331"/>
                </a:moveTo>
                <a:cubicBezTo>
                  <a:pt x="74" y="331"/>
                  <a:pt x="0" y="257"/>
                  <a:pt x="0" y="165"/>
                </a:cubicBezTo>
                <a:cubicBezTo>
                  <a:pt x="0" y="74"/>
                  <a:pt x="74" y="0"/>
                  <a:pt x="165" y="0"/>
                </a:cubicBezTo>
                <a:cubicBezTo>
                  <a:pt x="257" y="0"/>
                  <a:pt x="331" y="74"/>
                  <a:pt x="331" y="165"/>
                </a:cubicBezTo>
                <a:cubicBezTo>
                  <a:pt x="331" y="257"/>
                  <a:pt x="257" y="331"/>
                  <a:pt x="165" y="331"/>
                </a:cubicBezTo>
                <a:close/>
                <a:moveTo>
                  <a:pt x="165" y="11"/>
                </a:moveTo>
                <a:cubicBezTo>
                  <a:pt x="80" y="11"/>
                  <a:pt x="11" y="80"/>
                  <a:pt x="11" y="165"/>
                </a:cubicBezTo>
                <a:cubicBezTo>
                  <a:pt x="11" y="250"/>
                  <a:pt x="80" y="320"/>
                  <a:pt x="165" y="320"/>
                </a:cubicBezTo>
                <a:cubicBezTo>
                  <a:pt x="251" y="320"/>
                  <a:pt x="320" y="250"/>
                  <a:pt x="320" y="165"/>
                </a:cubicBezTo>
                <a:cubicBezTo>
                  <a:pt x="320" y="80"/>
                  <a:pt x="251" y="11"/>
                  <a:pt x="165" y="1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9" name="Google Shape;7079;p201"/>
          <p:cNvSpPr/>
          <p:nvPr/>
        </p:nvSpPr>
        <p:spPr>
          <a:xfrm>
            <a:off x="10984667" y="1805403"/>
            <a:ext cx="288196" cy="68256"/>
          </a:xfrm>
          <a:custGeom>
            <a:rect b="b" l="l" r="r" t="t"/>
            <a:pathLst>
              <a:path extrusionOk="0" h="55" w="232">
                <a:moveTo>
                  <a:pt x="115" y="55"/>
                </a:moveTo>
                <a:cubicBezTo>
                  <a:pt x="73" y="55"/>
                  <a:pt x="33" y="40"/>
                  <a:pt x="2" y="11"/>
                </a:cubicBezTo>
                <a:cubicBezTo>
                  <a:pt x="0" y="9"/>
                  <a:pt x="0" y="5"/>
                  <a:pt x="2" y="3"/>
                </a:cubicBezTo>
                <a:cubicBezTo>
                  <a:pt x="4" y="1"/>
                  <a:pt x="8" y="1"/>
                  <a:pt x="10" y="3"/>
                </a:cubicBezTo>
                <a:cubicBezTo>
                  <a:pt x="39" y="30"/>
                  <a:pt x="76" y="45"/>
                  <a:pt x="115" y="45"/>
                </a:cubicBezTo>
                <a:cubicBezTo>
                  <a:pt x="155" y="45"/>
                  <a:pt x="193" y="29"/>
                  <a:pt x="222" y="2"/>
                </a:cubicBezTo>
                <a:cubicBezTo>
                  <a:pt x="224" y="0"/>
                  <a:pt x="228" y="0"/>
                  <a:pt x="230" y="2"/>
                </a:cubicBezTo>
                <a:cubicBezTo>
                  <a:pt x="232" y="4"/>
                  <a:pt x="232" y="8"/>
                  <a:pt x="229" y="10"/>
                </a:cubicBezTo>
                <a:cubicBezTo>
                  <a:pt x="199" y="39"/>
                  <a:pt x="158" y="55"/>
                  <a:pt x="115" y="5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0" name="Google Shape;7080;p201"/>
          <p:cNvSpPr/>
          <p:nvPr/>
        </p:nvSpPr>
        <p:spPr>
          <a:xfrm>
            <a:off x="10986565" y="2036720"/>
            <a:ext cx="284404" cy="66362"/>
          </a:xfrm>
          <a:custGeom>
            <a:rect b="b" l="l" r="r" t="t"/>
            <a:pathLst>
              <a:path extrusionOk="0" h="54" w="229">
                <a:moveTo>
                  <a:pt x="6" y="54"/>
                </a:moveTo>
                <a:cubicBezTo>
                  <a:pt x="4" y="54"/>
                  <a:pt x="3" y="54"/>
                  <a:pt x="2" y="53"/>
                </a:cubicBezTo>
                <a:cubicBezTo>
                  <a:pt x="0" y="50"/>
                  <a:pt x="0" y="47"/>
                  <a:pt x="2" y="45"/>
                </a:cubicBezTo>
                <a:cubicBezTo>
                  <a:pt x="33" y="16"/>
                  <a:pt x="73" y="0"/>
                  <a:pt x="114" y="0"/>
                </a:cubicBezTo>
                <a:cubicBezTo>
                  <a:pt x="156" y="0"/>
                  <a:pt x="196" y="16"/>
                  <a:pt x="226" y="44"/>
                </a:cubicBezTo>
                <a:cubicBezTo>
                  <a:pt x="228" y="46"/>
                  <a:pt x="229" y="49"/>
                  <a:pt x="227" y="52"/>
                </a:cubicBezTo>
                <a:cubicBezTo>
                  <a:pt x="224" y="54"/>
                  <a:pt x="221" y="54"/>
                  <a:pt x="219" y="52"/>
                </a:cubicBezTo>
                <a:cubicBezTo>
                  <a:pt x="190" y="26"/>
                  <a:pt x="153" y="11"/>
                  <a:pt x="114" y="11"/>
                </a:cubicBezTo>
                <a:cubicBezTo>
                  <a:pt x="75" y="11"/>
                  <a:pt x="38" y="26"/>
                  <a:pt x="9" y="53"/>
                </a:cubicBezTo>
                <a:cubicBezTo>
                  <a:pt x="8" y="54"/>
                  <a:pt x="7" y="54"/>
                  <a:pt x="6" y="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1" name="Google Shape;7081;p201"/>
          <p:cNvSpPr/>
          <p:nvPr/>
        </p:nvSpPr>
        <p:spPr>
          <a:xfrm>
            <a:off x="11016902" y="1750417"/>
            <a:ext cx="221835" cy="411437"/>
          </a:xfrm>
          <a:custGeom>
            <a:rect b="b" l="l" r="r" t="t"/>
            <a:pathLst>
              <a:path extrusionOk="0" h="331" w="179">
                <a:moveTo>
                  <a:pt x="89" y="331"/>
                </a:moveTo>
                <a:cubicBezTo>
                  <a:pt x="39" y="331"/>
                  <a:pt x="0" y="258"/>
                  <a:pt x="0" y="165"/>
                </a:cubicBezTo>
                <a:cubicBezTo>
                  <a:pt x="0" y="73"/>
                  <a:pt x="39" y="0"/>
                  <a:pt x="89" y="0"/>
                </a:cubicBezTo>
                <a:cubicBezTo>
                  <a:pt x="140" y="0"/>
                  <a:pt x="179" y="73"/>
                  <a:pt x="179" y="165"/>
                </a:cubicBezTo>
                <a:cubicBezTo>
                  <a:pt x="179" y="258"/>
                  <a:pt x="140" y="331"/>
                  <a:pt x="89" y="331"/>
                </a:cubicBezTo>
                <a:close/>
                <a:moveTo>
                  <a:pt x="89" y="11"/>
                </a:moveTo>
                <a:cubicBezTo>
                  <a:pt x="46" y="11"/>
                  <a:pt x="11" y="80"/>
                  <a:pt x="11" y="165"/>
                </a:cubicBezTo>
                <a:cubicBezTo>
                  <a:pt x="11" y="250"/>
                  <a:pt x="46" y="320"/>
                  <a:pt x="89" y="320"/>
                </a:cubicBezTo>
                <a:cubicBezTo>
                  <a:pt x="133" y="320"/>
                  <a:pt x="168" y="250"/>
                  <a:pt x="168" y="165"/>
                </a:cubicBezTo>
                <a:cubicBezTo>
                  <a:pt x="168" y="80"/>
                  <a:pt x="133" y="11"/>
                  <a:pt x="89" y="1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2" name="Google Shape;7082;p201"/>
          <p:cNvSpPr/>
          <p:nvPr/>
        </p:nvSpPr>
        <p:spPr>
          <a:xfrm>
            <a:off x="10922098" y="1949501"/>
            <a:ext cx="411438" cy="13274"/>
          </a:xfrm>
          <a:custGeom>
            <a:rect b="b" l="l" r="r" t="t"/>
            <a:pathLst>
              <a:path extrusionOk="0" h="11" w="331">
                <a:moveTo>
                  <a:pt x="325" y="11"/>
                </a:moveTo>
                <a:cubicBezTo>
                  <a:pt x="6" y="11"/>
                  <a:pt x="6" y="11"/>
                  <a:pt x="6" y="11"/>
                </a:cubicBezTo>
                <a:cubicBezTo>
                  <a:pt x="3" y="11"/>
                  <a:pt x="0" y="9"/>
                  <a:pt x="0" y="5"/>
                </a:cubicBezTo>
                <a:cubicBezTo>
                  <a:pt x="0" y="2"/>
                  <a:pt x="3" y="0"/>
                  <a:pt x="6" y="0"/>
                </a:cubicBezTo>
                <a:cubicBezTo>
                  <a:pt x="325" y="0"/>
                  <a:pt x="325" y="0"/>
                  <a:pt x="325" y="0"/>
                </a:cubicBezTo>
                <a:cubicBezTo>
                  <a:pt x="328" y="0"/>
                  <a:pt x="331" y="2"/>
                  <a:pt x="331" y="5"/>
                </a:cubicBezTo>
                <a:cubicBezTo>
                  <a:pt x="331" y="9"/>
                  <a:pt x="328" y="11"/>
                  <a:pt x="325" y="1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3" name="Google Shape;7083;p201"/>
          <p:cNvSpPr/>
          <p:nvPr/>
        </p:nvSpPr>
        <p:spPr>
          <a:xfrm>
            <a:off x="11121182" y="1750417"/>
            <a:ext cx="13274" cy="411437"/>
          </a:xfrm>
          <a:custGeom>
            <a:rect b="b" l="l" r="r" t="t"/>
            <a:pathLst>
              <a:path extrusionOk="0" h="331" w="11">
                <a:moveTo>
                  <a:pt x="5" y="331"/>
                </a:moveTo>
                <a:cubicBezTo>
                  <a:pt x="2" y="331"/>
                  <a:pt x="0" y="328"/>
                  <a:pt x="0" y="32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5" y="0"/>
                </a:cubicBezTo>
                <a:cubicBezTo>
                  <a:pt x="9" y="0"/>
                  <a:pt x="11" y="3"/>
                  <a:pt x="11" y="6"/>
                </a:cubicBezTo>
                <a:cubicBezTo>
                  <a:pt x="11" y="325"/>
                  <a:pt x="11" y="325"/>
                  <a:pt x="11" y="325"/>
                </a:cubicBezTo>
                <a:cubicBezTo>
                  <a:pt x="11" y="328"/>
                  <a:pt x="9" y="331"/>
                  <a:pt x="5" y="33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7" name="Shape 7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8" name="Google Shape;7088;p20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Case Study</a:t>
            </a:r>
            <a:endParaRPr/>
          </a:p>
        </p:txBody>
      </p:sp>
      <p:sp>
        <p:nvSpPr>
          <p:cNvPr id="7089" name="Google Shape;7089;p20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0" name="Google Shape;7090;p202"/>
          <p:cNvSpPr txBox="1"/>
          <p:nvPr/>
        </p:nvSpPr>
        <p:spPr>
          <a:xfrm>
            <a:off x="6276489" y="4010675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7091" name="Google Shape;7091;p202"/>
          <p:cNvSpPr txBox="1"/>
          <p:nvPr/>
        </p:nvSpPr>
        <p:spPr>
          <a:xfrm>
            <a:off x="6276489" y="424059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7092" name="Google Shape;7092;p202"/>
          <p:cNvSpPr/>
          <p:nvPr/>
        </p:nvSpPr>
        <p:spPr>
          <a:xfrm>
            <a:off x="5168003" y="3789394"/>
            <a:ext cx="855949" cy="855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3" name="Google Shape;7093;p202"/>
          <p:cNvSpPr txBox="1"/>
          <p:nvPr/>
        </p:nvSpPr>
        <p:spPr>
          <a:xfrm>
            <a:off x="9936937" y="4010675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7094" name="Google Shape;7094;p202"/>
          <p:cNvSpPr txBox="1"/>
          <p:nvPr/>
        </p:nvSpPr>
        <p:spPr>
          <a:xfrm>
            <a:off x="9936937" y="424059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7095" name="Google Shape;7095;p202"/>
          <p:cNvSpPr/>
          <p:nvPr/>
        </p:nvSpPr>
        <p:spPr>
          <a:xfrm>
            <a:off x="8828446" y="3789394"/>
            <a:ext cx="855949" cy="855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6" name="Google Shape;7096;p202"/>
          <p:cNvSpPr/>
          <p:nvPr/>
        </p:nvSpPr>
        <p:spPr>
          <a:xfrm>
            <a:off x="5358642" y="3977659"/>
            <a:ext cx="370244" cy="374992"/>
          </a:xfrm>
          <a:custGeom>
            <a:rect b="b" l="l" r="r" t="t"/>
            <a:pathLst>
              <a:path extrusionOk="0" h="285" w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7" name="Google Shape;7097;p202"/>
          <p:cNvSpPr/>
          <p:nvPr/>
        </p:nvSpPr>
        <p:spPr>
          <a:xfrm>
            <a:off x="5643444" y="4262459"/>
            <a:ext cx="189869" cy="194618"/>
          </a:xfrm>
          <a:custGeom>
            <a:rect b="b" l="l" r="r" t="t"/>
            <a:pathLst>
              <a:path extrusionOk="0" h="146" w="145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8" name="Google Shape;7098;p202"/>
          <p:cNvSpPr/>
          <p:nvPr/>
        </p:nvSpPr>
        <p:spPr>
          <a:xfrm>
            <a:off x="5420350" y="4039366"/>
            <a:ext cx="132907" cy="132907"/>
          </a:xfrm>
          <a:custGeom>
            <a:rect b="b" l="l" r="r" t="t"/>
            <a:pathLst>
              <a:path extrusionOk="0" h="100" w="99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9" name="Google Shape;7099;p202"/>
          <p:cNvSpPr/>
          <p:nvPr/>
        </p:nvSpPr>
        <p:spPr>
          <a:xfrm>
            <a:off x="9128811" y="4133002"/>
            <a:ext cx="255219" cy="189822"/>
          </a:xfrm>
          <a:custGeom>
            <a:rect b="b" l="l" r="r" t="t"/>
            <a:pathLst>
              <a:path extrusionOk="0" h="163" w="218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0" name="Google Shape;7100;p202"/>
          <p:cNvSpPr/>
          <p:nvPr/>
        </p:nvSpPr>
        <p:spPr>
          <a:xfrm>
            <a:off x="9001200" y="3964274"/>
            <a:ext cx="510438" cy="506186"/>
          </a:xfrm>
          <a:custGeom>
            <a:rect b="b" l="l" r="r" t="t"/>
            <a:pathLst>
              <a:path extrusionOk="0" h="433" w="436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1" name="Google Shape;7101;p202"/>
          <p:cNvSpPr txBox="1"/>
          <p:nvPr/>
        </p:nvSpPr>
        <p:spPr>
          <a:xfrm>
            <a:off x="6276489" y="284122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7102" name="Google Shape;7102;p202"/>
          <p:cNvSpPr txBox="1"/>
          <p:nvPr/>
        </p:nvSpPr>
        <p:spPr>
          <a:xfrm>
            <a:off x="6276489" y="307114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7103" name="Google Shape;7103;p202"/>
          <p:cNvSpPr/>
          <p:nvPr/>
        </p:nvSpPr>
        <p:spPr>
          <a:xfrm>
            <a:off x="5168003" y="2619946"/>
            <a:ext cx="855949" cy="855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4" name="Google Shape;7104;p202"/>
          <p:cNvSpPr txBox="1"/>
          <p:nvPr/>
        </p:nvSpPr>
        <p:spPr>
          <a:xfrm>
            <a:off x="9936937" y="284122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7105" name="Google Shape;7105;p202"/>
          <p:cNvSpPr txBox="1"/>
          <p:nvPr/>
        </p:nvSpPr>
        <p:spPr>
          <a:xfrm>
            <a:off x="9936937" y="307114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7106" name="Google Shape;7106;p202"/>
          <p:cNvSpPr/>
          <p:nvPr/>
        </p:nvSpPr>
        <p:spPr>
          <a:xfrm>
            <a:off x="8828446" y="2619946"/>
            <a:ext cx="855949" cy="855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7" name="Google Shape;7107;p202"/>
          <p:cNvSpPr/>
          <p:nvPr/>
        </p:nvSpPr>
        <p:spPr>
          <a:xfrm>
            <a:off x="5691394" y="3141750"/>
            <a:ext cx="125778" cy="123682"/>
          </a:xfrm>
          <a:custGeom>
            <a:rect b="b" l="l" r="r" t="t"/>
            <a:pathLst>
              <a:path extrusionOk="0" h="41" w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8" name="Google Shape;7108;p202"/>
          <p:cNvSpPr/>
          <p:nvPr/>
        </p:nvSpPr>
        <p:spPr>
          <a:xfrm>
            <a:off x="5344423" y="2798425"/>
            <a:ext cx="140959" cy="138609"/>
          </a:xfrm>
          <a:custGeom>
            <a:rect b="b" l="l" r="r" t="t"/>
            <a:pathLst>
              <a:path extrusionOk="0" h="46" w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9" name="Google Shape;7109;p202"/>
          <p:cNvSpPr/>
          <p:nvPr/>
        </p:nvSpPr>
        <p:spPr>
          <a:xfrm>
            <a:off x="5340089" y="2873063"/>
            <a:ext cx="158307" cy="121550"/>
          </a:xfrm>
          <a:custGeom>
            <a:rect b="b" l="l" r="r" t="t"/>
            <a:pathLst>
              <a:path extrusionOk="0" h="40" w="51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0" name="Google Shape;7110;p202"/>
          <p:cNvSpPr/>
          <p:nvPr/>
        </p:nvSpPr>
        <p:spPr>
          <a:xfrm>
            <a:off x="5420326" y="2794161"/>
            <a:ext cx="130113" cy="155668"/>
          </a:xfrm>
          <a:custGeom>
            <a:rect b="b" l="l" r="r" t="t"/>
            <a:pathLst>
              <a:path extrusionOk="0" h="51" w="42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1" name="Google Shape;7111;p202"/>
          <p:cNvSpPr/>
          <p:nvPr/>
        </p:nvSpPr>
        <p:spPr>
          <a:xfrm>
            <a:off x="5483212" y="2969021"/>
            <a:ext cx="80239" cy="74636"/>
          </a:xfrm>
          <a:custGeom>
            <a:rect b="b" l="l" r="r" t="t"/>
            <a:pathLst>
              <a:path extrusionOk="0" h="25" w="26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2" name="Google Shape;7112;p202"/>
          <p:cNvSpPr/>
          <p:nvPr/>
        </p:nvSpPr>
        <p:spPr>
          <a:xfrm>
            <a:off x="5602484" y="3086305"/>
            <a:ext cx="82406" cy="78901"/>
          </a:xfrm>
          <a:custGeom>
            <a:rect b="b" l="l" r="r" t="t"/>
            <a:pathLst>
              <a:path extrusionOk="0" h="26" w="27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3" name="Google Shape;7113;p202"/>
          <p:cNvSpPr/>
          <p:nvPr/>
        </p:nvSpPr>
        <p:spPr>
          <a:xfrm>
            <a:off x="5515743" y="2937035"/>
            <a:ext cx="201677" cy="198317"/>
          </a:xfrm>
          <a:custGeom>
            <a:rect b="b" l="l" r="r" t="t"/>
            <a:pathLst>
              <a:path extrusionOk="0" h="65" w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4" name="Google Shape;7114;p202"/>
          <p:cNvSpPr/>
          <p:nvPr/>
        </p:nvSpPr>
        <p:spPr>
          <a:xfrm>
            <a:off x="5648022" y="3099102"/>
            <a:ext cx="203847" cy="202583"/>
          </a:xfrm>
          <a:custGeom>
            <a:rect b="b" l="l" r="r" t="t"/>
            <a:pathLst>
              <a:path extrusionOk="0" h="67" w="66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5" name="Google Shape;7115;p202"/>
          <p:cNvSpPr/>
          <p:nvPr/>
        </p:nvSpPr>
        <p:spPr>
          <a:xfrm>
            <a:off x="5580800" y="2815485"/>
            <a:ext cx="253724" cy="253763"/>
          </a:xfrm>
          <a:custGeom>
            <a:rect b="b" l="l" r="r" t="t"/>
            <a:pathLst>
              <a:path extrusionOk="0" h="83" w="82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6" name="Google Shape;7116;p202"/>
          <p:cNvSpPr/>
          <p:nvPr/>
        </p:nvSpPr>
        <p:spPr>
          <a:xfrm>
            <a:off x="5346595" y="3056452"/>
            <a:ext cx="247216" cy="236702"/>
          </a:xfrm>
          <a:custGeom>
            <a:rect b="b" l="l" r="r" t="t"/>
            <a:pathLst>
              <a:path extrusionOk="0" h="78" w="80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7" name="Google Shape;7117;p202"/>
          <p:cNvSpPr/>
          <p:nvPr/>
        </p:nvSpPr>
        <p:spPr>
          <a:xfrm>
            <a:off x="5522246" y="3028730"/>
            <a:ext cx="99753" cy="93827"/>
          </a:xfrm>
          <a:custGeom>
            <a:rect b="b" l="l" r="r" t="t"/>
            <a:pathLst>
              <a:path extrusionOk="0" h="31" w="32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8" name="Google Shape;7118;p202"/>
          <p:cNvSpPr/>
          <p:nvPr/>
        </p:nvSpPr>
        <p:spPr>
          <a:xfrm>
            <a:off x="5793316" y="2815485"/>
            <a:ext cx="43372" cy="42649"/>
          </a:xfrm>
          <a:custGeom>
            <a:rect b="b" l="l" r="r" t="t"/>
            <a:pathLst>
              <a:path extrusionOk="0" h="14" w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9" name="Google Shape;7119;p202"/>
          <p:cNvSpPr/>
          <p:nvPr/>
        </p:nvSpPr>
        <p:spPr>
          <a:xfrm>
            <a:off x="9216275" y="2818526"/>
            <a:ext cx="80293" cy="84817"/>
          </a:xfrm>
          <a:custGeom>
            <a:rect b="b" l="l" r="r" t="t"/>
            <a:pathLst>
              <a:path extrusionOk="0" h="79" w="78">
                <a:moveTo>
                  <a:pt x="39" y="79"/>
                </a:moveTo>
                <a:cubicBezTo>
                  <a:pt x="17" y="79"/>
                  <a:pt x="0" y="61"/>
                  <a:pt x="0" y="40"/>
                </a:cubicBezTo>
                <a:cubicBezTo>
                  <a:pt x="0" y="18"/>
                  <a:pt x="17" y="0"/>
                  <a:pt x="39" y="0"/>
                </a:cubicBezTo>
                <a:cubicBezTo>
                  <a:pt x="60" y="0"/>
                  <a:pt x="78" y="18"/>
                  <a:pt x="78" y="40"/>
                </a:cubicBezTo>
                <a:cubicBezTo>
                  <a:pt x="78" y="61"/>
                  <a:pt x="60" y="79"/>
                  <a:pt x="39" y="79"/>
                </a:cubicBezTo>
                <a:close/>
                <a:moveTo>
                  <a:pt x="39" y="13"/>
                </a:moveTo>
                <a:cubicBezTo>
                  <a:pt x="24" y="13"/>
                  <a:pt x="12" y="25"/>
                  <a:pt x="12" y="40"/>
                </a:cubicBezTo>
                <a:cubicBezTo>
                  <a:pt x="12" y="54"/>
                  <a:pt x="24" y="66"/>
                  <a:pt x="39" y="66"/>
                </a:cubicBezTo>
                <a:cubicBezTo>
                  <a:pt x="54" y="66"/>
                  <a:pt x="66" y="54"/>
                  <a:pt x="66" y="40"/>
                </a:cubicBezTo>
                <a:cubicBezTo>
                  <a:pt x="66" y="25"/>
                  <a:pt x="54" y="13"/>
                  <a:pt x="39" y="1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0" name="Google Shape;7120;p202"/>
          <p:cNvSpPr/>
          <p:nvPr/>
        </p:nvSpPr>
        <p:spPr>
          <a:xfrm>
            <a:off x="9025104" y="2945752"/>
            <a:ext cx="149116" cy="331559"/>
          </a:xfrm>
          <a:custGeom>
            <a:rect b="b" l="l" r="r" t="t"/>
            <a:pathLst>
              <a:path extrusionOk="0" h="311" w="139">
                <a:moveTo>
                  <a:pt x="110" y="311"/>
                </a:moveTo>
                <a:cubicBezTo>
                  <a:pt x="101" y="311"/>
                  <a:pt x="93" y="306"/>
                  <a:pt x="87" y="300"/>
                </a:cubicBezTo>
                <a:cubicBezTo>
                  <a:pt x="82" y="306"/>
                  <a:pt x="74" y="311"/>
                  <a:pt x="65" y="311"/>
                </a:cubicBezTo>
                <a:cubicBezTo>
                  <a:pt x="49" y="311"/>
                  <a:pt x="36" y="298"/>
                  <a:pt x="36" y="282"/>
                </a:cubicBezTo>
                <a:cubicBezTo>
                  <a:pt x="36" y="158"/>
                  <a:pt x="36" y="158"/>
                  <a:pt x="36" y="158"/>
                </a:cubicBezTo>
                <a:cubicBezTo>
                  <a:pt x="33" y="160"/>
                  <a:pt x="30" y="161"/>
                  <a:pt x="26" y="161"/>
                </a:cubicBezTo>
                <a:cubicBezTo>
                  <a:pt x="19" y="162"/>
                  <a:pt x="13" y="160"/>
                  <a:pt x="8" y="155"/>
                </a:cubicBezTo>
                <a:cubicBezTo>
                  <a:pt x="3" y="151"/>
                  <a:pt x="0" y="144"/>
                  <a:pt x="0" y="137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19" y="0"/>
                  <a:pt x="42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134" y="0"/>
                  <a:pt x="136" y="1"/>
                  <a:pt x="137" y="3"/>
                </a:cubicBezTo>
                <a:cubicBezTo>
                  <a:pt x="138" y="4"/>
                  <a:pt x="138" y="6"/>
                  <a:pt x="138" y="8"/>
                </a:cubicBezTo>
                <a:cubicBezTo>
                  <a:pt x="136" y="12"/>
                  <a:pt x="136" y="16"/>
                  <a:pt x="136" y="19"/>
                </a:cubicBezTo>
                <a:cubicBezTo>
                  <a:pt x="136" y="123"/>
                  <a:pt x="136" y="123"/>
                  <a:pt x="136" y="123"/>
                </a:cubicBezTo>
                <a:cubicBezTo>
                  <a:pt x="136" y="125"/>
                  <a:pt x="136" y="128"/>
                  <a:pt x="138" y="130"/>
                </a:cubicBezTo>
                <a:cubicBezTo>
                  <a:pt x="138" y="131"/>
                  <a:pt x="139" y="132"/>
                  <a:pt x="139" y="133"/>
                </a:cubicBezTo>
                <a:cubicBezTo>
                  <a:pt x="139" y="136"/>
                  <a:pt x="139" y="136"/>
                  <a:pt x="139" y="136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140"/>
                  <a:pt x="139" y="140"/>
                  <a:pt x="139" y="140"/>
                </a:cubicBezTo>
                <a:cubicBezTo>
                  <a:pt x="139" y="282"/>
                  <a:pt x="139" y="282"/>
                  <a:pt x="139" y="282"/>
                </a:cubicBezTo>
                <a:cubicBezTo>
                  <a:pt x="139" y="298"/>
                  <a:pt x="126" y="311"/>
                  <a:pt x="110" y="311"/>
                </a:cubicBezTo>
                <a:close/>
                <a:moveTo>
                  <a:pt x="93" y="282"/>
                </a:moveTo>
                <a:cubicBezTo>
                  <a:pt x="93" y="291"/>
                  <a:pt x="101" y="298"/>
                  <a:pt x="110" y="298"/>
                </a:cubicBezTo>
                <a:cubicBezTo>
                  <a:pt x="119" y="298"/>
                  <a:pt x="126" y="291"/>
                  <a:pt x="126" y="282"/>
                </a:cubicBezTo>
                <a:cubicBezTo>
                  <a:pt x="126" y="137"/>
                  <a:pt x="126" y="137"/>
                  <a:pt x="126" y="137"/>
                </a:cubicBezTo>
                <a:cubicBezTo>
                  <a:pt x="126" y="137"/>
                  <a:pt x="126" y="136"/>
                  <a:pt x="126" y="136"/>
                </a:cubicBezTo>
                <a:cubicBezTo>
                  <a:pt x="126" y="136"/>
                  <a:pt x="126" y="135"/>
                  <a:pt x="126" y="135"/>
                </a:cubicBezTo>
                <a:cubicBezTo>
                  <a:pt x="124" y="131"/>
                  <a:pt x="123" y="127"/>
                  <a:pt x="123" y="123"/>
                </a:cubicBezTo>
                <a:cubicBezTo>
                  <a:pt x="123" y="19"/>
                  <a:pt x="123" y="19"/>
                  <a:pt x="123" y="19"/>
                </a:cubicBezTo>
                <a:cubicBezTo>
                  <a:pt x="123" y="17"/>
                  <a:pt x="124" y="15"/>
                  <a:pt x="124" y="12"/>
                </a:cubicBezTo>
                <a:cubicBezTo>
                  <a:pt x="42" y="12"/>
                  <a:pt x="42" y="12"/>
                  <a:pt x="42" y="12"/>
                </a:cubicBezTo>
                <a:cubicBezTo>
                  <a:pt x="25" y="12"/>
                  <a:pt x="12" y="26"/>
                  <a:pt x="12" y="42"/>
                </a:cubicBezTo>
                <a:cubicBezTo>
                  <a:pt x="12" y="137"/>
                  <a:pt x="12" y="137"/>
                  <a:pt x="12" y="137"/>
                </a:cubicBezTo>
                <a:cubicBezTo>
                  <a:pt x="12" y="141"/>
                  <a:pt x="13" y="144"/>
                  <a:pt x="16" y="146"/>
                </a:cubicBezTo>
                <a:cubicBezTo>
                  <a:pt x="18" y="148"/>
                  <a:pt x="22" y="150"/>
                  <a:pt x="25" y="149"/>
                </a:cubicBezTo>
                <a:cubicBezTo>
                  <a:pt x="31" y="149"/>
                  <a:pt x="36" y="143"/>
                  <a:pt x="36" y="137"/>
                </a:cubicBezTo>
                <a:cubicBezTo>
                  <a:pt x="36" y="71"/>
                  <a:pt x="36" y="71"/>
                  <a:pt x="36" y="71"/>
                </a:cubicBezTo>
                <a:cubicBezTo>
                  <a:pt x="36" y="68"/>
                  <a:pt x="39" y="65"/>
                  <a:pt x="42" y="65"/>
                </a:cubicBezTo>
                <a:cubicBezTo>
                  <a:pt x="45" y="65"/>
                  <a:pt x="48" y="68"/>
                  <a:pt x="48" y="71"/>
                </a:cubicBezTo>
                <a:cubicBezTo>
                  <a:pt x="48" y="282"/>
                  <a:pt x="48" y="282"/>
                  <a:pt x="48" y="282"/>
                </a:cubicBezTo>
                <a:cubicBezTo>
                  <a:pt x="48" y="291"/>
                  <a:pt x="55" y="298"/>
                  <a:pt x="65" y="298"/>
                </a:cubicBezTo>
                <a:cubicBezTo>
                  <a:pt x="74" y="298"/>
                  <a:pt x="81" y="291"/>
                  <a:pt x="81" y="282"/>
                </a:cubicBezTo>
                <a:cubicBezTo>
                  <a:pt x="81" y="172"/>
                  <a:pt x="81" y="172"/>
                  <a:pt x="81" y="172"/>
                </a:cubicBezTo>
                <a:cubicBezTo>
                  <a:pt x="81" y="169"/>
                  <a:pt x="84" y="166"/>
                  <a:pt x="87" y="166"/>
                </a:cubicBezTo>
                <a:cubicBezTo>
                  <a:pt x="91" y="166"/>
                  <a:pt x="93" y="169"/>
                  <a:pt x="93" y="172"/>
                </a:cubicBezTo>
                <a:lnTo>
                  <a:pt x="93" y="2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1" name="Google Shape;7121;p202"/>
          <p:cNvSpPr/>
          <p:nvPr/>
        </p:nvSpPr>
        <p:spPr>
          <a:xfrm>
            <a:off x="9078632" y="2857077"/>
            <a:ext cx="76468" cy="77108"/>
          </a:xfrm>
          <a:custGeom>
            <a:rect b="b" l="l" r="r" t="t"/>
            <a:pathLst>
              <a:path extrusionOk="0" h="73" w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6" y="0"/>
                  <a:pt x="73" y="16"/>
                  <a:pt x="73" y="36"/>
                </a:cubicBezTo>
                <a:cubicBezTo>
                  <a:pt x="73" y="56"/>
                  <a:pt x="56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2" name="Google Shape;7122;p202"/>
          <p:cNvSpPr/>
          <p:nvPr/>
        </p:nvSpPr>
        <p:spPr>
          <a:xfrm>
            <a:off x="9338625" y="2945752"/>
            <a:ext cx="149116" cy="331559"/>
          </a:xfrm>
          <a:custGeom>
            <a:rect b="b" l="l" r="r" t="t"/>
            <a:pathLst>
              <a:path extrusionOk="0" h="311" w="139">
                <a:moveTo>
                  <a:pt x="74" y="311"/>
                </a:moveTo>
                <a:cubicBezTo>
                  <a:pt x="65" y="311"/>
                  <a:pt x="57" y="306"/>
                  <a:pt x="51" y="300"/>
                </a:cubicBezTo>
                <a:cubicBezTo>
                  <a:pt x="46" y="306"/>
                  <a:pt x="38" y="311"/>
                  <a:pt x="29" y="311"/>
                </a:cubicBezTo>
                <a:cubicBezTo>
                  <a:pt x="13" y="311"/>
                  <a:pt x="0" y="298"/>
                  <a:pt x="0" y="282"/>
                </a:cubicBezTo>
                <a:cubicBezTo>
                  <a:pt x="0" y="137"/>
                  <a:pt x="0" y="137"/>
                  <a:pt x="0" y="137"/>
                </a:cubicBezTo>
                <a:cubicBezTo>
                  <a:pt x="0" y="136"/>
                  <a:pt x="0" y="135"/>
                  <a:pt x="0" y="135"/>
                </a:cubicBezTo>
                <a:cubicBezTo>
                  <a:pt x="2" y="130"/>
                  <a:pt x="3" y="124"/>
                  <a:pt x="3" y="123"/>
                </a:cubicBezTo>
                <a:cubicBezTo>
                  <a:pt x="3" y="19"/>
                  <a:pt x="3" y="19"/>
                  <a:pt x="3" y="19"/>
                </a:cubicBezTo>
                <a:cubicBezTo>
                  <a:pt x="3" y="16"/>
                  <a:pt x="2" y="12"/>
                  <a:pt x="1" y="8"/>
                </a:cubicBezTo>
                <a:cubicBezTo>
                  <a:pt x="0" y="6"/>
                  <a:pt x="1" y="4"/>
                  <a:pt x="2" y="3"/>
                </a:cubicBezTo>
                <a:cubicBezTo>
                  <a:pt x="3" y="1"/>
                  <a:pt x="5" y="0"/>
                  <a:pt x="7" y="0"/>
                </a:cubicBezTo>
                <a:cubicBezTo>
                  <a:pt x="97" y="0"/>
                  <a:pt x="97" y="0"/>
                  <a:pt x="97" y="0"/>
                </a:cubicBezTo>
                <a:cubicBezTo>
                  <a:pt x="120" y="0"/>
                  <a:pt x="139" y="19"/>
                  <a:pt x="139" y="42"/>
                </a:cubicBezTo>
                <a:cubicBezTo>
                  <a:pt x="139" y="137"/>
                  <a:pt x="139" y="137"/>
                  <a:pt x="139" y="137"/>
                </a:cubicBezTo>
                <a:cubicBezTo>
                  <a:pt x="139" y="144"/>
                  <a:pt x="136" y="151"/>
                  <a:pt x="131" y="155"/>
                </a:cubicBezTo>
                <a:cubicBezTo>
                  <a:pt x="126" y="160"/>
                  <a:pt x="119" y="162"/>
                  <a:pt x="112" y="161"/>
                </a:cubicBezTo>
                <a:cubicBezTo>
                  <a:pt x="109" y="161"/>
                  <a:pt x="106" y="160"/>
                  <a:pt x="103" y="158"/>
                </a:cubicBezTo>
                <a:cubicBezTo>
                  <a:pt x="103" y="282"/>
                  <a:pt x="103" y="282"/>
                  <a:pt x="103" y="282"/>
                </a:cubicBezTo>
                <a:cubicBezTo>
                  <a:pt x="103" y="298"/>
                  <a:pt x="90" y="311"/>
                  <a:pt x="74" y="311"/>
                </a:cubicBezTo>
                <a:close/>
                <a:moveTo>
                  <a:pt x="58" y="282"/>
                </a:moveTo>
                <a:cubicBezTo>
                  <a:pt x="58" y="291"/>
                  <a:pt x="65" y="298"/>
                  <a:pt x="74" y="298"/>
                </a:cubicBezTo>
                <a:cubicBezTo>
                  <a:pt x="83" y="298"/>
                  <a:pt x="91" y="291"/>
                  <a:pt x="91" y="282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137"/>
                  <a:pt x="91" y="137"/>
                  <a:pt x="91" y="137"/>
                </a:cubicBezTo>
                <a:cubicBezTo>
                  <a:pt x="91" y="71"/>
                  <a:pt x="91" y="71"/>
                  <a:pt x="91" y="71"/>
                </a:cubicBezTo>
                <a:cubicBezTo>
                  <a:pt x="91" y="68"/>
                  <a:pt x="93" y="65"/>
                  <a:pt x="97" y="65"/>
                </a:cubicBezTo>
                <a:cubicBezTo>
                  <a:pt x="100" y="65"/>
                  <a:pt x="103" y="68"/>
                  <a:pt x="103" y="71"/>
                </a:cubicBezTo>
                <a:cubicBezTo>
                  <a:pt x="103" y="136"/>
                  <a:pt x="103" y="136"/>
                  <a:pt x="103" y="136"/>
                </a:cubicBezTo>
                <a:cubicBezTo>
                  <a:pt x="103" y="136"/>
                  <a:pt x="103" y="136"/>
                  <a:pt x="103" y="137"/>
                </a:cubicBezTo>
                <a:cubicBezTo>
                  <a:pt x="103" y="143"/>
                  <a:pt x="108" y="149"/>
                  <a:pt x="114" y="149"/>
                </a:cubicBezTo>
                <a:cubicBezTo>
                  <a:pt x="117" y="149"/>
                  <a:pt x="120" y="148"/>
                  <a:pt x="123" y="146"/>
                </a:cubicBezTo>
                <a:cubicBezTo>
                  <a:pt x="125" y="144"/>
                  <a:pt x="127" y="141"/>
                  <a:pt x="127" y="137"/>
                </a:cubicBezTo>
                <a:cubicBezTo>
                  <a:pt x="127" y="42"/>
                  <a:pt x="127" y="42"/>
                  <a:pt x="127" y="42"/>
                </a:cubicBezTo>
                <a:cubicBezTo>
                  <a:pt x="127" y="26"/>
                  <a:pt x="113" y="12"/>
                  <a:pt x="97" y="12"/>
                </a:cubicBezTo>
                <a:cubicBezTo>
                  <a:pt x="15" y="12"/>
                  <a:pt x="15" y="12"/>
                  <a:pt x="15" y="12"/>
                </a:cubicBezTo>
                <a:cubicBezTo>
                  <a:pt x="15" y="15"/>
                  <a:pt x="15" y="17"/>
                  <a:pt x="15" y="19"/>
                </a:cubicBezTo>
                <a:cubicBezTo>
                  <a:pt x="15" y="123"/>
                  <a:pt x="15" y="123"/>
                  <a:pt x="15" y="123"/>
                </a:cubicBezTo>
                <a:cubicBezTo>
                  <a:pt x="15" y="127"/>
                  <a:pt x="13" y="134"/>
                  <a:pt x="12" y="137"/>
                </a:cubicBezTo>
                <a:cubicBezTo>
                  <a:pt x="12" y="282"/>
                  <a:pt x="12" y="282"/>
                  <a:pt x="12" y="282"/>
                </a:cubicBezTo>
                <a:cubicBezTo>
                  <a:pt x="12" y="291"/>
                  <a:pt x="20" y="298"/>
                  <a:pt x="29" y="298"/>
                </a:cubicBezTo>
                <a:cubicBezTo>
                  <a:pt x="38" y="298"/>
                  <a:pt x="45" y="291"/>
                  <a:pt x="45" y="282"/>
                </a:cubicBezTo>
                <a:cubicBezTo>
                  <a:pt x="45" y="172"/>
                  <a:pt x="45" y="172"/>
                  <a:pt x="45" y="172"/>
                </a:cubicBezTo>
                <a:cubicBezTo>
                  <a:pt x="45" y="169"/>
                  <a:pt x="48" y="166"/>
                  <a:pt x="51" y="166"/>
                </a:cubicBezTo>
                <a:cubicBezTo>
                  <a:pt x="55" y="166"/>
                  <a:pt x="58" y="169"/>
                  <a:pt x="58" y="172"/>
                </a:cubicBezTo>
                <a:lnTo>
                  <a:pt x="58" y="28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3" name="Google Shape;7123;p202"/>
          <p:cNvSpPr/>
          <p:nvPr/>
        </p:nvSpPr>
        <p:spPr>
          <a:xfrm>
            <a:off x="9155098" y="2918762"/>
            <a:ext cx="198817" cy="358547"/>
          </a:xfrm>
          <a:custGeom>
            <a:rect b="b" l="l" r="r" t="t"/>
            <a:pathLst>
              <a:path extrusionOk="0" h="336" w="189">
                <a:moveTo>
                  <a:pt x="119" y="336"/>
                </a:moveTo>
                <a:cubicBezTo>
                  <a:pt x="109" y="336"/>
                  <a:pt x="100" y="331"/>
                  <a:pt x="95" y="324"/>
                </a:cubicBezTo>
                <a:cubicBezTo>
                  <a:pt x="89" y="331"/>
                  <a:pt x="80" y="336"/>
                  <a:pt x="70" y="336"/>
                </a:cubicBezTo>
                <a:cubicBezTo>
                  <a:pt x="53" y="336"/>
                  <a:pt x="39" y="323"/>
                  <a:pt x="39" y="306"/>
                </a:cubicBezTo>
                <a:cubicBezTo>
                  <a:pt x="39" y="170"/>
                  <a:pt x="39" y="170"/>
                  <a:pt x="39" y="170"/>
                </a:cubicBezTo>
                <a:cubicBezTo>
                  <a:pt x="36" y="173"/>
                  <a:pt x="33" y="174"/>
                  <a:pt x="29" y="174"/>
                </a:cubicBezTo>
                <a:cubicBezTo>
                  <a:pt x="19" y="175"/>
                  <a:pt x="10" y="171"/>
                  <a:pt x="4" y="162"/>
                </a:cubicBezTo>
                <a:cubicBezTo>
                  <a:pt x="2" y="158"/>
                  <a:pt x="0" y="153"/>
                  <a:pt x="0" y="149"/>
                </a:cubicBezTo>
                <a:cubicBezTo>
                  <a:pt x="0" y="45"/>
                  <a:pt x="0" y="45"/>
                  <a:pt x="0" y="45"/>
                </a:cubicBezTo>
                <a:cubicBezTo>
                  <a:pt x="0" y="40"/>
                  <a:pt x="1" y="35"/>
                  <a:pt x="3" y="30"/>
                </a:cubicBezTo>
                <a:cubicBezTo>
                  <a:pt x="9" y="12"/>
                  <a:pt x="27" y="0"/>
                  <a:pt x="46" y="0"/>
                </a:cubicBezTo>
                <a:cubicBezTo>
                  <a:pt x="144" y="0"/>
                  <a:pt x="144" y="0"/>
                  <a:pt x="144" y="0"/>
                </a:cubicBezTo>
                <a:cubicBezTo>
                  <a:pt x="163" y="0"/>
                  <a:pt x="180" y="12"/>
                  <a:pt x="187" y="30"/>
                </a:cubicBezTo>
                <a:cubicBezTo>
                  <a:pt x="187" y="30"/>
                  <a:pt x="187" y="30"/>
                  <a:pt x="187" y="30"/>
                </a:cubicBezTo>
                <a:cubicBezTo>
                  <a:pt x="188" y="35"/>
                  <a:pt x="189" y="40"/>
                  <a:pt x="189" y="45"/>
                </a:cubicBezTo>
                <a:cubicBezTo>
                  <a:pt x="189" y="149"/>
                  <a:pt x="189" y="149"/>
                  <a:pt x="189" y="149"/>
                </a:cubicBezTo>
                <a:cubicBezTo>
                  <a:pt x="189" y="153"/>
                  <a:pt x="188" y="158"/>
                  <a:pt x="185" y="162"/>
                </a:cubicBezTo>
                <a:cubicBezTo>
                  <a:pt x="180" y="171"/>
                  <a:pt x="171" y="175"/>
                  <a:pt x="161" y="174"/>
                </a:cubicBezTo>
                <a:cubicBezTo>
                  <a:pt x="157" y="174"/>
                  <a:pt x="153" y="173"/>
                  <a:pt x="150" y="170"/>
                </a:cubicBezTo>
                <a:cubicBezTo>
                  <a:pt x="150" y="306"/>
                  <a:pt x="150" y="306"/>
                  <a:pt x="150" y="306"/>
                </a:cubicBezTo>
                <a:cubicBezTo>
                  <a:pt x="150" y="323"/>
                  <a:pt x="136" y="336"/>
                  <a:pt x="119" y="336"/>
                </a:cubicBezTo>
                <a:close/>
                <a:moveTo>
                  <a:pt x="95" y="299"/>
                </a:moveTo>
                <a:cubicBezTo>
                  <a:pt x="98" y="299"/>
                  <a:pt x="101" y="302"/>
                  <a:pt x="101" y="306"/>
                </a:cubicBezTo>
                <a:cubicBezTo>
                  <a:pt x="101" y="316"/>
                  <a:pt x="109" y="324"/>
                  <a:pt x="119" y="324"/>
                </a:cubicBezTo>
                <a:cubicBezTo>
                  <a:pt x="130" y="324"/>
                  <a:pt x="138" y="316"/>
                  <a:pt x="138" y="306"/>
                </a:cubicBezTo>
                <a:cubicBezTo>
                  <a:pt x="138" y="148"/>
                  <a:pt x="138" y="148"/>
                  <a:pt x="138" y="148"/>
                </a:cubicBezTo>
                <a:cubicBezTo>
                  <a:pt x="138" y="145"/>
                  <a:pt x="141" y="142"/>
                  <a:pt x="144" y="142"/>
                </a:cubicBezTo>
                <a:cubicBezTo>
                  <a:pt x="144" y="142"/>
                  <a:pt x="144" y="142"/>
                  <a:pt x="144" y="142"/>
                </a:cubicBezTo>
                <a:cubicBezTo>
                  <a:pt x="147" y="142"/>
                  <a:pt x="150" y="144"/>
                  <a:pt x="150" y="148"/>
                </a:cubicBezTo>
                <a:cubicBezTo>
                  <a:pt x="150" y="155"/>
                  <a:pt x="156" y="161"/>
                  <a:pt x="162" y="162"/>
                </a:cubicBezTo>
                <a:cubicBezTo>
                  <a:pt x="167" y="163"/>
                  <a:pt x="172" y="160"/>
                  <a:pt x="175" y="156"/>
                </a:cubicBezTo>
                <a:cubicBezTo>
                  <a:pt x="176" y="154"/>
                  <a:pt x="177" y="151"/>
                  <a:pt x="177" y="149"/>
                </a:cubicBezTo>
                <a:cubicBezTo>
                  <a:pt x="177" y="45"/>
                  <a:pt x="177" y="45"/>
                  <a:pt x="177" y="45"/>
                </a:cubicBezTo>
                <a:cubicBezTo>
                  <a:pt x="177" y="42"/>
                  <a:pt x="176" y="38"/>
                  <a:pt x="175" y="34"/>
                </a:cubicBezTo>
                <a:cubicBezTo>
                  <a:pt x="170" y="21"/>
                  <a:pt x="158" y="12"/>
                  <a:pt x="144" y="12"/>
                </a:cubicBezTo>
                <a:cubicBezTo>
                  <a:pt x="46" y="12"/>
                  <a:pt x="46" y="12"/>
                  <a:pt x="46" y="12"/>
                </a:cubicBezTo>
                <a:cubicBezTo>
                  <a:pt x="32" y="12"/>
                  <a:pt x="19" y="21"/>
                  <a:pt x="15" y="34"/>
                </a:cubicBezTo>
                <a:cubicBezTo>
                  <a:pt x="13" y="38"/>
                  <a:pt x="13" y="42"/>
                  <a:pt x="13" y="45"/>
                </a:cubicBezTo>
                <a:cubicBezTo>
                  <a:pt x="13" y="149"/>
                  <a:pt x="13" y="149"/>
                  <a:pt x="13" y="149"/>
                </a:cubicBezTo>
                <a:cubicBezTo>
                  <a:pt x="13" y="151"/>
                  <a:pt x="13" y="154"/>
                  <a:pt x="15" y="156"/>
                </a:cubicBezTo>
                <a:cubicBezTo>
                  <a:pt x="17" y="160"/>
                  <a:pt x="22" y="163"/>
                  <a:pt x="27" y="162"/>
                </a:cubicBezTo>
                <a:cubicBezTo>
                  <a:pt x="34" y="161"/>
                  <a:pt x="39" y="155"/>
                  <a:pt x="39" y="148"/>
                </a:cubicBezTo>
                <a:cubicBezTo>
                  <a:pt x="39" y="144"/>
                  <a:pt x="42" y="142"/>
                  <a:pt x="46" y="142"/>
                </a:cubicBezTo>
                <a:cubicBezTo>
                  <a:pt x="49" y="142"/>
                  <a:pt x="52" y="144"/>
                  <a:pt x="52" y="148"/>
                </a:cubicBezTo>
                <a:cubicBezTo>
                  <a:pt x="52" y="306"/>
                  <a:pt x="52" y="306"/>
                  <a:pt x="52" y="306"/>
                </a:cubicBezTo>
                <a:cubicBezTo>
                  <a:pt x="52" y="316"/>
                  <a:pt x="60" y="324"/>
                  <a:pt x="70" y="324"/>
                </a:cubicBezTo>
                <a:cubicBezTo>
                  <a:pt x="80" y="324"/>
                  <a:pt x="89" y="316"/>
                  <a:pt x="89" y="306"/>
                </a:cubicBezTo>
                <a:cubicBezTo>
                  <a:pt x="89" y="302"/>
                  <a:pt x="91" y="299"/>
                  <a:pt x="95" y="29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4" name="Google Shape;7124;p202"/>
          <p:cNvSpPr/>
          <p:nvPr/>
        </p:nvSpPr>
        <p:spPr>
          <a:xfrm>
            <a:off x="9353918" y="2857077"/>
            <a:ext cx="76468" cy="77108"/>
          </a:xfrm>
          <a:custGeom>
            <a:rect b="b" l="l" r="r" t="t"/>
            <a:pathLst>
              <a:path extrusionOk="0" h="73" w="73">
                <a:moveTo>
                  <a:pt x="36" y="73"/>
                </a:moveTo>
                <a:cubicBezTo>
                  <a:pt x="16" y="73"/>
                  <a:pt x="0" y="56"/>
                  <a:pt x="0" y="36"/>
                </a:cubicBezTo>
                <a:cubicBezTo>
                  <a:pt x="0" y="16"/>
                  <a:pt x="16" y="0"/>
                  <a:pt x="36" y="0"/>
                </a:cubicBezTo>
                <a:cubicBezTo>
                  <a:pt x="57" y="0"/>
                  <a:pt x="73" y="16"/>
                  <a:pt x="73" y="36"/>
                </a:cubicBezTo>
                <a:cubicBezTo>
                  <a:pt x="73" y="56"/>
                  <a:pt x="57" y="73"/>
                  <a:pt x="36" y="73"/>
                </a:cubicBezTo>
                <a:close/>
                <a:moveTo>
                  <a:pt x="36" y="12"/>
                </a:moveTo>
                <a:cubicBezTo>
                  <a:pt x="23" y="12"/>
                  <a:pt x="12" y="23"/>
                  <a:pt x="12" y="36"/>
                </a:cubicBezTo>
                <a:cubicBezTo>
                  <a:pt x="12" y="50"/>
                  <a:pt x="23" y="61"/>
                  <a:pt x="36" y="61"/>
                </a:cubicBezTo>
                <a:cubicBezTo>
                  <a:pt x="50" y="61"/>
                  <a:pt x="61" y="50"/>
                  <a:pt x="61" y="36"/>
                </a:cubicBezTo>
                <a:cubicBezTo>
                  <a:pt x="61" y="23"/>
                  <a:pt x="50" y="12"/>
                  <a:pt x="36" y="12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5" name="Google Shape;7125;p202"/>
          <p:cNvSpPr/>
          <p:nvPr/>
        </p:nvSpPr>
        <p:spPr>
          <a:xfrm>
            <a:off x="9250685" y="3111531"/>
            <a:ext cx="11470" cy="138792"/>
          </a:xfrm>
          <a:custGeom>
            <a:rect b="b" l="l" r="r" t="t"/>
            <a:pathLst>
              <a:path extrusionOk="0" h="131" w="12">
                <a:moveTo>
                  <a:pt x="6" y="131"/>
                </a:moveTo>
                <a:cubicBezTo>
                  <a:pt x="2" y="131"/>
                  <a:pt x="0" y="128"/>
                  <a:pt x="0" y="125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125"/>
                  <a:pt x="12" y="125"/>
                  <a:pt x="12" y="125"/>
                </a:cubicBezTo>
                <a:cubicBezTo>
                  <a:pt x="12" y="128"/>
                  <a:pt x="9" y="131"/>
                  <a:pt x="6" y="13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6" name="Google Shape;7126;p202"/>
          <p:cNvSpPr/>
          <p:nvPr/>
        </p:nvSpPr>
        <p:spPr>
          <a:xfrm>
            <a:off x="9197157" y="2984306"/>
            <a:ext cx="11470" cy="100238"/>
          </a:xfrm>
          <a:custGeom>
            <a:rect b="b" l="l" r="r" t="t"/>
            <a:pathLst>
              <a:path extrusionOk="0" h="93" w="13">
                <a:moveTo>
                  <a:pt x="7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7" y="0"/>
                </a:cubicBezTo>
                <a:cubicBezTo>
                  <a:pt x="10" y="0"/>
                  <a:pt x="13" y="3"/>
                  <a:pt x="13" y="6"/>
                </a:cubicBezTo>
                <a:cubicBezTo>
                  <a:pt x="13" y="87"/>
                  <a:pt x="13" y="87"/>
                  <a:pt x="13" y="87"/>
                </a:cubicBezTo>
                <a:cubicBezTo>
                  <a:pt x="13" y="90"/>
                  <a:pt x="10" y="93"/>
                  <a:pt x="7" y="9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7" name="Google Shape;7127;p202"/>
          <p:cNvSpPr/>
          <p:nvPr/>
        </p:nvSpPr>
        <p:spPr>
          <a:xfrm>
            <a:off x="9300390" y="2984306"/>
            <a:ext cx="15294" cy="100238"/>
          </a:xfrm>
          <a:custGeom>
            <a:rect b="b" l="l" r="r" t="t"/>
            <a:pathLst>
              <a:path extrusionOk="0" h="93" w="12">
                <a:moveTo>
                  <a:pt x="6" y="93"/>
                </a:moveTo>
                <a:cubicBezTo>
                  <a:pt x="3" y="93"/>
                  <a:pt x="0" y="90"/>
                  <a:pt x="0" y="87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3" y="0"/>
                  <a:pt x="6" y="0"/>
                </a:cubicBezTo>
                <a:cubicBezTo>
                  <a:pt x="9" y="0"/>
                  <a:pt x="12" y="3"/>
                  <a:pt x="12" y="6"/>
                </a:cubicBezTo>
                <a:cubicBezTo>
                  <a:pt x="12" y="87"/>
                  <a:pt x="12" y="87"/>
                  <a:pt x="12" y="87"/>
                </a:cubicBezTo>
                <a:cubicBezTo>
                  <a:pt x="12" y="90"/>
                  <a:pt x="9" y="93"/>
                  <a:pt x="6" y="9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8" name="Google Shape;7128;p202"/>
          <p:cNvSpPr txBox="1"/>
          <p:nvPr/>
        </p:nvSpPr>
        <p:spPr>
          <a:xfrm>
            <a:off x="6276489" y="518012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7129" name="Google Shape;7129;p202"/>
          <p:cNvSpPr txBox="1"/>
          <p:nvPr/>
        </p:nvSpPr>
        <p:spPr>
          <a:xfrm>
            <a:off x="6276489" y="5410048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7130" name="Google Shape;7130;p202"/>
          <p:cNvSpPr/>
          <p:nvPr/>
        </p:nvSpPr>
        <p:spPr>
          <a:xfrm>
            <a:off x="5168003" y="4958847"/>
            <a:ext cx="855949" cy="855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1" name="Google Shape;7131;p202"/>
          <p:cNvSpPr txBox="1"/>
          <p:nvPr/>
        </p:nvSpPr>
        <p:spPr>
          <a:xfrm>
            <a:off x="9936937" y="5180127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7132" name="Google Shape;7132;p202"/>
          <p:cNvSpPr txBox="1"/>
          <p:nvPr/>
        </p:nvSpPr>
        <p:spPr>
          <a:xfrm>
            <a:off x="9936937" y="5410048"/>
            <a:ext cx="1843875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7133" name="Google Shape;7133;p202"/>
          <p:cNvSpPr/>
          <p:nvPr/>
        </p:nvSpPr>
        <p:spPr>
          <a:xfrm>
            <a:off x="8828446" y="4958847"/>
            <a:ext cx="855949" cy="8559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4" name="Google Shape;7134;p202"/>
          <p:cNvSpPr/>
          <p:nvPr/>
        </p:nvSpPr>
        <p:spPr>
          <a:xfrm>
            <a:off x="5477106" y="5269807"/>
            <a:ext cx="234029" cy="234032"/>
          </a:xfrm>
          <a:custGeom>
            <a:rect b="b" l="l" r="r" t="t"/>
            <a:pathLst>
              <a:path extrusionOk="0" h="228" w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5" name="Google Shape;7135;p202"/>
          <p:cNvSpPr/>
          <p:nvPr/>
        </p:nvSpPr>
        <p:spPr>
          <a:xfrm>
            <a:off x="5373091" y="5165792"/>
            <a:ext cx="445770" cy="442059"/>
          </a:xfrm>
          <a:custGeom>
            <a:rect b="b" l="l" r="r" t="t"/>
            <a:pathLst>
              <a:path extrusionOk="0" h="432" w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6" name="Google Shape;7136;p202"/>
          <p:cNvSpPr/>
          <p:nvPr/>
        </p:nvSpPr>
        <p:spPr>
          <a:xfrm>
            <a:off x="9128338" y="5467999"/>
            <a:ext cx="18041" cy="117262"/>
          </a:xfrm>
          <a:custGeom>
            <a:rect b="b" l="l" r="r" t="t"/>
            <a:pathLst>
              <a:path extrusionOk="0" h="99" w="15">
                <a:moveTo>
                  <a:pt x="6" y="99"/>
                </a:moveTo>
                <a:cubicBezTo>
                  <a:pt x="6" y="99"/>
                  <a:pt x="6" y="99"/>
                  <a:pt x="5" y="99"/>
                </a:cubicBezTo>
                <a:cubicBezTo>
                  <a:pt x="2" y="99"/>
                  <a:pt x="0" y="96"/>
                  <a:pt x="0" y="93"/>
                </a:cubicBezTo>
                <a:cubicBezTo>
                  <a:pt x="4" y="6"/>
                  <a:pt x="4" y="6"/>
                  <a:pt x="4" y="6"/>
                </a:cubicBezTo>
                <a:cubicBezTo>
                  <a:pt x="4" y="3"/>
                  <a:pt x="6" y="0"/>
                  <a:pt x="9" y="0"/>
                </a:cubicBezTo>
                <a:cubicBezTo>
                  <a:pt x="13" y="1"/>
                  <a:pt x="15" y="3"/>
                  <a:pt x="15" y="6"/>
                </a:cubicBezTo>
                <a:cubicBezTo>
                  <a:pt x="11" y="94"/>
                  <a:pt x="11" y="94"/>
                  <a:pt x="11" y="94"/>
                </a:cubicBezTo>
                <a:cubicBezTo>
                  <a:pt x="11" y="97"/>
                  <a:pt x="9" y="99"/>
                  <a:pt x="6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7" name="Google Shape;7137;p202"/>
          <p:cNvSpPr/>
          <p:nvPr/>
        </p:nvSpPr>
        <p:spPr>
          <a:xfrm>
            <a:off x="9366468" y="5467999"/>
            <a:ext cx="16235" cy="117262"/>
          </a:xfrm>
          <a:custGeom>
            <a:rect b="b" l="l" r="r" t="t"/>
            <a:pathLst>
              <a:path extrusionOk="0" h="99" w="15">
                <a:moveTo>
                  <a:pt x="9" y="99"/>
                </a:moveTo>
                <a:cubicBezTo>
                  <a:pt x="6" y="99"/>
                  <a:pt x="4" y="97"/>
                  <a:pt x="4" y="94"/>
                </a:cubicBezTo>
                <a:cubicBezTo>
                  <a:pt x="0" y="6"/>
                  <a:pt x="0" y="6"/>
                  <a:pt x="0" y="6"/>
                </a:cubicBezTo>
                <a:cubicBezTo>
                  <a:pt x="0" y="3"/>
                  <a:pt x="2" y="1"/>
                  <a:pt x="5" y="0"/>
                </a:cubicBezTo>
                <a:cubicBezTo>
                  <a:pt x="8" y="0"/>
                  <a:pt x="11" y="3"/>
                  <a:pt x="11" y="6"/>
                </a:cubicBezTo>
                <a:cubicBezTo>
                  <a:pt x="15" y="93"/>
                  <a:pt x="15" y="93"/>
                  <a:pt x="15" y="93"/>
                </a:cubicBezTo>
                <a:cubicBezTo>
                  <a:pt x="15" y="96"/>
                  <a:pt x="12" y="99"/>
                  <a:pt x="9" y="99"/>
                </a:cubicBezTo>
                <a:cubicBezTo>
                  <a:pt x="9" y="99"/>
                  <a:pt x="9" y="99"/>
                  <a:pt x="9" y="9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8" name="Google Shape;7138;p202"/>
          <p:cNvSpPr/>
          <p:nvPr/>
        </p:nvSpPr>
        <p:spPr>
          <a:xfrm>
            <a:off x="9056178" y="5379601"/>
            <a:ext cx="400491" cy="205655"/>
          </a:xfrm>
          <a:custGeom>
            <a:rect b="b" l="l" r="r" t="t"/>
            <a:pathLst>
              <a:path extrusionOk="0" h="174" w="340">
                <a:moveTo>
                  <a:pt x="307" y="174"/>
                </a:moveTo>
                <a:cubicBezTo>
                  <a:pt x="33" y="174"/>
                  <a:pt x="33" y="174"/>
                  <a:pt x="33" y="174"/>
                </a:cubicBezTo>
                <a:cubicBezTo>
                  <a:pt x="24" y="174"/>
                  <a:pt x="15" y="170"/>
                  <a:pt x="9" y="163"/>
                </a:cubicBezTo>
                <a:cubicBezTo>
                  <a:pt x="3" y="156"/>
                  <a:pt x="0" y="147"/>
                  <a:pt x="1" y="138"/>
                </a:cubicBezTo>
                <a:cubicBezTo>
                  <a:pt x="11" y="43"/>
                  <a:pt x="11" y="43"/>
                  <a:pt x="11" y="43"/>
                </a:cubicBezTo>
                <a:cubicBezTo>
                  <a:pt x="15" y="18"/>
                  <a:pt x="36" y="0"/>
                  <a:pt x="62" y="0"/>
                </a:cubicBezTo>
                <a:cubicBezTo>
                  <a:pt x="143" y="0"/>
                  <a:pt x="143" y="0"/>
                  <a:pt x="143" y="0"/>
                </a:cubicBezTo>
                <a:cubicBezTo>
                  <a:pt x="145" y="0"/>
                  <a:pt x="146" y="0"/>
                  <a:pt x="147" y="1"/>
                </a:cubicBezTo>
                <a:cubicBezTo>
                  <a:pt x="148" y="3"/>
                  <a:pt x="149" y="4"/>
                  <a:pt x="149" y="6"/>
                </a:cubicBezTo>
                <a:cubicBezTo>
                  <a:pt x="148" y="12"/>
                  <a:pt x="148" y="12"/>
                  <a:pt x="148" y="12"/>
                </a:cubicBezTo>
                <a:cubicBezTo>
                  <a:pt x="147" y="18"/>
                  <a:pt x="150" y="27"/>
                  <a:pt x="153" y="30"/>
                </a:cubicBezTo>
                <a:cubicBezTo>
                  <a:pt x="157" y="35"/>
                  <a:pt x="163" y="38"/>
                  <a:pt x="170" y="38"/>
                </a:cubicBezTo>
                <a:cubicBezTo>
                  <a:pt x="176" y="38"/>
                  <a:pt x="183" y="35"/>
                  <a:pt x="187" y="30"/>
                </a:cubicBezTo>
                <a:cubicBezTo>
                  <a:pt x="190" y="27"/>
                  <a:pt x="192" y="18"/>
                  <a:pt x="192" y="12"/>
                </a:cubicBezTo>
                <a:cubicBezTo>
                  <a:pt x="191" y="6"/>
                  <a:pt x="191" y="6"/>
                  <a:pt x="191" y="6"/>
                </a:cubicBezTo>
                <a:cubicBezTo>
                  <a:pt x="191" y="4"/>
                  <a:pt x="191" y="3"/>
                  <a:pt x="192" y="1"/>
                </a:cubicBezTo>
                <a:cubicBezTo>
                  <a:pt x="193" y="0"/>
                  <a:pt x="195" y="0"/>
                  <a:pt x="197" y="0"/>
                </a:cubicBezTo>
                <a:cubicBezTo>
                  <a:pt x="278" y="0"/>
                  <a:pt x="278" y="0"/>
                  <a:pt x="278" y="0"/>
                </a:cubicBezTo>
                <a:cubicBezTo>
                  <a:pt x="303" y="0"/>
                  <a:pt x="325" y="18"/>
                  <a:pt x="328" y="43"/>
                </a:cubicBezTo>
                <a:cubicBezTo>
                  <a:pt x="339" y="138"/>
                  <a:pt x="339" y="138"/>
                  <a:pt x="339" y="138"/>
                </a:cubicBezTo>
                <a:cubicBezTo>
                  <a:pt x="340" y="147"/>
                  <a:pt x="337" y="156"/>
                  <a:pt x="331" y="163"/>
                </a:cubicBezTo>
                <a:cubicBezTo>
                  <a:pt x="325" y="170"/>
                  <a:pt x="316" y="174"/>
                  <a:pt x="307" y="174"/>
                </a:cubicBezTo>
                <a:close/>
                <a:moveTo>
                  <a:pt x="62" y="11"/>
                </a:moveTo>
                <a:cubicBezTo>
                  <a:pt x="42" y="11"/>
                  <a:pt x="25" y="25"/>
                  <a:pt x="22" y="45"/>
                </a:cubicBezTo>
                <a:cubicBezTo>
                  <a:pt x="12" y="140"/>
                  <a:pt x="12" y="140"/>
                  <a:pt x="12" y="140"/>
                </a:cubicBezTo>
                <a:cubicBezTo>
                  <a:pt x="11" y="145"/>
                  <a:pt x="13" y="151"/>
                  <a:pt x="17" y="156"/>
                </a:cubicBezTo>
                <a:cubicBezTo>
                  <a:pt x="21" y="160"/>
                  <a:pt x="27" y="163"/>
                  <a:pt x="33" y="163"/>
                </a:cubicBezTo>
                <a:cubicBezTo>
                  <a:pt x="307" y="163"/>
                  <a:pt x="307" y="163"/>
                  <a:pt x="307" y="163"/>
                </a:cubicBezTo>
                <a:cubicBezTo>
                  <a:pt x="313" y="163"/>
                  <a:pt x="319" y="160"/>
                  <a:pt x="323" y="156"/>
                </a:cubicBezTo>
                <a:cubicBezTo>
                  <a:pt x="327" y="151"/>
                  <a:pt x="328" y="145"/>
                  <a:pt x="328" y="140"/>
                </a:cubicBezTo>
                <a:cubicBezTo>
                  <a:pt x="318" y="44"/>
                  <a:pt x="318" y="44"/>
                  <a:pt x="318" y="44"/>
                </a:cubicBezTo>
                <a:cubicBezTo>
                  <a:pt x="315" y="25"/>
                  <a:pt x="298" y="11"/>
                  <a:pt x="278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3" y="11"/>
                  <a:pt x="203" y="11"/>
                  <a:pt x="203" y="11"/>
                </a:cubicBezTo>
                <a:cubicBezTo>
                  <a:pt x="204" y="20"/>
                  <a:pt x="200" y="31"/>
                  <a:pt x="195" y="37"/>
                </a:cubicBezTo>
                <a:cubicBezTo>
                  <a:pt x="189" y="45"/>
                  <a:pt x="180" y="49"/>
                  <a:pt x="170" y="49"/>
                </a:cubicBezTo>
                <a:cubicBezTo>
                  <a:pt x="170" y="49"/>
                  <a:pt x="170" y="49"/>
                  <a:pt x="170" y="49"/>
                </a:cubicBezTo>
                <a:cubicBezTo>
                  <a:pt x="160" y="49"/>
                  <a:pt x="151" y="45"/>
                  <a:pt x="144" y="37"/>
                </a:cubicBezTo>
                <a:cubicBezTo>
                  <a:pt x="139" y="31"/>
                  <a:pt x="136" y="20"/>
                  <a:pt x="137" y="11"/>
                </a:cubicBezTo>
                <a:cubicBezTo>
                  <a:pt x="137" y="11"/>
                  <a:pt x="137" y="11"/>
                  <a:pt x="137" y="11"/>
                </a:cubicBezTo>
                <a:lnTo>
                  <a:pt x="62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9" name="Google Shape;7139;p202"/>
          <p:cNvSpPr/>
          <p:nvPr/>
        </p:nvSpPr>
        <p:spPr>
          <a:xfrm>
            <a:off x="9216735" y="5348933"/>
            <a:ext cx="79377" cy="88396"/>
          </a:xfrm>
          <a:custGeom>
            <a:rect b="b" l="l" r="r" t="t"/>
            <a:pathLst>
              <a:path extrusionOk="0" h="76" w="68">
                <a:moveTo>
                  <a:pt x="34" y="76"/>
                </a:moveTo>
                <a:cubicBezTo>
                  <a:pt x="25" y="76"/>
                  <a:pt x="17" y="73"/>
                  <a:pt x="10" y="67"/>
                </a:cubicBezTo>
                <a:cubicBezTo>
                  <a:pt x="3" y="59"/>
                  <a:pt x="0" y="49"/>
                  <a:pt x="1" y="39"/>
                </a:cubicBezTo>
                <a:cubicBezTo>
                  <a:pt x="5" y="5"/>
                  <a:pt x="5" y="5"/>
                  <a:pt x="5" y="5"/>
                </a:cubicBezTo>
                <a:cubicBezTo>
                  <a:pt x="5" y="3"/>
                  <a:pt x="6" y="2"/>
                  <a:pt x="7" y="1"/>
                </a:cubicBezTo>
                <a:cubicBezTo>
                  <a:pt x="8" y="0"/>
                  <a:pt x="10" y="0"/>
                  <a:pt x="12" y="0"/>
                </a:cubicBezTo>
                <a:cubicBezTo>
                  <a:pt x="17" y="2"/>
                  <a:pt x="22" y="2"/>
                  <a:pt x="27" y="2"/>
                </a:cubicBezTo>
                <a:cubicBezTo>
                  <a:pt x="40" y="2"/>
                  <a:pt x="40" y="2"/>
                  <a:pt x="40" y="2"/>
                </a:cubicBezTo>
                <a:cubicBezTo>
                  <a:pt x="46" y="2"/>
                  <a:pt x="51" y="2"/>
                  <a:pt x="56" y="0"/>
                </a:cubicBezTo>
                <a:cubicBezTo>
                  <a:pt x="58" y="0"/>
                  <a:pt x="59" y="0"/>
                  <a:pt x="61" y="1"/>
                </a:cubicBezTo>
                <a:cubicBezTo>
                  <a:pt x="62" y="2"/>
                  <a:pt x="63" y="3"/>
                  <a:pt x="63" y="5"/>
                </a:cubicBezTo>
                <a:cubicBezTo>
                  <a:pt x="67" y="39"/>
                  <a:pt x="67" y="39"/>
                  <a:pt x="67" y="39"/>
                </a:cubicBezTo>
                <a:cubicBezTo>
                  <a:pt x="67" y="39"/>
                  <a:pt x="67" y="39"/>
                  <a:pt x="67" y="39"/>
                </a:cubicBezTo>
                <a:cubicBezTo>
                  <a:pt x="68" y="49"/>
                  <a:pt x="65" y="59"/>
                  <a:pt x="57" y="67"/>
                </a:cubicBezTo>
                <a:cubicBezTo>
                  <a:pt x="51" y="73"/>
                  <a:pt x="42" y="76"/>
                  <a:pt x="34" y="76"/>
                </a:cubicBezTo>
                <a:close/>
                <a:moveTo>
                  <a:pt x="15" y="12"/>
                </a:moveTo>
                <a:cubicBezTo>
                  <a:pt x="12" y="41"/>
                  <a:pt x="12" y="41"/>
                  <a:pt x="12" y="41"/>
                </a:cubicBezTo>
                <a:cubicBezTo>
                  <a:pt x="11" y="47"/>
                  <a:pt x="13" y="54"/>
                  <a:pt x="18" y="59"/>
                </a:cubicBezTo>
                <a:cubicBezTo>
                  <a:pt x="27" y="67"/>
                  <a:pt x="41" y="67"/>
                  <a:pt x="50" y="59"/>
                </a:cubicBezTo>
                <a:cubicBezTo>
                  <a:pt x="54" y="54"/>
                  <a:pt x="57" y="47"/>
                  <a:pt x="56" y="41"/>
                </a:cubicBezTo>
                <a:cubicBezTo>
                  <a:pt x="56" y="41"/>
                  <a:pt x="56" y="41"/>
                  <a:pt x="56" y="41"/>
                </a:cubicBezTo>
                <a:cubicBezTo>
                  <a:pt x="53" y="12"/>
                  <a:pt x="53" y="12"/>
                  <a:pt x="53" y="12"/>
                </a:cubicBezTo>
                <a:cubicBezTo>
                  <a:pt x="49" y="13"/>
                  <a:pt x="44" y="13"/>
                  <a:pt x="40" y="13"/>
                </a:cubicBezTo>
                <a:cubicBezTo>
                  <a:pt x="27" y="13"/>
                  <a:pt x="27" y="13"/>
                  <a:pt x="27" y="13"/>
                </a:cubicBezTo>
                <a:cubicBezTo>
                  <a:pt x="23" y="13"/>
                  <a:pt x="19" y="13"/>
                  <a:pt x="15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0" name="Google Shape;7140;p202"/>
          <p:cNvSpPr/>
          <p:nvPr/>
        </p:nvSpPr>
        <p:spPr>
          <a:xfrm>
            <a:off x="9168026" y="5188377"/>
            <a:ext cx="174991" cy="174991"/>
          </a:xfrm>
          <a:custGeom>
            <a:rect b="b" l="l" r="r" t="t"/>
            <a:pathLst>
              <a:path extrusionOk="0" h="149" w="149">
                <a:moveTo>
                  <a:pt x="81" y="149"/>
                </a:moveTo>
                <a:cubicBezTo>
                  <a:pt x="68" y="149"/>
                  <a:pt x="68" y="149"/>
                  <a:pt x="68" y="149"/>
                </a:cubicBezTo>
                <a:cubicBezTo>
                  <a:pt x="62" y="149"/>
                  <a:pt x="56" y="148"/>
                  <a:pt x="50" y="147"/>
                </a:cubicBezTo>
                <a:cubicBezTo>
                  <a:pt x="21" y="138"/>
                  <a:pt x="0" y="111"/>
                  <a:pt x="0" y="81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26"/>
                  <a:pt x="26" y="0"/>
                  <a:pt x="58" y="0"/>
                </a:cubicBezTo>
                <a:cubicBezTo>
                  <a:pt x="92" y="0"/>
                  <a:pt x="92" y="0"/>
                  <a:pt x="92" y="0"/>
                </a:cubicBezTo>
                <a:cubicBezTo>
                  <a:pt x="124" y="0"/>
                  <a:pt x="149" y="26"/>
                  <a:pt x="149" y="58"/>
                </a:cubicBezTo>
                <a:cubicBezTo>
                  <a:pt x="149" y="81"/>
                  <a:pt x="149" y="81"/>
                  <a:pt x="149" y="81"/>
                </a:cubicBezTo>
                <a:cubicBezTo>
                  <a:pt x="149" y="111"/>
                  <a:pt x="129" y="138"/>
                  <a:pt x="100" y="147"/>
                </a:cubicBezTo>
                <a:cubicBezTo>
                  <a:pt x="94" y="148"/>
                  <a:pt x="88" y="149"/>
                  <a:pt x="81" y="149"/>
                </a:cubicBezTo>
                <a:close/>
                <a:moveTo>
                  <a:pt x="58" y="11"/>
                </a:moveTo>
                <a:cubicBezTo>
                  <a:pt x="32" y="11"/>
                  <a:pt x="11" y="32"/>
                  <a:pt x="11" y="58"/>
                </a:cubicBezTo>
                <a:cubicBezTo>
                  <a:pt x="11" y="81"/>
                  <a:pt x="11" y="81"/>
                  <a:pt x="11" y="81"/>
                </a:cubicBezTo>
                <a:cubicBezTo>
                  <a:pt x="11" y="107"/>
                  <a:pt x="28" y="129"/>
                  <a:pt x="53" y="136"/>
                </a:cubicBezTo>
                <a:cubicBezTo>
                  <a:pt x="58" y="138"/>
                  <a:pt x="63" y="138"/>
                  <a:pt x="68" y="138"/>
                </a:cubicBezTo>
                <a:cubicBezTo>
                  <a:pt x="81" y="138"/>
                  <a:pt x="81" y="138"/>
                  <a:pt x="81" y="138"/>
                </a:cubicBezTo>
                <a:cubicBezTo>
                  <a:pt x="87" y="138"/>
                  <a:pt x="92" y="138"/>
                  <a:pt x="97" y="136"/>
                </a:cubicBezTo>
                <a:cubicBezTo>
                  <a:pt x="121" y="129"/>
                  <a:pt x="138" y="107"/>
                  <a:pt x="138" y="81"/>
                </a:cubicBezTo>
                <a:cubicBezTo>
                  <a:pt x="138" y="58"/>
                  <a:pt x="138" y="58"/>
                  <a:pt x="138" y="58"/>
                </a:cubicBezTo>
                <a:cubicBezTo>
                  <a:pt x="138" y="32"/>
                  <a:pt x="118" y="11"/>
                  <a:pt x="92" y="11"/>
                </a:cubicBezTo>
                <a:lnTo>
                  <a:pt x="58" y="1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1" name="Google Shape;7141;p202"/>
          <p:cNvSpPr txBox="1"/>
          <p:nvPr/>
        </p:nvSpPr>
        <p:spPr>
          <a:xfrm>
            <a:off x="419099" y="1468935"/>
            <a:ext cx="4448630" cy="717245"/>
          </a:xfrm>
          <a:prstGeom prst="rect">
            <a:avLst/>
          </a:prstGeom>
          <a:solidFill>
            <a:schemeClr val="accen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2" name="Google Shape;7142;p202"/>
          <p:cNvSpPr/>
          <p:nvPr/>
        </p:nvSpPr>
        <p:spPr>
          <a:xfrm>
            <a:off x="419099" y="2187127"/>
            <a:ext cx="4448630" cy="3664924"/>
          </a:xfrm>
          <a:prstGeom prst="rect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3" name="Google Shape;7143;p202"/>
          <p:cNvSpPr/>
          <p:nvPr/>
        </p:nvSpPr>
        <p:spPr>
          <a:xfrm rot="5400000">
            <a:off x="541870" y="2559475"/>
            <a:ext cx="321083" cy="201237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4" name="Google Shape;7144;p202"/>
          <p:cNvSpPr txBox="1"/>
          <p:nvPr/>
        </p:nvSpPr>
        <p:spPr>
          <a:xfrm>
            <a:off x="985719" y="2542030"/>
            <a:ext cx="361566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5" name="Google Shape;7145;p202"/>
          <p:cNvSpPr txBox="1"/>
          <p:nvPr/>
        </p:nvSpPr>
        <p:spPr>
          <a:xfrm>
            <a:off x="985719" y="2916939"/>
            <a:ext cx="361566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6" name="Google Shape;7146;p202"/>
          <p:cNvSpPr/>
          <p:nvPr/>
        </p:nvSpPr>
        <p:spPr>
          <a:xfrm rot="5400000">
            <a:off x="541870" y="3842062"/>
            <a:ext cx="321083" cy="201237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7" name="Google Shape;7147;p202"/>
          <p:cNvSpPr txBox="1"/>
          <p:nvPr/>
        </p:nvSpPr>
        <p:spPr>
          <a:xfrm>
            <a:off x="985719" y="3824616"/>
            <a:ext cx="361566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8" name="Google Shape;7148;p202"/>
          <p:cNvSpPr txBox="1"/>
          <p:nvPr/>
        </p:nvSpPr>
        <p:spPr>
          <a:xfrm>
            <a:off x="985719" y="4199526"/>
            <a:ext cx="361566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9" name="Google Shape;7149;p202"/>
          <p:cNvSpPr/>
          <p:nvPr/>
        </p:nvSpPr>
        <p:spPr>
          <a:xfrm rot="5400000">
            <a:off x="541870" y="5124651"/>
            <a:ext cx="321083" cy="201237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0" name="Google Shape;7150;p202"/>
          <p:cNvSpPr txBox="1"/>
          <p:nvPr/>
        </p:nvSpPr>
        <p:spPr>
          <a:xfrm>
            <a:off x="985719" y="5107205"/>
            <a:ext cx="361566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7151" name="Google Shape;7151;p202"/>
          <p:cNvSpPr txBox="1"/>
          <p:nvPr/>
        </p:nvSpPr>
        <p:spPr>
          <a:xfrm>
            <a:off x="985719" y="5482110"/>
            <a:ext cx="3615664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152" name="Google Shape;7152;p202"/>
          <p:cNvCxnSpPr/>
          <p:nvPr/>
        </p:nvCxnSpPr>
        <p:spPr>
          <a:xfrm>
            <a:off x="985719" y="3469710"/>
            <a:ext cx="3615664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53" name="Google Shape;7153;p202"/>
          <p:cNvCxnSpPr/>
          <p:nvPr/>
        </p:nvCxnSpPr>
        <p:spPr>
          <a:xfrm>
            <a:off x="985719" y="4752299"/>
            <a:ext cx="3615664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4" name="Google Shape;7154;p202"/>
          <p:cNvSpPr/>
          <p:nvPr/>
        </p:nvSpPr>
        <p:spPr>
          <a:xfrm>
            <a:off x="1805044" y="1642892"/>
            <a:ext cx="16767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Case Study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58" name="Shape 7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9" name="Google Shape;7159;p20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Case Study</a:t>
            </a:r>
            <a:endParaRPr/>
          </a:p>
        </p:txBody>
      </p:sp>
      <p:sp>
        <p:nvSpPr>
          <p:cNvPr id="7160" name="Google Shape;7160;p20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61" name="Google Shape;7161;p203"/>
          <p:cNvGrpSpPr/>
          <p:nvPr/>
        </p:nvGrpSpPr>
        <p:grpSpPr>
          <a:xfrm>
            <a:off x="4176717" y="1372038"/>
            <a:ext cx="3853073" cy="4619790"/>
            <a:chOff x="4176717" y="1476210"/>
            <a:chExt cx="3853073" cy="3453855"/>
          </a:xfrm>
        </p:grpSpPr>
        <p:cxnSp>
          <p:nvCxnSpPr>
            <p:cNvPr id="7162" name="Google Shape;7162;p203"/>
            <p:cNvCxnSpPr/>
            <p:nvPr/>
          </p:nvCxnSpPr>
          <p:spPr>
            <a:xfrm>
              <a:off x="8029790" y="1476210"/>
              <a:ext cx="0" cy="3453855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7163" name="Google Shape;7163;p203"/>
            <p:cNvCxnSpPr/>
            <p:nvPr/>
          </p:nvCxnSpPr>
          <p:spPr>
            <a:xfrm>
              <a:off x="4176717" y="1476210"/>
              <a:ext cx="0" cy="3453855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7164" name="Google Shape;7164;p203"/>
          <p:cNvSpPr/>
          <p:nvPr/>
        </p:nvSpPr>
        <p:spPr>
          <a:xfrm>
            <a:off x="4297133" y="1372038"/>
            <a:ext cx="3608583" cy="4405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7165" name="Google Shape;7165;p203"/>
          <p:cNvSpPr/>
          <p:nvPr/>
        </p:nvSpPr>
        <p:spPr>
          <a:xfrm>
            <a:off x="8153879" y="1372038"/>
            <a:ext cx="3608583" cy="44058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7166" name="Google Shape;7166;p203"/>
          <p:cNvSpPr txBox="1"/>
          <p:nvPr/>
        </p:nvSpPr>
        <p:spPr>
          <a:xfrm>
            <a:off x="8340539" y="1935362"/>
            <a:ext cx="3235258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7" name="Google Shape;7167;p203"/>
          <p:cNvSpPr/>
          <p:nvPr/>
        </p:nvSpPr>
        <p:spPr>
          <a:xfrm>
            <a:off x="447728" y="1372038"/>
            <a:ext cx="3608583" cy="4405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7168" name="Google Shape;7168;p203"/>
          <p:cNvSpPr txBox="1"/>
          <p:nvPr/>
        </p:nvSpPr>
        <p:spPr>
          <a:xfrm>
            <a:off x="1226278" y="2143127"/>
            <a:ext cx="2830032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7169" name="Google Shape;7169;p203"/>
          <p:cNvSpPr/>
          <p:nvPr/>
        </p:nvSpPr>
        <p:spPr>
          <a:xfrm>
            <a:off x="475561" y="1947018"/>
            <a:ext cx="643073" cy="638433"/>
          </a:xfrm>
          <a:custGeom>
            <a:rect b="b" l="l" r="r" t="t"/>
            <a:pathLst>
              <a:path extrusionOk="0" h="3713" w="3740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dk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70" name="Google Shape;7170;p203"/>
          <p:cNvGrpSpPr/>
          <p:nvPr/>
        </p:nvGrpSpPr>
        <p:grpSpPr>
          <a:xfrm>
            <a:off x="624173" y="2094750"/>
            <a:ext cx="345852" cy="342973"/>
            <a:chOff x="624173" y="2198922"/>
            <a:chExt cx="345852" cy="342973"/>
          </a:xfrm>
        </p:grpSpPr>
        <p:sp>
          <p:nvSpPr>
            <p:cNvPr id="7171" name="Google Shape;7171;p203"/>
            <p:cNvSpPr/>
            <p:nvPr/>
          </p:nvSpPr>
          <p:spPr>
            <a:xfrm>
              <a:off x="861577" y="2433816"/>
              <a:ext cx="84998" cy="83582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2" name="Google Shape;7172;p203"/>
            <p:cNvSpPr/>
            <p:nvPr/>
          </p:nvSpPr>
          <p:spPr>
            <a:xfrm>
              <a:off x="627104" y="2201803"/>
              <a:ext cx="95258" cy="93669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3" name="Google Shape;7173;p203"/>
            <p:cNvSpPr/>
            <p:nvPr/>
          </p:nvSpPr>
          <p:spPr>
            <a:xfrm>
              <a:off x="624173" y="2252239"/>
              <a:ext cx="106981" cy="82142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4" name="Google Shape;7174;p203"/>
            <p:cNvSpPr/>
            <p:nvPr/>
          </p:nvSpPr>
          <p:spPr>
            <a:xfrm>
              <a:off x="678398" y="2198922"/>
              <a:ext cx="87929" cy="105197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5" name="Google Shape;7175;p203"/>
            <p:cNvSpPr/>
            <p:nvPr/>
          </p:nvSpPr>
          <p:spPr>
            <a:xfrm>
              <a:off x="720893" y="2317089"/>
              <a:ext cx="54223" cy="50437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6" name="Google Shape;7176;p203"/>
            <p:cNvSpPr/>
            <p:nvPr/>
          </p:nvSpPr>
          <p:spPr>
            <a:xfrm>
              <a:off x="801496" y="2396347"/>
              <a:ext cx="55689" cy="53320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7" name="Google Shape;7177;p203"/>
            <p:cNvSpPr/>
            <p:nvPr/>
          </p:nvSpPr>
          <p:spPr>
            <a:xfrm>
              <a:off x="742878" y="2295472"/>
              <a:ext cx="136291" cy="134018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8" name="Google Shape;7178;p203"/>
            <p:cNvSpPr/>
            <p:nvPr/>
          </p:nvSpPr>
          <p:spPr>
            <a:xfrm>
              <a:off x="832269" y="2404994"/>
              <a:ext cx="137756" cy="136901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9" name="Google Shape;7179;p203"/>
            <p:cNvSpPr/>
            <p:nvPr/>
          </p:nvSpPr>
          <p:spPr>
            <a:xfrm>
              <a:off x="786840" y="2213333"/>
              <a:ext cx="171461" cy="171489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0" name="Google Shape;7180;p203"/>
            <p:cNvSpPr/>
            <p:nvPr/>
          </p:nvSpPr>
          <p:spPr>
            <a:xfrm>
              <a:off x="628568" y="2376174"/>
              <a:ext cx="167066" cy="159960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1" name="Google Shape;7181;p203"/>
            <p:cNvSpPr/>
            <p:nvPr/>
          </p:nvSpPr>
          <p:spPr>
            <a:xfrm>
              <a:off x="747275" y="2357439"/>
              <a:ext cx="67410" cy="63406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2" name="Google Shape;7182;p203"/>
            <p:cNvSpPr/>
            <p:nvPr/>
          </p:nvSpPr>
          <p:spPr>
            <a:xfrm>
              <a:off x="930458" y="2213333"/>
              <a:ext cx="29310" cy="28820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7183" name="Google Shape;7183;p203"/>
          <p:cNvGraphicFramePr/>
          <p:nvPr/>
        </p:nvGraphicFramePr>
        <p:xfrm>
          <a:off x="4304473" y="1961080"/>
          <a:ext cx="3608583" cy="3939308"/>
        </p:xfrm>
        <a:graphic>
          <a:graphicData uri="http://schemas.openxmlformats.org/drawingml/2006/chart">
            <c:chart r:id="rId3"/>
          </a:graphicData>
        </a:graphic>
      </p:graphicFrame>
      <p:sp>
        <p:nvSpPr>
          <p:cNvPr id="7184" name="Google Shape;7184;p203"/>
          <p:cNvSpPr txBox="1"/>
          <p:nvPr/>
        </p:nvSpPr>
        <p:spPr>
          <a:xfrm>
            <a:off x="1226278" y="3112062"/>
            <a:ext cx="2830032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7185" name="Google Shape;7185;p203"/>
          <p:cNvSpPr/>
          <p:nvPr/>
        </p:nvSpPr>
        <p:spPr>
          <a:xfrm>
            <a:off x="475561" y="2915953"/>
            <a:ext cx="643073" cy="638433"/>
          </a:xfrm>
          <a:custGeom>
            <a:rect b="b" l="l" r="r" t="t"/>
            <a:pathLst>
              <a:path extrusionOk="0" h="3713" w="3740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dk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86" name="Google Shape;7186;p203"/>
          <p:cNvGrpSpPr/>
          <p:nvPr/>
        </p:nvGrpSpPr>
        <p:grpSpPr>
          <a:xfrm>
            <a:off x="624173" y="3063685"/>
            <a:ext cx="345852" cy="342973"/>
            <a:chOff x="624173" y="2198922"/>
            <a:chExt cx="345852" cy="342973"/>
          </a:xfrm>
        </p:grpSpPr>
        <p:sp>
          <p:nvSpPr>
            <p:cNvPr id="7187" name="Google Shape;7187;p203"/>
            <p:cNvSpPr/>
            <p:nvPr/>
          </p:nvSpPr>
          <p:spPr>
            <a:xfrm>
              <a:off x="861577" y="2433816"/>
              <a:ext cx="84998" cy="83582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8" name="Google Shape;7188;p203"/>
            <p:cNvSpPr/>
            <p:nvPr/>
          </p:nvSpPr>
          <p:spPr>
            <a:xfrm>
              <a:off x="627104" y="2201803"/>
              <a:ext cx="95258" cy="93669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9" name="Google Shape;7189;p203"/>
            <p:cNvSpPr/>
            <p:nvPr/>
          </p:nvSpPr>
          <p:spPr>
            <a:xfrm>
              <a:off x="624173" y="2252239"/>
              <a:ext cx="106981" cy="82142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0" name="Google Shape;7190;p203"/>
            <p:cNvSpPr/>
            <p:nvPr/>
          </p:nvSpPr>
          <p:spPr>
            <a:xfrm>
              <a:off x="678398" y="2198922"/>
              <a:ext cx="87929" cy="105197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1" name="Google Shape;7191;p203"/>
            <p:cNvSpPr/>
            <p:nvPr/>
          </p:nvSpPr>
          <p:spPr>
            <a:xfrm>
              <a:off x="720893" y="2317089"/>
              <a:ext cx="54223" cy="50437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2" name="Google Shape;7192;p203"/>
            <p:cNvSpPr/>
            <p:nvPr/>
          </p:nvSpPr>
          <p:spPr>
            <a:xfrm>
              <a:off x="801496" y="2396347"/>
              <a:ext cx="55689" cy="53320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3" name="Google Shape;7193;p203"/>
            <p:cNvSpPr/>
            <p:nvPr/>
          </p:nvSpPr>
          <p:spPr>
            <a:xfrm>
              <a:off x="742878" y="2295472"/>
              <a:ext cx="136291" cy="134018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4" name="Google Shape;7194;p203"/>
            <p:cNvSpPr/>
            <p:nvPr/>
          </p:nvSpPr>
          <p:spPr>
            <a:xfrm>
              <a:off x="832269" y="2404994"/>
              <a:ext cx="137756" cy="136901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5" name="Google Shape;7195;p203"/>
            <p:cNvSpPr/>
            <p:nvPr/>
          </p:nvSpPr>
          <p:spPr>
            <a:xfrm>
              <a:off x="786840" y="2213333"/>
              <a:ext cx="171461" cy="171489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6" name="Google Shape;7196;p203"/>
            <p:cNvSpPr/>
            <p:nvPr/>
          </p:nvSpPr>
          <p:spPr>
            <a:xfrm>
              <a:off x="628568" y="2376174"/>
              <a:ext cx="167066" cy="159960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7" name="Google Shape;7197;p203"/>
            <p:cNvSpPr/>
            <p:nvPr/>
          </p:nvSpPr>
          <p:spPr>
            <a:xfrm>
              <a:off x="747275" y="2357439"/>
              <a:ext cx="67410" cy="63406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8" name="Google Shape;7198;p203"/>
            <p:cNvSpPr/>
            <p:nvPr/>
          </p:nvSpPr>
          <p:spPr>
            <a:xfrm>
              <a:off x="930458" y="2213333"/>
              <a:ext cx="29310" cy="28820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99" name="Google Shape;7199;p203"/>
          <p:cNvSpPr txBox="1"/>
          <p:nvPr/>
        </p:nvSpPr>
        <p:spPr>
          <a:xfrm>
            <a:off x="1226278" y="4149439"/>
            <a:ext cx="2830032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7200" name="Google Shape;7200;p203"/>
          <p:cNvSpPr/>
          <p:nvPr/>
        </p:nvSpPr>
        <p:spPr>
          <a:xfrm>
            <a:off x="475561" y="3953330"/>
            <a:ext cx="643073" cy="638433"/>
          </a:xfrm>
          <a:custGeom>
            <a:rect b="b" l="l" r="r" t="t"/>
            <a:pathLst>
              <a:path extrusionOk="0" h="3713" w="3740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dk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01" name="Google Shape;7201;p203"/>
          <p:cNvGrpSpPr/>
          <p:nvPr/>
        </p:nvGrpSpPr>
        <p:grpSpPr>
          <a:xfrm>
            <a:off x="624173" y="4101062"/>
            <a:ext cx="345852" cy="342973"/>
            <a:chOff x="624173" y="2198922"/>
            <a:chExt cx="345852" cy="342973"/>
          </a:xfrm>
        </p:grpSpPr>
        <p:sp>
          <p:nvSpPr>
            <p:cNvPr id="7202" name="Google Shape;7202;p203"/>
            <p:cNvSpPr/>
            <p:nvPr/>
          </p:nvSpPr>
          <p:spPr>
            <a:xfrm>
              <a:off x="861577" y="2433816"/>
              <a:ext cx="84998" cy="83582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3" name="Google Shape;7203;p203"/>
            <p:cNvSpPr/>
            <p:nvPr/>
          </p:nvSpPr>
          <p:spPr>
            <a:xfrm>
              <a:off x="627104" y="2201803"/>
              <a:ext cx="95258" cy="93669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4" name="Google Shape;7204;p203"/>
            <p:cNvSpPr/>
            <p:nvPr/>
          </p:nvSpPr>
          <p:spPr>
            <a:xfrm>
              <a:off x="624173" y="2252239"/>
              <a:ext cx="106981" cy="82142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5" name="Google Shape;7205;p203"/>
            <p:cNvSpPr/>
            <p:nvPr/>
          </p:nvSpPr>
          <p:spPr>
            <a:xfrm>
              <a:off x="678398" y="2198922"/>
              <a:ext cx="87929" cy="105197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6" name="Google Shape;7206;p203"/>
            <p:cNvSpPr/>
            <p:nvPr/>
          </p:nvSpPr>
          <p:spPr>
            <a:xfrm>
              <a:off x="720893" y="2317089"/>
              <a:ext cx="54223" cy="50437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7" name="Google Shape;7207;p203"/>
            <p:cNvSpPr/>
            <p:nvPr/>
          </p:nvSpPr>
          <p:spPr>
            <a:xfrm>
              <a:off x="801496" y="2396347"/>
              <a:ext cx="55689" cy="53320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8" name="Google Shape;7208;p203"/>
            <p:cNvSpPr/>
            <p:nvPr/>
          </p:nvSpPr>
          <p:spPr>
            <a:xfrm>
              <a:off x="742878" y="2295472"/>
              <a:ext cx="136291" cy="134018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9" name="Google Shape;7209;p203"/>
            <p:cNvSpPr/>
            <p:nvPr/>
          </p:nvSpPr>
          <p:spPr>
            <a:xfrm>
              <a:off x="832269" y="2404994"/>
              <a:ext cx="137756" cy="136901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0" name="Google Shape;7210;p203"/>
            <p:cNvSpPr/>
            <p:nvPr/>
          </p:nvSpPr>
          <p:spPr>
            <a:xfrm>
              <a:off x="786840" y="2213333"/>
              <a:ext cx="171461" cy="171489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1" name="Google Shape;7211;p203"/>
            <p:cNvSpPr/>
            <p:nvPr/>
          </p:nvSpPr>
          <p:spPr>
            <a:xfrm>
              <a:off x="628568" y="2376174"/>
              <a:ext cx="167066" cy="159960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2" name="Google Shape;7212;p203"/>
            <p:cNvSpPr/>
            <p:nvPr/>
          </p:nvSpPr>
          <p:spPr>
            <a:xfrm>
              <a:off x="747275" y="2357439"/>
              <a:ext cx="67410" cy="63406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3" name="Google Shape;7213;p203"/>
            <p:cNvSpPr/>
            <p:nvPr/>
          </p:nvSpPr>
          <p:spPr>
            <a:xfrm>
              <a:off x="930458" y="2213333"/>
              <a:ext cx="29310" cy="28820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14" name="Google Shape;7214;p203"/>
          <p:cNvSpPr txBox="1"/>
          <p:nvPr/>
        </p:nvSpPr>
        <p:spPr>
          <a:xfrm>
            <a:off x="1226278" y="5136698"/>
            <a:ext cx="2830032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7215" name="Google Shape;7215;p203"/>
          <p:cNvSpPr/>
          <p:nvPr/>
        </p:nvSpPr>
        <p:spPr>
          <a:xfrm>
            <a:off x="475561" y="4940589"/>
            <a:ext cx="643073" cy="638433"/>
          </a:xfrm>
          <a:custGeom>
            <a:rect b="b" l="l" r="r" t="t"/>
            <a:pathLst>
              <a:path extrusionOk="0" h="3713" w="3740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dk2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16" name="Google Shape;7216;p203"/>
          <p:cNvGrpSpPr/>
          <p:nvPr/>
        </p:nvGrpSpPr>
        <p:grpSpPr>
          <a:xfrm>
            <a:off x="624173" y="5088321"/>
            <a:ext cx="345852" cy="342973"/>
            <a:chOff x="624173" y="2198922"/>
            <a:chExt cx="345852" cy="342973"/>
          </a:xfrm>
        </p:grpSpPr>
        <p:sp>
          <p:nvSpPr>
            <p:cNvPr id="7217" name="Google Shape;7217;p203"/>
            <p:cNvSpPr/>
            <p:nvPr/>
          </p:nvSpPr>
          <p:spPr>
            <a:xfrm>
              <a:off x="861577" y="2433816"/>
              <a:ext cx="84998" cy="83582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8" name="Google Shape;7218;p203"/>
            <p:cNvSpPr/>
            <p:nvPr/>
          </p:nvSpPr>
          <p:spPr>
            <a:xfrm>
              <a:off x="627104" y="2201803"/>
              <a:ext cx="95258" cy="93669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9" name="Google Shape;7219;p203"/>
            <p:cNvSpPr/>
            <p:nvPr/>
          </p:nvSpPr>
          <p:spPr>
            <a:xfrm>
              <a:off x="624173" y="2252239"/>
              <a:ext cx="106981" cy="82142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0" name="Google Shape;7220;p203"/>
            <p:cNvSpPr/>
            <p:nvPr/>
          </p:nvSpPr>
          <p:spPr>
            <a:xfrm>
              <a:off x="678398" y="2198922"/>
              <a:ext cx="87929" cy="105197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1" name="Google Shape;7221;p203"/>
            <p:cNvSpPr/>
            <p:nvPr/>
          </p:nvSpPr>
          <p:spPr>
            <a:xfrm>
              <a:off x="720893" y="2317089"/>
              <a:ext cx="54223" cy="50437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2" name="Google Shape;7222;p203"/>
            <p:cNvSpPr/>
            <p:nvPr/>
          </p:nvSpPr>
          <p:spPr>
            <a:xfrm>
              <a:off x="801496" y="2396347"/>
              <a:ext cx="55689" cy="53320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3" name="Google Shape;7223;p203"/>
            <p:cNvSpPr/>
            <p:nvPr/>
          </p:nvSpPr>
          <p:spPr>
            <a:xfrm>
              <a:off x="742878" y="2295472"/>
              <a:ext cx="136291" cy="134018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4" name="Google Shape;7224;p203"/>
            <p:cNvSpPr/>
            <p:nvPr/>
          </p:nvSpPr>
          <p:spPr>
            <a:xfrm>
              <a:off x="832269" y="2404994"/>
              <a:ext cx="137756" cy="136901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5" name="Google Shape;7225;p203"/>
            <p:cNvSpPr/>
            <p:nvPr/>
          </p:nvSpPr>
          <p:spPr>
            <a:xfrm>
              <a:off x="786840" y="2213333"/>
              <a:ext cx="171461" cy="171489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6" name="Google Shape;7226;p203"/>
            <p:cNvSpPr/>
            <p:nvPr/>
          </p:nvSpPr>
          <p:spPr>
            <a:xfrm>
              <a:off x="628568" y="2376174"/>
              <a:ext cx="167066" cy="159960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7" name="Google Shape;7227;p203"/>
            <p:cNvSpPr/>
            <p:nvPr/>
          </p:nvSpPr>
          <p:spPr>
            <a:xfrm>
              <a:off x="747275" y="2357439"/>
              <a:ext cx="67410" cy="63406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28" name="Google Shape;7228;p203"/>
            <p:cNvSpPr/>
            <p:nvPr/>
          </p:nvSpPr>
          <p:spPr>
            <a:xfrm>
              <a:off x="930458" y="2213333"/>
              <a:ext cx="29310" cy="28820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2" name="Shape 7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3" name="Google Shape;7233;p20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Case Study</a:t>
            </a:r>
            <a:endParaRPr/>
          </a:p>
        </p:txBody>
      </p:sp>
      <p:sp>
        <p:nvSpPr>
          <p:cNvPr id="7234" name="Google Shape;7234;p20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5" name="Google Shape;7235;p204"/>
          <p:cNvSpPr txBox="1"/>
          <p:nvPr/>
        </p:nvSpPr>
        <p:spPr>
          <a:xfrm>
            <a:off x="1554222" y="5405918"/>
            <a:ext cx="9334439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6" name="Google Shape;7236;p204"/>
          <p:cNvSpPr txBox="1"/>
          <p:nvPr/>
        </p:nvSpPr>
        <p:spPr>
          <a:xfrm>
            <a:off x="1554222" y="5764035"/>
            <a:ext cx="933443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37" name="Google Shape;7237;p204"/>
          <p:cNvGrpSpPr/>
          <p:nvPr/>
        </p:nvGrpSpPr>
        <p:grpSpPr>
          <a:xfrm>
            <a:off x="892915" y="5504147"/>
            <a:ext cx="463445" cy="452346"/>
            <a:chOff x="948424" y="5395570"/>
            <a:chExt cx="752330" cy="509366"/>
          </a:xfrm>
        </p:grpSpPr>
        <p:sp>
          <p:nvSpPr>
            <p:cNvPr id="7238" name="Google Shape;7238;p204"/>
            <p:cNvSpPr/>
            <p:nvPr/>
          </p:nvSpPr>
          <p:spPr>
            <a:xfrm>
              <a:off x="1464853" y="5744421"/>
              <a:ext cx="184893" cy="124132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9" name="Google Shape;7239;p204"/>
            <p:cNvSpPr/>
            <p:nvPr/>
          </p:nvSpPr>
          <p:spPr>
            <a:xfrm>
              <a:off x="954799" y="5399851"/>
              <a:ext cx="207210" cy="139112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0" name="Google Shape;7240;p204"/>
            <p:cNvSpPr/>
            <p:nvPr/>
          </p:nvSpPr>
          <p:spPr>
            <a:xfrm>
              <a:off x="948424" y="5474758"/>
              <a:ext cx="232715" cy="121991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1" name="Google Shape;7241;p204"/>
            <p:cNvSpPr/>
            <p:nvPr/>
          </p:nvSpPr>
          <p:spPr>
            <a:xfrm>
              <a:off x="1066374" y="5395570"/>
              <a:ext cx="191269" cy="156235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2" name="Google Shape;7242;p204"/>
            <p:cNvSpPr/>
            <p:nvPr/>
          </p:nvSpPr>
          <p:spPr>
            <a:xfrm>
              <a:off x="1158821" y="5571066"/>
              <a:ext cx="117950" cy="74907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3" name="Google Shape;7243;p204"/>
            <p:cNvSpPr/>
            <p:nvPr/>
          </p:nvSpPr>
          <p:spPr>
            <a:xfrm>
              <a:off x="1334153" y="5688775"/>
              <a:ext cx="121137" cy="79188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4" name="Google Shape;7244;p204"/>
            <p:cNvSpPr/>
            <p:nvPr/>
          </p:nvSpPr>
          <p:spPr>
            <a:xfrm>
              <a:off x="1206641" y="5538964"/>
              <a:ext cx="296469" cy="199039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5" name="Google Shape;7245;p204"/>
            <p:cNvSpPr/>
            <p:nvPr/>
          </p:nvSpPr>
          <p:spPr>
            <a:xfrm>
              <a:off x="1401096" y="5701618"/>
              <a:ext cx="299658" cy="203318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6" name="Google Shape;7246;p204"/>
            <p:cNvSpPr/>
            <p:nvPr/>
          </p:nvSpPr>
          <p:spPr>
            <a:xfrm>
              <a:off x="1302277" y="5416973"/>
              <a:ext cx="372978" cy="254683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7" name="Google Shape;7247;p204"/>
            <p:cNvSpPr/>
            <p:nvPr/>
          </p:nvSpPr>
          <p:spPr>
            <a:xfrm>
              <a:off x="957989" y="5658813"/>
              <a:ext cx="363413" cy="237560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8" name="Google Shape;7248;p204"/>
            <p:cNvSpPr/>
            <p:nvPr/>
          </p:nvSpPr>
          <p:spPr>
            <a:xfrm>
              <a:off x="1216204" y="5630990"/>
              <a:ext cx="146639" cy="94169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49" name="Google Shape;7249;p204"/>
            <p:cNvSpPr/>
            <p:nvPr/>
          </p:nvSpPr>
          <p:spPr>
            <a:xfrm>
              <a:off x="1614682" y="5416972"/>
              <a:ext cx="63755" cy="42805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50" name="Google Shape;7250;p204"/>
          <p:cNvSpPr txBox="1"/>
          <p:nvPr/>
        </p:nvSpPr>
        <p:spPr>
          <a:xfrm>
            <a:off x="735152" y="1216917"/>
            <a:ext cx="5031935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51" name="Google Shape;7251;p204"/>
          <p:cNvSpPr txBox="1"/>
          <p:nvPr/>
        </p:nvSpPr>
        <p:spPr>
          <a:xfrm>
            <a:off x="6426347" y="1216917"/>
            <a:ext cx="4885855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52" name="Google Shape;7252;p204"/>
          <p:cNvCxnSpPr/>
          <p:nvPr/>
        </p:nvCxnSpPr>
        <p:spPr>
          <a:xfrm>
            <a:off x="6203362" y="1216917"/>
            <a:ext cx="0" cy="2449476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7253" name="Google Shape;7253;p204"/>
          <p:cNvGrpSpPr/>
          <p:nvPr/>
        </p:nvGrpSpPr>
        <p:grpSpPr>
          <a:xfrm>
            <a:off x="687157" y="1563350"/>
            <a:ext cx="5031939" cy="2103043"/>
            <a:chOff x="687157" y="1563350"/>
            <a:chExt cx="5031939" cy="2103043"/>
          </a:xfrm>
        </p:grpSpPr>
        <p:sp>
          <p:nvSpPr>
            <p:cNvPr id="7254" name="Google Shape;7254;p204"/>
            <p:cNvSpPr txBox="1"/>
            <p:nvPr/>
          </p:nvSpPr>
          <p:spPr>
            <a:xfrm>
              <a:off x="1693911" y="1682768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5" name="Google Shape;7255;p204"/>
            <p:cNvSpPr txBox="1"/>
            <p:nvPr/>
          </p:nvSpPr>
          <p:spPr>
            <a:xfrm>
              <a:off x="1693911" y="2222097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56" name="Google Shape;7256;p204"/>
            <p:cNvSpPr txBox="1"/>
            <p:nvPr/>
          </p:nvSpPr>
          <p:spPr>
            <a:xfrm>
              <a:off x="1693911" y="3300758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257" name="Google Shape;7257;p204"/>
            <p:cNvGrpSpPr/>
            <p:nvPr/>
          </p:nvGrpSpPr>
          <p:grpSpPr>
            <a:xfrm>
              <a:off x="687157" y="1563350"/>
              <a:ext cx="770432" cy="2103043"/>
              <a:chOff x="687157" y="1563350"/>
              <a:chExt cx="770432" cy="2103043"/>
            </a:xfrm>
          </p:grpSpPr>
          <p:sp>
            <p:nvSpPr>
              <p:cNvPr id="7258" name="Google Shape;7258;p204"/>
              <p:cNvSpPr/>
              <p:nvPr/>
            </p:nvSpPr>
            <p:spPr>
              <a:xfrm>
                <a:off x="687157" y="1563350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75025" lIns="150125" spcFirstLastPara="1" rIns="150125" wrap="square" tIns="750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3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  <a:endParaRPr b="1" sz="23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7259" name="Google Shape;7259;p204"/>
              <p:cNvGrpSpPr/>
              <p:nvPr/>
            </p:nvGrpSpPr>
            <p:grpSpPr>
              <a:xfrm>
                <a:off x="687157" y="2102678"/>
                <a:ext cx="770432" cy="1563715"/>
                <a:chOff x="687157" y="2102678"/>
                <a:chExt cx="770432" cy="1563715"/>
              </a:xfrm>
            </p:grpSpPr>
            <p:sp>
              <p:nvSpPr>
                <p:cNvPr id="7260" name="Google Shape;7260;p204"/>
                <p:cNvSpPr/>
                <p:nvPr/>
              </p:nvSpPr>
              <p:spPr>
                <a:xfrm>
                  <a:off x="687157" y="2102678"/>
                  <a:ext cx="770432" cy="48505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75025" lIns="150125" spcFirstLastPara="1" rIns="150125" wrap="square" tIns="750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800"/>
                    <a:buFont typeface="Arial"/>
                    <a:buNone/>
                  </a:pPr>
                  <a:r>
                    <a:rPr b="1" lang="en-US" sz="23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02</a:t>
                  </a:r>
                  <a:endParaRPr b="1" sz="23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61" name="Google Shape;7261;p204"/>
                <p:cNvSpPr/>
                <p:nvPr/>
              </p:nvSpPr>
              <p:spPr>
                <a:xfrm>
                  <a:off x="687157" y="3181338"/>
                  <a:ext cx="770432" cy="48505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75025" lIns="150125" spcFirstLastPara="1" rIns="150125" wrap="square" tIns="750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800"/>
                    <a:buFont typeface="Arial"/>
                    <a:buNone/>
                  </a:pPr>
                  <a:r>
                    <a:rPr b="1" lang="en-US" sz="23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04</a:t>
                  </a:r>
                  <a:endParaRPr b="1" sz="23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7262" name="Google Shape;7262;p204"/>
                <p:cNvSpPr/>
                <p:nvPr/>
              </p:nvSpPr>
              <p:spPr>
                <a:xfrm>
                  <a:off x="687157" y="2642008"/>
                  <a:ext cx="770432" cy="48505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75025" lIns="150125" spcFirstLastPara="1" rIns="150125" wrap="square" tIns="750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800"/>
                    <a:buFont typeface="Arial"/>
                    <a:buNone/>
                  </a:pPr>
                  <a:r>
                    <a:rPr b="1" lang="en-US" sz="2300">
                      <a:solidFill>
                        <a:schemeClr val="l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03</a:t>
                  </a:r>
                  <a:endParaRPr b="1" sz="23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  <p:sp>
          <p:nvSpPr>
            <p:cNvPr id="7263" name="Google Shape;7263;p204"/>
            <p:cNvSpPr txBox="1"/>
            <p:nvPr/>
          </p:nvSpPr>
          <p:spPr>
            <a:xfrm>
              <a:off x="1693911" y="2761426"/>
              <a:ext cx="4025185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en-US"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64" name="Google Shape;7264;p204"/>
          <p:cNvSpPr/>
          <p:nvPr/>
        </p:nvSpPr>
        <p:spPr>
          <a:xfrm>
            <a:off x="687157" y="3793587"/>
            <a:ext cx="10599155" cy="12940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65" name="Google Shape;7265;p204"/>
          <p:cNvSpPr txBox="1"/>
          <p:nvPr/>
        </p:nvSpPr>
        <p:spPr>
          <a:xfrm>
            <a:off x="948433" y="4130852"/>
            <a:ext cx="956430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A7E0"/>
              </a:buClr>
              <a:buSzPts val="1800"/>
              <a:buFont typeface="Arial"/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7266" name="Google Shape;7266;p204"/>
          <p:cNvSpPr txBox="1"/>
          <p:nvPr/>
        </p:nvSpPr>
        <p:spPr>
          <a:xfrm>
            <a:off x="948433" y="4504099"/>
            <a:ext cx="956430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7267" name="Google Shape;7267;p204"/>
          <p:cNvSpPr/>
          <p:nvPr/>
        </p:nvSpPr>
        <p:spPr>
          <a:xfrm>
            <a:off x="9954199" y="3793587"/>
            <a:ext cx="1540953" cy="1294003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00B4E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68" name="Google Shape;7268;p204"/>
          <p:cNvGrpSpPr/>
          <p:nvPr/>
        </p:nvGrpSpPr>
        <p:grpSpPr>
          <a:xfrm>
            <a:off x="10422252" y="4140432"/>
            <a:ext cx="620685" cy="600308"/>
            <a:chOff x="10297314" y="4140432"/>
            <a:chExt cx="870560" cy="600308"/>
          </a:xfrm>
        </p:grpSpPr>
        <p:sp>
          <p:nvSpPr>
            <p:cNvPr id="7269" name="Google Shape;7269;p204"/>
            <p:cNvSpPr/>
            <p:nvPr/>
          </p:nvSpPr>
          <p:spPr>
            <a:xfrm>
              <a:off x="10297314" y="4140432"/>
              <a:ext cx="679037" cy="469549"/>
            </a:xfrm>
            <a:custGeom>
              <a:rect b="b" l="l" r="r" t="t"/>
              <a:pathLst>
                <a:path extrusionOk="0" h="285" w="285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0" name="Google Shape;7270;p204"/>
            <p:cNvSpPr/>
            <p:nvPr/>
          </p:nvSpPr>
          <p:spPr>
            <a:xfrm>
              <a:off x="10819652" y="4497050"/>
              <a:ext cx="348222" cy="243690"/>
            </a:xfrm>
            <a:custGeom>
              <a:rect b="b" l="l" r="r" t="t"/>
              <a:pathLst>
                <a:path extrusionOk="0" h="146" w="145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71" name="Google Shape;7271;p204"/>
            <p:cNvSpPr/>
            <p:nvPr/>
          </p:nvSpPr>
          <p:spPr>
            <a:xfrm>
              <a:off x="10410484" y="4217698"/>
              <a:ext cx="243758" cy="166423"/>
            </a:xfrm>
            <a:custGeom>
              <a:rect b="b" l="l" r="r" t="t"/>
              <a:pathLst>
                <a:path extrusionOk="0" h="100" w="99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939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72" name="Google Shape;7272;p204"/>
          <p:cNvSpPr txBox="1"/>
          <p:nvPr/>
        </p:nvSpPr>
        <p:spPr>
          <a:xfrm>
            <a:off x="7475047" y="1682768"/>
            <a:ext cx="402518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3" name="Google Shape;7273;p204"/>
          <p:cNvSpPr txBox="1"/>
          <p:nvPr/>
        </p:nvSpPr>
        <p:spPr>
          <a:xfrm>
            <a:off x="7475047" y="2222097"/>
            <a:ext cx="402518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4" name="Google Shape;7274;p204"/>
          <p:cNvSpPr txBox="1"/>
          <p:nvPr/>
        </p:nvSpPr>
        <p:spPr>
          <a:xfrm>
            <a:off x="7475047" y="3300758"/>
            <a:ext cx="402518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75" name="Google Shape;7275;p204"/>
          <p:cNvGrpSpPr/>
          <p:nvPr/>
        </p:nvGrpSpPr>
        <p:grpSpPr>
          <a:xfrm>
            <a:off x="6468293" y="1563350"/>
            <a:ext cx="770432" cy="2103043"/>
            <a:chOff x="687157" y="1563350"/>
            <a:chExt cx="770432" cy="2103043"/>
          </a:xfrm>
        </p:grpSpPr>
        <p:sp>
          <p:nvSpPr>
            <p:cNvPr id="7276" name="Google Shape;7276;p204"/>
            <p:cNvSpPr/>
            <p:nvPr/>
          </p:nvSpPr>
          <p:spPr>
            <a:xfrm>
              <a:off x="687157" y="1563350"/>
              <a:ext cx="770432" cy="48505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3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01</a:t>
              </a:r>
              <a:endParaRPr b="1" sz="23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277" name="Google Shape;7277;p204"/>
            <p:cNvGrpSpPr/>
            <p:nvPr/>
          </p:nvGrpSpPr>
          <p:grpSpPr>
            <a:xfrm>
              <a:off x="687157" y="2102678"/>
              <a:ext cx="770432" cy="1563715"/>
              <a:chOff x="687157" y="2102678"/>
              <a:chExt cx="770432" cy="1563715"/>
            </a:xfrm>
          </p:grpSpPr>
          <p:sp>
            <p:nvSpPr>
              <p:cNvPr id="7278" name="Google Shape;7278;p204"/>
              <p:cNvSpPr/>
              <p:nvPr/>
            </p:nvSpPr>
            <p:spPr>
              <a:xfrm>
                <a:off x="687157" y="2102678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75025" lIns="150125" spcFirstLastPara="1" rIns="150125" wrap="square" tIns="750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b="1" lang="en-US" sz="23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b="1" sz="23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9" name="Google Shape;7279;p204"/>
              <p:cNvSpPr/>
              <p:nvPr/>
            </p:nvSpPr>
            <p:spPr>
              <a:xfrm>
                <a:off x="687157" y="3181338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75025" lIns="150125" spcFirstLastPara="1" rIns="150125" wrap="square" tIns="750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b="1" lang="en-US" sz="23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04</a:t>
                </a:r>
                <a:endParaRPr b="1" sz="23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0" name="Google Shape;7280;p204"/>
              <p:cNvSpPr/>
              <p:nvPr/>
            </p:nvSpPr>
            <p:spPr>
              <a:xfrm>
                <a:off x="687157" y="2642008"/>
                <a:ext cx="770432" cy="48505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75025" lIns="150125" spcFirstLastPara="1" rIns="150125" wrap="square" tIns="750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Arial"/>
                  <a:buNone/>
                </a:pPr>
                <a:r>
                  <a:rPr b="1" lang="en-US" sz="23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b="1" sz="23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1" name="Google Shape;7281;p204"/>
          <p:cNvSpPr txBox="1"/>
          <p:nvPr/>
        </p:nvSpPr>
        <p:spPr>
          <a:xfrm>
            <a:off x="7475047" y="2761426"/>
            <a:ext cx="4025185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85" name="Shape 7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6" name="Google Shape;7286;p205"/>
          <p:cNvSpPr txBox="1"/>
          <p:nvPr/>
        </p:nvSpPr>
        <p:spPr>
          <a:xfrm>
            <a:off x="419099" y="2694530"/>
            <a:ext cx="11329205" cy="734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b="1"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7287" name="Google Shape;7287;p205"/>
          <p:cNvSpPr txBox="1"/>
          <p:nvPr/>
        </p:nvSpPr>
        <p:spPr>
          <a:xfrm>
            <a:off x="419099" y="3635858"/>
            <a:ext cx="11283166" cy="434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Others</a:t>
            </a:r>
            <a:endParaRPr/>
          </a:p>
        </p:txBody>
      </p:sp>
      <p:cxnSp>
        <p:nvCxnSpPr>
          <p:cNvPr id="7288" name="Google Shape;7288;p205"/>
          <p:cNvCxnSpPr/>
          <p:nvPr/>
        </p:nvCxnSpPr>
        <p:spPr>
          <a:xfrm>
            <a:off x="419099" y="3521558"/>
            <a:ext cx="11343363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92" name="Shape 7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3" name="Google Shape;7293;p206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294" name="Google Shape;7294;p20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Icons </a:t>
            </a:r>
            <a:endParaRPr/>
          </a:p>
        </p:txBody>
      </p:sp>
      <p:grpSp>
        <p:nvGrpSpPr>
          <p:cNvPr id="7295" name="Google Shape;7295;p206"/>
          <p:cNvGrpSpPr/>
          <p:nvPr/>
        </p:nvGrpSpPr>
        <p:grpSpPr>
          <a:xfrm>
            <a:off x="594883" y="1246452"/>
            <a:ext cx="557782" cy="554188"/>
            <a:chOff x="12266613" y="2444750"/>
            <a:chExt cx="246062" cy="244475"/>
          </a:xfrm>
        </p:grpSpPr>
        <p:sp>
          <p:nvSpPr>
            <p:cNvPr id="7296" name="Google Shape;7296;p206"/>
            <p:cNvSpPr/>
            <p:nvPr/>
          </p:nvSpPr>
          <p:spPr>
            <a:xfrm>
              <a:off x="12266613" y="2444750"/>
              <a:ext cx="190500" cy="190500"/>
            </a:xfrm>
            <a:custGeom>
              <a:rect b="b" l="l" r="r" t="t"/>
              <a:pathLst>
                <a:path extrusionOk="0" h="195" w="195">
                  <a:moveTo>
                    <a:pt x="97" y="195"/>
                  </a:moveTo>
                  <a:cubicBezTo>
                    <a:pt x="44" y="195"/>
                    <a:pt x="0" y="151"/>
                    <a:pt x="0" y="97"/>
                  </a:cubicBezTo>
                  <a:cubicBezTo>
                    <a:pt x="0" y="44"/>
                    <a:pt x="44" y="0"/>
                    <a:pt x="97" y="0"/>
                  </a:cubicBezTo>
                  <a:cubicBezTo>
                    <a:pt x="151" y="0"/>
                    <a:pt x="195" y="44"/>
                    <a:pt x="195" y="97"/>
                  </a:cubicBezTo>
                  <a:cubicBezTo>
                    <a:pt x="195" y="151"/>
                    <a:pt x="151" y="195"/>
                    <a:pt x="97" y="195"/>
                  </a:cubicBezTo>
                  <a:close/>
                  <a:moveTo>
                    <a:pt x="97" y="8"/>
                  </a:moveTo>
                  <a:cubicBezTo>
                    <a:pt x="48" y="8"/>
                    <a:pt x="8" y="48"/>
                    <a:pt x="8" y="97"/>
                  </a:cubicBezTo>
                  <a:cubicBezTo>
                    <a:pt x="8" y="146"/>
                    <a:pt x="48" y="186"/>
                    <a:pt x="97" y="186"/>
                  </a:cubicBezTo>
                  <a:cubicBezTo>
                    <a:pt x="147" y="186"/>
                    <a:pt x="187" y="146"/>
                    <a:pt x="187" y="97"/>
                  </a:cubicBezTo>
                  <a:cubicBezTo>
                    <a:pt x="187" y="48"/>
                    <a:pt x="147" y="8"/>
                    <a:pt x="9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7" name="Google Shape;7297;p206"/>
            <p:cNvSpPr/>
            <p:nvPr/>
          </p:nvSpPr>
          <p:spPr>
            <a:xfrm>
              <a:off x="12414250" y="2590800"/>
              <a:ext cx="98425" cy="98425"/>
            </a:xfrm>
            <a:custGeom>
              <a:rect b="b" l="l" r="r" t="t"/>
              <a:pathLst>
                <a:path extrusionOk="0" h="99" w="101">
                  <a:moveTo>
                    <a:pt x="81" y="99"/>
                  </a:moveTo>
                  <a:cubicBezTo>
                    <a:pt x="76" y="99"/>
                    <a:pt x="72" y="97"/>
                    <a:pt x="68" y="94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1" y="26"/>
                    <a:pt x="0" y="25"/>
                    <a:pt x="0" y="24"/>
                  </a:cubicBezTo>
                  <a:cubicBezTo>
                    <a:pt x="0" y="23"/>
                    <a:pt x="1" y="22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3" y="0"/>
                    <a:pt x="26" y="0"/>
                    <a:pt x="27" y="1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101" y="75"/>
                    <a:pt x="101" y="87"/>
                    <a:pt x="94" y="94"/>
                  </a:cubicBezTo>
                  <a:cubicBezTo>
                    <a:pt x="90" y="97"/>
                    <a:pt x="86" y="99"/>
                    <a:pt x="81" y="99"/>
                  </a:cubicBezTo>
                  <a:close/>
                  <a:moveTo>
                    <a:pt x="10" y="24"/>
                  </a:moveTo>
                  <a:cubicBezTo>
                    <a:pt x="74" y="88"/>
                    <a:pt x="74" y="88"/>
                    <a:pt x="74" y="88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78" y="92"/>
                    <a:pt x="84" y="92"/>
                    <a:pt x="88" y="88"/>
                  </a:cubicBezTo>
                  <a:cubicBezTo>
                    <a:pt x="92" y="84"/>
                    <a:pt x="92" y="78"/>
                    <a:pt x="88" y="74"/>
                  </a:cubicBezTo>
                  <a:cubicBezTo>
                    <a:pt x="24" y="10"/>
                    <a:pt x="24" y="10"/>
                    <a:pt x="24" y="10"/>
                  </a:cubicBezTo>
                  <a:lnTo>
                    <a:pt x="10" y="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8" name="Google Shape;7298;p206"/>
            <p:cNvSpPr/>
            <p:nvPr/>
          </p:nvSpPr>
          <p:spPr>
            <a:xfrm>
              <a:off x="12298363" y="2476500"/>
              <a:ext cx="66675" cy="66675"/>
            </a:xfrm>
            <a:custGeom>
              <a:rect b="b" l="l" r="r" t="t"/>
              <a:pathLst>
                <a:path extrusionOk="0" h="68" w="68">
                  <a:moveTo>
                    <a:pt x="5" y="68"/>
                  </a:moveTo>
                  <a:cubicBezTo>
                    <a:pt x="2" y="68"/>
                    <a:pt x="0" y="67"/>
                    <a:pt x="0" y="64"/>
                  </a:cubicBezTo>
                  <a:cubicBezTo>
                    <a:pt x="0" y="29"/>
                    <a:pt x="29" y="0"/>
                    <a:pt x="64" y="0"/>
                  </a:cubicBezTo>
                  <a:cubicBezTo>
                    <a:pt x="67" y="0"/>
                    <a:pt x="68" y="2"/>
                    <a:pt x="68" y="4"/>
                  </a:cubicBezTo>
                  <a:cubicBezTo>
                    <a:pt x="68" y="7"/>
                    <a:pt x="67" y="9"/>
                    <a:pt x="64" y="9"/>
                  </a:cubicBezTo>
                  <a:cubicBezTo>
                    <a:pt x="34" y="9"/>
                    <a:pt x="9" y="34"/>
                    <a:pt x="9" y="64"/>
                  </a:cubicBezTo>
                  <a:cubicBezTo>
                    <a:pt x="9" y="67"/>
                    <a:pt x="7" y="68"/>
                    <a:pt x="5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99" name="Google Shape;7299;p206"/>
          <p:cNvGrpSpPr/>
          <p:nvPr/>
        </p:nvGrpSpPr>
        <p:grpSpPr>
          <a:xfrm>
            <a:off x="8386835" y="1264444"/>
            <a:ext cx="640556" cy="518204"/>
            <a:chOff x="12247563" y="3025775"/>
            <a:chExt cx="282575" cy="228601"/>
          </a:xfrm>
        </p:grpSpPr>
        <p:sp>
          <p:nvSpPr>
            <p:cNvPr id="7300" name="Google Shape;7300;p206"/>
            <p:cNvSpPr/>
            <p:nvPr/>
          </p:nvSpPr>
          <p:spPr>
            <a:xfrm>
              <a:off x="12319000" y="3092450"/>
              <a:ext cx="109538" cy="109538"/>
            </a:xfrm>
            <a:custGeom>
              <a:rect b="b" l="l" r="r" t="t"/>
              <a:pathLst>
                <a:path extrusionOk="0" h="112" w="112">
                  <a:moveTo>
                    <a:pt x="56" y="112"/>
                  </a:moveTo>
                  <a:cubicBezTo>
                    <a:pt x="25" y="112"/>
                    <a:pt x="0" y="87"/>
                    <a:pt x="0" y="56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87" y="0"/>
                    <a:pt x="112" y="25"/>
                    <a:pt x="112" y="56"/>
                  </a:cubicBezTo>
                  <a:cubicBezTo>
                    <a:pt x="112" y="87"/>
                    <a:pt x="87" y="112"/>
                    <a:pt x="56" y="112"/>
                  </a:cubicBezTo>
                  <a:close/>
                  <a:moveTo>
                    <a:pt x="56" y="8"/>
                  </a:moveTo>
                  <a:cubicBezTo>
                    <a:pt x="30" y="8"/>
                    <a:pt x="8" y="30"/>
                    <a:pt x="8" y="56"/>
                  </a:cubicBezTo>
                  <a:cubicBezTo>
                    <a:pt x="8" y="83"/>
                    <a:pt x="30" y="104"/>
                    <a:pt x="56" y="104"/>
                  </a:cubicBezTo>
                  <a:cubicBezTo>
                    <a:pt x="82" y="104"/>
                    <a:pt x="104" y="83"/>
                    <a:pt x="104" y="56"/>
                  </a:cubicBezTo>
                  <a:cubicBezTo>
                    <a:pt x="104" y="30"/>
                    <a:pt x="82" y="8"/>
                    <a:pt x="56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1" name="Google Shape;7301;p206"/>
            <p:cNvSpPr/>
            <p:nvPr/>
          </p:nvSpPr>
          <p:spPr>
            <a:xfrm>
              <a:off x="12398375" y="3171825"/>
              <a:ext cx="61913" cy="61913"/>
            </a:xfrm>
            <a:custGeom>
              <a:rect b="b" l="l" r="r" t="t"/>
              <a:pathLst>
                <a:path extrusionOk="0" h="63" w="63">
                  <a:moveTo>
                    <a:pt x="47" y="63"/>
                  </a:moveTo>
                  <a:cubicBezTo>
                    <a:pt x="43" y="63"/>
                    <a:pt x="40" y="62"/>
                    <a:pt x="37" y="59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1" y="22"/>
                    <a:pt x="0" y="21"/>
                    <a:pt x="0" y="20"/>
                  </a:cubicBezTo>
                  <a:cubicBezTo>
                    <a:pt x="0" y="19"/>
                    <a:pt x="1" y="18"/>
                    <a:pt x="1" y="17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9" y="0"/>
                    <a:pt x="21" y="0"/>
                    <a:pt x="23" y="2"/>
                  </a:cubicBezTo>
                  <a:cubicBezTo>
                    <a:pt x="59" y="38"/>
                    <a:pt x="59" y="38"/>
                    <a:pt x="59" y="38"/>
                  </a:cubicBezTo>
                  <a:cubicBezTo>
                    <a:pt x="61" y="40"/>
                    <a:pt x="63" y="44"/>
                    <a:pt x="63" y="47"/>
                  </a:cubicBezTo>
                  <a:cubicBezTo>
                    <a:pt x="63" y="51"/>
                    <a:pt x="61" y="54"/>
                    <a:pt x="59" y="57"/>
                  </a:cubicBezTo>
                  <a:cubicBezTo>
                    <a:pt x="57" y="59"/>
                    <a:pt x="57" y="59"/>
                    <a:pt x="57" y="59"/>
                  </a:cubicBezTo>
                  <a:cubicBezTo>
                    <a:pt x="54" y="62"/>
                    <a:pt x="51" y="63"/>
                    <a:pt x="47" y="63"/>
                  </a:cubicBezTo>
                  <a:close/>
                  <a:moveTo>
                    <a:pt x="10" y="20"/>
                  </a:moveTo>
                  <a:cubicBezTo>
                    <a:pt x="43" y="53"/>
                    <a:pt x="43" y="53"/>
                    <a:pt x="43" y="53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5" y="55"/>
                    <a:pt x="49" y="55"/>
                    <a:pt x="51" y="53"/>
                  </a:cubicBezTo>
                  <a:cubicBezTo>
                    <a:pt x="53" y="51"/>
                    <a:pt x="53" y="51"/>
                    <a:pt x="53" y="51"/>
                  </a:cubicBezTo>
                  <a:cubicBezTo>
                    <a:pt x="54" y="50"/>
                    <a:pt x="55" y="49"/>
                    <a:pt x="55" y="47"/>
                  </a:cubicBezTo>
                  <a:cubicBezTo>
                    <a:pt x="55" y="46"/>
                    <a:pt x="54" y="45"/>
                    <a:pt x="53" y="44"/>
                  </a:cubicBezTo>
                  <a:cubicBezTo>
                    <a:pt x="20" y="10"/>
                    <a:pt x="20" y="10"/>
                    <a:pt x="20" y="10"/>
                  </a:cubicBezTo>
                  <a:lnTo>
                    <a:pt x="10" y="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2" name="Google Shape;7302;p206"/>
            <p:cNvSpPr/>
            <p:nvPr/>
          </p:nvSpPr>
          <p:spPr>
            <a:xfrm>
              <a:off x="12339638" y="3113088"/>
              <a:ext cx="38100" cy="38100"/>
            </a:xfrm>
            <a:custGeom>
              <a:rect b="b" l="l" r="r" t="t"/>
              <a:pathLst>
                <a:path extrusionOk="0" h="38" w="38">
                  <a:moveTo>
                    <a:pt x="4" y="38"/>
                  </a:moveTo>
                  <a:cubicBezTo>
                    <a:pt x="2" y="38"/>
                    <a:pt x="0" y="37"/>
                    <a:pt x="0" y="34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36" y="0"/>
                    <a:pt x="38" y="2"/>
                    <a:pt x="38" y="4"/>
                  </a:cubicBezTo>
                  <a:cubicBezTo>
                    <a:pt x="38" y="6"/>
                    <a:pt x="36" y="8"/>
                    <a:pt x="34" y="8"/>
                  </a:cubicBezTo>
                  <a:cubicBezTo>
                    <a:pt x="20" y="8"/>
                    <a:pt x="8" y="20"/>
                    <a:pt x="8" y="34"/>
                  </a:cubicBezTo>
                  <a:cubicBezTo>
                    <a:pt x="8" y="37"/>
                    <a:pt x="6" y="38"/>
                    <a:pt x="4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3" name="Google Shape;7303;p206"/>
            <p:cNvSpPr/>
            <p:nvPr/>
          </p:nvSpPr>
          <p:spPr>
            <a:xfrm>
              <a:off x="12247563" y="3025775"/>
              <a:ext cx="282575" cy="228600"/>
            </a:xfrm>
            <a:custGeom>
              <a:rect b="b" l="l" r="r" t="t"/>
              <a:pathLst>
                <a:path extrusionOk="0" h="234" w="289">
                  <a:moveTo>
                    <a:pt x="269" y="234"/>
                  </a:moveTo>
                  <a:cubicBezTo>
                    <a:pt x="20" y="234"/>
                    <a:pt x="20" y="234"/>
                    <a:pt x="20" y="234"/>
                  </a:cubicBezTo>
                  <a:cubicBezTo>
                    <a:pt x="9" y="234"/>
                    <a:pt x="0" y="225"/>
                    <a:pt x="0" y="214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69" y="0"/>
                    <a:pt x="269" y="0"/>
                    <a:pt x="269" y="0"/>
                  </a:cubicBezTo>
                  <a:cubicBezTo>
                    <a:pt x="280" y="0"/>
                    <a:pt x="289" y="9"/>
                    <a:pt x="289" y="20"/>
                  </a:cubicBezTo>
                  <a:cubicBezTo>
                    <a:pt x="289" y="214"/>
                    <a:pt x="289" y="214"/>
                    <a:pt x="289" y="214"/>
                  </a:cubicBezTo>
                  <a:cubicBezTo>
                    <a:pt x="289" y="225"/>
                    <a:pt x="280" y="234"/>
                    <a:pt x="269" y="234"/>
                  </a:cubicBezTo>
                  <a:close/>
                  <a:moveTo>
                    <a:pt x="20" y="8"/>
                  </a:moveTo>
                  <a:cubicBezTo>
                    <a:pt x="13" y="8"/>
                    <a:pt x="8" y="14"/>
                    <a:pt x="8" y="20"/>
                  </a:cubicBezTo>
                  <a:cubicBezTo>
                    <a:pt x="8" y="214"/>
                    <a:pt x="8" y="214"/>
                    <a:pt x="8" y="214"/>
                  </a:cubicBezTo>
                  <a:cubicBezTo>
                    <a:pt x="8" y="221"/>
                    <a:pt x="13" y="226"/>
                    <a:pt x="20" y="226"/>
                  </a:cubicBezTo>
                  <a:cubicBezTo>
                    <a:pt x="269" y="226"/>
                    <a:pt x="269" y="226"/>
                    <a:pt x="269" y="226"/>
                  </a:cubicBezTo>
                  <a:cubicBezTo>
                    <a:pt x="276" y="226"/>
                    <a:pt x="281" y="221"/>
                    <a:pt x="281" y="214"/>
                  </a:cubicBezTo>
                  <a:cubicBezTo>
                    <a:pt x="281" y="20"/>
                    <a:pt x="281" y="20"/>
                    <a:pt x="281" y="20"/>
                  </a:cubicBezTo>
                  <a:cubicBezTo>
                    <a:pt x="281" y="14"/>
                    <a:pt x="276" y="8"/>
                    <a:pt x="269" y="8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4" name="Google Shape;7304;p206"/>
            <p:cNvSpPr/>
            <p:nvPr/>
          </p:nvSpPr>
          <p:spPr>
            <a:xfrm>
              <a:off x="12247563" y="3025775"/>
              <a:ext cx="282575" cy="50800"/>
            </a:xfrm>
            <a:custGeom>
              <a:rect b="b" l="l" r="r" t="t"/>
              <a:pathLst>
                <a:path extrusionOk="0" h="52" w="289">
                  <a:moveTo>
                    <a:pt x="285" y="52"/>
                  </a:moveTo>
                  <a:cubicBezTo>
                    <a:pt x="4" y="52"/>
                    <a:pt x="4" y="52"/>
                    <a:pt x="4" y="52"/>
                  </a:cubicBezTo>
                  <a:cubicBezTo>
                    <a:pt x="2" y="52"/>
                    <a:pt x="0" y="50"/>
                    <a:pt x="0" y="48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71" y="0"/>
                    <a:pt x="271" y="0"/>
                    <a:pt x="271" y="0"/>
                  </a:cubicBezTo>
                  <a:cubicBezTo>
                    <a:pt x="281" y="0"/>
                    <a:pt x="289" y="8"/>
                    <a:pt x="289" y="18"/>
                  </a:cubicBezTo>
                  <a:cubicBezTo>
                    <a:pt x="289" y="48"/>
                    <a:pt x="289" y="48"/>
                    <a:pt x="289" y="48"/>
                  </a:cubicBezTo>
                  <a:cubicBezTo>
                    <a:pt x="289" y="50"/>
                    <a:pt x="287" y="52"/>
                    <a:pt x="285" y="52"/>
                  </a:cubicBezTo>
                  <a:close/>
                  <a:moveTo>
                    <a:pt x="8" y="44"/>
                  </a:moveTo>
                  <a:cubicBezTo>
                    <a:pt x="281" y="44"/>
                    <a:pt x="281" y="44"/>
                    <a:pt x="281" y="44"/>
                  </a:cubicBezTo>
                  <a:cubicBezTo>
                    <a:pt x="281" y="18"/>
                    <a:pt x="281" y="18"/>
                    <a:pt x="281" y="18"/>
                  </a:cubicBezTo>
                  <a:cubicBezTo>
                    <a:pt x="281" y="13"/>
                    <a:pt x="277" y="8"/>
                    <a:pt x="271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12" y="8"/>
                    <a:pt x="8" y="13"/>
                    <a:pt x="8" y="18"/>
                  </a:cubicBezTo>
                  <a:lnTo>
                    <a:pt x="8" y="4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5" name="Google Shape;7305;p206"/>
            <p:cNvSpPr/>
            <p:nvPr/>
          </p:nvSpPr>
          <p:spPr>
            <a:xfrm>
              <a:off x="12268200" y="3046413"/>
              <a:ext cx="7938" cy="7938"/>
            </a:xfrm>
            <a:custGeom>
              <a:rect b="b" l="l" r="r" t="t"/>
              <a:pathLst>
                <a:path extrusionOk="0" h="8" w="8">
                  <a:moveTo>
                    <a:pt x="4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2" y="8"/>
                    <a:pt x="2" y="8"/>
                  </a:cubicBezTo>
                  <a:cubicBezTo>
                    <a:pt x="2" y="8"/>
                    <a:pt x="2" y="8"/>
                    <a:pt x="1" y="8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0" y="7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2" y="0"/>
                    <a:pt x="3" y="0"/>
                    <a:pt x="3" y="0"/>
                  </a:cubicBezTo>
                  <a:cubicBezTo>
                    <a:pt x="4" y="0"/>
                    <a:pt x="6" y="0"/>
                    <a:pt x="7" y="1"/>
                  </a:cubicBezTo>
                  <a:cubicBezTo>
                    <a:pt x="7" y="2"/>
                    <a:pt x="8" y="3"/>
                    <a:pt x="8" y="4"/>
                  </a:cubicBezTo>
                  <a:cubicBezTo>
                    <a:pt x="8" y="4"/>
                    <a:pt x="8" y="5"/>
                    <a:pt x="8" y="5"/>
                  </a:cubicBezTo>
                  <a:cubicBezTo>
                    <a:pt x="8" y="5"/>
                    <a:pt x="8" y="5"/>
                    <a:pt x="8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8"/>
                    <a:pt x="5" y="8"/>
                    <a:pt x="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6" name="Google Shape;7306;p206"/>
            <p:cNvSpPr/>
            <p:nvPr/>
          </p:nvSpPr>
          <p:spPr>
            <a:xfrm>
              <a:off x="12301538" y="3046413"/>
              <a:ext cx="9525" cy="7938"/>
            </a:xfrm>
            <a:custGeom>
              <a:rect b="b" l="l" r="r" t="t"/>
              <a:pathLst>
                <a:path extrusionOk="0" h="8" w="9">
                  <a:moveTo>
                    <a:pt x="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2" y="8"/>
                    <a:pt x="2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1" y="7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5"/>
                    <a:pt x="0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1"/>
                    <a:pt x="2" y="1"/>
                  </a:cubicBezTo>
                  <a:cubicBezTo>
                    <a:pt x="2" y="0"/>
                    <a:pt x="4" y="0"/>
                    <a:pt x="5" y="0"/>
                  </a:cubicBezTo>
                  <a:cubicBezTo>
                    <a:pt x="5" y="0"/>
                    <a:pt x="6" y="0"/>
                    <a:pt x="6" y="0"/>
                  </a:cubicBezTo>
                  <a:cubicBezTo>
                    <a:pt x="6" y="0"/>
                    <a:pt x="6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1"/>
                    <a:pt x="8" y="2"/>
                    <a:pt x="8" y="2"/>
                  </a:cubicBezTo>
                  <a:cubicBezTo>
                    <a:pt x="8" y="2"/>
                    <a:pt x="8" y="2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4"/>
                    <a:pt x="9" y="4"/>
                    <a:pt x="9" y="4"/>
                  </a:cubicBezTo>
                  <a:cubicBezTo>
                    <a:pt x="9" y="5"/>
                    <a:pt x="8" y="6"/>
                    <a:pt x="7" y="7"/>
                  </a:cubicBezTo>
                  <a:cubicBezTo>
                    <a:pt x="7" y="8"/>
                    <a:pt x="6" y="8"/>
                    <a:pt x="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7" name="Google Shape;7307;p206"/>
            <p:cNvSpPr/>
            <p:nvPr/>
          </p:nvSpPr>
          <p:spPr>
            <a:xfrm>
              <a:off x="12285663" y="3046413"/>
              <a:ext cx="7938" cy="7938"/>
            </a:xfrm>
            <a:custGeom>
              <a:rect b="b" l="l" r="r" t="t"/>
              <a:pathLst>
                <a:path extrusionOk="0" h="8" w="8">
                  <a:moveTo>
                    <a:pt x="4" y="8"/>
                  </a:moveTo>
                  <a:cubicBezTo>
                    <a:pt x="4" y="8"/>
                    <a:pt x="4" y="8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2" y="7"/>
                    <a:pt x="1" y="7"/>
                    <a:pt x="1" y="7"/>
                  </a:cubicBezTo>
                  <a:cubicBezTo>
                    <a:pt x="1" y="7"/>
                    <a:pt x="1" y="7"/>
                    <a:pt x="1" y="6"/>
                  </a:cubicBezTo>
                  <a:cubicBezTo>
                    <a:pt x="1" y="6"/>
                    <a:pt x="0" y="6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1"/>
                    <a:pt x="1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7" y="1"/>
                    <a:pt x="7" y="2"/>
                    <a:pt x="8" y="2"/>
                  </a:cubicBezTo>
                  <a:cubicBezTo>
                    <a:pt x="8" y="2"/>
                    <a:pt x="8" y="2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8" y="4"/>
                    <a:pt x="8" y="5"/>
                    <a:pt x="8" y="5"/>
                  </a:cubicBezTo>
                  <a:cubicBezTo>
                    <a:pt x="8" y="5"/>
                    <a:pt x="8" y="5"/>
                    <a:pt x="8" y="6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8"/>
                    <a:pt x="5" y="8"/>
                    <a:pt x="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08" name="Google Shape;7308;p206"/>
            <p:cNvSpPr/>
            <p:nvPr/>
          </p:nvSpPr>
          <p:spPr>
            <a:xfrm>
              <a:off x="12280900" y="3246438"/>
              <a:ext cx="215900" cy="7938"/>
            </a:xfrm>
            <a:custGeom>
              <a:rect b="b" l="l" r="r" t="t"/>
              <a:pathLst>
                <a:path extrusionOk="0" h="8" w="219">
                  <a:moveTo>
                    <a:pt x="21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5" y="0"/>
                    <a:pt x="215" y="0"/>
                    <a:pt x="215" y="0"/>
                  </a:cubicBezTo>
                  <a:cubicBezTo>
                    <a:pt x="217" y="0"/>
                    <a:pt x="219" y="2"/>
                    <a:pt x="219" y="4"/>
                  </a:cubicBezTo>
                  <a:cubicBezTo>
                    <a:pt x="219" y="6"/>
                    <a:pt x="217" y="8"/>
                    <a:pt x="215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09" name="Google Shape;7309;p206"/>
          <p:cNvGrpSpPr/>
          <p:nvPr/>
        </p:nvGrpSpPr>
        <p:grpSpPr>
          <a:xfrm>
            <a:off x="4525944" y="2552007"/>
            <a:ext cx="528994" cy="554188"/>
            <a:chOff x="12272963" y="3590925"/>
            <a:chExt cx="233362" cy="244476"/>
          </a:xfrm>
        </p:grpSpPr>
        <p:sp>
          <p:nvSpPr>
            <p:cNvPr id="7310" name="Google Shape;7310;p206"/>
            <p:cNvSpPr/>
            <p:nvPr/>
          </p:nvSpPr>
          <p:spPr>
            <a:xfrm>
              <a:off x="12365038" y="3668713"/>
              <a:ext cx="109538" cy="109538"/>
            </a:xfrm>
            <a:custGeom>
              <a:rect b="b" l="l" r="r" t="t"/>
              <a:pathLst>
                <a:path extrusionOk="0" h="112" w="112">
                  <a:moveTo>
                    <a:pt x="56" y="112"/>
                  </a:moveTo>
                  <a:cubicBezTo>
                    <a:pt x="25" y="112"/>
                    <a:pt x="0" y="87"/>
                    <a:pt x="0" y="56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87" y="0"/>
                    <a:pt x="112" y="25"/>
                    <a:pt x="112" y="56"/>
                  </a:cubicBezTo>
                  <a:cubicBezTo>
                    <a:pt x="112" y="87"/>
                    <a:pt x="87" y="112"/>
                    <a:pt x="56" y="112"/>
                  </a:cubicBezTo>
                  <a:close/>
                  <a:moveTo>
                    <a:pt x="56" y="8"/>
                  </a:moveTo>
                  <a:cubicBezTo>
                    <a:pt x="30" y="8"/>
                    <a:pt x="8" y="29"/>
                    <a:pt x="8" y="56"/>
                  </a:cubicBezTo>
                  <a:cubicBezTo>
                    <a:pt x="8" y="82"/>
                    <a:pt x="30" y="103"/>
                    <a:pt x="56" y="103"/>
                  </a:cubicBezTo>
                  <a:cubicBezTo>
                    <a:pt x="83" y="103"/>
                    <a:pt x="104" y="82"/>
                    <a:pt x="104" y="56"/>
                  </a:cubicBezTo>
                  <a:cubicBezTo>
                    <a:pt x="104" y="29"/>
                    <a:pt x="83" y="8"/>
                    <a:pt x="56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1" name="Google Shape;7311;p206"/>
            <p:cNvSpPr/>
            <p:nvPr/>
          </p:nvSpPr>
          <p:spPr>
            <a:xfrm>
              <a:off x="12446000" y="3749675"/>
              <a:ext cx="60325" cy="58738"/>
            </a:xfrm>
            <a:custGeom>
              <a:rect b="b" l="l" r="r" t="t"/>
              <a:pathLst>
                <a:path extrusionOk="0" h="59" w="61">
                  <a:moveTo>
                    <a:pt x="48" y="59"/>
                  </a:moveTo>
                  <a:cubicBezTo>
                    <a:pt x="44" y="59"/>
                    <a:pt x="41" y="58"/>
                    <a:pt x="39" y="55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39" y="55"/>
                    <a:pt x="39" y="55"/>
                    <a:pt x="39" y="55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17"/>
                    <a:pt x="0" y="14"/>
                    <a:pt x="2" y="12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5" y="0"/>
                    <a:pt x="17" y="0"/>
                    <a:pt x="19" y="1"/>
                  </a:cubicBezTo>
                  <a:cubicBezTo>
                    <a:pt x="56" y="39"/>
                    <a:pt x="56" y="39"/>
                    <a:pt x="56" y="39"/>
                  </a:cubicBezTo>
                  <a:cubicBezTo>
                    <a:pt x="61" y="43"/>
                    <a:pt x="61" y="51"/>
                    <a:pt x="56" y="55"/>
                  </a:cubicBezTo>
                  <a:cubicBezTo>
                    <a:pt x="54" y="58"/>
                    <a:pt x="51" y="59"/>
                    <a:pt x="48" y="59"/>
                  </a:cubicBezTo>
                  <a:close/>
                  <a:moveTo>
                    <a:pt x="11" y="15"/>
                  </a:moveTo>
                  <a:cubicBezTo>
                    <a:pt x="45" y="50"/>
                    <a:pt x="45" y="50"/>
                    <a:pt x="45" y="50"/>
                  </a:cubicBezTo>
                  <a:cubicBezTo>
                    <a:pt x="45" y="50"/>
                    <a:pt x="45" y="50"/>
                    <a:pt x="45" y="50"/>
                  </a:cubicBezTo>
                  <a:cubicBezTo>
                    <a:pt x="46" y="51"/>
                    <a:pt x="49" y="51"/>
                    <a:pt x="50" y="50"/>
                  </a:cubicBezTo>
                  <a:cubicBezTo>
                    <a:pt x="52" y="48"/>
                    <a:pt x="52" y="46"/>
                    <a:pt x="50" y="44"/>
                  </a:cubicBezTo>
                  <a:cubicBezTo>
                    <a:pt x="16" y="10"/>
                    <a:pt x="16" y="10"/>
                    <a:pt x="16" y="10"/>
                  </a:cubicBezTo>
                  <a:lnTo>
                    <a:pt x="11" y="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2" name="Google Shape;7312;p206"/>
            <p:cNvSpPr/>
            <p:nvPr/>
          </p:nvSpPr>
          <p:spPr>
            <a:xfrm>
              <a:off x="12309475" y="3657600"/>
              <a:ext cx="34925" cy="26988"/>
            </a:xfrm>
            <a:custGeom>
              <a:rect b="b" l="l" r="r" t="t"/>
              <a:pathLst>
                <a:path extrusionOk="0" h="28" w="37">
                  <a:moveTo>
                    <a:pt x="14" y="28"/>
                  </a:moveTo>
                  <a:cubicBezTo>
                    <a:pt x="12" y="28"/>
                    <a:pt x="11" y="27"/>
                    <a:pt x="11" y="2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5"/>
                    <a:pt x="0" y="13"/>
                    <a:pt x="1" y="11"/>
                  </a:cubicBezTo>
                  <a:cubicBezTo>
                    <a:pt x="3" y="9"/>
                    <a:pt x="5" y="9"/>
                    <a:pt x="7" y="11"/>
                  </a:cubicBezTo>
                  <a:cubicBezTo>
                    <a:pt x="14" y="18"/>
                    <a:pt x="14" y="18"/>
                    <a:pt x="14" y="18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1" y="0"/>
                    <a:pt x="34" y="0"/>
                    <a:pt x="35" y="2"/>
                  </a:cubicBezTo>
                  <a:cubicBezTo>
                    <a:pt x="37" y="3"/>
                    <a:pt x="37" y="6"/>
                    <a:pt x="35" y="8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7"/>
                    <a:pt x="15" y="28"/>
                    <a:pt x="14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3" name="Google Shape;7313;p206"/>
            <p:cNvSpPr/>
            <p:nvPr/>
          </p:nvSpPr>
          <p:spPr>
            <a:xfrm>
              <a:off x="12309475" y="3703638"/>
              <a:ext cx="34925" cy="25400"/>
            </a:xfrm>
            <a:custGeom>
              <a:rect b="b" l="l" r="r" t="t"/>
              <a:pathLst>
                <a:path extrusionOk="0" h="27" w="37">
                  <a:moveTo>
                    <a:pt x="14" y="27"/>
                  </a:moveTo>
                  <a:cubicBezTo>
                    <a:pt x="12" y="27"/>
                    <a:pt x="11" y="27"/>
                    <a:pt x="11" y="2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5"/>
                    <a:pt x="0" y="13"/>
                    <a:pt x="1" y="11"/>
                  </a:cubicBezTo>
                  <a:cubicBezTo>
                    <a:pt x="3" y="9"/>
                    <a:pt x="5" y="9"/>
                    <a:pt x="7" y="11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1" y="0"/>
                    <a:pt x="34" y="0"/>
                    <a:pt x="35" y="2"/>
                  </a:cubicBezTo>
                  <a:cubicBezTo>
                    <a:pt x="37" y="3"/>
                    <a:pt x="37" y="6"/>
                    <a:pt x="35" y="7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7"/>
                    <a:pt x="15" y="27"/>
                    <a:pt x="14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4" name="Google Shape;7314;p206"/>
            <p:cNvSpPr/>
            <p:nvPr/>
          </p:nvSpPr>
          <p:spPr>
            <a:xfrm>
              <a:off x="12309475" y="3749675"/>
              <a:ext cx="34925" cy="26988"/>
            </a:xfrm>
            <a:custGeom>
              <a:rect b="b" l="l" r="r" t="t"/>
              <a:pathLst>
                <a:path extrusionOk="0" h="27" w="37">
                  <a:moveTo>
                    <a:pt x="14" y="27"/>
                  </a:moveTo>
                  <a:cubicBezTo>
                    <a:pt x="12" y="27"/>
                    <a:pt x="11" y="27"/>
                    <a:pt x="11" y="26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5"/>
                    <a:pt x="0" y="13"/>
                    <a:pt x="1" y="11"/>
                  </a:cubicBezTo>
                  <a:cubicBezTo>
                    <a:pt x="3" y="9"/>
                    <a:pt x="5" y="9"/>
                    <a:pt x="7" y="11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1" y="0"/>
                    <a:pt x="34" y="0"/>
                    <a:pt x="35" y="2"/>
                  </a:cubicBezTo>
                  <a:cubicBezTo>
                    <a:pt x="37" y="3"/>
                    <a:pt x="37" y="6"/>
                    <a:pt x="35" y="7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7"/>
                    <a:pt x="15" y="27"/>
                    <a:pt x="14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5" name="Google Shape;7315;p206"/>
            <p:cNvSpPr/>
            <p:nvPr/>
          </p:nvSpPr>
          <p:spPr>
            <a:xfrm>
              <a:off x="12357100" y="3675063"/>
              <a:ext cx="39688" cy="9525"/>
            </a:xfrm>
            <a:custGeom>
              <a:rect b="b" l="l" r="r" t="t"/>
              <a:pathLst>
                <a:path extrusionOk="0" h="9" w="40">
                  <a:moveTo>
                    <a:pt x="35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8" y="0"/>
                    <a:pt x="40" y="2"/>
                    <a:pt x="40" y="4"/>
                  </a:cubicBezTo>
                  <a:cubicBezTo>
                    <a:pt x="40" y="7"/>
                    <a:pt x="38" y="9"/>
                    <a:pt x="35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6" name="Google Shape;7316;p206"/>
            <p:cNvSpPr/>
            <p:nvPr/>
          </p:nvSpPr>
          <p:spPr>
            <a:xfrm>
              <a:off x="12357100" y="3722688"/>
              <a:ext cx="15875" cy="6350"/>
            </a:xfrm>
            <a:custGeom>
              <a:rect b="b" l="l" r="r" t="t"/>
              <a:pathLst>
                <a:path extrusionOk="0" h="8" w="16">
                  <a:moveTo>
                    <a:pt x="1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6" y="2"/>
                    <a:pt x="16" y="4"/>
                  </a:cubicBezTo>
                  <a:cubicBezTo>
                    <a:pt x="16" y="7"/>
                    <a:pt x="14" y="8"/>
                    <a:pt x="1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7" name="Google Shape;7317;p206"/>
            <p:cNvSpPr/>
            <p:nvPr/>
          </p:nvSpPr>
          <p:spPr>
            <a:xfrm>
              <a:off x="12357100" y="3768725"/>
              <a:ext cx="52388" cy="7938"/>
            </a:xfrm>
            <a:custGeom>
              <a:rect b="b" l="l" r="r" t="t"/>
              <a:pathLst>
                <a:path extrusionOk="0" h="8" w="53">
                  <a:moveTo>
                    <a:pt x="4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51" y="0"/>
                    <a:pt x="53" y="2"/>
                    <a:pt x="53" y="4"/>
                  </a:cubicBezTo>
                  <a:cubicBezTo>
                    <a:pt x="53" y="7"/>
                    <a:pt x="51" y="8"/>
                    <a:pt x="4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8" name="Google Shape;7318;p206"/>
            <p:cNvSpPr/>
            <p:nvPr/>
          </p:nvSpPr>
          <p:spPr>
            <a:xfrm>
              <a:off x="12415838" y="3590925"/>
              <a:ext cx="38100" cy="38100"/>
            </a:xfrm>
            <a:custGeom>
              <a:rect b="b" l="l" r="r" t="t"/>
              <a:pathLst>
                <a:path extrusionOk="0" h="39" w="39">
                  <a:moveTo>
                    <a:pt x="34" y="39"/>
                  </a:moveTo>
                  <a:cubicBezTo>
                    <a:pt x="4" y="39"/>
                    <a:pt x="4" y="39"/>
                    <a:pt x="4" y="39"/>
                  </a:cubicBezTo>
                  <a:cubicBezTo>
                    <a:pt x="2" y="39"/>
                    <a:pt x="0" y="37"/>
                    <a:pt x="0" y="3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3"/>
                    <a:pt x="1" y="2"/>
                    <a:pt x="3" y="1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37" y="32"/>
                    <a:pt x="37" y="32"/>
                    <a:pt x="37" y="32"/>
                  </a:cubicBezTo>
                  <a:cubicBezTo>
                    <a:pt x="38" y="33"/>
                    <a:pt x="39" y="35"/>
                    <a:pt x="38" y="37"/>
                  </a:cubicBezTo>
                  <a:cubicBezTo>
                    <a:pt x="38" y="38"/>
                    <a:pt x="36" y="39"/>
                    <a:pt x="34" y="39"/>
                  </a:cubicBezTo>
                  <a:close/>
                  <a:moveTo>
                    <a:pt x="8" y="31"/>
                  </a:moveTo>
                  <a:cubicBezTo>
                    <a:pt x="24" y="31"/>
                    <a:pt x="24" y="31"/>
                    <a:pt x="24" y="31"/>
                  </a:cubicBezTo>
                  <a:cubicBezTo>
                    <a:pt x="8" y="15"/>
                    <a:pt x="8" y="15"/>
                    <a:pt x="8" y="15"/>
                  </a:cubicBezTo>
                  <a:lnTo>
                    <a:pt x="8" y="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9" name="Google Shape;7319;p206"/>
            <p:cNvSpPr/>
            <p:nvPr/>
          </p:nvSpPr>
          <p:spPr>
            <a:xfrm>
              <a:off x="12272963" y="3592513"/>
              <a:ext cx="179388" cy="242888"/>
            </a:xfrm>
            <a:custGeom>
              <a:rect b="b" l="l" r="r" t="t"/>
              <a:pathLst>
                <a:path extrusionOk="0" h="248" w="183">
                  <a:moveTo>
                    <a:pt x="172" y="248"/>
                  </a:moveTo>
                  <a:cubicBezTo>
                    <a:pt x="4" y="248"/>
                    <a:pt x="4" y="248"/>
                    <a:pt x="4" y="248"/>
                  </a:cubicBezTo>
                  <a:cubicBezTo>
                    <a:pt x="1" y="248"/>
                    <a:pt x="0" y="246"/>
                    <a:pt x="0" y="24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50" y="0"/>
                    <a:pt x="151" y="0"/>
                    <a:pt x="152" y="1"/>
                  </a:cubicBezTo>
                  <a:cubicBezTo>
                    <a:pt x="182" y="31"/>
                    <a:pt x="182" y="31"/>
                    <a:pt x="182" y="31"/>
                  </a:cubicBezTo>
                  <a:cubicBezTo>
                    <a:pt x="183" y="32"/>
                    <a:pt x="183" y="33"/>
                    <a:pt x="183" y="34"/>
                  </a:cubicBezTo>
                  <a:cubicBezTo>
                    <a:pt x="183" y="91"/>
                    <a:pt x="183" y="91"/>
                    <a:pt x="183" y="91"/>
                  </a:cubicBezTo>
                  <a:cubicBezTo>
                    <a:pt x="183" y="94"/>
                    <a:pt x="182" y="95"/>
                    <a:pt x="179" y="95"/>
                  </a:cubicBezTo>
                  <a:cubicBezTo>
                    <a:pt x="177" y="95"/>
                    <a:pt x="175" y="94"/>
                    <a:pt x="175" y="91"/>
                  </a:cubicBezTo>
                  <a:cubicBezTo>
                    <a:pt x="175" y="36"/>
                    <a:pt x="175" y="36"/>
                    <a:pt x="175" y="36"/>
                  </a:cubicBezTo>
                  <a:cubicBezTo>
                    <a:pt x="148" y="8"/>
                    <a:pt x="148" y="8"/>
                    <a:pt x="148" y="8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9" y="8"/>
                    <a:pt x="8" y="10"/>
                    <a:pt x="8" y="11"/>
                  </a:cubicBezTo>
                  <a:cubicBezTo>
                    <a:pt x="8" y="240"/>
                    <a:pt x="8" y="240"/>
                    <a:pt x="8" y="240"/>
                  </a:cubicBezTo>
                  <a:cubicBezTo>
                    <a:pt x="172" y="240"/>
                    <a:pt x="172" y="240"/>
                    <a:pt x="172" y="240"/>
                  </a:cubicBezTo>
                  <a:cubicBezTo>
                    <a:pt x="174" y="240"/>
                    <a:pt x="175" y="238"/>
                    <a:pt x="175" y="236"/>
                  </a:cubicBezTo>
                  <a:cubicBezTo>
                    <a:pt x="175" y="177"/>
                    <a:pt x="175" y="177"/>
                    <a:pt x="175" y="177"/>
                  </a:cubicBezTo>
                  <a:cubicBezTo>
                    <a:pt x="175" y="175"/>
                    <a:pt x="177" y="173"/>
                    <a:pt x="179" y="173"/>
                  </a:cubicBezTo>
                  <a:cubicBezTo>
                    <a:pt x="182" y="173"/>
                    <a:pt x="183" y="175"/>
                    <a:pt x="183" y="177"/>
                  </a:cubicBezTo>
                  <a:cubicBezTo>
                    <a:pt x="183" y="236"/>
                    <a:pt x="183" y="236"/>
                    <a:pt x="183" y="236"/>
                  </a:cubicBezTo>
                  <a:cubicBezTo>
                    <a:pt x="183" y="243"/>
                    <a:pt x="178" y="248"/>
                    <a:pt x="172" y="2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20" name="Google Shape;7320;p206"/>
          <p:cNvGrpSpPr/>
          <p:nvPr/>
        </p:nvGrpSpPr>
        <p:grpSpPr>
          <a:xfrm>
            <a:off x="8417423" y="2539412"/>
            <a:ext cx="579378" cy="579378"/>
            <a:chOff x="13835063" y="3586163"/>
            <a:chExt cx="255588" cy="255588"/>
          </a:xfrm>
        </p:grpSpPr>
        <p:sp>
          <p:nvSpPr>
            <p:cNvPr id="7321" name="Google Shape;7321;p206"/>
            <p:cNvSpPr/>
            <p:nvPr/>
          </p:nvSpPr>
          <p:spPr>
            <a:xfrm>
              <a:off x="13976350" y="3727450"/>
              <a:ext cx="88900" cy="90488"/>
            </a:xfrm>
            <a:custGeom>
              <a:rect b="b" l="l" r="r" t="t"/>
              <a:pathLst>
                <a:path extrusionOk="0" h="92" w="91">
                  <a:moveTo>
                    <a:pt x="46" y="92"/>
                  </a:moveTo>
                  <a:cubicBezTo>
                    <a:pt x="21" y="92"/>
                    <a:pt x="0" y="71"/>
                    <a:pt x="0" y="46"/>
                  </a:cubicBezTo>
                  <a:cubicBezTo>
                    <a:pt x="0" y="21"/>
                    <a:pt x="21" y="0"/>
                    <a:pt x="46" y="0"/>
                  </a:cubicBezTo>
                  <a:cubicBezTo>
                    <a:pt x="71" y="0"/>
                    <a:pt x="91" y="21"/>
                    <a:pt x="91" y="46"/>
                  </a:cubicBezTo>
                  <a:cubicBezTo>
                    <a:pt x="91" y="71"/>
                    <a:pt x="71" y="92"/>
                    <a:pt x="46" y="92"/>
                  </a:cubicBezTo>
                  <a:close/>
                  <a:moveTo>
                    <a:pt x="46" y="9"/>
                  </a:moveTo>
                  <a:cubicBezTo>
                    <a:pt x="25" y="9"/>
                    <a:pt x="9" y="25"/>
                    <a:pt x="9" y="46"/>
                  </a:cubicBezTo>
                  <a:cubicBezTo>
                    <a:pt x="9" y="67"/>
                    <a:pt x="25" y="83"/>
                    <a:pt x="46" y="83"/>
                  </a:cubicBezTo>
                  <a:cubicBezTo>
                    <a:pt x="66" y="83"/>
                    <a:pt x="83" y="67"/>
                    <a:pt x="83" y="46"/>
                  </a:cubicBezTo>
                  <a:cubicBezTo>
                    <a:pt x="83" y="25"/>
                    <a:pt x="66" y="9"/>
                    <a:pt x="46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2" name="Google Shape;7322;p206"/>
            <p:cNvSpPr/>
            <p:nvPr/>
          </p:nvSpPr>
          <p:spPr>
            <a:xfrm>
              <a:off x="14041438" y="3792538"/>
              <a:ext cx="49213" cy="49213"/>
            </a:xfrm>
            <a:custGeom>
              <a:rect b="b" l="l" r="r" t="t"/>
              <a:pathLst>
                <a:path extrusionOk="0" h="50" w="51">
                  <a:moveTo>
                    <a:pt x="38" y="50"/>
                  </a:moveTo>
                  <a:cubicBezTo>
                    <a:pt x="35" y="50"/>
                    <a:pt x="32" y="49"/>
                    <a:pt x="30" y="47"/>
                  </a:cubicBezTo>
                  <a:cubicBezTo>
                    <a:pt x="30" y="47"/>
                    <a:pt x="30" y="47"/>
                    <a:pt x="30" y="47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0" y="14"/>
                    <a:pt x="1" y="12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4" y="0"/>
                    <a:pt x="16" y="0"/>
                    <a:pt x="18" y="1"/>
                  </a:cubicBezTo>
                  <a:cubicBezTo>
                    <a:pt x="47" y="30"/>
                    <a:pt x="47" y="30"/>
                    <a:pt x="47" y="30"/>
                  </a:cubicBezTo>
                  <a:cubicBezTo>
                    <a:pt x="51" y="35"/>
                    <a:pt x="51" y="42"/>
                    <a:pt x="47" y="47"/>
                  </a:cubicBezTo>
                  <a:cubicBezTo>
                    <a:pt x="44" y="49"/>
                    <a:pt x="41" y="50"/>
                    <a:pt x="38" y="50"/>
                  </a:cubicBezTo>
                  <a:close/>
                  <a:moveTo>
                    <a:pt x="36" y="41"/>
                  </a:moveTo>
                  <a:cubicBezTo>
                    <a:pt x="37" y="42"/>
                    <a:pt x="39" y="42"/>
                    <a:pt x="41" y="41"/>
                  </a:cubicBezTo>
                  <a:cubicBezTo>
                    <a:pt x="42" y="39"/>
                    <a:pt x="42" y="37"/>
                    <a:pt x="41" y="36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36" y="41"/>
                    <a:pt x="36" y="41"/>
                    <a:pt x="36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3" name="Google Shape;7323;p206"/>
            <p:cNvSpPr/>
            <p:nvPr/>
          </p:nvSpPr>
          <p:spPr>
            <a:xfrm>
              <a:off x="13835063" y="3586163"/>
              <a:ext cx="230188" cy="230188"/>
            </a:xfrm>
            <a:custGeom>
              <a:rect b="b" l="l" r="r" t="t"/>
              <a:pathLst>
                <a:path extrusionOk="0" h="234" w="235">
                  <a:moveTo>
                    <a:pt x="118" y="234"/>
                  </a:moveTo>
                  <a:cubicBezTo>
                    <a:pt x="53" y="234"/>
                    <a:pt x="0" y="182"/>
                    <a:pt x="0" y="117"/>
                  </a:cubicBezTo>
                  <a:cubicBezTo>
                    <a:pt x="0" y="52"/>
                    <a:pt x="53" y="0"/>
                    <a:pt x="118" y="0"/>
                  </a:cubicBezTo>
                  <a:cubicBezTo>
                    <a:pt x="183" y="0"/>
                    <a:pt x="235" y="52"/>
                    <a:pt x="235" y="117"/>
                  </a:cubicBezTo>
                  <a:cubicBezTo>
                    <a:pt x="235" y="133"/>
                    <a:pt x="232" y="148"/>
                    <a:pt x="226" y="163"/>
                  </a:cubicBezTo>
                  <a:cubicBezTo>
                    <a:pt x="225" y="165"/>
                    <a:pt x="223" y="166"/>
                    <a:pt x="221" y="165"/>
                  </a:cubicBezTo>
                  <a:cubicBezTo>
                    <a:pt x="218" y="164"/>
                    <a:pt x="217" y="162"/>
                    <a:pt x="218" y="160"/>
                  </a:cubicBezTo>
                  <a:cubicBezTo>
                    <a:pt x="224" y="146"/>
                    <a:pt x="227" y="132"/>
                    <a:pt x="227" y="117"/>
                  </a:cubicBezTo>
                  <a:cubicBezTo>
                    <a:pt x="227" y="57"/>
                    <a:pt x="178" y="8"/>
                    <a:pt x="118" y="8"/>
                  </a:cubicBezTo>
                  <a:cubicBezTo>
                    <a:pt x="58" y="8"/>
                    <a:pt x="9" y="57"/>
                    <a:pt x="9" y="117"/>
                  </a:cubicBezTo>
                  <a:cubicBezTo>
                    <a:pt x="9" y="177"/>
                    <a:pt x="58" y="226"/>
                    <a:pt x="118" y="226"/>
                  </a:cubicBezTo>
                  <a:cubicBezTo>
                    <a:pt x="133" y="226"/>
                    <a:pt x="147" y="223"/>
                    <a:pt x="161" y="217"/>
                  </a:cubicBezTo>
                  <a:cubicBezTo>
                    <a:pt x="163" y="217"/>
                    <a:pt x="165" y="218"/>
                    <a:pt x="166" y="220"/>
                  </a:cubicBezTo>
                  <a:cubicBezTo>
                    <a:pt x="167" y="222"/>
                    <a:pt x="166" y="224"/>
                    <a:pt x="164" y="225"/>
                  </a:cubicBezTo>
                  <a:cubicBezTo>
                    <a:pt x="149" y="231"/>
                    <a:pt x="134" y="234"/>
                    <a:pt x="118" y="2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4" name="Google Shape;7324;p206"/>
            <p:cNvSpPr/>
            <p:nvPr/>
          </p:nvSpPr>
          <p:spPr>
            <a:xfrm>
              <a:off x="13869988" y="3616325"/>
              <a:ext cx="160338" cy="38100"/>
            </a:xfrm>
            <a:custGeom>
              <a:rect b="b" l="l" r="r" t="t"/>
              <a:pathLst>
                <a:path extrusionOk="0" h="40" w="164">
                  <a:moveTo>
                    <a:pt x="82" y="40"/>
                  </a:moveTo>
                  <a:cubicBezTo>
                    <a:pt x="52" y="40"/>
                    <a:pt x="23" y="29"/>
                    <a:pt x="1" y="8"/>
                  </a:cubicBezTo>
                  <a:cubicBezTo>
                    <a:pt x="0" y="7"/>
                    <a:pt x="0" y="4"/>
                    <a:pt x="1" y="3"/>
                  </a:cubicBezTo>
                  <a:cubicBezTo>
                    <a:pt x="3" y="1"/>
                    <a:pt x="5" y="1"/>
                    <a:pt x="7" y="2"/>
                  </a:cubicBezTo>
                  <a:cubicBezTo>
                    <a:pt x="27" y="22"/>
                    <a:pt x="54" y="32"/>
                    <a:pt x="82" y="32"/>
                  </a:cubicBezTo>
                  <a:cubicBezTo>
                    <a:pt x="110" y="32"/>
                    <a:pt x="137" y="21"/>
                    <a:pt x="157" y="2"/>
                  </a:cubicBezTo>
                  <a:cubicBezTo>
                    <a:pt x="159" y="0"/>
                    <a:pt x="161" y="0"/>
                    <a:pt x="163" y="2"/>
                  </a:cubicBezTo>
                  <a:cubicBezTo>
                    <a:pt x="164" y="4"/>
                    <a:pt x="164" y="6"/>
                    <a:pt x="163" y="8"/>
                  </a:cubicBezTo>
                  <a:cubicBezTo>
                    <a:pt x="141" y="29"/>
                    <a:pt x="112" y="40"/>
                    <a:pt x="82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5" name="Google Shape;7325;p206"/>
            <p:cNvSpPr/>
            <p:nvPr/>
          </p:nvSpPr>
          <p:spPr>
            <a:xfrm>
              <a:off x="13869988" y="3748088"/>
              <a:ext cx="119063" cy="36513"/>
            </a:xfrm>
            <a:custGeom>
              <a:rect b="b" l="l" r="r" t="t"/>
              <a:pathLst>
                <a:path extrusionOk="0" h="38" w="121">
                  <a:moveTo>
                    <a:pt x="5" y="38"/>
                  </a:moveTo>
                  <a:cubicBezTo>
                    <a:pt x="3" y="38"/>
                    <a:pt x="2" y="38"/>
                    <a:pt x="2" y="37"/>
                  </a:cubicBezTo>
                  <a:cubicBezTo>
                    <a:pt x="0" y="35"/>
                    <a:pt x="0" y="33"/>
                    <a:pt x="2" y="31"/>
                  </a:cubicBezTo>
                  <a:cubicBezTo>
                    <a:pt x="24" y="11"/>
                    <a:pt x="52" y="0"/>
                    <a:pt x="82" y="0"/>
                  </a:cubicBezTo>
                  <a:cubicBezTo>
                    <a:pt x="94" y="0"/>
                    <a:pt x="106" y="1"/>
                    <a:pt x="117" y="5"/>
                  </a:cubicBezTo>
                  <a:cubicBezTo>
                    <a:pt x="119" y="6"/>
                    <a:pt x="121" y="8"/>
                    <a:pt x="120" y="10"/>
                  </a:cubicBezTo>
                  <a:cubicBezTo>
                    <a:pt x="119" y="12"/>
                    <a:pt x="117" y="14"/>
                    <a:pt x="115" y="13"/>
                  </a:cubicBezTo>
                  <a:cubicBezTo>
                    <a:pt x="104" y="9"/>
                    <a:pt x="93" y="8"/>
                    <a:pt x="82" y="8"/>
                  </a:cubicBezTo>
                  <a:cubicBezTo>
                    <a:pt x="54" y="8"/>
                    <a:pt x="28" y="18"/>
                    <a:pt x="7" y="37"/>
                  </a:cubicBezTo>
                  <a:cubicBezTo>
                    <a:pt x="7" y="38"/>
                    <a:pt x="6" y="38"/>
                    <a:pt x="5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6" name="Google Shape;7326;p206"/>
            <p:cNvSpPr/>
            <p:nvPr/>
          </p:nvSpPr>
          <p:spPr>
            <a:xfrm>
              <a:off x="13887450" y="3586163"/>
              <a:ext cx="123825" cy="230188"/>
            </a:xfrm>
            <a:custGeom>
              <a:rect b="b" l="l" r="r" t="t"/>
              <a:pathLst>
                <a:path extrusionOk="0" h="234" w="127">
                  <a:moveTo>
                    <a:pt x="64" y="234"/>
                  </a:moveTo>
                  <a:cubicBezTo>
                    <a:pt x="28" y="234"/>
                    <a:pt x="0" y="183"/>
                    <a:pt x="0" y="117"/>
                  </a:cubicBezTo>
                  <a:cubicBezTo>
                    <a:pt x="0" y="51"/>
                    <a:pt x="28" y="0"/>
                    <a:pt x="64" y="0"/>
                  </a:cubicBezTo>
                  <a:cubicBezTo>
                    <a:pt x="99" y="0"/>
                    <a:pt x="127" y="51"/>
                    <a:pt x="127" y="117"/>
                  </a:cubicBezTo>
                  <a:cubicBezTo>
                    <a:pt x="127" y="129"/>
                    <a:pt x="126" y="140"/>
                    <a:pt x="125" y="151"/>
                  </a:cubicBezTo>
                  <a:cubicBezTo>
                    <a:pt x="124" y="154"/>
                    <a:pt x="122" y="155"/>
                    <a:pt x="120" y="155"/>
                  </a:cubicBezTo>
                  <a:cubicBezTo>
                    <a:pt x="118" y="154"/>
                    <a:pt x="116" y="152"/>
                    <a:pt x="116" y="150"/>
                  </a:cubicBezTo>
                  <a:cubicBezTo>
                    <a:pt x="118" y="139"/>
                    <a:pt x="119" y="128"/>
                    <a:pt x="119" y="117"/>
                  </a:cubicBezTo>
                  <a:cubicBezTo>
                    <a:pt x="119" y="57"/>
                    <a:pt x="94" y="8"/>
                    <a:pt x="64" y="8"/>
                  </a:cubicBezTo>
                  <a:cubicBezTo>
                    <a:pt x="33" y="8"/>
                    <a:pt x="9" y="57"/>
                    <a:pt x="9" y="117"/>
                  </a:cubicBezTo>
                  <a:cubicBezTo>
                    <a:pt x="9" y="177"/>
                    <a:pt x="33" y="226"/>
                    <a:pt x="64" y="226"/>
                  </a:cubicBezTo>
                  <a:cubicBezTo>
                    <a:pt x="78" y="226"/>
                    <a:pt x="89" y="215"/>
                    <a:pt x="96" y="206"/>
                  </a:cubicBezTo>
                  <a:cubicBezTo>
                    <a:pt x="97" y="204"/>
                    <a:pt x="99" y="204"/>
                    <a:pt x="101" y="205"/>
                  </a:cubicBezTo>
                  <a:cubicBezTo>
                    <a:pt x="103" y="206"/>
                    <a:pt x="104" y="209"/>
                    <a:pt x="102" y="211"/>
                  </a:cubicBezTo>
                  <a:cubicBezTo>
                    <a:pt x="91" y="226"/>
                    <a:pt x="78" y="234"/>
                    <a:pt x="64" y="2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7" name="Google Shape;7327;p206"/>
            <p:cNvSpPr/>
            <p:nvPr/>
          </p:nvSpPr>
          <p:spPr>
            <a:xfrm>
              <a:off x="13835063" y="3697288"/>
              <a:ext cx="230188" cy="7938"/>
            </a:xfrm>
            <a:custGeom>
              <a:rect b="b" l="l" r="r" t="t"/>
              <a:pathLst>
                <a:path extrusionOk="0" h="8" w="235">
                  <a:moveTo>
                    <a:pt x="231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233" y="0"/>
                    <a:pt x="235" y="2"/>
                    <a:pt x="235" y="4"/>
                  </a:cubicBezTo>
                  <a:cubicBezTo>
                    <a:pt x="235" y="6"/>
                    <a:pt x="233" y="8"/>
                    <a:pt x="231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8" name="Google Shape;7328;p206"/>
            <p:cNvSpPr/>
            <p:nvPr/>
          </p:nvSpPr>
          <p:spPr>
            <a:xfrm>
              <a:off x="13946188" y="3586163"/>
              <a:ext cx="7938" cy="230188"/>
            </a:xfrm>
            <a:custGeom>
              <a:rect b="b" l="l" r="r" t="t"/>
              <a:pathLst>
                <a:path extrusionOk="0" h="234" w="8">
                  <a:moveTo>
                    <a:pt x="4" y="234"/>
                  </a:moveTo>
                  <a:cubicBezTo>
                    <a:pt x="2" y="234"/>
                    <a:pt x="0" y="232"/>
                    <a:pt x="0" y="23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230"/>
                    <a:pt x="8" y="230"/>
                    <a:pt x="8" y="230"/>
                  </a:cubicBezTo>
                  <a:cubicBezTo>
                    <a:pt x="8" y="232"/>
                    <a:pt x="6" y="234"/>
                    <a:pt x="4" y="2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29" name="Google Shape;7329;p206"/>
          <p:cNvGrpSpPr/>
          <p:nvPr/>
        </p:nvGrpSpPr>
        <p:grpSpPr>
          <a:xfrm>
            <a:off x="1900439" y="1246452"/>
            <a:ext cx="557782" cy="554188"/>
            <a:chOff x="12790488" y="2444750"/>
            <a:chExt cx="246062" cy="244475"/>
          </a:xfrm>
        </p:grpSpPr>
        <p:sp>
          <p:nvSpPr>
            <p:cNvPr id="7330" name="Google Shape;7330;p206"/>
            <p:cNvSpPr/>
            <p:nvPr/>
          </p:nvSpPr>
          <p:spPr>
            <a:xfrm>
              <a:off x="12790488" y="2444750"/>
              <a:ext cx="192088" cy="190500"/>
            </a:xfrm>
            <a:custGeom>
              <a:rect b="b" l="l" r="r" t="t"/>
              <a:pathLst>
                <a:path extrusionOk="0" h="195" w="195">
                  <a:moveTo>
                    <a:pt x="98" y="195"/>
                  </a:moveTo>
                  <a:cubicBezTo>
                    <a:pt x="44" y="195"/>
                    <a:pt x="0" y="151"/>
                    <a:pt x="0" y="97"/>
                  </a:cubicBezTo>
                  <a:cubicBezTo>
                    <a:pt x="0" y="44"/>
                    <a:pt x="44" y="0"/>
                    <a:pt x="98" y="0"/>
                  </a:cubicBezTo>
                  <a:cubicBezTo>
                    <a:pt x="151" y="0"/>
                    <a:pt x="195" y="44"/>
                    <a:pt x="195" y="97"/>
                  </a:cubicBezTo>
                  <a:cubicBezTo>
                    <a:pt x="195" y="151"/>
                    <a:pt x="151" y="195"/>
                    <a:pt x="98" y="195"/>
                  </a:cubicBezTo>
                  <a:close/>
                  <a:moveTo>
                    <a:pt x="98" y="8"/>
                  </a:moveTo>
                  <a:cubicBezTo>
                    <a:pt x="49" y="8"/>
                    <a:pt x="9" y="48"/>
                    <a:pt x="9" y="97"/>
                  </a:cubicBezTo>
                  <a:cubicBezTo>
                    <a:pt x="9" y="146"/>
                    <a:pt x="49" y="186"/>
                    <a:pt x="98" y="186"/>
                  </a:cubicBezTo>
                  <a:cubicBezTo>
                    <a:pt x="147" y="186"/>
                    <a:pt x="187" y="146"/>
                    <a:pt x="187" y="97"/>
                  </a:cubicBezTo>
                  <a:cubicBezTo>
                    <a:pt x="187" y="48"/>
                    <a:pt x="147" y="8"/>
                    <a:pt x="98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1" name="Google Shape;7331;p206"/>
            <p:cNvSpPr/>
            <p:nvPr/>
          </p:nvSpPr>
          <p:spPr>
            <a:xfrm>
              <a:off x="12938125" y="2590800"/>
              <a:ext cx="98425" cy="98425"/>
            </a:xfrm>
            <a:custGeom>
              <a:rect b="b" l="l" r="r" t="t"/>
              <a:pathLst>
                <a:path extrusionOk="0" h="99" w="101">
                  <a:moveTo>
                    <a:pt x="81" y="99"/>
                  </a:moveTo>
                  <a:cubicBezTo>
                    <a:pt x="77" y="99"/>
                    <a:pt x="72" y="97"/>
                    <a:pt x="69" y="94"/>
                  </a:cubicBezTo>
                  <a:cubicBezTo>
                    <a:pt x="69" y="94"/>
                    <a:pt x="69" y="94"/>
                    <a:pt x="69" y="94"/>
                  </a:cubicBezTo>
                  <a:cubicBezTo>
                    <a:pt x="69" y="94"/>
                    <a:pt x="69" y="94"/>
                    <a:pt x="69" y="94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0" y="25"/>
                    <a:pt x="0" y="23"/>
                    <a:pt x="2" y="2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3" y="0"/>
                    <a:pt x="26" y="0"/>
                    <a:pt x="28" y="1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101" y="75"/>
                    <a:pt x="101" y="87"/>
                    <a:pt x="94" y="94"/>
                  </a:cubicBezTo>
                  <a:cubicBezTo>
                    <a:pt x="91" y="97"/>
                    <a:pt x="86" y="99"/>
                    <a:pt x="81" y="99"/>
                  </a:cubicBezTo>
                  <a:close/>
                  <a:moveTo>
                    <a:pt x="11" y="24"/>
                  </a:moveTo>
                  <a:cubicBezTo>
                    <a:pt x="74" y="88"/>
                    <a:pt x="74" y="88"/>
                    <a:pt x="74" y="88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78" y="92"/>
                    <a:pt x="85" y="92"/>
                    <a:pt x="88" y="88"/>
                  </a:cubicBezTo>
                  <a:cubicBezTo>
                    <a:pt x="92" y="84"/>
                    <a:pt x="92" y="78"/>
                    <a:pt x="88" y="74"/>
                  </a:cubicBezTo>
                  <a:cubicBezTo>
                    <a:pt x="25" y="10"/>
                    <a:pt x="25" y="10"/>
                    <a:pt x="25" y="10"/>
                  </a:cubicBezTo>
                  <a:lnTo>
                    <a:pt x="11" y="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2" name="Google Shape;7332;p206"/>
            <p:cNvSpPr/>
            <p:nvPr/>
          </p:nvSpPr>
          <p:spPr>
            <a:xfrm>
              <a:off x="12844463" y="2513013"/>
              <a:ext cx="84138" cy="58738"/>
            </a:xfrm>
            <a:custGeom>
              <a:rect b="b" l="l" r="r" t="t"/>
              <a:pathLst>
                <a:path extrusionOk="0" h="60" w="86">
                  <a:moveTo>
                    <a:pt x="30" y="60"/>
                  </a:moveTo>
                  <a:cubicBezTo>
                    <a:pt x="29" y="60"/>
                    <a:pt x="28" y="59"/>
                    <a:pt x="27" y="58"/>
                  </a:cubicBezTo>
                  <a:cubicBezTo>
                    <a:pt x="1" y="32"/>
                    <a:pt x="1" y="32"/>
                    <a:pt x="1" y="32"/>
                  </a:cubicBezTo>
                  <a:cubicBezTo>
                    <a:pt x="0" y="31"/>
                    <a:pt x="0" y="28"/>
                    <a:pt x="1" y="27"/>
                  </a:cubicBezTo>
                  <a:cubicBezTo>
                    <a:pt x="3" y="25"/>
                    <a:pt x="6" y="25"/>
                    <a:pt x="7" y="27"/>
                  </a:cubicBezTo>
                  <a:cubicBezTo>
                    <a:pt x="30" y="50"/>
                    <a:pt x="30" y="50"/>
                    <a:pt x="30" y="50"/>
                  </a:cubicBezTo>
                  <a:cubicBezTo>
                    <a:pt x="79" y="2"/>
                    <a:pt x="79" y="2"/>
                    <a:pt x="79" y="2"/>
                  </a:cubicBezTo>
                  <a:cubicBezTo>
                    <a:pt x="80" y="0"/>
                    <a:pt x="83" y="0"/>
                    <a:pt x="84" y="2"/>
                  </a:cubicBezTo>
                  <a:cubicBezTo>
                    <a:pt x="86" y="3"/>
                    <a:pt x="86" y="6"/>
                    <a:pt x="84" y="7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32" y="59"/>
                    <a:pt x="31" y="60"/>
                    <a:pt x="30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33" name="Google Shape;7333;p206"/>
          <p:cNvGrpSpPr/>
          <p:nvPr/>
        </p:nvGrpSpPr>
        <p:grpSpPr>
          <a:xfrm>
            <a:off x="5746933" y="2553807"/>
            <a:ext cx="698130" cy="550588"/>
            <a:chOff x="12758738" y="3592513"/>
            <a:chExt cx="307975" cy="242888"/>
          </a:xfrm>
        </p:grpSpPr>
        <p:sp>
          <p:nvSpPr>
            <p:cNvPr id="7334" name="Google Shape;7334;p206"/>
            <p:cNvSpPr/>
            <p:nvPr/>
          </p:nvSpPr>
          <p:spPr>
            <a:xfrm>
              <a:off x="12758738" y="3592513"/>
              <a:ext cx="307975" cy="209550"/>
            </a:xfrm>
            <a:custGeom>
              <a:rect b="b" l="l" r="r" t="t"/>
              <a:pathLst>
                <a:path extrusionOk="0" h="213" w="315">
                  <a:moveTo>
                    <a:pt x="290" y="213"/>
                  </a:moveTo>
                  <a:cubicBezTo>
                    <a:pt x="26" y="213"/>
                    <a:pt x="26" y="213"/>
                    <a:pt x="26" y="213"/>
                  </a:cubicBezTo>
                  <a:cubicBezTo>
                    <a:pt x="12" y="213"/>
                    <a:pt x="0" y="201"/>
                    <a:pt x="0" y="187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1"/>
                    <a:pt x="12" y="0"/>
                    <a:pt x="26" y="0"/>
                  </a:cubicBezTo>
                  <a:cubicBezTo>
                    <a:pt x="290" y="0"/>
                    <a:pt x="290" y="0"/>
                    <a:pt x="290" y="0"/>
                  </a:cubicBezTo>
                  <a:cubicBezTo>
                    <a:pt x="304" y="0"/>
                    <a:pt x="315" y="11"/>
                    <a:pt x="315" y="25"/>
                  </a:cubicBezTo>
                  <a:cubicBezTo>
                    <a:pt x="315" y="187"/>
                    <a:pt x="315" y="187"/>
                    <a:pt x="315" y="187"/>
                  </a:cubicBezTo>
                  <a:cubicBezTo>
                    <a:pt x="315" y="201"/>
                    <a:pt x="304" y="213"/>
                    <a:pt x="290" y="213"/>
                  </a:cubicBezTo>
                  <a:close/>
                  <a:moveTo>
                    <a:pt x="26" y="8"/>
                  </a:moveTo>
                  <a:cubicBezTo>
                    <a:pt x="16" y="8"/>
                    <a:pt x="9" y="16"/>
                    <a:pt x="9" y="25"/>
                  </a:cubicBezTo>
                  <a:cubicBezTo>
                    <a:pt x="9" y="187"/>
                    <a:pt x="9" y="187"/>
                    <a:pt x="9" y="187"/>
                  </a:cubicBezTo>
                  <a:cubicBezTo>
                    <a:pt x="9" y="197"/>
                    <a:pt x="16" y="204"/>
                    <a:pt x="26" y="204"/>
                  </a:cubicBezTo>
                  <a:cubicBezTo>
                    <a:pt x="290" y="204"/>
                    <a:pt x="290" y="204"/>
                    <a:pt x="290" y="204"/>
                  </a:cubicBezTo>
                  <a:cubicBezTo>
                    <a:pt x="299" y="204"/>
                    <a:pt x="307" y="197"/>
                    <a:pt x="307" y="187"/>
                  </a:cubicBezTo>
                  <a:cubicBezTo>
                    <a:pt x="307" y="25"/>
                    <a:pt x="307" y="25"/>
                    <a:pt x="307" y="25"/>
                  </a:cubicBezTo>
                  <a:cubicBezTo>
                    <a:pt x="307" y="16"/>
                    <a:pt x="299" y="8"/>
                    <a:pt x="290" y="8"/>
                  </a:cubicBezTo>
                  <a:lnTo>
                    <a:pt x="26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5" name="Google Shape;7335;p206"/>
            <p:cNvSpPr/>
            <p:nvPr/>
          </p:nvSpPr>
          <p:spPr>
            <a:xfrm>
              <a:off x="12758738" y="3763963"/>
              <a:ext cx="307975" cy="38100"/>
            </a:xfrm>
            <a:custGeom>
              <a:rect b="b" l="l" r="r" t="t"/>
              <a:pathLst>
                <a:path extrusionOk="0" h="38" w="315">
                  <a:moveTo>
                    <a:pt x="290" y="38"/>
                  </a:moveTo>
                  <a:cubicBezTo>
                    <a:pt x="25" y="38"/>
                    <a:pt x="25" y="38"/>
                    <a:pt x="25" y="38"/>
                  </a:cubicBezTo>
                  <a:cubicBezTo>
                    <a:pt x="12" y="38"/>
                    <a:pt x="0" y="26"/>
                    <a:pt x="0" y="1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11" y="0"/>
                    <a:pt x="311" y="0"/>
                    <a:pt x="311" y="0"/>
                  </a:cubicBezTo>
                  <a:cubicBezTo>
                    <a:pt x="314" y="0"/>
                    <a:pt x="315" y="2"/>
                    <a:pt x="315" y="4"/>
                  </a:cubicBezTo>
                  <a:cubicBezTo>
                    <a:pt x="315" y="13"/>
                    <a:pt x="315" y="13"/>
                    <a:pt x="315" y="13"/>
                  </a:cubicBezTo>
                  <a:cubicBezTo>
                    <a:pt x="315" y="26"/>
                    <a:pt x="304" y="38"/>
                    <a:pt x="290" y="38"/>
                  </a:cubicBezTo>
                  <a:close/>
                  <a:moveTo>
                    <a:pt x="9" y="9"/>
                  </a:moveTo>
                  <a:cubicBezTo>
                    <a:pt x="9" y="13"/>
                    <a:pt x="9" y="13"/>
                    <a:pt x="9" y="13"/>
                  </a:cubicBezTo>
                  <a:cubicBezTo>
                    <a:pt x="9" y="22"/>
                    <a:pt x="16" y="29"/>
                    <a:pt x="25" y="29"/>
                  </a:cubicBezTo>
                  <a:cubicBezTo>
                    <a:pt x="290" y="29"/>
                    <a:pt x="290" y="29"/>
                    <a:pt x="290" y="29"/>
                  </a:cubicBezTo>
                  <a:cubicBezTo>
                    <a:pt x="300" y="29"/>
                    <a:pt x="307" y="22"/>
                    <a:pt x="307" y="13"/>
                  </a:cubicBezTo>
                  <a:cubicBezTo>
                    <a:pt x="307" y="9"/>
                    <a:pt x="307" y="9"/>
                    <a:pt x="307" y="9"/>
                  </a:cubicBezTo>
                  <a:lnTo>
                    <a:pt x="9" y="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6" name="Google Shape;7336;p206"/>
            <p:cNvSpPr/>
            <p:nvPr/>
          </p:nvSpPr>
          <p:spPr>
            <a:xfrm>
              <a:off x="12893675" y="3792538"/>
              <a:ext cx="39688" cy="42863"/>
            </a:xfrm>
            <a:custGeom>
              <a:rect b="b" l="l" r="r" t="t"/>
              <a:pathLst>
                <a:path extrusionOk="0" h="44" w="42">
                  <a:moveTo>
                    <a:pt x="38" y="44"/>
                  </a:moveTo>
                  <a:cubicBezTo>
                    <a:pt x="4" y="44"/>
                    <a:pt x="4" y="44"/>
                    <a:pt x="4" y="44"/>
                  </a:cubicBezTo>
                  <a:cubicBezTo>
                    <a:pt x="2" y="44"/>
                    <a:pt x="0" y="42"/>
                    <a:pt x="0" y="4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5"/>
                  </a:cubicBezTo>
                  <a:cubicBezTo>
                    <a:pt x="42" y="40"/>
                    <a:pt x="42" y="40"/>
                    <a:pt x="42" y="40"/>
                  </a:cubicBezTo>
                  <a:cubicBezTo>
                    <a:pt x="42" y="42"/>
                    <a:pt x="40" y="44"/>
                    <a:pt x="38" y="44"/>
                  </a:cubicBezTo>
                  <a:close/>
                  <a:moveTo>
                    <a:pt x="8" y="36"/>
                  </a:moveTo>
                  <a:cubicBezTo>
                    <a:pt x="33" y="36"/>
                    <a:pt x="33" y="36"/>
                    <a:pt x="33" y="36"/>
                  </a:cubicBezTo>
                  <a:cubicBezTo>
                    <a:pt x="33" y="9"/>
                    <a:pt x="33" y="9"/>
                    <a:pt x="33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7" name="Google Shape;7337;p206"/>
            <p:cNvSpPr/>
            <p:nvPr/>
          </p:nvSpPr>
          <p:spPr>
            <a:xfrm>
              <a:off x="12861925" y="3827463"/>
              <a:ext cx="103188" cy="7938"/>
            </a:xfrm>
            <a:custGeom>
              <a:rect b="b" l="l" r="r" t="t"/>
              <a:pathLst>
                <a:path extrusionOk="0" h="8" w="104">
                  <a:moveTo>
                    <a:pt x="10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2" y="0"/>
                    <a:pt x="104" y="2"/>
                    <a:pt x="104" y="4"/>
                  </a:cubicBezTo>
                  <a:cubicBezTo>
                    <a:pt x="104" y="6"/>
                    <a:pt x="102" y="8"/>
                    <a:pt x="10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8" name="Google Shape;7338;p206"/>
            <p:cNvSpPr/>
            <p:nvPr/>
          </p:nvSpPr>
          <p:spPr>
            <a:xfrm>
              <a:off x="12847638" y="3616325"/>
              <a:ext cx="103188" cy="103188"/>
            </a:xfrm>
            <a:custGeom>
              <a:rect b="b" l="l" r="r" t="t"/>
              <a:pathLst>
                <a:path extrusionOk="0" h="105" w="105">
                  <a:moveTo>
                    <a:pt x="53" y="105"/>
                  </a:moveTo>
                  <a:cubicBezTo>
                    <a:pt x="24" y="105"/>
                    <a:pt x="0" y="82"/>
                    <a:pt x="0" y="53"/>
                  </a:cubicBezTo>
                  <a:cubicBezTo>
                    <a:pt x="0" y="23"/>
                    <a:pt x="24" y="0"/>
                    <a:pt x="53" y="0"/>
                  </a:cubicBezTo>
                  <a:cubicBezTo>
                    <a:pt x="82" y="0"/>
                    <a:pt x="105" y="23"/>
                    <a:pt x="105" y="53"/>
                  </a:cubicBezTo>
                  <a:cubicBezTo>
                    <a:pt x="105" y="82"/>
                    <a:pt x="82" y="105"/>
                    <a:pt x="53" y="105"/>
                  </a:cubicBezTo>
                  <a:close/>
                  <a:moveTo>
                    <a:pt x="53" y="8"/>
                  </a:moveTo>
                  <a:cubicBezTo>
                    <a:pt x="28" y="8"/>
                    <a:pt x="8" y="28"/>
                    <a:pt x="8" y="53"/>
                  </a:cubicBezTo>
                  <a:cubicBezTo>
                    <a:pt x="8" y="77"/>
                    <a:pt x="28" y="97"/>
                    <a:pt x="53" y="97"/>
                  </a:cubicBezTo>
                  <a:cubicBezTo>
                    <a:pt x="77" y="97"/>
                    <a:pt x="97" y="77"/>
                    <a:pt x="97" y="53"/>
                  </a:cubicBezTo>
                  <a:cubicBezTo>
                    <a:pt x="97" y="28"/>
                    <a:pt x="77" y="8"/>
                    <a:pt x="5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39" name="Google Shape;7339;p206"/>
            <p:cNvSpPr/>
            <p:nvPr/>
          </p:nvSpPr>
          <p:spPr>
            <a:xfrm>
              <a:off x="12923838" y="3692525"/>
              <a:ext cx="55563" cy="55563"/>
            </a:xfrm>
            <a:custGeom>
              <a:rect b="b" l="l" r="r" t="t"/>
              <a:pathLst>
                <a:path extrusionOk="0" h="57" w="57">
                  <a:moveTo>
                    <a:pt x="44" y="57"/>
                  </a:moveTo>
                  <a:cubicBezTo>
                    <a:pt x="41" y="57"/>
                    <a:pt x="38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18"/>
                    <a:pt x="0" y="15"/>
                    <a:pt x="1" y="14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6" y="0"/>
                    <a:pt x="18" y="0"/>
                    <a:pt x="20" y="1"/>
                  </a:cubicBezTo>
                  <a:cubicBezTo>
                    <a:pt x="54" y="35"/>
                    <a:pt x="54" y="35"/>
                    <a:pt x="54" y="35"/>
                  </a:cubicBezTo>
                  <a:cubicBezTo>
                    <a:pt x="56" y="38"/>
                    <a:pt x="57" y="41"/>
                    <a:pt x="57" y="44"/>
                  </a:cubicBezTo>
                  <a:cubicBezTo>
                    <a:pt x="57" y="47"/>
                    <a:pt x="56" y="51"/>
                    <a:pt x="54" y="53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1" y="56"/>
                    <a:pt x="47" y="57"/>
                    <a:pt x="44" y="57"/>
                  </a:cubicBezTo>
                  <a:close/>
                  <a:moveTo>
                    <a:pt x="41" y="48"/>
                  </a:moveTo>
                  <a:cubicBezTo>
                    <a:pt x="43" y="49"/>
                    <a:pt x="46" y="49"/>
                    <a:pt x="47" y="48"/>
                  </a:cubicBezTo>
                  <a:cubicBezTo>
                    <a:pt x="48" y="47"/>
                    <a:pt x="48" y="47"/>
                    <a:pt x="48" y="47"/>
                  </a:cubicBezTo>
                  <a:cubicBezTo>
                    <a:pt x="49" y="46"/>
                    <a:pt x="49" y="45"/>
                    <a:pt x="49" y="44"/>
                  </a:cubicBezTo>
                  <a:cubicBezTo>
                    <a:pt x="49" y="43"/>
                    <a:pt x="49" y="42"/>
                    <a:pt x="48" y="4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41" y="48"/>
                    <a:pt x="41" y="48"/>
                    <a:pt x="41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0" name="Google Shape;7340;p206"/>
            <p:cNvSpPr/>
            <p:nvPr/>
          </p:nvSpPr>
          <p:spPr>
            <a:xfrm>
              <a:off x="12874625" y="3652838"/>
              <a:ext cx="49213" cy="33338"/>
            </a:xfrm>
            <a:custGeom>
              <a:rect b="b" l="l" r="r" t="t"/>
              <a:pathLst>
                <a:path extrusionOk="0" h="35" w="49">
                  <a:moveTo>
                    <a:pt x="18" y="35"/>
                  </a:moveTo>
                  <a:cubicBezTo>
                    <a:pt x="17" y="35"/>
                    <a:pt x="16" y="35"/>
                    <a:pt x="15" y="34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19"/>
                    <a:pt x="0" y="16"/>
                    <a:pt x="2" y="15"/>
                  </a:cubicBezTo>
                  <a:cubicBezTo>
                    <a:pt x="3" y="13"/>
                    <a:pt x="6" y="13"/>
                    <a:pt x="8" y="15"/>
                  </a:cubicBezTo>
                  <a:cubicBezTo>
                    <a:pt x="18" y="25"/>
                    <a:pt x="18" y="25"/>
                    <a:pt x="18" y="25"/>
                  </a:cubicBezTo>
                  <a:cubicBezTo>
                    <a:pt x="42" y="2"/>
                    <a:pt x="42" y="2"/>
                    <a:pt x="42" y="2"/>
                  </a:cubicBezTo>
                  <a:cubicBezTo>
                    <a:pt x="44" y="0"/>
                    <a:pt x="46" y="0"/>
                    <a:pt x="48" y="2"/>
                  </a:cubicBezTo>
                  <a:cubicBezTo>
                    <a:pt x="49" y="3"/>
                    <a:pt x="49" y="6"/>
                    <a:pt x="48" y="8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0" y="35"/>
                    <a:pt x="19" y="35"/>
                    <a:pt x="18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41" name="Google Shape;7341;p206"/>
          <p:cNvGrpSpPr/>
          <p:nvPr/>
        </p:nvGrpSpPr>
        <p:grpSpPr>
          <a:xfrm>
            <a:off x="7144255" y="1241053"/>
            <a:ext cx="514600" cy="564984"/>
            <a:chOff x="14898688" y="2441575"/>
            <a:chExt cx="227012" cy="249238"/>
          </a:xfrm>
        </p:grpSpPr>
        <p:sp>
          <p:nvSpPr>
            <p:cNvPr id="7342" name="Google Shape;7342;p206"/>
            <p:cNvSpPr/>
            <p:nvPr/>
          </p:nvSpPr>
          <p:spPr>
            <a:xfrm>
              <a:off x="14898688" y="2441575"/>
              <a:ext cx="192088" cy="249238"/>
            </a:xfrm>
            <a:custGeom>
              <a:rect b="b" l="l" r="r" t="t"/>
              <a:pathLst>
                <a:path extrusionOk="0" h="254" w="196">
                  <a:moveTo>
                    <a:pt x="176" y="254"/>
                  </a:moveTo>
                  <a:cubicBezTo>
                    <a:pt x="20" y="254"/>
                    <a:pt x="20" y="254"/>
                    <a:pt x="20" y="254"/>
                  </a:cubicBezTo>
                  <a:cubicBezTo>
                    <a:pt x="9" y="254"/>
                    <a:pt x="0" y="246"/>
                    <a:pt x="0" y="234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87" y="0"/>
                    <a:pt x="196" y="9"/>
                    <a:pt x="196" y="20"/>
                  </a:cubicBezTo>
                  <a:cubicBezTo>
                    <a:pt x="196" y="177"/>
                    <a:pt x="196" y="177"/>
                    <a:pt x="196" y="177"/>
                  </a:cubicBezTo>
                  <a:cubicBezTo>
                    <a:pt x="196" y="179"/>
                    <a:pt x="194" y="181"/>
                    <a:pt x="192" y="181"/>
                  </a:cubicBezTo>
                  <a:cubicBezTo>
                    <a:pt x="190" y="181"/>
                    <a:pt x="188" y="179"/>
                    <a:pt x="188" y="177"/>
                  </a:cubicBezTo>
                  <a:cubicBezTo>
                    <a:pt x="188" y="20"/>
                    <a:pt x="188" y="20"/>
                    <a:pt x="188" y="20"/>
                  </a:cubicBezTo>
                  <a:cubicBezTo>
                    <a:pt x="188" y="14"/>
                    <a:pt x="183" y="9"/>
                    <a:pt x="176" y="9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13" y="9"/>
                    <a:pt x="8" y="14"/>
                    <a:pt x="8" y="20"/>
                  </a:cubicBezTo>
                  <a:cubicBezTo>
                    <a:pt x="8" y="234"/>
                    <a:pt x="8" y="234"/>
                    <a:pt x="8" y="234"/>
                  </a:cubicBezTo>
                  <a:cubicBezTo>
                    <a:pt x="8" y="241"/>
                    <a:pt x="13" y="246"/>
                    <a:pt x="20" y="246"/>
                  </a:cubicBezTo>
                  <a:cubicBezTo>
                    <a:pt x="176" y="246"/>
                    <a:pt x="176" y="246"/>
                    <a:pt x="176" y="246"/>
                  </a:cubicBezTo>
                  <a:cubicBezTo>
                    <a:pt x="183" y="246"/>
                    <a:pt x="188" y="241"/>
                    <a:pt x="188" y="234"/>
                  </a:cubicBezTo>
                  <a:cubicBezTo>
                    <a:pt x="188" y="206"/>
                    <a:pt x="188" y="206"/>
                    <a:pt x="188" y="206"/>
                  </a:cubicBezTo>
                  <a:cubicBezTo>
                    <a:pt x="188" y="204"/>
                    <a:pt x="190" y="202"/>
                    <a:pt x="192" y="202"/>
                  </a:cubicBezTo>
                  <a:cubicBezTo>
                    <a:pt x="194" y="202"/>
                    <a:pt x="196" y="204"/>
                    <a:pt x="196" y="206"/>
                  </a:cubicBezTo>
                  <a:cubicBezTo>
                    <a:pt x="196" y="234"/>
                    <a:pt x="196" y="234"/>
                    <a:pt x="196" y="234"/>
                  </a:cubicBezTo>
                  <a:cubicBezTo>
                    <a:pt x="196" y="246"/>
                    <a:pt x="187" y="254"/>
                    <a:pt x="176" y="2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3" name="Google Shape;7343;p206"/>
            <p:cNvSpPr/>
            <p:nvPr/>
          </p:nvSpPr>
          <p:spPr>
            <a:xfrm>
              <a:off x="14925675" y="2441575"/>
              <a:ext cx="139700" cy="31750"/>
            </a:xfrm>
            <a:custGeom>
              <a:rect b="b" l="l" r="r" t="t"/>
              <a:pathLst>
                <a:path extrusionOk="0" h="33" w="143">
                  <a:moveTo>
                    <a:pt x="114" y="33"/>
                  </a:moveTo>
                  <a:cubicBezTo>
                    <a:pt x="28" y="33"/>
                    <a:pt x="28" y="33"/>
                    <a:pt x="28" y="33"/>
                  </a:cubicBezTo>
                  <a:cubicBezTo>
                    <a:pt x="12" y="33"/>
                    <a:pt x="0" y="20"/>
                    <a:pt x="0" y="5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1" y="0"/>
                    <a:pt x="143" y="2"/>
                    <a:pt x="143" y="5"/>
                  </a:cubicBezTo>
                  <a:cubicBezTo>
                    <a:pt x="143" y="20"/>
                    <a:pt x="130" y="33"/>
                    <a:pt x="114" y="33"/>
                  </a:cubicBezTo>
                  <a:close/>
                  <a:moveTo>
                    <a:pt x="8" y="9"/>
                  </a:moveTo>
                  <a:cubicBezTo>
                    <a:pt x="10" y="18"/>
                    <a:pt x="18" y="25"/>
                    <a:pt x="28" y="25"/>
                  </a:cubicBezTo>
                  <a:cubicBezTo>
                    <a:pt x="114" y="25"/>
                    <a:pt x="114" y="25"/>
                    <a:pt x="114" y="25"/>
                  </a:cubicBezTo>
                  <a:cubicBezTo>
                    <a:pt x="124" y="25"/>
                    <a:pt x="132" y="18"/>
                    <a:pt x="134" y="9"/>
                  </a:cubicBezTo>
                  <a:lnTo>
                    <a:pt x="8" y="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4" name="Google Shape;7344;p206"/>
            <p:cNvSpPr/>
            <p:nvPr/>
          </p:nvSpPr>
          <p:spPr>
            <a:xfrm>
              <a:off x="14966950" y="2508250"/>
              <a:ext cx="123825" cy="125413"/>
            </a:xfrm>
            <a:custGeom>
              <a:rect b="b" l="l" r="r" t="t"/>
              <a:pathLst>
                <a:path extrusionOk="0" h="128" w="127">
                  <a:moveTo>
                    <a:pt x="63" y="128"/>
                  </a:moveTo>
                  <a:cubicBezTo>
                    <a:pt x="28" y="128"/>
                    <a:pt x="0" y="99"/>
                    <a:pt x="0" y="64"/>
                  </a:cubicBezTo>
                  <a:cubicBezTo>
                    <a:pt x="0" y="29"/>
                    <a:pt x="28" y="0"/>
                    <a:pt x="63" y="0"/>
                  </a:cubicBezTo>
                  <a:cubicBezTo>
                    <a:pt x="99" y="0"/>
                    <a:pt x="127" y="29"/>
                    <a:pt x="127" y="64"/>
                  </a:cubicBezTo>
                  <a:cubicBezTo>
                    <a:pt x="127" y="99"/>
                    <a:pt x="99" y="128"/>
                    <a:pt x="63" y="128"/>
                  </a:cubicBezTo>
                  <a:close/>
                  <a:moveTo>
                    <a:pt x="63" y="8"/>
                  </a:moveTo>
                  <a:cubicBezTo>
                    <a:pt x="33" y="8"/>
                    <a:pt x="8" y="33"/>
                    <a:pt x="8" y="64"/>
                  </a:cubicBezTo>
                  <a:cubicBezTo>
                    <a:pt x="8" y="95"/>
                    <a:pt x="33" y="120"/>
                    <a:pt x="63" y="120"/>
                  </a:cubicBezTo>
                  <a:cubicBezTo>
                    <a:pt x="94" y="120"/>
                    <a:pt x="119" y="95"/>
                    <a:pt x="119" y="64"/>
                  </a:cubicBezTo>
                  <a:cubicBezTo>
                    <a:pt x="119" y="33"/>
                    <a:pt x="94" y="8"/>
                    <a:pt x="6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5" name="Google Shape;7345;p206"/>
            <p:cNvSpPr/>
            <p:nvPr/>
          </p:nvSpPr>
          <p:spPr>
            <a:xfrm>
              <a:off x="15059025" y="2601913"/>
              <a:ext cx="66675" cy="66675"/>
            </a:xfrm>
            <a:custGeom>
              <a:rect b="b" l="l" r="r" t="t"/>
              <a:pathLst>
                <a:path extrusionOk="0" h="67" w="67">
                  <a:moveTo>
                    <a:pt x="54" y="67"/>
                  </a:moveTo>
                  <a:cubicBezTo>
                    <a:pt x="51" y="67"/>
                    <a:pt x="47" y="65"/>
                    <a:pt x="45" y="63"/>
                  </a:cubicBezTo>
                  <a:cubicBezTo>
                    <a:pt x="45" y="63"/>
                    <a:pt x="45" y="63"/>
                    <a:pt x="45" y="63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18"/>
                    <a:pt x="0" y="16"/>
                    <a:pt x="2" y="14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9" y="0"/>
                    <a:pt x="21" y="1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6" y="47"/>
                    <a:pt x="67" y="50"/>
                    <a:pt x="67" y="53"/>
                  </a:cubicBezTo>
                  <a:cubicBezTo>
                    <a:pt x="67" y="57"/>
                    <a:pt x="66" y="60"/>
                    <a:pt x="63" y="63"/>
                  </a:cubicBezTo>
                  <a:cubicBezTo>
                    <a:pt x="61" y="65"/>
                    <a:pt x="57" y="67"/>
                    <a:pt x="54" y="67"/>
                  </a:cubicBezTo>
                  <a:close/>
                  <a:moveTo>
                    <a:pt x="50" y="57"/>
                  </a:moveTo>
                  <a:cubicBezTo>
                    <a:pt x="52" y="59"/>
                    <a:pt x="55" y="59"/>
                    <a:pt x="57" y="57"/>
                  </a:cubicBezTo>
                  <a:cubicBezTo>
                    <a:pt x="58" y="56"/>
                    <a:pt x="59" y="55"/>
                    <a:pt x="59" y="53"/>
                  </a:cubicBezTo>
                  <a:cubicBezTo>
                    <a:pt x="59" y="52"/>
                    <a:pt x="58" y="51"/>
                    <a:pt x="57" y="50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1" y="17"/>
                    <a:pt x="11" y="17"/>
                    <a:pt x="11" y="17"/>
                  </a:cubicBezTo>
                  <a:lnTo>
                    <a:pt x="50" y="5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6" name="Google Shape;7346;p206"/>
            <p:cNvSpPr/>
            <p:nvPr/>
          </p:nvSpPr>
          <p:spPr>
            <a:xfrm>
              <a:off x="15000288" y="2552700"/>
              <a:ext cx="57150" cy="39688"/>
            </a:xfrm>
            <a:custGeom>
              <a:rect b="b" l="l" r="r" t="t"/>
              <a:pathLst>
                <a:path extrusionOk="0" h="41" w="59">
                  <a:moveTo>
                    <a:pt x="21" y="41"/>
                  </a:moveTo>
                  <a:cubicBezTo>
                    <a:pt x="21" y="41"/>
                    <a:pt x="21" y="41"/>
                    <a:pt x="21" y="41"/>
                  </a:cubicBezTo>
                  <a:cubicBezTo>
                    <a:pt x="20" y="41"/>
                    <a:pt x="19" y="41"/>
                    <a:pt x="19" y="40"/>
                  </a:cubicBezTo>
                  <a:cubicBezTo>
                    <a:pt x="2" y="23"/>
                    <a:pt x="2" y="23"/>
                    <a:pt x="2" y="23"/>
                  </a:cubicBezTo>
                  <a:cubicBezTo>
                    <a:pt x="0" y="22"/>
                    <a:pt x="0" y="19"/>
                    <a:pt x="2" y="17"/>
                  </a:cubicBezTo>
                  <a:cubicBezTo>
                    <a:pt x="3" y="16"/>
                    <a:pt x="6" y="16"/>
                    <a:pt x="8" y="17"/>
                  </a:cubicBezTo>
                  <a:cubicBezTo>
                    <a:pt x="21" y="31"/>
                    <a:pt x="21" y="31"/>
                    <a:pt x="21" y="31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3" y="0"/>
                    <a:pt x="55" y="0"/>
                    <a:pt x="57" y="1"/>
                  </a:cubicBezTo>
                  <a:cubicBezTo>
                    <a:pt x="59" y="3"/>
                    <a:pt x="59" y="6"/>
                    <a:pt x="57" y="7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41"/>
                    <a:pt x="23" y="41"/>
                    <a:pt x="21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47" name="Google Shape;7347;p206"/>
          <p:cNvGrpSpPr/>
          <p:nvPr/>
        </p:nvGrpSpPr>
        <p:grpSpPr>
          <a:xfrm>
            <a:off x="9773361" y="1242854"/>
            <a:ext cx="478616" cy="561382"/>
            <a:chOff x="12807950" y="3016250"/>
            <a:chExt cx="211138" cy="247650"/>
          </a:xfrm>
        </p:grpSpPr>
        <p:sp>
          <p:nvSpPr>
            <p:cNvPr id="7348" name="Google Shape;7348;p206"/>
            <p:cNvSpPr/>
            <p:nvPr/>
          </p:nvSpPr>
          <p:spPr>
            <a:xfrm>
              <a:off x="12807950" y="3016250"/>
              <a:ext cx="153988" cy="247650"/>
            </a:xfrm>
            <a:custGeom>
              <a:rect b="b" l="l" r="r" t="t"/>
              <a:pathLst>
                <a:path extrusionOk="0" h="252" w="157">
                  <a:moveTo>
                    <a:pt x="133" y="252"/>
                  </a:moveTo>
                  <a:cubicBezTo>
                    <a:pt x="23" y="252"/>
                    <a:pt x="23" y="252"/>
                    <a:pt x="23" y="252"/>
                  </a:cubicBezTo>
                  <a:cubicBezTo>
                    <a:pt x="10" y="252"/>
                    <a:pt x="0" y="242"/>
                    <a:pt x="0" y="229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0" y="0"/>
                    <a:pt x="23" y="0"/>
                  </a:cubicBezTo>
                  <a:cubicBezTo>
                    <a:pt x="133" y="0"/>
                    <a:pt x="133" y="0"/>
                    <a:pt x="133" y="0"/>
                  </a:cubicBezTo>
                  <a:cubicBezTo>
                    <a:pt x="146" y="0"/>
                    <a:pt x="157" y="11"/>
                    <a:pt x="157" y="24"/>
                  </a:cubicBezTo>
                  <a:cubicBezTo>
                    <a:pt x="157" y="70"/>
                    <a:pt x="157" y="70"/>
                    <a:pt x="157" y="70"/>
                  </a:cubicBezTo>
                  <a:cubicBezTo>
                    <a:pt x="157" y="72"/>
                    <a:pt x="155" y="74"/>
                    <a:pt x="153" y="74"/>
                  </a:cubicBezTo>
                  <a:cubicBezTo>
                    <a:pt x="150" y="74"/>
                    <a:pt x="148" y="72"/>
                    <a:pt x="148" y="70"/>
                  </a:cubicBezTo>
                  <a:cubicBezTo>
                    <a:pt x="148" y="24"/>
                    <a:pt x="148" y="24"/>
                    <a:pt x="148" y="24"/>
                  </a:cubicBezTo>
                  <a:cubicBezTo>
                    <a:pt x="148" y="15"/>
                    <a:pt x="142" y="8"/>
                    <a:pt x="133" y="8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15" y="8"/>
                    <a:pt x="8" y="15"/>
                    <a:pt x="8" y="24"/>
                  </a:cubicBezTo>
                  <a:cubicBezTo>
                    <a:pt x="8" y="229"/>
                    <a:pt x="8" y="229"/>
                    <a:pt x="8" y="229"/>
                  </a:cubicBezTo>
                  <a:cubicBezTo>
                    <a:pt x="8" y="237"/>
                    <a:pt x="15" y="244"/>
                    <a:pt x="23" y="244"/>
                  </a:cubicBezTo>
                  <a:cubicBezTo>
                    <a:pt x="133" y="244"/>
                    <a:pt x="133" y="244"/>
                    <a:pt x="133" y="244"/>
                  </a:cubicBezTo>
                  <a:cubicBezTo>
                    <a:pt x="142" y="244"/>
                    <a:pt x="148" y="237"/>
                    <a:pt x="148" y="229"/>
                  </a:cubicBezTo>
                  <a:cubicBezTo>
                    <a:pt x="148" y="167"/>
                    <a:pt x="148" y="167"/>
                    <a:pt x="148" y="167"/>
                  </a:cubicBezTo>
                  <a:cubicBezTo>
                    <a:pt x="148" y="165"/>
                    <a:pt x="150" y="163"/>
                    <a:pt x="153" y="163"/>
                  </a:cubicBezTo>
                  <a:cubicBezTo>
                    <a:pt x="155" y="163"/>
                    <a:pt x="157" y="165"/>
                    <a:pt x="157" y="167"/>
                  </a:cubicBezTo>
                  <a:cubicBezTo>
                    <a:pt x="157" y="229"/>
                    <a:pt x="157" y="229"/>
                    <a:pt x="157" y="229"/>
                  </a:cubicBezTo>
                  <a:cubicBezTo>
                    <a:pt x="157" y="242"/>
                    <a:pt x="146" y="252"/>
                    <a:pt x="133" y="2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49" name="Google Shape;7349;p206"/>
            <p:cNvSpPr/>
            <p:nvPr/>
          </p:nvSpPr>
          <p:spPr>
            <a:xfrm>
              <a:off x="12807950" y="3051175"/>
              <a:ext cx="153988" cy="173038"/>
            </a:xfrm>
            <a:custGeom>
              <a:rect b="b" l="l" r="r" t="t"/>
              <a:pathLst>
                <a:path extrusionOk="0" h="177" w="157">
                  <a:moveTo>
                    <a:pt x="153" y="177"/>
                  </a:moveTo>
                  <a:cubicBezTo>
                    <a:pt x="4" y="177"/>
                    <a:pt x="4" y="177"/>
                    <a:pt x="4" y="177"/>
                  </a:cubicBezTo>
                  <a:cubicBezTo>
                    <a:pt x="2" y="177"/>
                    <a:pt x="0" y="175"/>
                    <a:pt x="0" y="17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55" y="0"/>
                    <a:pt x="157" y="2"/>
                    <a:pt x="157" y="4"/>
                  </a:cubicBezTo>
                  <a:cubicBezTo>
                    <a:pt x="157" y="35"/>
                    <a:pt x="157" y="35"/>
                    <a:pt x="157" y="35"/>
                  </a:cubicBezTo>
                  <a:cubicBezTo>
                    <a:pt x="157" y="37"/>
                    <a:pt x="155" y="39"/>
                    <a:pt x="153" y="39"/>
                  </a:cubicBezTo>
                  <a:cubicBezTo>
                    <a:pt x="150" y="39"/>
                    <a:pt x="148" y="37"/>
                    <a:pt x="148" y="35"/>
                  </a:cubicBezTo>
                  <a:cubicBezTo>
                    <a:pt x="148" y="8"/>
                    <a:pt x="148" y="8"/>
                    <a:pt x="148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169"/>
                    <a:pt x="8" y="169"/>
                    <a:pt x="8" y="169"/>
                  </a:cubicBezTo>
                  <a:cubicBezTo>
                    <a:pt x="148" y="169"/>
                    <a:pt x="148" y="169"/>
                    <a:pt x="148" y="169"/>
                  </a:cubicBezTo>
                  <a:cubicBezTo>
                    <a:pt x="148" y="132"/>
                    <a:pt x="148" y="132"/>
                    <a:pt x="148" y="132"/>
                  </a:cubicBezTo>
                  <a:cubicBezTo>
                    <a:pt x="148" y="130"/>
                    <a:pt x="150" y="128"/>
                    <a:pt x="153" y="128"/>
                  </a:cubicBezTo>
                  <a:cubicBezTo>
                    <a:pt x="155" y="128"/>
                    <a:pt x="157" y="130"/>
                    <a:pt x="157" y="132"/>
                  </a:cubicBezTo>
                  <a:cubicBezTo>
                    <a:pt x="157" y="173"/>
                    <a:pt x="157" y="173"/>
                    <a:pt x="157" y="173"/>
                  </a:cubicBezTo>
                  <a:cubicBezTo>
                    <a:pt x="157" y="175"/>
                    <a:pt x="155" y="177"/>
                    <a:pt x="153" y="1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0" name="Google Shape;7350;p206"/>
            <p:cNvSpPr/>
            <p:nvPr/>
          </p:nvSpPr>
          <p:spPr>
            <a:xfrm>
              <a:off x="12866688" y="3033713"/>
              <a:ext cx="34925" cy="7938"/>
            </a:xfrm>
            <a:custGeom>
              <a:rect b="b" l="l" r="r" t="t"/>
              <a:pathLst>
                <a:path extrusionOk="0" h="8" w="36">
                  <a:moveTo>
                    <a:pt x="32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34" y="0"/>
                    <a:pt x="36" y="2"/>
                    <a:pt x="36" y="4"/>
                  </a:cubicBezTo>
                  <a:cubicBezTo>
                    <a:pt x="36" y="6"/>
                    <a:pt x="34" y="8"/>
                    <a:pt x="3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1" name="Google Shape;7351;p206"/>
            <p:cNvSpPr/>
            <p:nvPr/>
          </p:nvSpPr>
          <p:spPr>
            <a:xfrm>
              <a:off x="12877800" y="3236913"/>
              <a:ext cx="12700" cy="7938"/>
            </a:xfrm>
            <a:custGeom>
              <a:rect b="b" l="l" r="r" t="t"/>
              <a:pathLst>
                <a:path extrusionOk="0" h="9" w="13">
                  <a:moveTo>
                    <a:pt x="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1" y="0"/>
                    <a:pt x="13" y="2"/>
                    <a:pt x="13" y="5"/>
                  </a:cubicBezTo>
                  <a:cubicBezTo>
                    <a:pt x="13" y="7"/>
                    <a:pt x="11" y="9"/>
                    <a:pt x="8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2" name="Google Shape;7352;p206"/>
            <p:cNvSpPr/>
            <p:nvPr/>
          </p:nvSpPr>
          <p:spPr>
            <a:xfrm>
              <a:off x="12869863" y="3074988"/>
              <a:ext cx="117475" cy="117475"/>
            </a:xfrm>
            <a:custGeom>
              <a:rect b="b" l="l" r="r" t="t"/>
              <a:pathLst>
                <a:path extrusionOk="0" h="120" w="120">
                  <a:moveTo>
                    <a:pt x="60" y="120"/>
                  </a:moveTo>
                  <a:cubicBezTo>
                    <a:pt x="27" y="120"/>
                    <a:pt x="0" y="93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ubicBezTo>
                    <a:pt x="93" y="0"/>
                    <a:pt x="120" y="27"/>
                    <a:pt x="120" y="60"/>
                  </a:cubicBezTo>
                  <a:cubicBezTo>
                    <a:pt x="120" y="93"/>
                    <a:pt x="93" y="120"/>
                    <a:pt x="60" y="120"/>
                  </a:cubicBezTo>
                  <a:close/>
                  <a:moveTo>
                    <a:pt x="60" y="8"/>
                  </a:moveTo>
                  <a:cubicBezTo>
                    <a:pt x="31" y="8"/>
                    <a:pt x="8" y="31"/>
                    <a:pt x="8" y="60"/>
                  </a:cubicBezTo>
                  <a:cubicBezTo>
                    <a:pt x="8" y="88"/>
                    <a:pt x="31" y="112"/>
                    <a:pt x="60" y="112"/>
                  </a:cubicBezTo>
                  <a:cubicBezTo>
                    <a:pt x="89" y="112"/>
                    <a:pt x="112" y="88"/>
                    <a:pt x="112" y="60"/>
                  </a:cubicBezTo>
                  <a:cubicBezTo>
                    <a:pt x="112" y="31"/>
                    <a:pt x="89" y="8"/>
                    <a:pt x="6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3" name="Google Shape;7353;p206"/>
            <p:cNvSpPr/>
            <p:nvPr/>
          </p:nvSpPr>
          <p:spPr>
            <a:xfrm>
              <a:off x="12957175" y="3162300"/>
              <a:ext cx="61913" cy="63500"/>
            </a:xfrm>
            <a:custGeom>
              <a:rect b="b" l="l" r="r" t="t"/>
              <a:pathLst>
                <a:path extrusionOk="0" h="64" w="63">
                  <a:moveTo>
                    <a:pt x="50" y="64"/>
                  </a:moveTo>
                  <a:cubicBezTo>
                    <a:pt x="47" y="64"/>
                    <a:pt x="44" y="63"/>
                    <a:pt x="42" y="60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19"/>
                    <a:pt x="0" y="18"/>
                    <a:pt x="0" y="17"/>
                  </a:cubicBezTo>
                  <a:cubicBezTo>
                    <a:pt x="0" y="16"/>
                    <a:pt x="0" y="15"/>
                    <a:pt x="1" y="14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5" y="0"/>
                    <a:pt x="17" y="0"/>
                    <a:pt x="19" y="2"/>
                  </a:cubicBezTo>
                  <a:cubicBezTo>
                    <a:pt x="59" y="42"/>
                    <a:pt x="59" y="42"/>
                    <a:pt x="59" y="42"/>
                  </a:cubicBezTo>
                  <a:cubicBezTo>
                    <a:pt x="62" y="45"/>
                    <a:pt x="63" y="48"/>
                    <a:pt x="63" y="51"/>
                  </a:cubicBezTo>
                  <a:cubicBezTo>
                    <a:pt x="63" y="54"/>
                    <a:pt x="62" y="57"/>
                    <a:pt x="59" y="59"/>
                  </a:cubicBezTo>
                  <a:cubicBezTo>
                    <a:pt x="59" y="60"/>
                    <a:pt x="59" y="60"/>
                    <a:pt x="59" y="60"/>
                  </a:cubicBezTo>
                  <a:cubicBezTo>
                    <a:pt x="56" y="63"/>
                    <a:pt x="53" y="64"/>
                    <a:pt x="50" y="64"/>
                  </a:cubicBezTo>
                  <a:close/>
                  <a:moveTo>
                    <a:pt x="10" y="17"/>
                  </a:moveTo>
                  <a:cubicBezTo>
                    <a:pt x="48" y="54"/>
                    <a:pt x="48" y="54"/>
                    <a:pt x="48" y="5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49" y="56"/>
                    <a:pt x="51" y="56"/>
                    <a:pt x="53" y="54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54" y="53"/>
                    <a:pt x="55" y="52"/>
                    <a:pt x="55" y="51"/>
                  </a:cubicBezTo>
                  <a:cubicBezTo>
                    <a:pt x="55" y="50"/>
                    <a:pt x="54" y="49"/>
                    <a:pt x="54" y="48"/>
                  </a:cubicBezTo>
                  <a:cubicBezTo>
                    <a:pt x="16" y="11"/>
                    <a:pt x="16" y="11"/>
                    <a:pt x="16" y="11"/>
                  </a:cubicBezTo>
                  <a:lnTo>
                    <a:pt x="10" y="1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54" name="Google Shape;7354;p206"/>
          <p:cNvGrpSpPr/>
          <p:nvPr/>
        </p:nvGrpSpPr>
        <p:grpSpPr>
          <a:xfrm>
            <a:off x="11039333" y="1246453"/>
            <a:ext cx="557786" cy="554186"/>
            <a:chOff x="13315950" y="3017838"/>
            <a:chExt cx="246063" cy="244475"/>
          </a:xfrm>
        </p:grpSpPr>
        <p:sp>
          <p:nvSpPr>
            <p:cNvPr id="7355" name="Google Shape;7355;p206"/>
            <p:cNvSpPr/>
            <p:nvPr/>
          </p:nvSpPr>
          <p:spPr>
            <a:xfrm>
              <a:off x="13358813" y="3111500"/>
              <a:ext cx="104775" cy="42863"/>
            </a:xfrm>
            <a:custGeom>
              <a:rect b="b" l="l" r="r" t="t"/>
              <a:pathLst>
                <a:path extrusionOk="0" h="44" w="107">
                  <a:moveTo>
                    <a:pt x="103" y="44"/>
                  </a:moveTo>
                  <a:cubicBezTo>
                    <a:pt x="101" y="44"/>
                    <a:pt x="99" y="42"/>
                    <a:pt x="99" y="39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9" y="17"/>
                    <a:pt x="91" y="9"/>
                    <a:pt x="81" y="9"/>
                  </a:cubicBezTo>
                  <a:cubicBezTo>
                    <a:pt x="26" y="9"/>
                    <a:pt x="26" y="9"/>
                    <a:pt x="26" y="9"/>
                  </a:cubicBezTo>
                  <a:cubicBezTo>
                    <a:pt x="16" y="9"/>
                    <a:pt x="8" y="17"/>
                    <a:pt x="8" y="27"/>
                  </a:cubicBezTo>
                  <a:cubicBezTo>
                    <a:pt x="8" y="39"/>
                    <a:pt x="8" y="39"/>
                    <a:pt x="8" y="39"/>
                  </a:cubicBezTo>
                  <a:cubicBezTo>
                    <a:pt x="8" y="41"/>
                    <a:pt x="6" y="43"/>
                    <a:pt x="4" y="43"/>
                  </a:cubicBezTo>
                  <a:cubicBezTo>
                    <a:pt x="2" y="43"/>
                    <a:pt x="0" y="41"/>
                    <a:pt x="0" y="39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96" y="0"/>
                    <a:pt x="107" y="12"/>
                    <a:pt x="107" y="27"/>
                  </a:cubicBezTo>
                  <a:cubicBezTo>
                    <a:pt x="107" y="39"/>
                    <a:pt x="107" y="39"/>
                    <a:pt x="107" y="39"/>
                  </a:cubicBezTo>
                  <a:cubicBezTo>
                    <a:pt x="107" y="42"/>
                    <a:pt x="106" y="44"/>
                    <a:pt x="103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6" name="Google Shape;7356;p206"/>
            <p:cNvSpPr/>
            <p:nvPr/>
          </p:nvSpPr>
          <p:spPr>
            <a:xfrm>
              <a:off x="13379450" y="3111500"/>
              <a:ext cx="61913" cy="9525"/>
            </a:xfrm>
            <a:custGeom>
              <a:rect b="b" l="l" r="r" t="t"/>
              <a:pathLst>
                <a:path extrusionOk="0" h="9" w="63">
                  <a:moveTo>
                    <a:pt x="59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62" y="0"/>
                    <a:pt x="63" y="2"/>
                    <a:pt x="63" y="5"/>
                  </a:cubicBezTo>
                  <a:cubicBezTo>
                    <a:pt x="63" y="7"/>
                    <a:pt x="62" y="9"/>
                    <a:pt x="5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7" name="Google Shape;7357;p206"/>
            <p:cNvSpPr/>
            <p:nvPr/>
          </p:nvSpPr>
          <p:spPr>
            <a:xfrm>
              <a:off x="13387388" y="3054350"/>
              <a:ext cx="47625" cy="47625"/>
            </a:xfrm>
            <a:custGeom>
              <a:rect b="b" l="l" r="r" t="t"/>
              <a:pathLst>
                <a:path extrusionOk="0" h="49" w="49">
                  <a:moveTo>
                    <a:pt x="25" y="49"/>
                  </a:moveTo>
                  <a:cubicBezTo>
                    <a:pt x="11" y="49"/>
                    <a:pt x="0" y="38"/>
                    <a:pt x="0" y="24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38" y="0"/>
                    <a:pt x="49" y="11"/>
                    <a:pt x="49" y="24"/>
                  </a:cubicBezTo>
                  <a:cubicBezTo>
                    <a:pt x="49" y="38"/>
                    <a:pt x="38" y="49"/>
                    <a:pt x="25" y="49"/>
                  </a:cubicBezTo>
                  <a:close/>
                  <a:moveTo>
                    <a:pt x="25" y="8"/>
                  </a:moveTo>
                  <a:cubicBezTo>
                    <a:pt x="16" y="8"/>
                    <a:pt x="8" y="15"/>
                    <a:pt x="8" y="24"/>
                  </a:cubicBezTo>
                  <a:cubicBezTo>
                    <a:pt x="8" y="33"/>
                    <a:pt x="16" y="41"/>
                    <a:pt x="25" y="41"/>
                  </a:cubicBezTo>
                  <a:cubicBezTo>
                    <a:pt x="34" y="41"/>
                    <a:pt x="41" y="33"/>
                    <a:pt x="41" y="24"/>
                  </a:cubicBezTo>
                  <a:cubicBezTo>
                    <a:pt x="41" y="15"/>
                    <a:pt x="34" y="8"/>
                    <a:pt x="25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8" name="Google Shape;7358;p206"/>
            <p:cNvSpPr/>
            <p:nvPr/>
          </p:nvSpPr>
          <p:spPr>
            <a:xfrm>
              <a:off x="13315950" y="3017838"/>
              <a:ext cx="190500" cy="190500"/>
            </a:xfrm>
            <a:custGeom>
              <a:rect b="b" l="l" r="r" t="t"/>
              <a:pathLst>
                <a:path extrusionOk="0" h="195" w="195">
                  <a:moveTo>
                    <a:pt x="98" y="195"/>
                  </a:moveTo>
                  <a:cubicBezTo>
                    <a:pt x="44" y="195"/>
                    <a:pt x="0" y="151"/>
                    <a:pt x="0" y="98"/>
                  </a:cubicBezTo>
                  <a:cubicBezTo>
                    <a:pt x="0" y="44"/>
                    <a:pt x="44" y="0"/>
                    <a:pt x="98" y="0"/>
                  </a:cubicBezTo>
                  <a:cubicBezTo>
                    <a:pt x="151" y="0"/>
                    <a:pt x="195" y="44"/>
                    <a:pt x="195" y="98"/>
                  </a:cubicBezTo>
                  <a:cubicBezTo>
                    <a:pt x="195" y="151"/>
                    <a:pt x="151" y="195"/>
                    <a:pt x="98" y="195"/>
                  </a:cubicBezTo>
                  <a:close/>
                  <a:moveTo>
                    <a:pt x="98" y="8"/>
                  </a:moveTo>
                  <a:cubicBezTo>
                    <a:pt x="48" y="8"/>
                    <a:pt x="8" y="48"/>
                    <a:pt x="8" y="98"/>
                  </a:cubicBezTo>
                  <a:cubicBezTo>
                    <a:pt x="8" y="147"/>
                    <a:pt x="48" y="187"/>
                    <a:pt x="98" y="187"/>
                  </a:cubicBezTo>
                  <a:cubicBezTo>
                    <a:pt x="147" y="187"/>
                    <a:pt x="187" y="147"/>
                    <a:pt x="187" y="98"/>
                  </a:cubicBezTo>
                  <a:cubicBezTo>
                    <a:pt x="187" y="48"/>
                    <a:pt x="147" y="8"/>
                    <a:pt x="98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9" name="Google Shape;7359;p206"/>
            <p:cNvSpPr/>
            <p:nvPr/>
          </p:nvSpPr>
          <p:spPr>
            <a:xfrm>
              <a:off x="13462000" y="3163888"/>
              <a:ext cx="100013" cy="98425"/>
            </a:xfrm>
            <a:custGeom>
              <a:rect b="b" l="l" r="r" t="t"/>
              <a:pathLst>
                <a:path extrusionOk="0" h="100" w="102">
                  <a:moveTo>
                    <a:pt x="81" y="100"/>
                  </a:moveTo>
                  <a:cubicBezTo>
                    <a:pt x="77" y="100"/>
                    <a:pt x="73" y="99"/>
                    <a:pt x="70" y="95"/>
                  </a:cubicBezTo>
                  <a:cubicBezTo>
                    <a:pt x="70" y="95"/>
                    <a:pt x="70" y="95"/>
                    <a:pt x="70" y="9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0" y="26"/>
                    <a:pt x="0" y="23"/>
                    <a:pt x="2" y="22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3" y="0"/>
                    <a:pt x="26" y="0"/>
                    <a:pt x="28" y="2"/>
                  </a:cubicBezTo>
                  <a:cubicBezTo>
                    <a:pt x="96" y="70"/>
                    <a:pt x="96" y="70"/>
                    <a:pt x="96" y="70"/>
                  </a:cubicBezTo>
                  <a:cubicBezTo>
                    <a:pt x="102" y="76"/>
                    <a:pt x="102" y="86"/>
                    <a:pt x="96" y="93"/>
                  </a:cubicBezTo>
                  <a:cubicBezTo>
                    <a:pt x="93" y="95"/>
                    <a:pt x="93" y="95"/>
                    <a:pt x="93" y="95"/>
                  </a:cubicBezTo>
                  <a:cubicBezTo>
                    <a:pt x="90" y="99"/>
                    <a:pt x="86" y="100"/>
                    <a:pt x="81" y="100"/>
                  </a:cubicBezTo>
                  <a:close/>
                  <a:moveTo>
                    <a:pt x="11" y="24"/>
                  </a:moveTo>
                  <a:cubicBezTo>
                    <a:pt x="76" y="90"/>
                    <a:pt x="76" y="90"/>
                    <a:pt x="76" y="90"/>
                  </a:cubicBezTo>
                  <a:cubicBezTo>
                    <a:pt x="76" y="90"/>
                    <a:pt x="76" y="90"/>
                    <a:pt x="76" y="90"/>
                  </a:cubicBezTo>
                  <a:cubicBezTo>
                    <a:pt x="79" y="93"/>
                    <a:pt x="84" y="93"/>
                    <a:pt x="87" y="90"/>
                  </a:cubicBezTo>
                  <a:cubicBezTo>
                    <a:pt x="90" y="87"/>
                    <a:pt x="90" y="87"/>
                    <a:pt x="90" y="87"/>
                  </a:cubicBezTo>
                  <a:cubicBezTo>
                    <a:pt x="93" y="84"/>
                    <a:pt x="93" y="79"/>
                    <a:pt x="90" y="76"/>
                  </a:cubicBezTo>
                  <a:cubicBezTo>
                    <a:pt x="25" y="10"/>
                    <a:pt x="25" y="10"/>
                    <a:pt x="25" y="10"/>
                  </a:cubicBezTo>
                  <a:lnTo>
                    <a:pt x="11" y="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60" name="Google Shape;7360;p206"/>
          <p:cNvGrpSpPr/>
          <p:nvPr/>
        </p:nvGrpSpPr>
        <p:grpSpPr>
          <a:xfrm>
            <a:off x="5730739" y="1277041"/>
            <a:ext cx="730518" cy="493008"/>
            <a:chOff x="14327188" y="2457450"/>
            <a:chExt cx="322263" cy="217488"/>
          </a:xfrm>
        </p:grpSpPr>
        <p:sp>
          <p:nvSpPr>
            <p:cNvPr id="7361" name="Google Shape;7361;p206"/>
            <p:cNvSpPr/>
            <p:nvPr/>
          </p:nvSpPr>
          <p:spPr>
            <a:xfrm>
              <a:off x="14355763" y="2457450"/>
              <a:ext cx="263525" cy="190500"/>
            </a:xfrm>
            <a:custGeom>
              <a:rect b="b" l="l" r="r" t="t"/>
              <a:pathLst>
                <a:path extrusionOk="0" h="194" w="268">
                  <a:moveTo>
                    <a:pt x="264" y="194"/>
                  </a:moveTo>
                  <a:cubicBezTo>
                    <a:pt x="4" y="194"/>
                    <a:pt x="4" y="194"/>
                    <a:pt x="4" y="194"/>
                  </a:cubicBezTo>
                  <a:cubicBezTo>
                    <a:pt x="2" y="194"/>
                    <a:pt x="0" y="192"/>
                    <a:pt x="0" y="19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8" y="0"/>
                    <a:pt x="16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61" y="0"/>
                    <a:pt x="268" y="7"/>
                    <a:pt x="268" y="16"/>
                  </a:cubicBezTo>
                  <a:cubicBezTo>
                    <a:pt x="268" y="190"/>
                    <a:pt x="268" y="190"/>
                    <a:pt x="268" y="190"/>
                  </a:cubicBezTo>
                  <a:cubicBezTo>
                    <a:pt x="268" y="192"/>
                    <a:pt x="266" y="194"/>
                    <a:pt x="264" y="194"/>
                  </a:cubicBezTo>
                  <a:close/>
                  <a:moveTo>
                    <a:pt x="9" y="186"/>
                  </a:moveTo>
                  <a:cubicBezTo>
                    <a:pt x="260" y="186"/>
                    <a:pt x="260" y="186"/>
                    <a:pt x="260" y="186"/>
                  </a:cubicBezTo>
                  <a:cubicBezTo>
                    <a:pt x="260" y="16"/>
                    <a:pt x="260" y="16"/>
                    <a:pt x="260" y="16"/>
                  </a:cubicBezTo>
                  <a:cubicBezTo>
                    <a:pt x="260" y="12"/>
                    <a:pt x="256" y="8"/>
                    <a:pt x="252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2" y="8"/>
                    <a:pt x="9" y="12"/>
                    <a:pt x="9" y="16"/>
                  </a:cubicBezTo>
                  <a:lnTo>
                    <a:pt x="9" y="18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2" name="Google Shape;7362;p206"/>
            <p:cNvSpPr/>
            <p:nvPr/>
          </p:nvSpPr>
          <p:spPr>
            <a:xfrm>
              <a:off x="14327188" y="2640013"/>
              <a:ext cx="322263" cy="34925"/>
            </a:xfrm>
            <a:custGeom>
              <a:rect b="b" l="l" r="r" t="t"/>
              <a:pathLst>
                <a:path extrusionOk="0" h="35" w="329">
                  <a:moveTo>
                    <a:pt x="301" y="35"/>
                  </a:moveTo>
                  <a:cubicBezTo>
                    <a:pt x="27" y="35"/>
                    <a:pt x="27" y="35"/>
                    <a:pt x="27" y="35"/>
                  </a:cubicBezTo>
                  <a:cubicBezTo>
                    <a:pt x="12" y="35"/>
                    <a:pt x="0" y="22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7" y="0"/>
                    <a:pt x="329" y="1"/>
                    <a:pt x="329" y="4"/>
                  </a:cubicBezTo>
                  <a:cubicBezTo>
                    <a:pt x="329" y="7"/>
                    <a:pt x="329" y="7"/>
                    <a:pt x="329" y="7"/>
                  </a:cubicBezTo>
                  <a:cubicBezTo>
                    <a:pt x="329" y="22"/>
                    <a:pt x="316" y="35"/>
                    <a:pt x="301" y="35"/>
                  </a:cubicBezTo>
                  <a:close/>
                  <a:moveTo>
                    <a:pt x="8" y="8"/>
                  </a:moveTo>
                  <a:cubicBezTo>
                    <a:pt x="8" y="18"/>
                    <a:pt x="17" y="27"/>
                    <a:pt x="27" y="27"/>
                  </a:cubicBezTo>
                  <a:cubicBezTo>
                    <a:pt x="301" y="27"/>
                    <a:pt x="301" y="27"/>
                    <a:pt x="301" y="27"/>
                  </a:cubicBezTo>
                  <a:cubicBezTo>
                    <a:pt x="311" y="27"/>
                    <a:pt x="320" y="18"/>
                    <a:pt x="320" y="8"/>
                  </a:cubicBezTo>
                  <a:lnTo>
                    <a:pt x="8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3" name="Google Shape;7363;p206"/>
            <p:cNvSpPr/>
            <p:nvPr/>
          </p:nvSpPr>
          <p:spPr>
            <a:xfrm>
              <a:off x="14417675" y="2486025"/>
              <a:ext cx="109538" cy="111125"/>
            </a:xfrm>
            <a:custGeom>
              <a:rect b="b" l="l" r="r" t="t"/>
              <a:pathLst>
                <a:path extrusionOk="0" h="112" w="112">
                  <a:moveTo>
                    <a:pt x="56" y="112"/>
                  </a:moveTo>
                  <a:cubicBezTo>
                    <a:pt x="25" y="112"/>
                    <a:pt x="0" y="87"/>
                    <a:pt x="0" y="56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87" y="0"/>
                    <a:pt x="112" y="25"/>
                    <a:pt x="112" y="56"/>
                  </a:cubicBezTo>
                  <a:cubicBezTo>
                    <a:pt x="112" y="87"/>
                    <a:pt x="87" y="112"/>
                    <a:pt x="56" y="112"/>
                  </a:cubicBezTo>
                  <a:close/>
                  <a:moveTo>
                    <a:pt x="56" y="9"/>
                  </a:moveTo>
                  <a:cubicBezTo>
                    <a:pt x="30" y="9"/>
                    <a:pt x="9" y="30"/>
                    <a:pt x="9" y="56"/>
                  </a:cubicBezTo>
                  <a:cubicBezTo>
                    <a:pt x="9" y="82"/>
                    <a:pt x="30" y="104"/>
                    <a:pt x="56" y="104"/>
                  </a:cubicBezTo>
                  <a:cubicBezTo>
                    <a:pt x="82" y="104"/>
                    <a:pt x="104" y="82"/>
                    <a:pt x="104" y="56"/>
                  </a:cubicBezTo>
                  <a:cubicBezTo>
                    <a:pt x="104" y="30"/>
                    <a:pt x="82" y="9"/>
                    <a:pt x="56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4" name="Google Shape;7364;p206"/>
            <p:cNvSpPr/>
            <p:nvPr/>
          </p:nvSpPr>
          <p:spPr>
            <a:xfrm>
              <a:off x="14498638" y="2566988"/>
              <a:ext cx="58738" cy="58738"/>
            </a:xfrm>
            <a:custGeom>
              <a:rect b="b" l="l" r="r" t="t"/>
              <a:pathLst>
                <a:path extrusionOk="0" h="60" w="60">
                  <a:moveTo>
                    <a:pt x="47" y="60"/>
                  </a:moveTo>
                  <a:cubicBezTo>
                    <a:pt x="43" y="60"/>
                    <a:pt x="40" y="59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0"/>
                    <a:pt x="0" y="19"/>
                    <a:pt x="0" y="18"/>
                  </a:cubicBezTo>
                  <a:cubicBezTo>
                    <a:pt x="0" y="17"/>
                    <a:pt x="1" y="16"/>
                    <a:pt x="2" y="15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6" y="0"/>
                    <a:pt x="19" y="0"/>
                    <a:pt x="21" y="2"/>
                  </a:cubicBezTo>
                  <a:cubicBezTo>
                    <a:pt x="56" y="38"/>
                    <a:pt x="56" y="38"/>
                    <a:pt x="56" y="38"/>
                  </a:cubicBezTo>
                  <a:cubicBezTo>
                    <a:pt x="59" y="40"/>
                    <a:pt x="60" y="43"/>
                    <a:pt x="60" y="47"/>
                  </a:cubicBezTo>
                  <a:cubicBezTo>
                    <a:pt x="60" y="51"/>
                    <a:pt x="59" y="54"/>
                    <a:pt x="56" y="56"/>
                  </a:cubicBezTo>
                  <a:cubicBezTo>
                    <a:pt x="54" y="59"/>
                    <a:pt x="50" y="60"/>
                    <a:pt x="47" y="60"/>
                  </a:cubicBezTo>
                  <a:close/>
                  <a:moveTo>
                    <a:pt x="43" y="51"/>
                  </a:moveTo>
                  <a:cubicBezTo>
                    <a:pt x="45" y="53"/>
                    <a:pt x="49" y="53"/>
                    <a:pt x="51" y="51"/>
                  </a:cubicBezTo>
                  <a:cubicBezTo>
                    <a:pt x="52" y="50"/>
                    <a:pt x="52" y="48"/>
                    <a:pt x="52" y="47"/>
                  </a:cubicBezTo>
                  <a:cubicBezTo>
                    <a:pt x="52" y="46"/>
                    <a:pt x="52" y="44"/>
                    <a:pt x="51" y="43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0" y="18"/>
                    <a:pt x="10" y="18"/>
                    <a:pt x="10" y="18"/>
                  </a:cubicBezTo>
                  <a:lnTo>
                    <a:pt x="43" y="5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65" name="Google Shape;7365;p206"/>
          <p:cNvGrpSpPr/>
          <p:nvPr/>
        </p:nvGrpSpPr>
        <p:grpSpPr>
          <a:xfrm>
            <a:off x="504916" y="2548408"/>
            <a:ext cx="737716" cy="561388"/>
            <a:chOff x="13800138" y="3016250"/>
            <a:chExt cx="325438" cy="247651"/>
          </a:xfrm>
        </p:grpSpPr>
        <p:sp>
          <p:nvSpPr>
            <p:cNvPr id="7366" name="Google Shape;7366;p206"/>
            <p:cNvSpPr/>
            <p:nvPr/>
          </p:nvSpPr>
          <p:spPr>
            <a:xfrm>
              <a:off x="13800138" y="3081338"/>
              <a:ext cx="271463" cy="168275"/>
            </a:xfrm>
            <a:custGeom>
              <a:rect b="b" l="l" r="r" t="t"/>
              <a:pathLst>
                <a:path extrusionOk="0" h="172" w="277">
                  <a:moveTo>
                    <a:pt x="266" y="172"/>
                  </a:moveTo>
                  <a:cubicBezTo>
                    <a:pt x="12" y="172"/>
                    <a:pt x="12" y="172"/>
                    <a:pt x="12" y="172"/>
                  </a:cubicBezTo>
                  <a:cubicBezTo>
                    <a:pt x="6" y="172"/>
                    <a:pt x="0" y="167"/>
                    <a:pt x="0" y="16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73" y="0"/>
                    <a:pt x="273" y="0"/>
                    <a:pt x="273" y="0"/>
                  </a:cubicBezTo>
                  <a:cubicBezTo>
                    <a:pt x="275" y="0"/>
                    <a:pt x="277" y="2"/>
                    <a:pt x="277" y="4"/>
                  </a:cubicBezTo>
                  <a:cubicBezTo>
                    <a:pt x="277" y="40"/>
                    <a:pt x="277" y="40"/>
                    <a:pt x="277" y="40"/>
                  </a:cubicBezTo>
                  <a:cubicBezTo>
                    <a:pt x="277" y="42"/>
                    <a:pt x="275" y="44"/>
                    <a:pt x="273" y="44"/>
                  </a:cubicBezTo>
                  <a:cubicBezTo>
                    <a:pt x="271" y="44"/>
                    <a:pt x="269" y="42"/>
                    <a:pt x="269" y="40"/>
                  </a:cubicBezTo>
                  <a:cubicBezTo>
                    <a:pt x="269" y="9"/>
                    <a:pt x="269" y="9"/>
                    <a:pt x="269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60"/>
                    <a:pt x="9" y="160"/>
                    <a:pt x="9" y="160"/>
                  </a:cubicBezTo>
                  <a:cubicBezTo>
                    <a:pt x="9" y="162"/>
                    <a:pt x="10" y="163"/>
                    <a:pt x="12" y="163"/>
                  </a:cubicBezTo>
                  <a:cubicBezTo>
                    <a:pt x="266" y="163"/>
                    <a:pt x="266" y="163"/>
                    <a:pt x="266" y="163"/>
                  </a:cubicBezTo>
                  <a:cubicBezTo>
                    <a:pt x="268" y="163"/>
                    <a:pt x="269" y="162"/>
                    <a:pt x="269" y="160"/>
                  </a:cubicBezTo>
                  <a:cubicBezTo>
                    <a:pt x="269" y="133"/>
                    <a:pt x="269" y="133"/>
                    <a:pt x="269" y="133"/>
                  </a:cubicBezTo>
                  <a:cubicBezTo>
                    <a:pt x="269" y="131"/>
                    <a:pt x="271" y="129"/>
                    <a:pt x="273" y="129"/>
                  </a:cubicBezTo>
                  <a:cubicBezTo>
                    <a:pt x="275" y="129"/>
                    <a:pt x="277" y="131"/>
                    <a:pt x="277" y="133"/>
                  </a:cubicBezTo>
                  <a:cubicBezTo>
                    <a:pt x="277" y="160"/>
                    <a:pt x="277" y="160"/>
                    <a:pt x="277" y="160"/>
                  </a:cubicBezTo>
                  <a:cubicBezTo>
                    <a:pt x="277" y="167"/>
                    <a:pt x="272" y="172"/>
                    <a:pt x="266" y="1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7" name="Google Shape;7367;p206"/>
            <p:cNvSpPr/>
            <p:nvPr/>
          </p:nvSpPr>
          <p:spPr>
            <a:xfrm>
              <a:off x="13800138" y="3041650"/>
              <a:ext cx="271463" cy="47625"/>
            </a:xfrm>
            <a:custGeom>
              <a:rect b="b" l="l" r="r" t="t"/>
              <a:pathLst>
                <a:path extrusionOk="0" h="50" w="277">
                  <a:moveTo>
                    <a:pt x="273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0" y="48"/>
                    <a:pt x="0" y="4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6" y="0"/>
                    <a:pt x="48" y="2"/>
                    <a:pt x="48" y="4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48" y="17"/>
                    <a:pt x="53" y="22"/>
                    <a:pt x="59" y="22"/>
                  </a:cubicBezTo>
                  <a:cubicBezTo>
                    <a:pt x="64" y="22"/>
                    <a:pt x="69" y="17"/>
                    <a:pt x="69" y="11"/>
                  </a:cubicBezTo>
                  <a:cubicBezTo>
                    <a:pt x="69" y="4"/>
                    <a:pt x="69" y="4"/>
                    <a:pt x="69" y="4"/>
                  </a:cubicBezTo>
                  <a:cubicBezTo>
                    <a:pt x="69" y="2"/>
                    <a:pt x="71" y="0"/>
                    <a:pt x="73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7" y="0"/>
                    <a:pt x="209" y="2"/>
                    <a:pt x="209" y="4"/>
                  </a:cubicBezTo>
                  <a:cubicBezTo>
                    <a:pt x="209" y="11"/>
                    <a:pt x="209" y="11"/>
                    <a:pt x="209" y="11"/>
                  </a:cubicBezTo>
                  <a:cubicBezTo>
                    <a:pt x="209" y="17"/>
                    <a:pt x="213" y="22"/>
                    <a:pt x="219" y="22"/>
                  </a:cubicBezTo>
                  <a:cubicBezTo>
                    <a:pt x="225" y="22"/>
                    <a:pt x="230" y="17"/>
                    <a:pt x="230" y="11"/>
                  </a:cubicBezTo>
                  <a:cubicBezTo>
                    <a:pt x="230" y="4"/>
                    <a:pt x="230" y="4"/>
                    <a:pt x="230" y="4"/>
                  </a:cubicBezTo>
                  <a:cubicBezTo>
                    <a:pt x="230" y="2"/>
                    <a:pt x="231" y="0"/>
                    <a:pt x="234" y="0"/>
                  </a:cubicBezTo>
                  <a:cubicBezTo>
                    <a:pt x="266" y="0"/>
                    <a:pt x="266" y="0"/>
                    <a:pt x="266" y="0"/>
                  </a:cubicBezTo>
                  <a:cubicBezTo>
                    <a:pt x="272" y="0"/>
                    <a:pt x="277" y="5"/>
                    <a:pt x="277" y="11"/>
                  </a:cubicBezTo>
                  <a:cubicBezTo>
                    <a:pt x="277" y="45"/>
                    <a:pt x="277" y="45"/>
                    <a:pt x="277" y="45"/>
                  </a:cubicBezTo>
                  <a:cubicBezTo>
                    <a:pt x="277" y="48"/>
                    <a:pt x="275" y="50"/>
                    <a:pt x="273" y="50"/>
                  </a:cubicBezTo>
                  <a:close/>
                  <a:moveTo>
                    <a:pt x="9" y="41"/>
                  </a:moveTo>
                  <a:cubicBezTo>
                    <a:pt x="269" y="41"/>
                    <a:pt x="269" y="41"/>
                    <a:pt x="269" y="41"/>
                  </a:cubicBezTo>
                  <a:cubicBezTo>
                    <a:pt x="269" y="11"/>
                    <a:pt x="269" y="11"/>
                    <a:pt x="269" y="11"/>
                  </a:cubicBezTo>
                  <a:cubicBezTo>
                    <a:pt x="269" y="10"/>
                    <a:pt x="268" y="8"/>
                    <a:pt x="266" y="8"/>
                  </a:cubicBezTo>
                  <a:cubicBezTo>
                    <a:pt x="238" y="8"/>
                    <a:pt x="238" y="8"/>
                    <a:pt x="238" y="8"/>
                  </a:cubicBezTo>
                  <a:cubicBezTo>
                    <a:pt x="238" y="11"/>
                    <a:pt x="238" y="11"/>
                    <a:pt x="238" y="11"/>
                  </a:cubicBezTo>
                  <a:cubicBezTo>
                    <a:pt x="238" y="21"/>
                    <a:pt x="229" y="30"/>
                    <a:pt x="219" y="30"/>
                  </a:cubicBezTo>
                  <a:cubicBezTo>
                    <a:pt x="209" y="30"/>
                    <a:pt x="200" y="21"/>
                    <a:pt x="200" y="11"/>
                  </a:cubicBezTo>
                  <a:cubicBezTo>
                    <a:pt x="200" y="8"/>
                    <a:pt x="200" y="8"/>
                    <a:pt x="200" y="8"/>
                  </a:cubicBezTo>
                  <a:cubicBezTo>
                    <a:pt x="77" y="8"/>
                    <a:pt x="77" y="8"/>
                    <a:pt x="77" y="8"/>
                  </a:cubicBezTo>
                  <a:cubicBezTo>
                    <a:pt x="77" y="11"/>
                    <a:pt x="77" y="11"/>
                    <a:pt x="77" y="11"/>
                  </a:cubicBezTo>
                  <a:cubicBezTo>
                    <a:pt x="77" y="21"/>
                    <a:pt x="69" y="30"/>
                    <a:pt x="59" y="30"/>
                  </a:cubicBezTo>
                  <a:cubicBezTo>
                    <a:pt x="48" y="30"/>
                    <a:pt x="40" y="21"/>
                    <a:pt x="40" y="11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10" y="8"/>
                    <a:pt x="9" y="10"/>
                    <a:pt x="9" y="11"/>
                  </a:cubicBezTo>
                  <a:lnTo>
                    <a:pt x="9" y="4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8" name="Google Shape;7368;p206"/>
            <p:cNvSpPr/>
            <p:nvPr/>
          </p:nvSpPr>
          <p:spPr>
            <a:xfrm>
              <a:off x="13838238" y="3016250"/>
              <a:ext cx="36513" cy="53975"/>
            </a:xfrm>
            <a:custGeom>
              <a:rect b="b" l="l" r="r" t="t"/>
              <a:pathLst>
                <a:path extrusionOk="0" h="55" w="37">
                  <a:moveTo>
                    <a:pt x="19" y="55"/>
                  </a:moveTo>
                  <a:cubicBezTo>
                    <a:pt x="8" y="55"/>
                    <a:pt x="0" y="46"/>
                    <a:pt x="0" y="3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9" y="0"/>
                    <a:pt x="37" y="8"/>
                    <a:pt x="37" y="18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7" y="46"/>
                    <a:pt x="29" y="55"/>
                    <a:pt x="19" y="55"/>
                  </a:cubicBezTo>
                  <a:close/>
                  <a:moveTo>
                    <a:pt x="19" y="8"/>
                  </a:moveTo>
                  <a:cubicBezTo>
                    <a:pt x="13" y="8"/>
                    <a:pt x="8" y="13"/>
                    <a:pt x="8" y="18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42"/>
                    <a:pt x="13" y="47"/>
                    <a:pt x="19" y="47"/>
                  </a:cubicBezTo>
                  <a:cubicBezTo>
                    <a:pt x="24" y="47"/>
                    <a:pt x="29" y="42"/>
                    <a:pt x="29" y="36"/>
                  </a:cubicBezTo>
                  <a:cubicBezTo>
                    <a:pt x="29" y="18"/>
                    <a:pt x="29" y="18"/>
                    <a:pt x="29" y="18"/>
                  </a:cubicBezTo>
                  <a:cubicBezTo>
                    <a:pt x="29" y="13"/>
                    <a:pt x="24" y="8"/>
                    <a:pt x="1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9" name="Google Shape;7369;p206"/>
            <p:cNvSpPr/>
            <p:nvPr/>
          </p:nvSpPr>
          <p:spPr>
            <a:xfrm>
              <a:off x="13995400" y="3016250"/>
              <a:ext cx="36513" cy="53975"/>
            </a:xfrm>
            <a:custGeom>
              <a:rect b="b" l="l" r="r" t="t"/>
              <a:pathLst>
                <a:path extrusionOk="0" h="55" w="38">
                  <a:moveTo>
                    <a:pt x="19" y="55"/>
                  </a:moveTo>
                  <a:cubicBezTo>
                    <a:pt x="9" y="55"/>
                    <a:pt x="0" y="46"/>
                    <a:pt x="0" y="3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29" y="0"/>
                    <a:pt x="38" y="8"/>
                    <a:pt x="38" y="18"/>
                  </a:cubicBezTo>
                  <a:cubicBezTo>
                    <a:pt x="38" y="36"/>
                    <a:pt x="38" y="36"/>
                    <a:pt x="38" y="36"/>
                  </a:cubicBezTo>
                  <a:cubicBezTo>
                    <a:pt x="38" y="46"/>
                    <a:pt x="29" y="55"/>
                    <a:pt x="19" y="55"/>
                  </a:cubicBezTo>
                  <a:close/>
                  <a:moveTo>
                    <a:pt x="19" y="8"/>
                  </a:moveTo>
                  <a:cubicBezTo>
                    <a:pt x="13" y="8"/>
                    <a:pt x="9" y="13"/>
                    <a:pt x="9" y="18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42"/>
                    <a:pt x="13" y="47"/>
                    <a:pt x="19" y="47"/>
                  </a:cubicBezTo>
                  <a:cubicBezTo>
                    <a:pt x="25" y="47"/>
                    <a:pt x="30" y="42"/>
                    <a:pt x="30" y="36"/>
                  </a:cubicBezTo>
                  <a:cubicBezTo>
                    <a:pt x="30" y="18"/>
                    <a:pt x="30" y="18"/>
                    <a:pt x="30" y="18"/>
                  </a:cubicBezTo>
                  <a:cubicBezTo>
                    <a:pt x="30" y="13"/>
                    <a:pt x="25" y="8"/>
                    <a:pt x="1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0" name="Google Shape;7370;p206"/>
            <p:cNvSpPr/>
            <p:nvPr/>
          </p:nvSpPr>
          <p:spPr>
            <a:xfrm>
              <a:off x="13827125" y="3116263"/>
              <a:ext cx="39688" cy="39688"/>
            </a:xfrm>
            <a:custGeom>
              <a:rect b="b" l="l" r="r" t="t"/>
              <a:pathLst>
                <a:path extrusionOk="0" h="40" w="40">
                  <a:moveTo>
                    <a:pt x="35" y="40"/>
                  </a:moveTo>
                  <a:cubicBezTo>
                    <a:pt x="4" y="40"/>
                    <a:pt x="4" y="40"/>
                    <a:pt x="4" y="40"/>
                  </a:cubicBezTo>
                  <a:cubicBezTo>
                    <a:pt x="2" y="40"/>
                    <a:pt x="0" y="38"/>
                    <a:pt x="0" y="3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8" y="0"/>
                    <a:pt x="40" y="2"/>
                    <a:pt x="40" y="4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8"/>
                    <a:pt x="38" y="40"/>
                    <a:pt x="35" y="40"/>
                  </a:cubicBezTo>
                  <a:close/>
                  <a:moveTo>
                    <a:pt x="8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1" name="Google Shape;7371;p206"/>
            <p:cNvSpPr/>
            <p:nvPr/>
          </p:nvSpPr>
          <p:spPr>
            <a:xfrm>
              <a:off x="13885863" y="3116263"/>
              <a:ext cx="39688" cy="39688"/>
            </a:xfrm>
            <a:custGeom>
              <a:rect b="b" l="l" r="r" t="t"/>
              <a:pathLst>
                <a:path extrusionOk="0" h="40" w="40">
                  <a:moveTo>
                    <a:pt x="36" y="40"/>
                  </a:moveTo>
                  <a:cubicBezTo>
                    <a:pt x="4" y="40"/>
                    <a:pt x="4" y="40"/>
                    <a:pt x="4" y="40"/>
                  </a:cubicBezTo>
                  <a:cubicBezTo>
                    <a:pt x="2" y="40"/>
                    <a:pt x="0" y="38"/>
                    <a:pt x="0" y="3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8" y="0"/>
                    <a:pt x="40" y="2"/>
                    <a:pt x="40" y="4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8"/>
                    <a:pt x="38" y="40"/>
                    <a:pt x="36" y="40"/>
                  </a:cubicBezTo>
                  <a:close/>
                  <a:moveTo>
                    <a:pt x="8" y="31"/>
                  </a:moveTo>
                  <a:cubicBezTo>
                    <a:pt x="31" y="31"/>
                    <a:pt x="31" y="31"/>
                    <a:pt x="31" y="31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3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2" name="Google Shape;7372;p206"/>
            <p:cNvSpPr/>
            <p:nvPr/>
          </p:nvSpPr>
          <p:spPr>
            <a:xfrm>
              <a:off x="13946188" y="3116263"/>
              <a:ext cx="39688" cy="39688"/>
            </a:xfrm>
            <a:custGeom>
              <a:rect b="b" l="l" r="r" t="t"/>
              <a:pathLst>
                <a:path extrusionOk="0" h="40" w="40">
                  <a:moveTo>
                    <a:pt x="25" y="40"/>
                  </a:moveTo>
                  <a:cubicBezTo>
                    <a:pt x="4" y="40"/>
                    <a:pt x="4" y="40"/>
                    <a:pt x="4" y="40"/>
                  </a:cubicBezTo>
                  <a:cubicBezTo>
                    <a:pt x="2" y="40"/>
                    <a:pt x="0" y="38"/>
                    <a:pt x="0" y="3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8" y="0"/>
                    <a:pt x="40" y="2"/>
                    <a:pt x="40" y="4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40" y="17"/>
                    <a:pt x="38" y="19"/>
                    <a:pt x="36" y="19"/>
                  </a:cubicBezTo>
                  <a:cubicBezTo>
                    <a:pt x="33" y="19"/>
                    <a:pt x="32" y="17"/>
                    <a:pt x="32" y="15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31"/>
                    <a:pt x="8" y="31"/>
                    <a:pt x="8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8" y="31"/>
                    <a:pt x="29" y="33"/>
                    <a:pt x="29" y="36"/>
                  </a:cubicBezTo>
                  <a:cubicBezTo>
                    <a:pt x="29" y="38"/>
                    <a:pt x="28" y="40"/>
                    <a:pt x="25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3" name="Google Shape;7373;p206"/>
            <p:cNvSpPr/>
            <p:nvPr/>
          </p:nvSpPr>
          <p:spPr>
            <a:xfrm>
              <a:off x="13827125" y="3176588"/>
              <a:ext cx="39688" cy="39688"/>
            </a:xfrm>
            <a:custGeom>
              <a:rect b="b" l="l" r="r" t="t"/>
              <a:pathLst>
                <a:path extrusionOk="0" h="40" w="40">
                  <a:moveTo>
                    <a:pt x="35" y="40"/>
                  </a:moveTo>
                  <a:cubicBezTo>
                    <a:pt x="4" y="40"/>
                    <a:pt x="4" y="40"/>
                    <a:pt x="4" y="40"/>
                  </a:cubicBezTo>
                  <a:cubicBezTo>
                    <a:pt x="2" y="40"/>
                    <a:pt x="0" y="38"/>
                    <a:pt x="0" y="3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8" y="0"/>
                    <a:pt x="40" y="2"/>
                    <a:pt x="40" y="4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8"/>
                    <a:pt x="38" y="40"/>
                    <a:pt x="35" y="40"/>
                  </a:cubicBezTo>
                  <a:close/>
                  <a:moveTo>
                    <a:pt x="8" y="32"/>
                  </a:moveTo>
                  <a:cubicBezTo>
                    <a:pt x="31" y="32"/>
                    <a:pt x="31" y="32"/>
                    <a:pt x="31" y="32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4" name="Google Shape;7374;p206"/>
            <p:cNvSpPr/>
            <p:nvPr/>
          </p:nvSpPr>
          <p:spPr>
            <a:xfrm>
              <a:off x="13885863" y="3176588"/>
              <a:ext cx="39688" cy="39688"/>
            </a:xfrm>
            <a:custGeom>
              <a:rect b="b" l="l" r="r" t="t"/>
              <a:pathLst>
                <a:path extrusionOk="0" h="40" w="40">
                  <a:moveTo>
                    <a:pt x="36" y="40"/>
                  </a:moveTo>
                  <a:cubicBezTo>
                    <a:pt x="4" y="40"/>
                    <a:pt x="4" y="40"/>
                    <a:pt x="4" y="40"/>
                  </a:cubicBezTo>
                  <a:cubicBezTo>
                    <a:pt x="2" y="40"/>
                    <a:pt x="0" y="38"/>
                    <a:pt x="0" y="3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8" y="0"/>
                    <a:pt x="40" y="2"/>
                    <a:pt x="40" y="4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8"/>
                    <a:pt x="38" y="40"/>
                    <a:pt x="36" y="40"/>
                  </a:cubicBezTo>
                  <a:close/>
                  <a:moveTo>
                    <a:pt x="8" y="32"/>
                  </a:moveTo>
                  <a:cubicBezTo>
                    <a:pt x="31" y="32"/>
                    <a:pt x="31" y="32"/>
                    <a:pt x="31" y="32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5" name="Google Shape;7375;p206"/>
            <p:cNvSpPr/>
            <p:nvPr/>
          </p:nvSpPr>
          <p:spPr>
            <a:xfrm>
              <a:off x="13946188" y="3176588"/>
              <a:ext cx="39688" cy="39688"/>
            </a:xfrm>
            <a:custGeom>
              <a:rect b="b" l="l" r="r" t="t"/>
              <a:pathLst>
                <a:path extrusionOk="0" h="40" w="40">
                  <a:moveTo>
                    <a:pt x="36" y="40"/>
                  </a:moveTo>
                  <a:cubicBezTo>
                    <a:pt x="4" y="40"/>
                    <a:pt x="4" y="40"/>
                    <a:pt x="4" y="40"/>
                  </a:cubicBezTo>
                  <a:cubicBezTo>
                    <a:pt x="2" y="40"/>
                    <a:pt x="0" y="38"/>
                    <a:pt x="0" y="3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5" y="0"/>
                    <a:pt x="25" y="0"/>
                    <a:pt x="25" y="0"/>
                  </a:cubicBezTo>
                  <a:cubicBezTo>
                    <a:pt x="27" y="0"/>
                    <a:pt x="29" y="2"/>
                    <a:pt x="29" y="4"/>
                  </a:cubicBezTo>
                  <a:cubicBezTo>
                    <a:pt x="29" y="7"/>
                    <a:pt x="27" y="8"/>
                    <a:pt x="25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32"/>
                    <a:pt x="8" y="32"/>
                    <a:pt x="8" y="32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4"/>
                    <a:pt x="33" y="22"/>
                    <a:pt x="36" y="22"/>
                  </a:cubicBezTo>
                  <a:cubicBezTo>
                    <a:pt x="38" y="22"/>
                    <a:pt x="40" y="24"/>
                    <a:pt x="40" y="27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8"/>
                    <a:pt x="38" y="40"/>
                    <a:pt x="36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6" name="Google Shape;7376;p206"/>
            <p:cNvSpPr/>
            <p:nvPr/>
          </p:nvSpPr>
          <p:spPr>
            <a:xfrm>
              <a:off x="13965238" y="3103563"/>
              <a:ext cx="125413" cy="127000"/>
            </a:xfrm>
            <a:custGeom>
              <a:rect b="b" l="l" r="r" t="t"/>
              <a:pathLst>
                <a:path extrusionOk="0" h="129" w="128">
                  <a:moveTo>
                    <a:pt x="64" y="129"/>
                  </a:moveTo>
                  <a:cubicBezTo>
                    <a:pt x="29" y="129"/>
                    <a:pt x="0" y="100"/>
                    <a:pt x="0" y="65"/>
                  </a:cubicBezTo>
                  <a:cubicBezTo>
                    <a:pt x="0" y="29"/>
                    <a:pt x="29" y="0"/>
                    <a:pt x="64" y="0"/>
                  </a:cubicBezTo>
                  <a:cubicBezTo>
                    <a:pt x="99" y="0"/>
                    <a:pt x="128" y="29"/>
                    <a:pt x="128" y="65"/>
                  </a:cubicBezTo>
                  <a:cubicBezTo>
                    <a:pt x="128" y="100"/>
                    <a:pt x="99" y="129"/>
                    <a:pt x="64" y="129"/>
                  </a:cubicBezTo>
                  <a:close/>
                  <a:moveTo>
                    <a:pt x="64" y="9"/>
                  </a:moveTo>
                  <a:cubicBezTo>
                    <a:pt x="33" y="9"/>
                    <a:pt x="8" y="34"/>
                    <a:pt x="8" y="65"/>
                  </a:cubicBezTo>
                  <a:cubicBezTo>
                    <a:pt x="8" y="95"/>
                    <a:pt x="33" y="120"/>
                    <a:pt x="64" y="120"/>
                  </a:cubicBezTo>
                  <a:cubicBezTo>
                    <a:pt x="95" y="120"/>
                    <a:pt x="120" y="95"/>
                    <a:pt x="120" y="65"/>
                  </a:cubicBezTo>
                  <a:cubicBezTo>
                    <a:pt x="120" y="34"/>
                    <a:pt x="95" y="9"/>
                    <a:pt x="64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77" name="Google Shape;7377;p206"/>
            <p:cNvSpPr/>
            <p:nvPr/>
          </p:nvSpPr>
          <p:spPr>
            <a:xfrm>
              <a:off x="14060488" y="3198813"/>
              <a:ext cx="65088" cy="65088"/>
            </a:xfrm>
            <a:custGeom>
              <a:rect b="b" l="l" r="r" t="t"/>
              <a:pathLst>
                <a:path extrusionOk="0" h="67" w="67">
                  <a:moveTo>
                    <a:pt x="54" y="67"/>
                  </a:moveTo>
                  <a:cubicBezTo>
                    <a:pt x="50" y="67"/>
                    <a:pt x="47" y="65"/>
                    <a:pt x="44" y="63"/>
                  </a:cubicBezTo>
                  <a:cubicBezTo>
                    <a:pt x="44" y="63"/>
                    <a:pt x="44" y="63"/>
                    <a:pt x="44" y="63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1" y="19"/>
                    <a:pt x="0" y="18"/>
                    <a:pt x="0" y="17"/>
                  </a:cubicBezTo>
                  <a:cubicBezTo>
                    <a:pt x="0" y="16"/>
                    <a:pt x="1" y="15"/>
                    <a:pt x="2" y="14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6" y="0"/>
                    <a:pt x="19" y="0"/>
                    <a:pt x="20" y="1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6" y="47"/>
                    <a:pt x="67" y="50"/>
                    <a:pt x="67" y="53"/>
                  </a:cubicBezTo>
                  <a:cubicBezTo>
                    <a:pt x="67" y="57"/>
                    <a:pt x="66" y="60"/>
                    <a:pt x="63" y="63"/>
                  </a:cubicBezTo>
                  <a:cubicBezTo>
                    <a:pt x="61" y="65"/>
                    <a:pt x="57" y="67"/>
                    <a:pt x="54" y="67"/>
                  </a:cubicBezTo>
                  <a:close/>
                  <a:moveTo>
                    <a:pt x="50" y="57"/>
                  </a:moveTo>
                  <a:cubicBezTo>
                    <a:pt x="52" y="59"/>
                    <a:pt x="55" y="59"/>
                    <a:pt x="57" y="57"/>
                  </a:cubicBezTo>
                  <a:cubicBezTo>
                    <a:pt x="58" y="56"/>
                    <a:pt x="59" y="55"/>
                    <a:pt x="59" y="53"/>
                  </a:cubicBezTo>
                  <a:cubicBezTo>
                    <a:pt x="59" y="52"/>
                    <a:pt x="58" y="51"/>
                    <a:pt x="57" y="50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0" y="17"/>
                    <a:pt x="10" y="17"/>
                    <a:pt x="10" y="17"/>
                  </a:cubicBezTo>
                  <a:cubicBezTo>
                    <a:pt x="50" y="57"/>
                    <a:pt x="50" y="57"/>
                    <a:pt x="50" y="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78" name="Google Shape;7378;p206"/>
          <p:cNvGrpSpPr/>
          <p:nvPr/>
        </p:nvGrpSpPr>
        <p:grpSpPr>
          <a:xfrm>
            <a:off x="3207792" y="1246452"/>
            <a:ext cx="554188" cy="554188"/>
            <a:chOff x="13315950" y="2444750"/>
            <a:chExt cx="244476" cy="244475"/>
          </a:xfrm>
        </p:grpSpPr>
        <p:sp>
          <p:nvSpPr>
            <p:cNvPr id="7379" name="Google Shape;7379;p206"/>
            <p:cNvSpPr/>
            <p:nvPr/>
          </p:nvSpPr>
          <p:spPr>
            <a:xfrm>
              <a:off x="13315950" y="2444750"/>
              <a:ext cx="192088" cy="190500"/>
            </a:xfrm>
            <a:custGeom>
              <a:rect b="b" l="l" r="r" t="t"/>
              <a:pathLst>
                <a:path extrusionOk="0" h="195" w="195">
                  <a:moveTo>
                    <a:pt x="97" y="195"/>
                  </a:moveTo>
                  <a:cubicBezTo>
                    <a:pt x="43" y="195"/>
                    <a:pt x="0" y="151"/>
                    <a:pt x="0" y="97"/>
                  </a:cubicBezTo>
                  <a:cubicBezTo>
                    <a:pt x="0" y="44"/>
                    <a:pt x="43" y="0"/>
                    <a:pt x="97" y="0"/>
                  </a:cubicBezTo>
                  <a:cubicBezTo>
                    <a:pt x="151" y="0"/>
                    <a:pt x="195" y="44"/>
                    <a:pt x="195" y="97"/>
                  </a:cubicBezTo>
                  <a:cubicBezTo>
                    <a:pt x="195" y="151"/>
                    <a:pt x="151" y="195"/>
                    <a:pt x="97" y="195"/>
                  </a:cubicBezTo>
                  <a:close/>
                  <a:moveTo>
                    <a:pt x="97" y="8"/>
                  </a:moveTo>
                  <a:cubicBezTo>
                    <a:pt x="48" y="8"/>
                    <a:pt x="8" y="48"/>
                    <a:pt x="8" y="97"/>
                  </a:cubicBezTo>
                  <a:cubicBezTo>
                    <a:pt x="8" y="146"/>
                    <a:pt x="48" y="186"/>
                    <a:pt x="97" y="186"/>
                  </a:cubicBezTo>
                  <a:cubicBezTo>
                    <a:pt x="146" y="186"/>
                    <a:pt x="186" y="146"/>
                    <a:pt x="186" y="97"/>
                  </a:cubicBezTo>
                  <a:cubicBezTo>
                    <a:pt x="186" y="48"/>
                    <a:pt x="146" y="8"/>
                    <a:pt x="9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0" name="Google Shape;7380;p206"/>
            <p:cNvSpPr/>
            <p:nvPr/>
          </p:nvSpPr>
          <p:spPr>
            <a:xfrm>
              <a:off x="13463588" y="2590800"/>
              <a:ext cx="96838" cy="98425"/>
            </a:xfrm>
            <a:custGeom>
              <a:rect b="b" l="l" r="r" t="t"/>
              <a:pathLst>
                <a:path extrusionOk="0" h="99" w="99">
                  <a:moveTo>
                    <a:pt x="81" y="99"/>
                  </a:moveTo>
                  <a:cubicBezTo>
                    <a:pt x="76" y="99"/>
                    <a:pt x="71" y="97"/>
                    <a:pt x="68" y="94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68" y="94"/>
                    <a:pt x="68" y="94"/>
                    <a:pt x="68" y="94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5"/>
                    <a:pt x="0" y="23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3" y="0"/>
                    <a:pt x="25" y="0"/>
                    <a:pt x="27" y="1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97" y="72"/>
                    <a:pt x="99" y="76"/>
                    <a:pt x="99" y="81"/>
                  </a:cubicBezTo>
                  <a:cubicBezTo>
                    <a:pt x="99" y="86"/>
                    <a:pt x="97" y="90"/>
                    <a:pt x="94" y="94"/>
                  </a:cubicBezTo>
                  <a:cubicBezTo>
                    <a:pt x="90" y="97"/>
                    <a:pt x="86" y="99"/>
                    <a:pt x="81" y="99"/>
                  </a:cubicBezTo>
                  <a:close/>
                  <a:moveTo>
                    <a:pt x="10" y="24"/>
                  </a:moveTo>
                  <a:cubicBezTo>
                    <a:pt x="74" y="88"/>
                    <a:pt x="74" y="88"/>
                    <a:pt x="74" y="88"/>
                  </a:cubicBezTo>
                  <a:cubicBezTo>
                    <a:pt x="74" y="88"/>
                    <a:pt x="74" y="88"/>
                    <a:pt x="74" y="88"/>
                  </a:cubicBezTo>
                  <a:cubicBezTo>
                    <a:pt x="77" y="92"/>
                    <a:pt x="84" y="92"/>
                    <a:pt x="88" y="88"/>
                  </a:cubicBezTo>
                  <a:cubicBezTo>
                    <a:pt x="90" y="86"/>
                    <a:pt x="91" y="84"/>
                    <a:pt x="91" y="81"/>
                  </a:cubicBezTo>
                  <a:cubicBezTo>
                    <a:pt x="91" y="78"/>
                    <a:pt x="90" y="76"/>
                    <a:pt x="88" y="74"/>
                  </a:cubicBezTo>
                  <a:cubicBezTo>
                    <a:pt x="24" y="10"/>
                    <a:pt x="24" y="10"/>
                    <a:pt x="24" y="10"/>
                  </a:cubicBezTo>
                  <a:lnTo>
                    <a:pt x="10" y="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1" name="Google Shape;7381;p206"/>
            <p:cNvSpPr/>
            <p:nvPr/>
          </p:nvSpPr>
          <p:spPr>
            <a:xfrm>
              <a:off x="13408025" y="2492375"/>
              <a:ext cx="7938" cy="95250"/>
            </a:xfrm>
            <a:custGeom>
              <a:rect b="b" l="l" r="r" t="t"/>
              <a:pathLst>
                <a:path extrusionOk="0" h="97" w="8">
                  <a:moveTo>
                    <a:pt x="4" y="97"/>
                  </a:moveTo>
                  <a:cubicBezTo>
                    <a:pt x="2" y="97"/>
                    <a:pt x="0" y="95"/>
                    <a:pt x="0" y="9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92"/>
                    <a:pt x="8" y="92"/>
                    <a:pt x="8" y="92"/>
                  </a:cubicBezTo>
                  <a:cubicBezTo>
                    <a:pt x="8" y="95"/>
                    <a:pt x="6" y="97"/>
                    <a:pt x="4" y="9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2" name="Google Shape;7382;p206"/>
            <p:cNvSpPr/>
            <p:nvPr/>
          </p:nvSpPr>
          <p:spPr>
            <a:xfrm>
              <a:off x="13363575" y="2535238"/>
              <a:ext cx="95250" cy="7938"/>
            </a:xfrm>
            <a:custGeom>
              <a:rect b="b" l="l" r="r" t="t"/>
              <a:pathLst>
                <a:path extrusionOk="0" h="8" w="96">
                  <a:moveTo>
                    <a:pt x="9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2" y="0"/>
                    <a:pt x="92" y="0"/>
                    <a:pt x="92" y="0"/>
                  </a:cubicBezTo>
                  <a:cubicBezTo>
                    <a:pt x="95" y="0"/>
                    <a:pt x="96" y="2"/>
                    <a:pt x="96" y="4"/>
                  </a:cubicBezTo>
                  <a:cubicBezTo>
                    <a:pt x="96" y="7"/>
                    <a:pt x="95" y="8"/>
                    <a:pt x="9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83" name="Google Shape;7383;p206"/>
          <p:cNvGrpSpPr/>
          <p:nvPr/>
        </p:nvGrpSpPr>
        <p:grpSpPr>
          <a:xfrm>
            <a:off x="4511549" y="1244655"/>
            <a:ext cx="557786" cy="557780"/>
            <a:chOff x="13839825" y="2443163"/>
            <a:chExt cx="246063" cy="246062"/>
          </a:xfrm>
        </p:grpSpPr>
        <p:sp>
          <p:nvSpPr>
            <p:cNvPr id="7384" name="Google Shape;7384;p206"/>
            <p:cNvSpPr/>
            <p:nvPr/>
          </p:nvSpPr>
          <p:spPr>
            <a:xfrm>
              <a:off x="13839825" y="2443163"/>
              <a:ext cx="192088" cy="192088"/>
            </a:xfrm>
            <a:custGeom>
              <a:rect b="b" l="l" r="r" t="t"/>
              <a:pathLst>
                <a:path extrusionOk="0" h="195" w="195">
                  <a:moveTo>
                    <a:pt x="97" y="195"/>
                  </a:moveTo>
                  <a:cubicBezTo>
                    <a:pt x="44" y="195"/>
                    <a:pt x="0" y="152"/>
                    <a:pt x="0" y="98"/>
                  </a:cubicBezTo>
                  <a:cubicBezTo>
                    <a:pt x="0" y="44"/>
                    <a:pt x="44" y="0"/>
                    <a:pt x="97" y="0"/>
                  </a:cubicBezTo>
                  <a:cubicBezTo>
                    <a:pt x="151" y="0"/>
                    <a:pt x="195" y="44"/>
                    <a:pt x="195" y="98"/>
                  </a:cubicBezTo>
                  <a:cubicBezTo>
                    <a:pt x="195" y="152"/>
                    <a:pt x="151" y="195"/>
                    <a:pt x="97" y="195"/>
                  </a:cubicBezTo>
                  <a:close/>
                  <a:moveTo>
                    <a:pt x="97" y="9"/>
                  </a:moveTo>
                  <a:cubicBezTo>
                    <a:pt x="48" y="9"/>
                    <a:pt x="8" y="49"/>
                    <a:pt x="8" y="98"/>
                  </a:cubicBezTo>
                  <a:cubicBezTo>
                    <a:pt x="8" y="147"/>
                    <a:pt x="48" y="187"/>
                    <a:pt x="97" y="187"/>
                  </a:cubicBezTo>
                  <a:cubicBezTo>
                    <a:pt x="147" y="187"/>
                    <a:pt x="187" y="147"/>
                    <a:pt x="187" y="98"/>
                  </a:cubicBezTo>
                  <a:cubicBezTo>
                    <a:pt x="187" y="49"/>
                    <a:pt x="147" y="9"/>
                    <a:pt x="97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5" name="Google Shape;7385;p206"/>
            <p:cNvSpPr/>
            <p:nvPr/>
          </p:nvSpPr>
          <p:spPr>
            <a:xfrm>
              <a:off x="13987463" y="2590800"/>
              <a:ext cx="98425" cy="98425"/>
            </a:xfrm>
            <a:custGeom>
              <a:rect b="b" l="l" r="r" t="t"/>
              <a:pathLst>
                <a:path extrusionOk="0" h="101" w="101">
                  <a:moveTo>
                    <a:pt x="81" y="101"/>
                  </a:moveTo>
                  <a:cubicBezTo>
                    <a:pt x="77" y="101"/>
                    <a:pt x="73" y="99"/>
                    <a:pt x="70" y="96"/>
                  </a:cubicBezTo>
                  <a:cubicBezTo>
                    <a:pt x="70" y="96"/>
                    <a:pt x="70" y="96"/>
                    <a:pt x="70" y="96"/>
                  </a:cubicBezTo>
                  <a:cubicBezTo>
                    <a:pt x="2" y="28"/>
                    <a:pt x="2" y="28"/>
                    <a:pt x="2" y="28"/>
                  </a:cubicBezTo>
                  <a:cubicBezTo>
                    <a:pt x="1" y="27"/>
                    <a:pt x="0" y="26"/>
                    <a:pt x="0" y="25"/>
                  </a:cubicBezTo>
                  <a:cubicBezTo>
                    <a:pt x="0" y="24"/>
                    <a:pt x="1" y="23"/>
                    <a:pt x="2" y="2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0"/>
                    <a:pt x="26" y="0"/>
                    <a:pt x="27" y="2"/>
                  </a:cubicBezTo>
                  <a:cubicBezTo>
                    <a:pt x="94" y="69"/>
                    <a:pt x="94" y="69"/>
                    <a:pt x="94" y="69"/>
                  </a:cubicBezTo>
                  <a:cubicBezTo>
                    <a:pt x="101" y="76"/>
                    <a:pt x="101" y="87"/>
                    <a:pt x="94" y="94"/>
                  </a:cubicBezTo>
                  <a:cubicBezTo>
                    <a:pt x="93" y="96"/>
                    <a:pt x="93" y="96"/>
                    <a:pt x="93" y="96"/>
                  </a:cubicBezTo>
                  <a:cubicBezTo>
                    <a:pt x="90" y="99"/>
                    <a:pt x="85" y="101"/>
                    <a:pt x="81" y="101"/>
                  </a:cubicBezTo>
                  <a:close/>
                  <a:moveTo>
                    <a:pt x="10" y="25"/>
                  </a:moveTo>
                  <a:cubicBezTo>
                    <a:pt x="76" y="90"/>
                    <a:pt x="76" y="90"/>
                    <a:pt x="76" y="90"/>
                  </a:cubicBezTo>
                  <a:cubicBezTo>
                    <a:pt x="76" y="90"/>
                    <a:pt x="76" y="90"/>
                    <a:pt x="76" y="90"/>
                  </a:cubicBezTo>
                  <a:cubicBezTo>
                    <a:pt x="79" y="93"/>
                    <a:pt x="84" y="93"/>
                    <a:pt x="87" y="90"/>
                  </a:cubicBezTo>
                  <a:cubicBezTo>
                    <a:pt x="88" y="89"/>
                    <a:pt x="88" y="89"/>
                    <a:pt x="88" y="89"/>
                  </a:cubicBezTo>
                  <a:cubicBezTo>
                    <a:pt x="92" y="85"/>
                    <a:pt x="92" y="78"/>
                    <a:pt x="88" y="75"/>
                  </a:cubicBezTo>
                  <a:cubicBezTo>
                    <a:pt x="24" y="11"/>
                    <a:pt x="24" y="11"/>
                    <a:pt x="24" y="11"/>
                  </a:cubicBezTo>
                  <a:lnTo>
                    <a:pt x="10" y="2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6" name="Google Shape;7386;p206"/>
            <p:cNvSpPr/>
            <p:nvPr/>
          </p:nvSpPr>
          <p:spPr>
            <a:xfrm>
              <a:off x="13889038" y="2535238"/>
              <a:ext cx="95250" cy="7938"/>
            </a:xfrm>
            <a:custGeom>
              <a:rect b="b" l="l" r="r" t="t"/>
              <a:pathLst>
                <a:path extrusionOk="0" h="8" w="97">
                  <a:moveTo>
                    <a:pt x="93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7" y="2"/>
                    <a:pt x="97" y="4"/>
                  </a:cubicBezTo>
                  <a:cubicBezTo>
                    <a:pt x="97" y="6"/>
                    <a:pt x="95" y="8"/>
                    <a:pt x="9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87" name="Google Shape;7387;p206"/>
          <p:cNvGrpSpPr/>
          <p:nvPr/>
        </p:nvGrpSpPr>
        <p:grpSpPr>
          <a:xfrm>
            <a:off x="7070483" y="2614983"/>
            <a:ext cx="662144" cy="428238"/>
            <a:chOff x="13292138" y="3619500"/>
            <a:chExt cx="292100" cy="188913"/>
          </a:xfrm>
        </p:grpSpPr>
        <p:sp>
          <p:nvSpPr>
            <p:cNvPr id="7388" name="Google Shape;7388;p206"/>
            <p:cNvSpPr/>
            <p:nvPr/>
          </p:nvSpPr>
          <p:spPr>
            <a:xfrm>
              <a:off x="13415963" y="3649663"/>
              <a:ext cx="44450" cy="46038"/>
            </a:xfrm>
            <a:custGeom>
              <a:rect b="b" l="l" r="r" t="t"/>
              <a:pathLst>
                <a:path extrusionOk="0" h="46" w="46">
                  <a:moveTo>
                    <a:pt x="23" y="46"/>
                  </a:moveTo>
                  <a:cubicBezTo>
                    <a:pt x="11" y="46"/>
                    <a:pt x="0" y="36"/>
                    <a:pt x="0" y="23"/>
                  </a:cubicBezTo>
                  <a:cubicBezTo>
                    <a:pt x="0" y="10"/>
                    <a:pt x="11" y="0"/>
                    <a:pt x="23" y="0"/>
                  </a:cubicBezTo>
                  <a:cubicBezTo>
                    <a:pt x="36" y="0"/>
                    <a:pt x="46" y="10"/>
                    <a:pt x="46" y="23"/>
                  </a:cubicBezTo>
                  <a:cubicBezTo>
                    <a:pt x="46" y="36"/>
                    <a:pt x="36" y="46"/>
                    <a:pt x="23" y="46"/>
                  </a:cubicBezTo>
                  <a:close/>
                  <a:moveTo>
                    <a:pt x="23" y="8"/>
                  </a:moveTo>
                  <a:cubicBezTo>
                    <a:pt x="15" y="8"/>
                    <a:pt x="8" y="15"/>
                    <a:pt x="8" y="23"/>
                  </a:cubicBezTo>
                  <a:cubicBezTo>
                    <a:pt x="8" y="31"/>
                    <a:pt x="15" y="38"/>
                    <a:pt x="23" y="38"/>
                  </a:cubicBezTo>
                  <a:cubicBezTo>
                    <a:pt x="32" y="38"/>
                    <a:pt x="38" y="31"/>
                    <a:pt x="38" y="23"/>
                  </a:cubicBezTo>
                  <a:cubicBezTo>
                    <a:pt x="38" y="15"/>
                    <a:pt x="32" y="8"/>
                    <a:pt x="2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89" name="Google Shape;7389;p206"/>
            <p:cNvSpPr/>
            <p:nvPr/>
          </p:nvSpPr>
          <p:spPr>
            <a:xfrm>
              <a:off x="13382625" y="3749675"/>
              <a:ext cx="111125" cy="58738"/>
            </a:xfrm>
            <a:custGeom>
              <a:rect b="b" l="l" r="r" t="t"/>
              <a:pathLst>
                <a:path extrusionOk="0" h="59" w="114">
                  <a:moveTo>
                    <a:pt x="74" y="59"/>
                  </a:moveTo>
                  <a:cubicBezTo>
                    <a:pt x="40" y="59"/>
                    <a:pt x="40" y="59"/>
                    <a:pt x="40" y="59"/>
                  </a:cubicBezTo>
                  <a:cubicBezTo>
                    <a:pt x="35" y="59"/>
                    <a:pt x="31" y="57"/>
                    <a:pt x="28" y="54"/>
                  </a:cubicBezTo>
                  <a:cubicBezTo>
                    <a:pt x="25" y="56"/>
                    <a:pt x="22" y="58"/>
                    <a:pt x="18" y="59"/>
                  </a:cubicBezTo>
                  <a:cubicBezTo>
                    <a:pt x="12" y="59"/>
                    <a:pt x="6" y="56"/>
                    <a:pt x="3" y="51"/>
                  </a:cubicBezTo>
                  <a:cubicBezTo>
                    <a:pt x="1" y="49"/>
                    <a:pt x="0" y="46"/>
                    <a:pt x="0" y="43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2"/>
                    <a:pt x="2" y="10"/>
                    <a:pt x="4" y="10"/>
                  </a:cubicBezTo>
                  <a:cubicBezTo>
                    <a:pt x="7" y="10"/>
                    <a:pt x="9" y="12"/>
                    <a:pt x="9" y="15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4"/>
                    <a:pt x="9" y="45"/>
                    <a:pt x="10" y="47"/>
                  </a:cubicBezTo>
                  <a:cubicBezTo>
                    <a:pt x="11" y="49"/>
                    <a:pt x="14" y="51"/>
                    <a:pt x="17" y="50"/>
                  </a:cubicBezTo>
                  <a:cubicBezTo>
                    <a:pt x="21" y="50"/>
                    <a:pt x="24" y="46"/>
                    <a:pt x="24" y="42"/>
                  </a:cubicBezTo>
                  <a:cubicBezTo>
                    <a:pt x="24" y="40"/>
                    <a:pt x="26" y="38"/>
                    <a:pt x="28" y="38"/>
                  </a:cubicBezTo>
                  <a:cubicBezTo>
                    <a:pt x="30" y="38"/>
                    <a:pt x="32" y="40"/>
                    <a:pt x="32" y="42"/>
                  </a:cubicBezTo>
                  <a:cubicBezTo>
                    <a:pt x="32" y="43"/>
                    <a:pt x="32" y="43"/>
                    <a:pt x="32" y="43"/>
                  </a:cubicBezTo>
                  <a:cubicBezTo>
                    <a:pt x="32" y="48"/>
                    <a:pt x="36" y="51"/>
                    <a:pt x="40" y="51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79" y="51"/>
                    <a:pt x="83" y="48"/>
                    <a:pt x="83" y="43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0"/>
                    <a:pt x="84" y="38"/>
                    <a:pt x="87" y="38"/>
                  </a:cubicBezTo>
                  <a:cubicBezTo>
                    <a:pt x="87" y="38"/>
                    <a:pt x="87" y="38"/>
                    <a:pt x="87" y="38"/>
                  </a:cubicBezTo>
                  <a:cubicBezTo>
                    <a:pt x="89" y="38"/>
                    <a:pt x="91" y="40"/>
                    <a:pt x="91" y="42"/>
                  </a:cubicBezTo>
                  <a:cubicBezTo>
                    <a:pt x="91" y="46"/>
                    <a:pt x="94" y="50"/>
                    <a:pt x="98" y="50"/>
                  </a:cubicBezTo>
                  <a:cubicBezTo>
                    <a:pt x="101" y="51"/>
                    <a:pt x="103" y="49"/>
                    <a:pt x="105" y="47"/>
                  </a:cubicBezTo>
                  <a:cubicBezTo>
                    <a:pt x="106" y="46"/>
                    <a:pt x="106" y="44"/>
                    <a:pt x="106" y="43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6" y="1"/>
                    <a:pt x="108" y="0"/>
                    <a:pt x="110" y="0"/>
                  </a:cubicBezTo>
                  <a:cubicBezTo>
                    <a:pt x="112" y="0"/>
                    <a:pt x="114" y="1"/>
                    <a:pt x="114" y="4"/>
                  </a:cubicBezTo>
                  <a:cubicBezTo>
                    <a:pt x="114" y="43"/>
                    <a:pt x="114" y="43"/>
                    <a:pt x="114" y="43"/>
                  </a:cubicBezTo>
                  <a:cubicBezTo>
                    <a:pt x="114" y="46"/>
                    <a:pt x="113" y="49"/>
                    <a:pt x="112" y="51"/>
                  </a:cubicBezTo>
                  <a:cubicBezTo>
                    <a:pt x="109" y="56"/>
                    <a:pt x="103" y="59"/>
                    <a:pt x="97" y="59"/>
                  </a:cubicBezTo>
                  <a:cubicBezTo>
                    <a:pt x="93" y="58"/>
                    <a:pt x="90" y="56"/>
                    <a:pt x="87" y="54"/>
                  </a:cubicBezTo>
                  <a:cubicBezTo>
                    <a:pt x="84" y="57"/>
                    <a:pt x="79" y="59"/>
                    <a:pt x="74" y="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0" name="Google Shape;7390;p206"/>
            <p:cNvSpPr/>
            <p:nvPr/>
          </p:nvSpPr>
          <p:spPr>
            <a:xfrm>
              <a:off x="13395325" y="3702050"/>
              <a:ext cx="85725" cy="15875"/>
            </a:xfrm>
            <a:custGeom>
              <a:rect b="b" l="l" r="r" t="t"/>
              <a:pathLst>
                <a:path extrusionOk="0" h="16" w="87">
                  <a:moveTo>
                    <a:pt x="83" y="16"/>
                  </a:moveTo>
                  <a:cubicBezTo>
                    <a:pt x="81" y="16"/>
                    <a:pt x="79" y="14"/>
                    <a:pt x="79" y="12"/>
                  </a:cubicBezTo>
                  <a:cubicBezTo>
                    <a:pt x="79" y="11"/>
                    <a:pt x="75" y="9"/>
                    <a:pt x="72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1" y="9"/>
                    <a:pt x="8" y="11"/>
                    <a:pt x="8" y="12"/>
                  </a:cubicBezTo>
                  <a:cubicBezTo>
                    <a:pt x="8" y="14"/>
                    <a:pt x="6" y="16"/>
                    <a:pt x="4" y="16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5"/>
                    <a:pt x="8" y="0"/>
                    <a:pt x="15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9" y="0"/>
                    <a:pt x="87" y="5"/>
                    <a:pt x="87" y="12"/>
                  </a:cubicBezTo>
                  <a:cubicBezTo>
                    <a:pt x="87" y="14"/>
                    <a:pt x="85" y="16"/>
                    <a:pt x="83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1" name="Google Shape;7391;p206"/>
            <p:cNvSpPr/>
            <p:nvPr/>
          </p:nvSpPr>
          <p:spPr>
            <a:xfrm>
              <a:off x="13404850" y="3740150"/>
              <a:ext cx="7938" cy="53975"/>
            </a:xfrm>
            <a:custGeom>
              <a:rect b="b" l="l" r="r" t="t"/>
              <a:pathLst>
                <a:path extrusionOk="0" h="55" w="8">
                  <a:moveTo>
                    <a:pt x="4" y="55"/>
                  </a:moveTo>
                  <a:cubicBezTo>
                    <a:pt x="2" y="55"/>
                    <a:pt x="0" y="53"/>
                    <a:pt x="0" y="5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51"/>
                    <a:pt x="8" y="51"/>
                    <a:pt x="8" y="51"/>
                  </a:cubicBezTo>
                  <a:cubicBezTo>
                    <a:pt x="8" y="53"/>
                    <a:pt x="6" y="55"/>
                    <a:pt x="4" y="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2" name="Google Shape;7392;p206"/>
            <p:cNvSpPr/>
            <p:nvPr/>
          </p:nvSpPr>
          <p:spPr>
            <a:xfrm>
              <a:off x="13463588" y="3743325"/>
              <a:ext cx="7938" cy="50800"/>
            </a:xfrm>
            <a:custGeom>
              <a:rect b="b" l="l" r="r" t="t"/>
              <a:pathLst>
                <a:path extrusionOk="0" h="52" w="8">
                  <a:moveTo>
                    <a:pt x="4" y="52"/>
                  </a:moveTo>
                  <a:cubicBezTo>
                    <a:pt x="1" y="52"/>
                    <a:pt x="0" y="50"/>
                    <a:pt x="0" y="4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50"/>
                    <a:pt x="6" y="52"/>
                    <a:pt x="4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3" name="Google Shape;7393;p206"/>
            <p:cNvSpPr/>
            <p:nvPr/>
          </p:nvSpPr>
          <p:spPr>
            <a:xfrm>
              <a:off x="13320713" y="3683000"/>
              <a:ext cx="41275" cy="41275"/>
            </a:xfrm>
            <a:custGeom>
              <a:rect b="b" l="l" r="r" t="t"/>
              <a:pathLst>
                <a:path extrusionOk="0" h="43" w="43">
                  <a:moveTo>
                    <a:pt x="22" y="43"/>
                  </a:moveTo>
                  <a:cubicBezTo>
                    <a:pt x="10" y="43"/>
                    <a:pt x="0" y="33"/>
                    <a:pt x="0" y="21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33" y="0"/>
                    <a:pt x="43" y="10"/>
                    <a:pt x="43" y="21"/>
                  </a:cubicBezTo>
                  <a:cubicBezTo>
                    <a:pt x="43" y="33"/>
                    <a:pt x="33" y="43"/>
                    <a:pt x="22" y="43"/>
                  </a:cubicBezTo>
                  <a:close/>
                  <a:moveTo>
                    <a:pt x="22" y="8"/>
                  </a:moveTo>
                  <a:cubicBezTo>
                    <a:pt x="14" y="8"/>
                    <a:pt x="9" y="14"/>
                    <a:pt x="9" y="21"/>
                  </a:cubicBezTo>
                  <a:cubicBezTo>
                    <a:pt x="9" y="29"/>
                    <a:pt x="14" y="34"/>
                    <a:pt x="22" y="34"/>
                  </a:cubicBezTo>
                  <a:cubicBezTo>
                    <a:pt x="29" y="34"/>
                    <a:pt x="35" y="29"/>
                    <a:pt x="35" y="21"/>
                  </a:cubicBezTo>
                  <a:cubicBezTo>
                    <a:pt x="35" y="14"/>
                    <a:pt x="29" y="8"/>
                    <a:pt x="2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4" name="Google Shape;7394;p206"/>
            <p:cNvSpPr/>
            <p:nvPr/>
          </p:nvSpPr>
          <p:spPr>
            <a:xfrm>
              <a:off x="13292138" y="3729038"/>
              <a:ext cx="98425" cy="79375"/>
            </a:xfrm>
            <a:custGeom>
              <a:rect b="b" l="l" r="r" t="t"/>
              <a:pathLst>
                <a:path extrusionOk="0" h="80" w="100">
                  <a:moveTo>
                    <a:pt x="83" y="80"/>
                  </a:moveTo>
                  <a:cubicBezTo>
                    <a:pt x="16" y="80"/>
                    <a:pt x="16" y="80"/>
                    <a:pt x="16" y="80"/>
                  </a:cubicBezTo>
                  <a:cubicBezTo>
                    <a:pt x="7" y="80"/>
                    <a:pt x="0" y="73"/>
                    <a:pt x="0" y="64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22"/>
                    <a:pt x="0" y="19"/>
                    <a:pt x="1" y="17"/>
                  </a:cubicBezTo>
                  <a:cubicBezTo>
                    <a:pt x="5" y="7"/>
                    <a:pt x="14" y="0"/>
                    <a:pt x="24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85" y="0"/>
                    <a:pt x="95" y="7"/>
                    <a:pt x="98" y="17"/>
                  </a:cubicBezTo>
                  <a:cubicBezTo>
                    <a:pt x="99" y="19"/>
                    <a:pt x="100" y="22"/>
                    <a:pt x="100" y="25"/>
                  </a:cubicBezTo>
                  <a:cubicBezTo>
                    <a:pt x="100" y="64"/>
                    <a:pt x="100" y="64"/>
                    <a:pt x="100" y="64"/>
                  </a:cubicBezTo>
                  <a:cubicBezTo>
                    <a:pt x="100" y="73"/>
                    <a:pt x="92" y="80"/>
                    <a:pt x="83" y="80"/>
                  </a:cubicBezTo>
                  <a:close/>
                  <a:moveTo>
                    <a:pt x="24" y="9"/>
                  </a:moveTo>
                  <a:cubicBezTo>
                    <a:pt x="17" y="9"/>
                    <a:pt x="11" y="13"/>
                    <a:pt x="9" y="19"/>
                  </a:cubicBezTo>
                  <a:cubicBezTo>
                    <a:pt x="8" y="21"/>
                    <a:pt x="8" y="23"/>
                    <a:pt x="8" y="25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9"/>
                    <a:pt x="12" y="72"/>
                    <a:pt x="16" y="72"/>
                  </a:cubicBezTo>
                  <a:cubicBezTo>
                    <a:pt x="83" y="72"/>
                    <a:pt x="83" y="72"/>
                    <a:pt x="83" y="72"/>
                  </a:cubicBezTo>
                  <a:cubicBezTo>
                    <a:pt x="88" y="72"/>
                    <a:pt x="91" y="69"/>
                    <a:pt x="91" y="64"/>
                  </a:cubicBezTo>
                  <a:cubicBezTo>
                    <a:pt x="91" y="25"/>
                    <a:pt x="91" y="25"/>
                    <a:pt x="91" y="25"/>
                  </a:cubicBezTo>
                  <a:cubicBezTo>
                    <a:pt x="91" y="23"/>
                    <a:pt x="91" y="21"/>
                    <a:pt x="90" y="19"/>
                  </a:cubicBezTo>
                  <a:cubicBezTo>
                    <a:pt x="88" y="13"/>
                    <a:pt x="82" y="9"/>
                    <a:pt x="75" y="9"/>
                  </a:cubicBezTo>
                  <a:lnTo>
                    <a:pt x="24" y="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5" name="Google Shape;7395;p206"/>
            <p:cNvSpPr/>
            <p:nvPr/>
          </p:nvSpPr>
          <p:spPr>
            <a:xfrm>
              <a:off x="13312775" y="3760788"/>
              <a:ext cx="7938" cy="47625"/>
            </a:xfrm>
            <a:custGeom>
              <a:rect b="b" l="l" r="r" t="t"/>
              <a:pathLst>
                <a:path extrusionOk="0" h="48" w="8">
                  <a:moveTo>
                    <a:pt x="4" y="48"/>
                  </a:moveTo>
                  <a:cubicBezTo>
                    <a:pt x="2" y="48"/>
                    <a:pt x="0" y="46"/>
                    <a:pt x="0" y="4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6"/>
                    <a:pt x="6" y="48"/>
                    <a:pt x="4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6" name="Google Shape;7396;p206"/>
            <p:cNvSpPr/>
            <p:nvPr/>
          </p:nvSpPr>
          <p:spPr>
            <a:xfrm>
              <a:off x="13361988" y="3760788"/>
              <a:ext cx="7938" cy="47625"/>
            </a:xfrm>
            <a:custGeom>
              <a:rect b="b" l="l" r="r" t="t"/>
              <a:pathLst>
                <a:path extrusionOk="0" h="48" w="8">
                  <a:moveTo>
                    <a:pt x="4" y="48"/>
                  </a:moveTo>
                  <a:cubicBezTo>
                    <a:pt x="2" y="48"/>
                    <a:pt x="0" y="46"/>
                    <a:pt x="0" y="4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43"/>
                    <a:pt x="8" y="43"/>
                    <a:pt x="8" y="43"/>
                  </a:cubicBezTo>
                  <a:cubicBezTo>
                    <a:pt x="8" y="46"/>
                    <a:pt x="6" y="48"/>
                    <a:pt x="4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7" name="Google Shape;7397;p206"/>
            <p:cNvSpPr/>
            <p:nvPr/>
          </p:nvSpPr>
          <p:spPr>
            <a:xfrm>
              <a:off x="13514388" y="3683000"/>
              <a:ext cx="41275" cy="41275"/>
            </a:xfrm>
            <a:custGeom>
              <a:rect b="b" l="l" r="r" t="t"/>
              <a:pathLst>
                <a:path extrusionOk="0" h="43" w="42">
                  <a:moveTo>
                    <a:pt x="21" y="43"/>
                  </a:moveTo>
                  <a:cubicBezTo>
                    <a:pt x="9" y="43"/>
                    <a:pt x="0" y="33"/>
                    <a:pt x="0" y="21"/>
                  </a:cubicBezTo>
                  <a:cubicBezTo>
                    <a:pt x="0" y="10"/>
                    <a:pt x="9" y="0"/>
                    <a:pt x="21" y="0"/>
                  </a:cubicBezTo>
                  <a:cubicBezTo>
                    <a:pt x="33" y="0"/>
                    <a:pt x="42" y="10"/>
                    <a:pt x="42" y="21"/>
                  </a:cubicBezTo>
                  <a:cubicBezTo>
                    <a:pt x="42" y="33"/>
                    <a:pt x="33" y="43"/>
                    <a:pt x="21" y="43"/>
                  </a:cubicBezTo>
                  <a:close/>
                  <a:moveTo>
                    <a:pt x="21" y="8"/>
                  </a:moveTo>
                  <a:cubicBezTo>
                    <a:pt x="14" y="8"/>
                    <a:pt x="8" y="14"/>
                    <a:pt x="8" y="21"/>
                  </a:cubicBezTo>
                  <a:cubicBezTo>
                    <a:pt x="8" y="29"/>
                    <a:pt x="14" y="34"/>
                    <a:pt x="21" y="34"/>
                  </a:cubicBezTo>
                  <a:cubicBezTo>
                    <a:pt x="28" y="34"/>
                    <a:pt x="34" y="29"/>
                    <a:pt x="34" y="21"/>
                  </a:cubicBezTo>
                  <a:cubicBezTo>
                    <a:pt x="34" y="14"/>
                    <a:pt x="28" y="8"/>
                    <a:pt x="21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8" name="Google Shape;7398;p206"/>
            <p:cNvSpPr/>
            <p:nvPr/>
          </p:nvSpPr>
          <p:spPr>
            <a:xfrm>
              <a:off x="13485813" y="3729038"/>
              <a:ext cx="98425" cy="79375"/>
            </a:xfrm>
            <a:custGeom>
              <a:rect b="b" l="l" r="r" t="t"/>
              <a:pathLst>
                <a:path extrusionOk="0" h="80" w="100">
                  <a:moveTo>
                    <a:pt x="83" y="80"/>
                  </a:moveTo>
                  <a:cubicBezTo>
                    <a:pt x="17" y="80"/>
                    <a:pt x="17" y="80"/>
                    <a:pt x="17" y="80"/>
                  </a:cubicBezTo>
                  <a:cubicBezTo>
                    <a:pt x="7" y="80"/>
                    <a:pt x="0" y="73"/>
                    <a:pt x="0" y="64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3"/>
                    <a:pt x="2" y="21"/>
                    <a:pt x="4" y="21"/>
                  </a:cubicBezTo>
                  <a:cubicBezTo>
                    <a:pt x="6" y="21"/>
                    <a:pt x="8" y="23"/>
                    <a:pt x="8" y="26"/>
                  </a:cubicBezTo>
                  <a:cubicBezTo>
                    <a:pt x="8" y="64"/>
                    <a:pt x="8" y="64"/>
                    <a:pt x="8" y="64"/>
                  </a:cubicBezTo>
                  <a:cubicBezTo>
                    <a:pt x="8" y="69"/>
                    <a:pt x="12" y="72"/>
                    <a:pt x="17" y="72"/>
                  </a:cubicBezTo>
                  <a:cubicBezTo>
                    <a:pt x="83" y="72"/>
                    <a:pt x="83" y="72"/>
                    <a:pt x="83" y="72"/>
                  </a:cubicBezTo>
                  <a:cubicBezTo>
                    <a:pt x="88" y="72"/>
                    <a:pt x="92" y="69"/>
                    <a:pt x="92" y="64"/>
                  </a:cubicBezTo>
                  <a:cubicBezTo>
                    <a:pt x="92" y="25"/>
                    <a:pt x="92" y="25"/>
                    <a:pt x="92" y="25"/>
                  </a:cubicBezTo>
                  <a:cubicBezTo>
                    <a:pt x="92" y="23"/>
                    <a:pt x="91" y="21"/>
                    <a:pt x="91" y="19"/>
                  </a:cubicBezTo>
                  <a:cubicBezTo>
                    <a:pt x="88" y="13"/>
                    <a:pt x="82" y="9"/>
                    <a:pt x="75" y="9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2" y="9"/>
                    <a:pt x="20" y="9"/>
                    <a:pt x="18" y="10"/>
                  </a:cubicBezTo>
                  <a:cubicBezTo>
                    <a:pt x="16" y="11"/>
                    <a:pt x="14" y="10"/>
                    <a:pt x="13" y="8"/>
                  </a:cubicBezTo>
                  <a:cubicBezTo>
                    <a:pt x="12" y="6"/>
                    <a:pt x="13" y="3"/>
                    <a:pt x="15" y="2"/>
                  </a:cubicBezTo>
                  <a:cubicBezTo>
                    <a:pt x="18" y="1"/>
                    <a:pt x="21" y="0"/>
                    <a:pt x="24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86" y="0"/>
                    <a:pt x="95" y="7"/>
                    <a:pt x="98" y="17"/>
                  </a:cubicBezTo>
                  <a:cubicBezTo>
                    <a:pt x="99" y="19"/>
                    <a:pt x="100" y="22"/>
                    <a:pt x="100" y="25"/>
                  </a:cubicBezTo>
                  <a:cubicBezTo>
                    <a:pt x="100" y="64"/>
                    <a:pt x="100" y="64"/>
                    <a:pt x="100" y="64"/>
                  </a:cubicBezTo>
                  <a:cubicBezTo>
                    <a:pt x="100" y="73"/>
                    <a:pt x="92" y="80"/>
                    <a:pt x="83" y="8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99" name="Google Shape;7399;p206"/>
            <p:cNvSpPr/>
            <p:nvPr/>
          </p:nvSpPr>
          <p:spPr>
            <a:xfrm>
              <a:off x="13504863" y="3768725"/>
              <a:ext cx="9525" cy="39688"/>
            </a:xfrm>
            <a:custGeom>
              <a:rect b="b" l="l" r="r" t="t"/>
              <a:pathLst>
                <a:path extrusionOk="0" h="41" w="9">
                  <a:moveTo>
                    <a:pt x="4" y="41"/>
                  </a:moveTo>
                  <a:cubicBezTo>
                    <a:pt x="2" y="41"/>
                    <a:pt x="0" y="39"/>
                    <a:pt x="0" y="3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5"/>
                  </a:cubicBezTo>
                  <a:cubicBezTo>
                    <a:pt x="9" y="36"/>
                    <a:pt x="9" y="36"/>
                    <a:pt x="9" y="36"/>
                  </a:cubicBezTo>
                  <a:cubicBezTo>
                    <a:pt x="9" y="39"/>
                    <a:pt x="7" y="41"/>
                    <a:pt x="4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0" name="Google Shape;7400;p206"/>
            <p:cNvSpPr/>
            <p:nvPr/>
          </p:nvSpPr>
          <p:spPr>
            <a:xfrm>
              <a:off x="13555663" y="3760788"/>
              <a:ext cx="7938" cy="47625"/>
            </a:xfrm>
            <a:custGeom>
              <a:rect b="b" l="l" r="r" t="t"/>
              <a:pathLst>
                <a:path extrusionOk="0" h="48" w="9">
                  <a:moveTo>
                    <a:pt x="4" y="48"/>
                  </a:moveTo>
                  <a:cubicBezTo>
                    <a:pt x="2" y="48"/>
                    <a:pt x="0" y="46"/>
                    <a:pt x="0" y="4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9" y="46"/>
                    <a:pt x="7" y="48"/>
                    <a:pt x="4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1" name="Google Shape;7401;p206"/>
            <p:cNvSpPr/>
            <p:nvPr/>
          </p:nvSpPr>
          <p:spPr>
            <a:xfrm>
              <a:off x="13369925" y="3619500"/>
              <a:ext cx="136525" cy="136525"/>
            </a:xfrm>
            <a:custGeom>
              <a:rect b="b" l="l" r="r" t="t"/>
              <a:pathLst>
                <a:path extrusionOk="0" h="139" w="139">
                  <a:moveTo>
                    <a:pt x="70" y="139"/>
                  </a:moveTo>
                  <a:cubicBezTo>
                    <a:pt x="31" y="139"/>
                    <a:pt x="0" y="108"/>
                    <a:pt x="0" y="70"/>
                  </a:cubicBezTo>
                  <a:cubicBezTo>
                    <a:pt x="0" y="31"/>
                    <a:pt x="31" y="0"/>
                    <a:pt x="70" y="0"/>
                  </a:cubicBezTo>
                  <a:cubicBezTo>
                    <a:pt x="108" y="0"/>
                    <a:pt x="139" y="31"/>
                    <a:pt x="139" y="70"/>
                  </a:cubicBezTo>
                  <a:cubicBezTo>
                    <a:pt x="139" y="108"/>
                    <a:pt x="108" y="139"/>
                    <a:pt x="70" y="139"/>
                  </a:cubicBezTo>
                  <a:close/>
                  <a:moveTo>
                    <a:pt x="70" y="8"/>
                  </a:moveTo>
                  <a:cubicBezTo>
                    <a:pt x="36" y="8"/>
                    <a:pt x="8" y="36"/>
                    <a:pt x="8" y="70"/>
                  </a:cubicBezTo>
                  <a:cubicBezTo>
                    <a:pt x="8" y="104"/>
                    <a:pt x="36" y="131"/>
                    <a:pt x="70" y="131"/>
                  </a:cubicBezTo>
                  <a:cubicBezTo>
                    <a:pt x="104" y="131"/>
                    <a:pt x="131" y="104"/>
                    <a:pt x="131" y="70"/>
                  </a:cubicBezTo>
                  <a:cubicBezTo>
                    <a:pt x="131" y="36"/>
                    <a:pt x="104" y="8"/>
                    <a:pt x="7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2" name="Google Shape;7402;p206"/>
            <p:cNvSpPr/>
            <p:nvPr/>
          </p:nvSpPr>
          <p:spPr>
            <a:xfrm>
              <a:off x="13471525" y="3721100"/>
              <a:ext cx="74613" cy="73025"/>
            </a:xfrm>
            <a:custGeom>
              <a:rect b="b" l="l" r="r" t="t"/>
              <a:pathLst>
                <a:path extrusionOk="0" h="74" w="75">
                  <a:moveTo>
                    <a:pt x="60" y="74"/>
                  </a:moveTo>
                  <a:cubicBezTo>
                    <a:pt x="56" y="74"/>
                    <a:pt x="52" y="72"/>
                    <a:pt x="50" y="70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1" y="21"/>
                    <a:pt x="0" y="19"/>
                    <a:pt x="0" y="18"/>
                  </a:cubicBezTo>
                  <a:cubicBezTo>
                    <a:pt x="0" y="17"/>
                    <a:pt x="1" y="16"/>
                    <a:pt x="2" y="15"/>
                  </a:cubicBezTo>
                  <a:cubicBezTo>
                    <a:pt x="7" y="12"/>
                    <a:pt x="11" y="8"/>
                    <a:pt x="15" y="3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6" y="1"/>
                    <a:pt x="17" y="1"/>
                    <a:pt x="18" y="0"/>
                  </a:cubicBezTo>
                  <a:cubicBezTo>
                    <a:pt x="19" y="0"/>
                    <a:pt x="20" y="1"/>
                    <a:pt x="21" y="2"/>
                  </a:cubicBezTo>
                  <a:cubicBezTo>
                    <a:pt x="69" y="50"/>
                    <a:pt x="69" y="50"/>
                    <a:pt x="69" y="50"/>
                  </a:cubicBezTo>
                  <a:cubicBezTo>
                    <a:pt x="75" y="55"/>
                    <a:pt x="75" y="64"/>
                    <a:pt x="69" y="70"/>
                  </a:cubicBezTo>
                  <a:cubicBezTo>
                    <a:pt x="67" y="72"/>
                    <a:pt x="63" y="74"/>
                    <a:pt x="60" y="74"/>
                  </a:cubicBezTo>
                  <a:close/>
                  <a:moveTo>
                    <a:pt x="11" y="19"/>
                  </a:moveTo>
                  <a:cubicBezTo>
                    <a:pt x="55" y="64"/>
                    <a:pt x="55" y="64"/>
                    <a:pt x="55" y="64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58" y="66"/>
                    <a:pt x="61" y="66"/>
                    <a:pt x="64" y="64"/>
                  </a:cubicBezTo>
                  <a:cubicBezTo>
                    <a:pt x="66" y="62"/>
                    <a:pt x="66" y="58"/>
                    <a:pt x="64" y="56"/>
                  </a:cubicBezTo>
                  <a:cubicBezTo>
                    <a:pt x="19" y="11"/>
                    <a:pt x="19" y="11"/>
                    <a:pt x="19" y="11"/>
                  </a:cubicBezTo>
                  <a:cubicBezTo>
                    <a:pt x="16" y="14"/>
                    <a:pt x="14" y="17"/>
                    <a:pt x="11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03" name="Google Shape;7403;p206"/>
          <p:cNvGrpSpPr/>
          <p:nvPr/>
        </p:nvGrpSpPr>
        <p:grpSpPr>
          <a:xfrm>
            <a:off x="11100509" y="2571800"/>
            <a:ext cx="435432" cy="514604"/>
            <a:chOff x="14916150" y="3600450"/>
            <a:chExt cx="192088" cy="227013"/>
          </a:xfrm>
        </p:grpSpPr>
        <p:sp>
          <p:nvSpPr>
            <p:cNvPr id="7404" name="Google Shape;7404;p206"/>
            <p:cNvSpPr/>
            <p:nvPr/>
          </p:nvSpPr>
          <p:spPr>
            <a:xfrm>
              <a:off x="14916150" y="3600450"/>
              <a:ext cx="173038" cy="227013"/>
            </a:xfrm>
            <a:custGeom>
              <a:rect b="b" l="l" r="r" t="t"/>
              <a:pathLst>
                <a:path extrusionOk="0" h="231" w="178">
                  <a:moveTo>
                    <a:pt x="164" y="231"/>
                  </a:moveTo>
                  <a:cubicBezTo>
                    <a:pt x="15" y="231"/>
                    <a:pt x="15" y="231"/>
                    <a:pt x="15" y="231"/>
                  </a:cubicBezTo>
                  <a:cubicBezTo>
                    <a:pt x="7" y="231"/>
                    <a:pt x="0" y="225"/>
                    <a:pt x="0" y="216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72" y="0"/>
                    <a:pt x="178" y="7"/>
                    <a:pt x="178" y="15"/>
                  </a:cubicBezTo>
                  <a:cubicBezTo>
                    <a:pt x="178" y="184"/>
                    <a:pt x="178" y="184"/>
                    <a:pt x="178" y="184"/>
                  </a:cubicBezTo>
                  <a:cubicBezTo>
                    <a:pt x="178" y="187"/>
                    <a:pt x="177" y="188"/>
                    <a:pt x="174" y="188"/>
                  </a:cubicBezTo>
                  <a:cubicBezTo>
                    <a:pt x="172" y="188"/>
                    <a:pt x="170" y="187"/>
                    <a:pt x="170" y="184"/>
                  </a:cubicBezTo>
                  <a:cubicBezTo>
                    <a:pt x="170" y="15"/>
                    <a:pt x="170" y="15"/>
                    <a:pt x="170" y="15"/>
                  </a:cubicBezTo>
                  <a:cubicBezTo>
                    <a:pt x="170" y="12"/>
                    <a:pt x="167" y="9"/>
                    <a:pt x="164" y="9"/>
                  </a:cubicBezTo>
                  <a:cubicBezTo>
                    <a:pt x="15" y="9"/>
                    <a:pt x="15" y="9"/>
                    <a:pt x="15" y="9"/>
                  </a:cubicBezTo>
                  <a:cubicBezTo>
                    <a:pt x="11" y="9"/>
                    <a:pt x="8" y="12"/>
                    <a:pt x="8" y="15"/>
                  </a:cubicBezTo>
                  <a:cubicBezTo>
                    <a:pt x="8" y="216"/>
                    <a:pt x="8" y="216"/>
                    <a:pt x="8" y="216"/>
                  </a:cubicBezTo>
                  <a:cubicBezTo>
                    <a:pt x="8" y="220"/>
                    <a:pt x="11" y="223"/>
                    <a:pt x="15" y="223"/>
                  </a:cubicBezTo>
                  <a:cubicBezTo>
                    <a:pt x="164" y="223"/>
                    <a:pt x="164" y="223"/>
                    <a:pt x="164" y="223"/>
                  </a:cubicBezTo>
                  <a:cubicBezTo>
                    <a:pt x="167" y="223"/>
                    <a:pt x="170" y="220"/>
                    <a:pt x="170" y="216"/>
                  </a:cubicBezTo>
                  <a:cubicBezTo>
                    <a:pt x="170" y="214"/>
                    <a:pt x="172" y="212"/>
                    <a:pt x="174" y="212"/>
                  </a:cubicBezTo>
                  <a:cubicBezTo>
                    <a:pt x="177" y="212"/>
                    <a:pt x="178" y="214"/>
                    <a:pt x="178" y="216"/>
                  </a:cubicBezTo>
                  <a:cubicBezTo>
                    <a:pt x="178" y="225"/>
                    <a:pt x="172" y="231"/>
                    <a:pt x="164" y="2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5" name="Google Shape;7405;p206"/>
            <p:cNvSpPr/>
            <p:nvPr/>
          </p:nvSpPr>
          <p:spPr>
            <a:xfrm>
              <a:off x="14941550" y="3600450"/>
              <a:ext cx="123825" cy="26988"/>
            </a:xfrm>
            <a:custGeom>
              <a:rect b="b" l="l" r="r" t="t"/>
              <a:pathLst>
                <a:path extrusionOk="0" h="27" w="127">
                  <a:moveTo>
                    <a:pt x="123" y="27"/>
                  </a:moveTo>
                  <a:cubicBezTo>
                    <a:pt x="4" y="27"/>
                    <a:pt x="4" y="27"/>
                    <a:pt x="4" y="27"/>
                  </a:cubicBezTo>
                  <a:cubicBezTo>
                    <a:pt x="1" y="27"/>
                    <a:pt x="0" y="25"/>
                    <a:pt x="0" y="2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25" y="0"/>
                    <a:pt x="127" y="2"/>
                    <a:pt x="127" y="5"/>
                  </a:cubicBezTo>
                  <a:cubicBezTo>
                    <a:pt x="127" y="23"/>
                    <a:pt x="127" y="23"/>
                    <a:pt x="127" y="23"/>
                  </a:cubicBezTo>
                  <a:cubicBezTo>
                    <a:pt x="127" y="25"/>
                    <a:pt x="125" y="27"/>
                    <a:pt x="123" y="27"/>
                  </a:cubicBezTo>
                  <a:close/>
                  <a:moveTo>
                    <a:pt x="8" y="19"/>
                  </a:moveTo>
                  <a:cubicBezTo>
                    <a:pt x="119" y="19"/>
                    <a:pt x="119" y="19"/>
                    <a:pt x="119" y="19"/>
                  </a:cubicBezTo>
                  <a:cubicBezTo>
                    <a:pt x="119" y="9"/>
                    <a:pt x="119" y="9"/>
                    <a:pt x="119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1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6" name="Google Shape;7406;p206"/>
            <p:cNvSpPr/>
            <p:nvPr/>
          </p:nvSpPr>
          <p:spPr>
            <a:xfrm>
              <a:off x="14979650" y="3675063"/>
              <a:ext cx="46038" cy="47625"/>
            </a:xfrm>
            <a:custGeom>
              <a:rect b="b" l="l" r="r" t="t"/>
              <a:pathLst>
                <a:path extrusionOk="0" h="47" w="46">
                  <a:moveTo>
                    <a:pt x="23" y="47"/>
                  </a:moveTo>
                  <a:cubicBezTo>
                    <a:pt x="10" y="47"/>
                    <a:pt x="0" y="36"/>
                    <a:pt x="0" y="23"/>
                  </a:cubicBezTo>
                  <a:cubicBezTo>
                    <a:pt x="0" y="11"/>
                    <a:pt x="10" y="0"/>
                    <a:pt x="23" y="0"/>
                  </a:cubicBezTo>
                  <a:cubicBezTo>
                    <a:pt x="35" y="0"/>
                    <a:pt x="46" y="11"/>
                    <a:pt x="46" y="23"/>
                  </a:cubicBezTo>
                  <a:cubicBezTo>
                    <a:pt x="46" y="36"/>
                    <a:pt x="35" y="47"/>
                    <a:pt x="23" y="47"/>
                  </a:cubicBezTo>
                  <a:close/>
                  <a:moveTo>
                    <a:pt x="23" y="8"/>
                  </a:moveTo>
                  <a:cubicBezTo>
                    <a:pt x="15" y="8"/>
                    <a:pt x="8" y="15"/>
                    <a:pt x="8" y="23"/>
                  </a:cubicBezTo>
                  <a:cubicBezTo>
                    <a:pt x="8" y="32"/>
                    <a:pt x="15" y="38"/>
                    <a:pt x="23" y="38"/>
                  </a:cubicBezTo>
                  <a:cubicBezTo>
                    <a:pt x="31" y="38"/>
                    <a:pt x="38" y="32"/>
                    <a:pt x="38" y="23"/>
                  </a:cubicBezTo>
                  <a:cubicBezTo>
                    <a:pt x="38" y="15"/>
                    <a:pt x="31" y="8"/>
                    <a:pt x="2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7" name="Google Shape;7407;p206"/>
            <p:cNvSpPr/>
            <p:nvPr/>
          </p:nvSpPr>
          <p:spPr>
            <a:xfrm>
              <a:off x="14959013" y="3729038"/>
              <a:ext cx="87313" cy="14288"/>
            </a:xfrm>
            <a:custGeom>
              <a:rect b="b" l="l" r="r" t="t"/>
              <a:pathLst>
                <a:path extrusionOk="0" h="15" w="88">
                  <a:moveTo>
                    <a:pt x="83" y="15"/>
                  </a:moveTo>
                  <a:cubicBezTo>
                    <a:pt x="81" y="15"/>
                    <a:pt x="79" y="14"/>
                    <a:pt x="79" y="11"/>
                  </a:cubicBezTo>
                  <a:cubicBezTo>
                    <a:pt x="79" y="10"/>
                    <a:pt x="76" y="8"/>
                    <a:pt x="72" y="8"/>
                  </a:cubicBezTo>
                  <a:cubicBezTo>
                    <a:pt x="15" y="8"/>
                    <a:pt x="15" y="8"/>
                    <a:pt x="15" y="8"/>
                  </a:cubicBezTo>
                  <a:cubicBezTo>
                    <a:pt x="12" y="8"/>
                    <a:pt x="8" y="10"/>
                    <a:pt x="8" y="11"/>
                  </a:cubicBezTo>
                  <a:cubicBezTo>
                    <a:pt x="8" y="14"/>
                    <a:pt x="6" y="15"/>
                    <a:pt x="4" y="15"/>
                  </a:cubicBezTo>
                  <a:cubicBezTo>
                    <a:pt x="2" y="15"/>
                    <a:pt x="0" y="14"/>
                    <a:pt x="0" y="11"/>
                  </a:cubicBezTo>
                  <a:cubicBezTo>
                    <a:pt x="0" y="5"/>
                    <a:pt x="8" y="0"/>
                    <a:pt x="15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9" y="0"/>
                    <a:pt x="88" y="5"/>
                    <a:pt x="88" y="11"/>
                  </a:cubicBezTo>
                  <a:cubicBezTo>
                    <a:pt x="88" y="14"/>
                    <a:pt x="86" y="15"/>
                    <a:pt x="83" y="15"/>
                  </a:cubicBezTo>
                  <a:close/>
                  <a:moveTo>
                    <a:pt x="79" y="11"/>
                  </a:moveTo>
                  <a:cubicBezTo>
                    <a:pt x="79" y="11"/>
                    <a:pt x="79" y="11"/>
                    <a:pt x="79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8" name="Google Shape;7408;p206"/>
            <p:cNvSpPr/>
            <p:nvPr/>
          </p:nvSpPr>
          <p:spPr>
            <a:xfrm>
              <a:off x="14935200" y="3644900"/>
              <a:ext cx="136525" cy="136525"/>
            </a:xfrm>
            <a:custGeom>
              <a:rect b="b" l="l" r="r" t="t"/>
              <a:pathLst>
                <a:path extrusionOk="0" h="139" w="139">
                  <a:moveTo>
                    <a:pt x="69" y="139"/>
                  </a:moveTo>
                  <a:cubicBezTo>
                    <a:pt x="31" y="139"/>
                    <a:pt x="0" y="108"/>
                    <a:pt x="0" y="69"/>
                  </a:cubicBezTo>
                  <a:cubicBezTo>
                    <a:pt x="0" y="31"/>
                    <a:pt x="31" y="0"/>
                    <a:pt x="69" y="0"/>
                  </a:cubicBezTo>
                  <a:cubicBezTo>
                    <a:pt x="108" y="0"/>
                    <a:pt x="139" y="31"/>
                    <a:pt x="139" y="69"/>
                  </a:cubicBezTo>
                  <a:cubicBezTo>
                    <a:pt x="139" y="108"/>
                    <a:pt x="108" y="139"/>
                    <a:pt x="69" y="139"/>
                  </a:cubicBezTo>
                  <a:close/>
                  <a:moveTo>
                    <a:pt x="69" y="8"/>
                  </a:moveTo>
                  <a:cubicBezTo>
                    <a:pt x="35" y="8"/>
                    <a:pt x="8" y="35"/>
                    <a:pt x="8" y="69"/>
                  </a:cubicBezTo>
                  <a:cubicBezTo>
                    <a:pt x="8" y="103"/>
                    <a:pt x="35" y="131"/>
                    <a:pt x="69" y="131"/>
                  </a:cubicBezTo>
                  <a:cubicBezTo>
                    <a:pt x="103" y="131"/>
                    <a:pt x="131" y="103"/>
                    <a:pt x="131" y="69"/>
                  </a:cubicBezTo>
                  <a:cubicBezTo>
                    <a:pt x="131" y="35"/>
                    <a:pt x="103" y="8"/>
                    <a:pt x="6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9" name="Google Shape;7409;p206"/>
            <p:cNvSpPr/>
            <p:nvPr/>
          </p:nvSpPr>
          <p:spPr>
            <a:xfrm>
              <a:off x="15036800" y="3748088"/>
              <a:ext cx="71438" cy="71438"/>
            </a:xfrm>
            <a:custGeom>
              <a:rect b="b" l="l" r="r" t="t"/>
              <a:pathLst>
                <a:path extrusionOk="0" h="73" w="73">
                  <a:moveTo>
                    <a:pt x="59" y="73"/>
                  </a:moveTo>
                  <a:cubicBezTo>
                    <a:pt x="55" y="73"/>
                    <a:pt x="52" y="72"/>
                    <a:pt x="49" y="69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0"/>
                    <a:pt x="0" y="19"/>
                    <a:pt x="0" y="17"/>
                  </a:cubicBezTo>
                  <a:cubicBezTo>
                    <a:pt x="0" y="16"/>
                    <a:pt x="1" y="15"/>
                    <a:pt x="2" y="14"/>
                  </a:cubicBezTo>
                  <a:cubicBezTo>
                    <a:pt x="7" y="11"/>
                    <a:pt x="11" y="7"/>
                    <a:pt x="14" y="2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5" y="1"/>
                    <a:pt x="16" y="0"/>
                    <a:pt x="17" y="0"/>
                  </a:cubicBezTo>
                  <a:cubicBezTo>
                    <a:pt x="19" y="0"/>
                    <a:pt x="20" y="0"/>
                    <a:pt x="21" y="1"/>
                  </a:cubicBezTo>
                  <a:cubicBezTo>
                    <a:pt x="69" y="49"/>
                    <a:pt x="69" y="49"/>
                    <a:pt x="69" y="49"/>
                  </a:cubicBezTo>
                  <a:cubicBezTo>
                    <a:pt x="71" y="52"/>
                    <a:pt x="73" y="55"/>
                    <a:pt x="73" y="59"/>
                  </a:cubicBezTo>
                  <a:cubicBezTo>
                    <a:pt x="73" y="63"/>
                    <a:pt x="71" y="66"/>
                    <a:pt x="69" y="69"/>
                  </a:cubicBezTo>
                  <a:cubicBezTo>
                    <a:pt x="66" y="72"/>
                    <a:pt x="63" y="73"/>
                    <a:pt x="59" y="73"/>
                  </a:cubicBezTo>
                  <a:close/>
                  <a:moveTo>
                    <a:pt x="10" y="18"/>
                  </a:moveTo>
                  <a:cubicBezTo>
                    <a:pt x="55" y="63"/>
                    <a:pt x="55" y="63"/>
                    <a:pt x="55" y="63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57" y="65"/>
                    <a:pt x="61" y="65"/>
                    <a:pt x="63" y="63"/>
                  </a:cubicBezTo>
                  <a:cubicBezTo>
                    <a:pt x="64" y="62"/>
                    <a:pt x="65" y="61"/>
                    <a:pt x="65" y="59"/>
                  </a:cubicBezTo>
                  <a:cubicBezTo>
                    <a:pt x="65" y="57"/>
                    <a:pt x="64" y="56"/>
                    <a:pt x="63" y="55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6" y="13"/>
                    <a:pt x="13" y="16"/>
                    <a:pt x="10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10" name="Google Shape;7410;p206"/>
          <p:cNvGrpSpPr/>
          <p:nvPr/>
        </p:nvGrpSpPr>
        <p:grpSpPr>
          <a:xfrm>
            <a:off x="1902238" y="2552009"/>
            <a:ext cx="554186" cy="554186"/>
            <a:chOff x="14365288" y="3017838"/>
            <a:chExt cx="244475" cy="244475"/>
          </a:xfrm>
        </p:grpSpPr>
        <p:sp>
          <p:nvSpPr>
            <p:cNvPr id="7411" name="Google Shape;7411;p206"/>
            <p:cNvSpPr/>
            <p:nvPr/>
          </p:nvSpPr>
          <p:spPr>
            <a:xfrm>
              <a:off x="14430375" y="3068638"/>
              <a:ext cx="60325" cy="88900"/>
            </a:xfrm>
            <a:custGeom>
              <a:rect b="b" l="l" r="r" t="t"/>
              <a:pathLst>
                <a:path extrusionOk="0" h="91" w="61">
                  <a:moveTo>
                    <a:pt x="30" y="91"/>
                  </a:moveTo>
                  <a:cubicBezTo>
                    <a:pt x="20" y="91"/>
                    <a:pt x="10" y="88"/>
                    <a:pt x="1" y="77"/>
                  </a:cubicBezTo>
                  <a:cubicBezTo>
                    <a:pt x="0" y="75"/>
                    <a:pt x="0" y="72"/>
                    <a:pt x="2" y="71"/>
                  </a:cubicBezTo>
                  <a:cubicBezTo>
                    <a:pt x="4" y="70"/>
                    <a:pt x="6" y="70"/>
                    <a:pt x="8" y="72"/>
                  </a:cubicBezTo>
                  <a:cubicBezTo>
                    <a:pt x="22" y="91"/>
                    <a:pt x="43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5" y="79"/>
                    <a:pt x="53" y="76"/>
                    <a:pt x="52" y="65"/>
                  </a:cubicBezTo>
                  <a:cubicBezTo>
                    <a:pt x="51" y="54"/>
                    <a:pt x="40" y="51"/>
                    <a:pt x="40" y="51"/>
                  </a:cubicBezTo>
                  <a:cubicBezTo>
                    <a:pt x="40" y="51"/>
                    <a:pt x="29" y="47"/>
                    <a:pt x="18" y="44"/>
                  </a:cubicBezTo>
                  <a:cubicBezTo>
                    <a:pt x="7" y="41"/>
                    <a:pt x="1" y="33"/>
                    <a:pt x="1" y="22"/>
                  </a:cubicBezTo>
                  <a:cubicBezTo>
                    <a:pt x="1" y="16"/>
                    <a:pt x="3" y="11"/>
                    <a:pt x="8" y="7"/>
                  </a:cubicBezTo>
                  <a:cubicBezTo>
                    <a:pt x="13" y="2"/>
                    <a:pt x="21" y="0"/>
                    <a:pt x="31" y="0"/>
                  </a:cubicBezTo>
                  <a:cubicBezTo>
                    <a:pt x="50" y="0"/>
                    <a:pt x="58" y="13"/>
                    <a:pt x="60" y="20"/>
                  </a:cubicBezTo>
                  <a:cubicBezTo>
                    <a:pt x="61" y="22"/>
                    <a:pt x="60" y="25"/>
                    <a:pt x="57" y="25"/>
                  </a:cubicBezTo>
                  <a:cubicBezTo>
                    <a:pt x="55" y="26"/>
                    <a:pt x="53" y="25"/>
                    <a:pt x="52" y="23"/>
                  </a:cubicBezTo>
                  <a:cubicBezTo>
                    <a:pt x="52" y="22"/>
                    <a:pt x="48" y="9"/>
                    <a:pt x="31" y="8"/>
                  </a:cubicBezTo>
                  <a:cubicBezTo>
                    <a:pt x="23" y="8"/>
                    <a:pt x="17" y="10"/>
                    <a:pt x="13" y="13"/>
                  </a:cubicBezTo>
                  <a:cubicBezTo>
                    <a:pt x="11" y="15"/>
                    <a:pt x="9" y="19"/>
                    <a:pt x="9" y="23"/>
                  </a:cubicBezTo>
                  <a:cubicBezTo>
                    <a:pt x="9" y="30"/>
                    <a:pt x="13" y="34"/>
                    <a:pt x="21" y="36"/>
                  </a:cubicBezTo>
                  <a:cubicBezTo>
                    <a:pt x="31" y="40"/>
                    <a:pt x="42" y="43"/>
                    <a:pt x="42" y="43"/>
                  </a:cubicBezTo>
                  <a:cubicBezTo>
                    <a:pt x="43" y="43"/>
                    <a:pt x="59" y="48"/>
                    <a:pt x="60" y="64"/>
                  </a:cubicBezTo>
                  <a:cubicBezTo>
                    <a:pt x="61" y="78"/>
                    <a:pt x="53" y="85"/>
                    <a:pt x="48" y="87"/>
                  </a:cubicBezTo>
                  <a:cubicBezTo>
                    <a:pt x="43" y="89"/>
                    <a:pt x="37" y="91"/>
                    <a:pt x="30" y="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2" name="Google Shape;7412;p206"/>
            <p:cNvSpPr/>
            <p:nvPr/>
          </p:nvSpPr>
          <p:spPr>
            <a:xfrm>
              <a:off x="14457363" y="3051175"/>
              <a:ext cx="7938" cy="25400"/>
            </a:xfrm>
            <a:custGeom>
              <a:rect b="b" l="l" r="r" t="t"/>
              <a:pathLst>
                <a:path extrusionOk="0" h="25" w="8">
                  <a:moveTo>
                    <a:pt x="4" y="25"/>
                  </a:moveTo>
                  <a:cubicBezTo>
                    <a:pt x="2" y="25"/>
                    <a:pt x="0" y="24"/>
                    <a:pt x="0" y="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4"/>
                    <a:pt x="6" y="25"/>
                    <a:pt x="4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3" name="Google Shape;7413;p206"/>
            <p:cNvSpPr/>
            <p:nvPr/>
          </p:nvSpPr>
          <p:spPr>
            <a:xfrm>
              <a:off x="14457363" y="3151188"/>
              <a:ext cx="7938" cy="25400"/>
            </a:xfrm>
            <a:custGeom>
              <a:rect b="b" l="l" r="r" t="t"/>
              <a:pathLst>
                <a:path extrusionOk="0" h="26" w="8">
                  <a:moveTo>
                    <a:pt x="4" y="26"/>
                  </a:moveTo>
                  <a:cubicBezTo>
                    <a:pt x="2" y="26"/>
                    <a:pt x="0" y="24"/>
                    <a:pt x="0" y="2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4"/>
                    <a:pt x="6" y="26"/>
                    <a:pt x="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4" name="Google Shape;7414;p206"/>
            <p:cNvSpPr/>
            <p:nvPr/>
          </p:nvSpPr>
          <p:spPr>
            <a:xfrm>
              <a:off x="14365288" y="3017838"/>
              <a:ext cx="190500" cy="190500"/>
            </a:xfrm>
            <a:custGeom>
              <a:rect b="b" l="l" r="r" t="t"/>
              <a:pathLst>
                <a:path extrusionOk="0" h="195" w="195">
                  <a:moveTo>
                    <a:pt x="97" y="195"/>
                  </a:moveTo>
                  <a:cubicBezTo>
                    <a:pt x="44" y="195"/>
                    <a:pt x="0" y="151"/>
                    <a:pt x="0" y="98"/>
                  </a:cubicBezTo>
                  <a:cubicBezTo>
                    <a:pt x="0" y="44"/>
                    <a:pt x="44" y="0"/>
                    <a:pt x="97" y="0"/>
                  </a:cubicBezTo>
                  <a:cubicBezTo>
                    <a:pt x="151" y="0"/>
                    <a:pt x="195" y="44"/>
                    <a:pt x="195" y="98"/>
                  </a:cubicBezTo>
                  <a:cubicBezTo>
                    <a:pt x="195" y="151"/>
                    <a:pt x="151" y="195"/>
                    <a:pt x="97" y="195"/>
                  </a:cubicBezTo>
                  <a:close/>
                  <a:moveTo>
                    <a:pt x="97" y="8"/>
                  </a:moveTo>
                  <a:cubicBezTo>
                    <a:pt x="48" y="8"/>
                    <a:pt x="8" y="48"/>
                    <a:pt x="8" y="98"/>
                  </a:cubicBezTo>
                  <a:cubicBezTo>
                    <a:pt x="8" y="147"/>
                    <a:pt x="48" y="187"/>
                    <a:pt x="97" y="187"/>
                  </a:cubicBezTo>
                  <a:cubicBezTo>
                    <a:pt x="147" y="187"/>
                    <a:pt x="187" y="147"/>
                    <a:pt x="187" y="98"/>
                  </a:cubicBezTo>
                  <a:cubicBezTo>
                    <a:pt x="187" y="48"/>
                    <a:pt x="147" y="8"/>
                    <a:pt x="9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5" name="Google Shape;7415;p206"/>
            <p:cNvSpPr/>
            <p:nvPr/>
          </p:nvSpPr>
          <p:spPr>
            <a:xfrm>
              <a:off x="14511338" y="3163888"/>
              <a:ext cx="98425" cy="98425"/>
            </a:xfrm>
            <a:custGeom>
              <a:rect b="b" l="l" r="r" t="t"/>
              <a:pathLst>
                <a:path extrusionOk="0" h="100" w="100">
                  <a:moveTo>
                    <a:pt x="81" y="100"/>
                  </a:moveTo>
                  <a:cubicBezTo>
                    <a:pt x="77" y="100"/>
                    <a:pt x="73" y="99"/>
                    <a:pt x="70" y="95"/>
                  </a:cubicBezTo>
                  <a:cubicBezTo>
                    <a:pt x="70" y="95"/>
                    <a:pt x="70" y="95"/>
                    <a:pt x="70" y="95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1" y="27"/>
                    <a:pt x="0" y="26"/>
                    <a:pt x="0" y="24"/>
                  </a:cubicBezTo>
                  <a:cubicBezTo>
                    <a:pt x="0" y="23"/>
                    <a:pt x="1" y="22"/>
                    <a:pt x="2" y="2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0"/>
                    <a:pt x="26" y="0"/>
                    <a:pt x="27" y="2"/>
                  </a:cubicBezTo>
                  <a:cubicBezTo>
                    <a:pt x="95" y="70"/>
                    <a:pt x="95" y="70"/>
                    <a:pt x="95" y="70"/>
                  </a:cubicBezTo>
                  <a:cubicBezTo>
                    <a:pt x="98" y="73"/>
                    <a:pt x="100" y="77"/>
                    <a:pt x="100" y="81"/>
                  </a:cubicBezTo>
                  <a:cubicBezTo>
                    <a:pt x="100" y="86"/>
                    <a:pt x="98" y="90"/>
                    <a:pt x="95" y="93"/>
                  </a:cubicBezTo>
                  <a:cubicBezTo>
                    <a:pt x="93" y="95"/>
                    <a:pt x="93" y="95"/>
                    <a:pt x="93" y="95"/>
                  </a:cubicBezTo>
                  <a:cubicBezTo>
                    <a:pt x="90" y="99"/>
                    <a:pt x="85" y="100"/>
                    <a:pt x="81" y="100"/>
                  </a:cubicBezTo>
                  <a:close/>
                  <a:moveTo>
                    <a:pt x="10" y="24"/>
                  </a:moveTo>
                  <a:cubicBezTo>
                    <a:pt x="76" y="90"/>
                    <a:pt x="76" y="90"/>
                    <a:pt x="76" y="90"/>
                  </a:cubicBezTo>
                  <a:cubicBezTo>
                    <a:pt x="76" y="90"/>
                    <a:pt x="76" y="90"/>
                    <a:pt x="76" y="90"/>
                  </a:cubicBezTo>
                  <a:cubicBezTo>
                    <a:pt x="79" y="93"/>
                    <a:pt x="84" y="93"/>
                    <a:pt x="87" y="90"/>
                  </a:cubicBezTo>
                  <a:cubicBezTo>
                    <a:pt x="90" y="87"/>
                    <a:pt x="90" y="87"/>
                    <a:pt x="90" y="87"/>
                  </a:cubicBezTo>
                  <a:cubicBezTo>
                    <a:pt x="91" y="85"/>
                    <a:pt x="92" y="83"/>
                    <a:pt x="92" y="81"/>
                  </a:cubicBezTo>
                  <a:cubicBezTo>
                    <a:pt x="92" y="79"/>
                    <a:pt x="91" y="77"/>
                    <a:pt x="90" y="76"/>
                  </a:cubicBezTo>
                  <a:cubicBezTo>
                    <a:pt x="24" y="10"/>
                    <a:pt x="24" y="10"/>
                    <a:pt x="24" y="10"/>
                  </a:cubicBezTo>
                  <a:lnTo>
                    <a:pt x="10" y="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16" name="Google Shape;7416;p206"/>
          <p:cNvGrpSpPr/>
          <p:nvPr/>
        </p:nvGrpSpPr>
        <p:grpSpPr>
          <a:xfrm>
            <a:off x="3107032" y="2598789"/>
            <a:ext cx="755708" cy="460626"/>
            <a:chOff x="14846300" y="3038475"/>
            <a:chExt cx="333376" cy="203201"/>
          </a:xfrm>
        </p:grpSpPr>
        <p:sp>
          <p:nvSpPr>
            <p:cNvPr id="7417" name="Google Shape;7417;p206"/>
            <p:cNvSpPr/>
            <p:nvPr/>
          </p:nvSpPr>
          <p:spPr>
            <a:xfrm>
              <a:off x="14846300" y="3233738"/>
              <a:ext cx="279400" cy="7938"/>
            </a:xfrm>
            <a:custGeom>
              <a:rect b="b" l="l" r="r" t="t"/>
              <a:pathLst>
                <a:path extrusionOk="0" h="8" w="285">
                  <a:moveTo>
                    <a:pt x="281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81" y="0"/>
                    <a:pt x="281" y="0"/>
                    <a:pt x="281" y="0"/>
                  </a:cubicBezTo>
                  <a:cubicBezTo>
                    <a:pt x="283" y="0"/>
                    <a:pt x="285" y="2"/>
                    <a:pt x="285" y="4"/>
                  </a:cubicBezTo>
                  <a:cubicBezTo>
                    <a:pt x="285" y="6"/>
                    <a:pt x="283" y="8"/>
                    <a:pt x="281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8" name="Google Shape;7418;p206"/>
            <p:cNvSpPr/>
            <p:nvPr/>
          </p:nvSpPr>
          <p:spPr>
            <a:xfrm>
              <a:off x="14863763" y="3135313"/>
              <a:ext cx="69850" cy="106363"/>
            </a:xfrm>
            <a:custGeom>
              <a:rect b="b" l="l" r="r" t="t"/>
              <a:pathLst>
                <a:path extrusionOk="0" h="108" w="71">
                  <a:moveTo>
                    <a:pt x="66" y="108"/>
                  </a:moveTo>
                  <a:cubicBezTo>
                    <a:pt x="4" y="108"/>
                    <a:pt x="4" y="108"/>
                    <a:pt x="4" y="108"/>
                  </a:cubicBezTo>
                  <a:cubicBezTo>
                    <a:pt x="2" y="108"/>
                    <a:pt x="0" y="106"/>
                    <a:pt x="0" y="10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9" y="0"/>
                    <a:pt x="71" y="2"/>
                    <a:pt x="71" y="4"/>
                  </a:cubicBezTo>
                  <a:cubicBezTo>
                    <a:pt x="71" y="104"/>
                    <a:pt x="71" y="104"/>
                    <a:pt x="71" y="104"/>
                  </a:cubicBezTo>
                  <a:cubicBezTo>
                    <a:pt x="71" y="106"/>
                    <a:pt x="69" y="108"/>
                    <a:pt x="66" y="108"/>
                  </a:cubicBezTo>
                  <a:close/>
                  <a:moveTo>
                    <a:pt x="8" y="100"/>
                  </a:moveTo>
                  <a:cubicBezTo>
                    <a:pt x="62" y="100"/>
                    <a:pt x="62" y="100"/>
                    <a:pt x="62" y="100"/>
                  </a:cubicBezTo>
                  <a:cubicBezTo>
                    <a:pt x="62" y="8"/>
                    <a:pt x="62" y="8"/>
                    <a:pt x="62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1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9" name="Google Shape;7419;p206"/>
            <p:cNvSpPr/>
            <p:nvPr/>
          </p:nvSpPr>
          <p:spPr>
            <a:xfrm>
              <a:off x="14951075" y="3100388"/>
              <a:ext cx="69850" cy="141288"/>
            </a:xfrm>
            <a:custGeom>
              <a:rect b="b" l="l" r="r" t="t"/>
              <a:pathLst>
                <a:path extrusionOk="0" h="144" w="71">
                  <a:moveTo>
                    <a:pt x="67" y="144"/>
                  </a:moveTo>
                  <a:cubicBezTo>
                    <a:pt x="4" y="144"/>
                    <a:pt x="4" y="144"/>
                    <a:pt x="4" y="144"/>
                  </a:cubicBezTo>
                  <a:cubicBezTo>
                    <a:pt x="2" y="144"/>
                    <a:pt x="0" y="142"/>
                    <a:pt x="0" y="14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9" y="0"/>
                    <a:pt x="71" y="2"/>
                    <a:pt x="71" y="4"/>
                  </a:cubicBezTo>
                  <a:cubicBezTo>
                    <a:pt x="71" y="6"/>
                    <a:pt x="69" y="8"/>
                    <a:pt x="67" y="8"/>
                  </a:cubicBezTo>
                  <a:cubicBezTo>
                    <a:pt x="9" y="8"/>
                    <a:pt x="9" y="8"/>
                    <a:pt x="9" y="8"/>
                  </a:cubicBezTo>
                  <a:cubicBezTo>
                    <a:pt x="9" y="136"/>
                    <a:pt x="9" y="136"/>
                    <a:pt x="9" y="136"/>
                  </a:cubicBezTo>
                  <a:cubicBezTo>
                    <a:pt x="63" y="136"/>
                    <a:pt x="63" y="136"/>
                    <a:pt x="63" y="136"/>
                  </a:cubicBezTo>
                  <a:cubicBezTo>
                    <a:pt x="63" y="64"/>
                    <a:pt x="63" y="64"/>
                    <a:pt x="63" y="64"/>
                  </a:cubicBezTo>
                  <a:cubicBezTo>
                    <a:pt x="63" y="62"/>
                    <a:pt x="64" y="60"/>
                    <a:pt x="67" y="60"/>
                  </a:cubicBezTo>
                  <a:cubicBezTo>
                    <a:pt x="69" y="60"/>
                    <a:pt x="71" y="62"/>
                    <a:pt x="71" y="64"/>
                  </a:cubicBezTo>
                  <a:cubicBezTo>
                    <a:pt x="71" y="140"/>
                    <a:pt x="71" y="140"/>
                    <a:pt x="71" y="140"/>
                  </a:cubicBezTo>
                  <a:cubicBezTo>
                    <a:pt x="71" y="142"/>
                    <a:pt x="69" y="144"/>
                    <a:pt x="67" y="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0" name="Google Shape;7420;p206"/>
            <p:cNvSpPr/>
            <p:nvPr/>
          </p:nvSpPr>
          <p:spPr>
            <a:xfrm>
              <a:off x="15038388" y="3038475"/>
              <a:ext cx="69850" cy="49213"/>
            </a:xfrm>
            <a:custGeom>
              <a:rect b="b" l="l" r="r" t="t"/>
              <a:pathLst>
                <a:path extrusionOk="0" h="50" w="71">
                  <a:moveTo>
                    <a:pt x="5" y="50"/>
                  </a:moveTo>
                  <a:cubicBezTo>
                    <a:pt x="2" y="50"/>
                    <a:pt x="0" y="48"/>
                    <a:pt x="0" y="4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69" y="0"/>
                    <a:pt x="71" y="2"/>
                    <a:pt x="71" y="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7"/>
                    <a:pt x="69" y="49"/>
                    <a:pt x="67" y="49"/>
                  </a:cubicBezTo>
                  <a:cubicBezTo>
                    <a:pt x="65" y="49"/>
                    <a:pt x="63" y="47"/>
                    <a:pt x="63" y="44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9" y="48"/>
                    <a:pt x="7" y="50"/>
                    <a:pt x="5" y="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1" name="Google Shape;7421;p206"/>
            <p:cNvSpPr/>
            <p:nvPr/>
          </p:nvSpPr>
          <p:spPr>
            <a:xfrm>
              <a:off x="15038388" y="3189288"/>
              <a:ext cx="69850" cy="52388"/>
            </a:xfrm>
            <a:custGeom>
              <a:rect b="b" l="l" r="r" t="t"/>
              <a:pathLst>
                <a:path extrusionOk="0" h="54" w="71">
                  <a:moveTo>
                    <a:pt x="67" y="54"/>
                  </a:moveTo>
                  <a:cubicBezTo>
                    <a:pt x="5" y="54"/>
                    <a:pt x="5" y="54"/>
                    <a:pt x="5" y="54"/>
                  </a:cubicBezTo>
                  <a:cubicBezTo>
                    <a:pt x="2" y="54"/>
                    <a:pt x="0" y="52"/>
                    <a:pt x="0" y="5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46"/>
                    <a:pt x="9" y="46"/>
                    <a:pt x="9" y="46"/>
                  </a:cubicBezTo>
                  <a:cubicBezTo>
                    <a:pt x="63" y="46"/>
                    <a:pt x="63" y="46"/>
                    <a:pt x="63" y="46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63" y="3"/>
                    <a:pt x="65" y="2"/>
                    <a:pt x="67" y="2"/>
                  </a:cubicBezTo>
                  <a:cubicBezTo>
                    <a:pt x="69" y="2"/>
                    <a:pt x="71" y="3"/>
                    <a:pt x="71" y="6"/>
                  </a:cubicBezTo>
                  <a:cubicBezTo>
                    <a:pt x="71" y="50"/>
                    <a:pt x="71" y="50"/>
                    <a:pt x="71" y="50"/>
                  </a:cubicBezTo>
                  <a:cubicBezTo>
                    <a:pt x="71" y="52"/>
                    <a:pt x="69" y="54"/>
                    <a:pt x="67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2" name="Google Shape;7422;p206"/>
            <p:cNvSpPr/>
            <p:nvPr/>
          </p:nvSpPr>
          <p:spPr>
            <a:xfrm>
              <a:off x="15008225" y="3071813"/>
              <a:ext cx="133350" cy="133350"/>
            </a:xfrm>
            <a:custGeom>
              <a:rect b="b" l="l" r="r" t="t"/>
              <a:pathLst>
                <a:path extrusionOk="0" h="137" w="137">
                  <a:moveTo>
                    <a:pt x="68" y="137"/>
                  </a:moveTo>
                  <a:cubicBezTo>
                    <a:pt x="30" y="137"/>
                    <a:pt x="0" y="106"/>
                    <a:pt x="0" y="68"/>
                  </a:cubicBezTo>
                  <a:cubicBezTo>
                    <a:pt x="0" y="30"/>
                    <a:pt x="30" y="0"/>
                    <a:pt x="68" y="0"/>
                  </a:cubicBezTo>
                  <a:cubicBezTo>
                    <a:pt x="106" y="0"/>
                    <a:pt x="137" y="30"/>
                    <a:pt x="137" y="68"/>
                  </a:cubicBezTo>
                  <a:cubicBezTo>
                    <a:pt x="137" y="106"/>
                    <a:pt x="106" y="137"/>
                    <a:pt x="68" y="137"/>
                  </a:cubicBezTo>
                  <a:close/>
                  <a:moveTo>
                    <a:pt x="68" y="8"/>
                  </a:moveTo>
                  <a:cubicBezTo>
                    <a:pt x="35" y="8"/>
                    <a:pt x="8" y="35"/>
                    <a:pt x="8" y="68"/>
                  </a:cubicBezTo>
                  <a:cubicBezTo>
                    <a:pt x="8" y="101"/>
                    <a:pt x="35" y="128"/>
                    <a:pt x="68" y="128"/>
                  </a:cubicBezTo>
                  <a:cubicBezTo>
                    <a:pt x="101" y="128"/>
                    <a:pt x="128" y="101"/>
                    <a:pt x="128" y="68"/>
                  </a:cubicBezTo>
                  <a:cubicBezTo>
                    <a:pt x="128" y="35"/>
                    <a:pt x="101" y="8"/>
                    <a:pt x="68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3" name="Google Shape;7423;p206"/>
            <p:cNvSpPr/>
            <p:nvPr/>
          </p:nvSpPr>
          <p:spPr>
            <a:xfrm>
              <a:off x="15108238" y="3171825"/>
              <a:ext cx="71438" cy="69850"/>
            </a:xfrm>
            <a:custGeom>
              <a:rect b="b" l="l" r="r" t="t"/>
              <a:pathLst>
                <a:path extrusionOk="0" h="71" w="72">
                  <a:moveTo>
                    <a:pt x="57" y="71"/>
                  </a:moveTo>
                  <a:cubicBezTo>
                    <a:pt x="54" y="71"/>
                    <a:pt x="50" y="70"/>
                    <a:pt x="48" y="67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19"/>
                    <a:pt x="0" y="17"/>
                    <a:pt x="2" y="15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7" y="0"/>
                    <a:pt x="20" y="0"/>
                    <a:pt x="21" y="1"/>
                  </a:cubicBezTo>
                  <a:cubicBezTo>
                    <a:pt x="67" y="47"/>
                    <a:pt x="67" y="47"/>
                    <a:pt x="67" y="47"/>
                  </a:cubicBezTo>
                  <a:cubicBezTo>
                    <a:pt x="72" y="53"/>
                    <a:pt x="72" y="62"/>
                    <a:pt x="67" y="67"/>
                  </a:cubicBezTo>
                  <a:cubicBezTo>
                    <a:pt x="64" y="70"/>
                    <a:pt x="61" y="71"/>
                    <a:pt x="57" y="71"/>
                  </a:cubicBezTo>
                  <a:close/>
                  <a:moveTo>
                    <a:pt x="53" y="61"/>
                  </a:moveTo>
                  <a:cubicBezTo>
                    <a:pt x="56" y="63"/>
                    <a:pt x="59" y="63"/>
                    <a:pt x="61" y="61"/>
                  </a:cubicBezTo>
                  <a:cubicBezTo>
                    <a:pt x="63" y="59"/>
                    <a:pt x="63" y="55"/>
                    <a:pt x="61" y="53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53" y="61"/>
                    <a:pt x="53" y="61"/>
                    <a:pt x="53" y="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4" name="Google Shape;7424;p206"/>
            <p:cNvSpPr/>
            <p:nvPr/>
          </p:nvSpPr>
          <p:spPr>
            <a:xfrm>
              <a:off x="15054263" y="3106738"/>
              <a:ext cx="41275" cy="61913"/>
            </a:xfrm>
            <a:custGeom>
              <a:rect b="b" l="l" r="r" t="t"/>
              <a:pathLst>
                <a:path extrusionOk="0" h="63" w="43">
                  <a:moveTo>
                    <a:pt x="21" y="63"/>
                  </a:moveTo>
                  <a:cubicBezTo>
                    <a:pt x="14" y="63"/>
                    <a:pt x="7" y="61"/>
                    <a:pt x="1" y="53"/>
                  </a:cubicBezTo>
                  <a:cubicBezTo>
                    <a:pt x="0" y="51"/>
                    <a:pt x="0" y="49"/>
                    <a:pt x="2" y="47"/>
                  </a:cubicBezTo>
                  <a:cubicBezTo>
                    <a:pt x="4" y="46"/>
                    <a:pt x="6" y="46"/>
                    <a:pt x="8" y="48"/>
                  </a:cubicBezTo>
                  <a:cubicBezTo>
                    <a:pt x="16" y="60"/>
                    <a:pt x="29" y="53"/>
                    <a:pt x="29" y="53"/>
                  </a:cubicBezTo>
                  <a:cubicBezTo>
                    <a:pt x="29" y="53"/>
                    <a:pt x="30" y="53"/>
                    <a:pt x="30" y="53"/>
                  </a:cubicBezTo>
                  <a:cubicBezTo>
                    <a:pt x="30" y="52"/>
                    <a:pt x="34" y="50"/>
                    <a:pt x="34" y="45"/>
                  </a:cubicBezTo>
                  <a:cubicBezTo>
                    <a:pt x="33" y="38"/>
                    <a:pt x="27" y="36"/>
                    <a:pt x="27" y="36"/>
                  </a:cubicBezTo>
                  <a:cubicBezTo>
                    <a:pt x="27" y="36"/>
                    <a:pt x="20" y="34"/>
                    <a:pt x="13" y="32"/>
                  </a:cubicBezTo>
                  <a:cubicBezTo>
                    <a:pt x="3" y="29"/>
                    <a:pt x="0" y="22"/>
                    <a:pt x="0" y="16"/>
                  </a:cubicBezTo>
                  <a:cubicBezTo>
                    <a:pt x="1" y="13"/>
                    <a:pt x="2" y="0"/>
                    <a:pt x="21" y="0"/>
                  </a:cubicBezTo>
                  <a:cubicBezTo>
                    <a:pt x="21" y="0"/>
                    <a:pt x="22" y="0"/>
                    <a:pt x="22" y="0"/>
                  </a:cubicBezTo>
                  <a:cubicBezTo>
                    <a:pt x="35" y="1"/>
                    <a:pt x="41" y="10"/>
                    <a:pt x="42" y="15"/>
                  </a:cubicBezTo>
                  <a:cubicBezTo>
                    <a:pt x="43" y="17"/>
                    <a:pt x="41" y="19"/>
                    <a:pt x="39" y="20"/>
                  </a:cubicBezTo>
                  <a:cubicBezTo>
                    <a:pt x="37" y="20"/>
                    <a:pt x="35" y="19"/>
                    <a:pt x="34" y="17"/>
                  </a:cubicBezTo>
                  <a:cubicBezTo>
                    <a:pt x="34" y="16"/>
                    <a:pt x="31" y="9"/>
                    <a:pt x="22" y="9"/>
                  </a:cubicBezTo>
                  <a:cubicBezTo>
                    <a:pt x="21" y="9"/>
                    <a:pt x="21" y="9"/>
                    <a:pt x="21" y="9"/>
                  </a:cubicBezTo>
                  <a:cubicBezTo>
                    <a:pt x="13" y="9"/>
                    <a:pt x="9" y="11"/>
                    <a:pt x="9" y="17"/>
                  </a:cubicBezTo>
                  <a:cubicBezTo>
                    <a:pt x="9" y="20"/>
                    <a:pt x="9" y="23"/>
                    <a:pt x="15" y="24"/>
                  </a:cubicBezTo>
                  <a:cubicBezTo>
                    <a:pt x="22" y="26"/>
                    <a:pt x="29" y="29"/>
                    <a:pt x="29" y="29"/>
                  </a:cubicBezTo>
                  <a:cubicBezTo>
                    <a:pt x="30" y="29"/>
                    <a:pt x="41" y="32"/>
                    <a:pt x="42" y="44"/>
                  </a:cubicBezTo>
                  <a:cubicBezTo>
                    <a:pt x="43" y="53"/>
                    <a:pt x="37" y="59"/>
                    <a:pt x="33" y="60"/>
                  </a:cubicBezTo>
                  <a:cubicBezTo>
                    <a:pt x="30" y="62"/>
                    <a:pt x="26" y="63"/>
                    <a:pt x="21" y="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5" name="Google Shape;7425;p206"/>
            <p:cNvSpPr/>
            <p:nvPr/>
          </p:nvSpPr>
          <p:spPr>
            <a:xfrm>
              <a:off x="15071725" y="3095625"/>
              <a:ext cx="7938" cy="19050"/>
            </a:xfrm>
            <a:custGeom>
              <a:rect b="b" l="l" r="r" t="t"/>
              <a:pathLst>
                <a:path extrusionOk="0" h="20" w="8">
                  <a:moveTo>
                    <a:pt x="4" y="20"/>
                  </a:moveTo>
                  <a:cubicBezTo>
                    <a:pt x="1" y="20"/>
                    <a:pt x="0" y="18"/>
                    <a:pt x="0" y="1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8"/>
                    <a:pt x="6" y="20"/>
                    <a:pt x="4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6" name="Google Shape;7426;p206"/>
            <p:cNvSpPr/>
            <p:nvPr/>
          </p:nvSpPr>
          <p:spPr>
            <a:xfrm>
              <a:off x="15071725" y="3162300"/>
              <a:ext cx="7938" cy="17463"/>
            </a:xfrm>
            <a:custGeom>
              <a:rect b="b" l="l" r="r" t="t"/>
              <a:pathLst>
                <a:path extrusionOk="0" h="19" w="8">
                  <a:moveTo>
                    <a:pt x="4" y="19"/>
                  </a:moveTo>
                  <a:cubicBezTo>
                    <a:pt x="1" y="19"/>
                    <a:pt x="0" y="17"/>
                    <a:pt x="0" y="1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7"/>
                    <a:pt x="6" y="19"/>
                    <a:pt x="4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27" name="Google Shape;7427;p206"/>
          <p:cNvGrpSpPr/>
          <p:nvPr/>
        </p:nvGrpSpPr>
        <p:grpSpPr>
          <a:xfrm>
            <a:off x="9577237" y="2625780"/>
            <a:ext cx="870866" cy="406644"/>
            <a:chOff x="14295438" y="3624263"/>
            <a:chExt cx="384175" cy="179387"/>
          </a:xfrm>
        </p:grpSpPr>
        <p:sp>
          <p:nvSpPr>
            <p:cNvPr id="7428" name="Google Shape;7428;p206"/>
            <p:cNvSpPr/>
            <p:nvPr/>
          </p:nvSpPr>
          <p:spPr>
            <a:xfrm>
              <a:off x="14562138" y="3686175"/>
              <a:ext cx="92075" cy="92075"/>
            </a:xfrm>
            <a:custGeom>
              <a:rect b="b" l="l" r="r" t="t"/>
              <a:pathLst>
                <a:path extrusionOk="0" h="93" w="93">
                  <a:moveTo>
                    <a:pt x="47" y="93"/>
                  </a:moveTo>
                  <a:cubicBezTo>
                    <a:pt x="21" y="93"/>
                    <a:pt x="0" y="72"/>
                    <a:pt x="0" y="47"/>
                  </a:cubicBezTo>
                  <a:cubicBezTo>
                    <a:pt x="0" y="21"/>
                    <a:pt x="21" y="0"/>
                    <a:pt x="47" y="0"/>
                  </a:cubicBezTo>
                  <a:cubicBezTo>
                    <a:pt x="72" y="0"/>
                    <a:pt x="93" y="21"/>
                    <a:pt x="93" y="47"/>
                  </a:cubicBezTo>
                  <a:cubicBezTo>
                    <a:pt x="93" y="72"/>
                    <a:pt x="72" y="93"/>
                    <a:pt x="47" y="93"/>
                  </a:cubicBezTo>
                  <a:close/>
                  <a:moveTo>
                    <a:pt x="47" y="8"/>
                  </a:moveTo>
                  <a:cubicBezTo>
                    <a:pt x="25" y="8"/>
                    <a:pt x="8" y="25"/>
                    <a:pt x="8" y="47"/>
                  </a:cubicBezTo>
                  <a:cubicBezTo>
                    <a:pt x="8" y="68"/>
                    <a:pt x="25" y="85"/>
                    <a:pt x="47" y="85"/>
                  </a:cubicBezTo>
                  <a:cubicBezTo>
                    <a:pt x="68" y="85"/>
                    <a:pt x="85" y="68"/>
                    <a:pt x="85" y="47"/>
                  </a:cubicBezTo>
                  <a:cubicBezTo>
                    <a:pt x="85" y="25"/>
                    <a:pt x="68" y="8"/>
                    <a:pt x="4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9" name="Google Shape;7429;p206"/>
            <p:cNvSpPr/>
            <p:nvPr/>
          </p:nvSpPr>
          <p:spPr>
            <a:xfrm>
              <a:off x="14628813" y="3752850"/>
              <a:ext cx="50800" cy="50800"/>
            </a:xfrm>
            <a:custGeom>
              <a:rect b="b" l="l" r="r" t="t"/>
              <a:pathLst>
                <a:path extrusionOk="0" h="52" w="52">
                  <a:moveTo>
                    <a:pt x="39" y="52"/>
                  </a:moveTo>
                  <a:cubicBezTo>
                    <a:pt x="36" y="52"/>
                    <a:pt x="33" y="50"/>
                    <a:pt x="30" y="48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1" y="19"/>
                    <a:pt x="1" y="19"/>
                    <a:pt x="1" y="19"/>
                  </a:cubicBezTo>
                  <a:cubicBezTo>
                    <a:pt x="0" y="18"/>
                    <a:pt x="0" y="17"/>
                    <a:pt x="0" y="16"/>
                  </a:cubicBezTo>
                  <a:cubicBezTo>
                    <a:pt x="0" y="15"/>
                    <a:pt x="0" y="13"/>
                    <a:pt x="1" y="13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13" y="0"/>
                    <a:pt x="16" y="0"/>
                    <a:pt x="18" y="2"/>
                  </a:cubicBezTo>
                  <a:cubicBezTo>
                    <a:pt x="47" y="31"/>
                    <a:pt x="47" y="31"/>
                    <a:pt x="47" y="31"/>
                  </a:cubicBezTo>
                  <a:cubicBezTo>
                    <a:pt x="52" y="36"/>
                    <a:pt x="52" y="43"/>
                    <a:pt x="47" y="48"/>
                  </a:cubicBezTo>
                  <a:cubicBezTo>
                    <a:pt x="45" y="50"/>
                    <a:pt x="42" y="52"/>
                    <a:pt x="39" y="52"/>
                  </a:cubicBezTo>
                  <a:close/>
                  <a:moveTo>
                    <a:pt x="36" y="42"/>
                  </a:moveTo>
                  <a:cubicBezTo>
                    <a:pt x="38" y="44"/>
                    <a:pt x="40" y="44"/>
                    <a:pt x="41" y="42"/>
                  </a:cubicBezTo>
                  <a:cubicBezTo>
                    <a:pt x="43" y="41"/>
                    <a:pt x="43" y="39"/>
                    <a:pt x="41" y="37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36" y="42"/>
                    <a:pt x="36" y="42"/>
                    <a:pt x="36" y="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0" name="Google Shape;7430;p206"/>
            <p:cNvSpPr/>
            <p:nvPr/>
          </p:nvSpPr>
          <p:spPr>
            <a:xfrm>
              <a:off x="14341475" y="3654425"/>
              <a:ext cx="71438" cy="57150"/>
            </a:xfrm>
            <a:custGeom>
              <a:rect b="b" l="l" r="r" t="t"/>
              <a:pathLst>
                <a:path extrusionOk="0" h="58" w="73">
                  <a:moveTo>
                    <a:pt x="50" y="58"/>
                  </a:moveTo>
                  <a:cubicBezTo>
                    <a:pt x="50" y="58"/>
                    <a:pt x="50" y="58"/>
                    <a:pt x="50" y="58"/>
                  </a:cubicBezTo>
                  <a:cubicBezTo>
                    <a:pt x="48" y="58"/>
                    <a:pt x="46" y="57"/>
                    <a:pt x="46" y="56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7"/>
                    <a:pt x="25" y="58"/>
                    <a:pt x="23" y="58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2" y="58"/>
                    <a:pt x="20" y="57"/>
                    <a:pt x="19" y="5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1" y="2"/>
                    <a:pt x="4" y="2"/>
                  </a:cubicBezTo>
                  <a:cubicBezTo>
                    <a:pt x="6" y="1"/>
                    <a:pt x="8" y="2"/>
                    <a:pt x="9" y="4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3" y="15"/>
                    <a:pt x="35" y="14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8" y="14"/>
                    <a:pt x="40" y="15"/>
                    <a:pt x="40" y="16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5" y="1"/>
                    <a:pt x="68" y="0"/>
                    <a:pt x="70" y="1"/>
                  </a:cubicBezTo>
                  <a:cubicBezTo>
                    <a:pt x="72" y="2"/>
                    <a:pt x="73" y="4"/>
                    <a:pt x="72" y="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3" y="57"/>
                    <a:pt x="51" y="58"/>
                    <a:pt x="50" y="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1" name="Google Shape;7431;p206"/>
            <p:cNvSpPr/>
            <p:nvPr/>
          </p:nvSpPr>
          <p:spPr>
            <a:xfrm>
              <a:off x="14422438" y="3654425"/>
              <a:ext cx="71438" cy="57150"/>
            </a:xfrm>
            <a:custGeom>
              <a:rect b="b" l="l" r="r" t="t"/>
              <a:pathLst>
                <a:path extrusionOk="0" h="58" w="73">
                  <a:moveTo>
                    <a:pt x="50" y="58"/>
                  </a:moveTo>
                  <a:cubicBezTo>
                    <a:pt x="50" y="58"/>
                    <a:pt x="50" y="58"/>
                    <a:pt x="50" y="58"/>
                  </a:cubicBezTo>
                  <a:cubicBezTo>
                    <a:pt x="48" y="58"/>
                    <a:pt x="46" y="57"/>
                    <a:pt x="46" y="56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7"/>
                    <a:pt x="25" y="58"/>
                    <a:pt x="23" y="58"/>
                  </a:cubicBezTo>
                  <a:cubicBezTo>
                    <a:pt x="21" y="58"/>
                    <a:pt x="20" y="57"/>
                    <a:pt x="19" y="5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1" y="2"/>
                    <a:pt x="4" y="2"/>
                  </a:cubicBezTo>
                  <a:cubicBezTo>
                    <a:pt x="6" y="1"/>
                    <a:pt x="8" y="2"/>
                    <a:pt x="9" y="4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3" y="15"/>
                    <a:pt x="35" y="14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8" y="14"/>
                    <a:pt x="40" y="15"/>
                    <a:pt x="40" y="16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64" y="3"/>
                    <a:pt x="64" y="3"/>
                    <a:pt x="64" y="3"/>
                  </a:cubicBezTo>
                  <a:cubicBezTo>
                    <a:pt x="65" y="1"/>
                    <a:pt x="68" y="0"/>
                    <a:pt x="70" y="1"/>
                  </a:cubicBezTo>
                  <a:cubicBezTo>
                    <a:pt x="72" y="2"/>
                    <a:pt x="73" y="4"/>
                    <a:pt x="72" y="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3" y="57"/>
                    <a:pt x="51" y="58"/>
                    <a:pt x="50" y="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2" name="Google Shape;7432;p206"/>
            <p:cNvSpPr/>
            <p:nvPr/>
          </p:nvSpPr>
          <p:spPr>
            <a:xfrm>
              <a:off x="14501813" y="3654425"/>
              <a:ext cx="71438" cy="57150"/>
            </a:xfrm>
            <a:custGeom>
              <a:rect b="b" l="l" r="r" t="t"/>
              <a:pathLst>
                <a:path extrusionOk="0" h="58" w="73">
                  <a:moveTo>
                    <a:pt x="50" y="58"/>
                  </a:moveTo>
                  <a:cubicBezTo>
                    <a:pt x="50" y="58"/>
                    <a:pt x="50" y="58"/>
                    <a:pt x="50" y="58"/>
                  </a:cubicBezTo>
                  <a:cubicBezTo>
                    <a:pt x="48" y="58"/>
                    <a:pt x="46" y="57"/>
                    <a:pt x="46" y="56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7"/>
                    <a:pt x="25" y="58"/>
                    <a:pt x="23" y="58"/>
                  </a:cubicBezTo>
                  <a:cubicBezTo>
                    <a:pt x="22" y="58"/>
                    <a:pt x="20" y="57"/>
                    <a:pt x="19" y="5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1" y="2"/>
                    <a:pt x="4" y="2"/>
                  </a:cubicBezTo>
                  <a:cubicBezTo>
                    <a:pt x="6" y="1"/>
                    <a:pt x="8" y="2"/>
                    <a:pt x="9" y="4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33" y="16"/>
                    <a:pt x="33" y="16"/>
                    <a:pt x="33" y="16"/>
                  </a:cubicBezTo>
                  <a:cubicBezTo>
                    <a:pt x="33" y="15"/>
                    <a:pt x="35" y="14"/>
                    <a:pt x="36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8" y="14"/>
                    <a:pt x="40" y="15"/>
                    <a:pt x="40" y="16"/>
                  </a:cubicBezTo>
                  <a:cubicBezTo>
                    <a:pt x="50" y="42"/>
                    <a:pt x="50" y="42"/>
                    <a:pt x="50" y="42"/>
                  </a:cubicBezTo>
                  <a:cubicBezTo>
                    <a:pt x="65" y="3"/>
                    <a:pt x="65" y="3"/>
                    <a:pt x="65" y="3"/>
                  </a:cubicBezTo>
                  <a:cubicBezTo>
                    <a:pt x="65" y="1"/>
                    <a:pt x="68" y="0"/>
                    <a:pt x="70" y="1"/>
                  </a:cubicBezTo>
                  <a:cubicBezTo>
                    <a:pt x="72" y="2"/>
                    <a:pt x="73" y="4"/>
                    <a:pt x="72" y="6"/>
                  </a:cubicBezTo>
                  <a:cubicBezTo>
                    <a:pt x="53" y="56"/>
                    <a:pt x="53" y="56"/>
                    <a:pt x="53" y="56"/>
                  </a:cubicBezTo>
                  <a:cubicBezTo>
                    <a:pt x="53" y="57"/>
                    <a:pt x="51" y="58"/>
                    <a:pt x="50" y="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3" name="Google Shape;7433;p206"/>
            <p:cNvSpPr/>
            <p:nvPr/>
          </p:nvSpPr>
          <p:spPr>
            <a:xfrm>
              <a:off x="14295438" y="3624263"/>
              <a:ext cx="323850" cy="119063"/>
            </a:xfrm>
            <a:custGeom>
              <a:rect b="b" l="l" r="r" t="t"/>
              <a:pathLst>
                <a:path extrusionOk="0" h="121" w="330">
                  <a:moveTo>
                    <a:pt x="269" y="121"/>
                  </a:moveTo>
                  <a:cubicBezTo>
                    <a:pt x="60" y="121"/>
                    <a:pt x="60" y="121"/>
                    <a:pt x="60" y="121"/>
                  </a:cubicBezTo>
                  <a:cubicBezTo>
                    <a:pt x="27" y="121"/>
                    <a:pt x="0" y="94"/>
                    <a:pt x="0" y="60"/>
                  </a:cubicBezTo>
                  <a:cubicBezTo>
                    <a:pt x="0" y="27"/>
                    <a:pt x="27" y="0"/>
                    <a:pt x="60" y="0"/>
                  </a:cubicBezTo>
                  <a:cubicBezTo>
                    <a:pt x="269" y="0"/>
                    <a:pt x="269" y="0"/>
                    <a:pt x="269" y="0"/>
                  </a:cubicBezTo>
                  <a:cubicBezTo>
                    <a:pt x="303" y="0"/>
                    <a:pt x="330" y="27"/>
                    <a:pt x="330" y="60"/>
                  </a:cubicBezTo>
                  <a:cubicBezTo>
                    <a:pt x="330" y="62"/>
                    <a:pt x="330" y="65"/>
                    <a:pt x="329" y="67"/>
                  </a:cubicBezTo>
                  <a:cubicBezTo>
                    <a:pt x="329" y="69"/>
                    <a:pt x="327" y="70"/>
                    <a:pt x="325" y="70"/>
                  </a:cubicBezTo>
                  <a:cubicBezTo>
                    <a:pt x="323" y="70"/>
                    <a:pt x="321" y="68"/>
                    <a:pt x="321" y="66"/>
                  </a:cubicBezTo>
                  <a:cubicBezTo>
                    <a:pt x="321" y="64"/>
                    <a:pt x="322" y="62"/>
                    <a:pt x="322" y="60"/>
                  </a:cubicBezTo>
                  <a:cubicBezTo>
                    <a:pt x="322" y="32"/>
                    <a:pt x="298" y="8"/>
                    <a:pt x="269" y="8"/>
                  </a:cubicBezTo>
                  <a:cubicBezTo>
                    <a:pt x="60" y="8"/>
                    <a:pt x="60" y="8"/>
                    <a:pt x="60" y="8"/>
                  </a:cubicBezTo>
                  <a:cubicBezTo>
                    <a:pt x="31" y="8"/>
                    <a:pt x="8" y="32"/>
                    <a:pt x="8" y="60"/>
                  </a:cubicBezTo>
                  <a:cubicBezTo>
                    <a:pt x="8" y="89"/>
                    <a:pt x="31" y="113"/>
                    <a:pt x="60" y="113"/>
                  </a:cubicBezTo>
                  <a:cubicBezTo>
                    <a:pt x="269" y="113"/>
                    <a:pt x="269" y="113"/>
                    <a:pt x="269" y="113"/>
                  </a:cubicBezTo>
                  <a:cubicBezTo>
                    <a:pt x="271" y="113"/>
                    <a:pt x="273" y="112"/>
                    <a:pt x="275" y="112"/>
                  </a:cubicBezTo>
                  <a:cubicBezTo>
                    <a:pt x="277" y="112"/>
                    <a:pt x="279" y="114"/>
                    <a:pt x="279" y="116"/>
                  </a:cubicBezTo>
                  <a:cubicBezTo>
                    <a:pt x="280" y="118"/>
                    <a:pt x="278" y="120"/>
                    <a:pt x="276" y="120"/>
                  </a:cubicBezTo>
                  <a:cubicBezTo>
                    <a:pt x="274" y="121"/>
                    <a:pt x="272" y="121"/>
                    <a:pt x="269" y="1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34" name="Google Shape;7434;p206"/>
          <p:cNvGrpSpPr/>
          <p:nvPr/>
        </p:nvGrpSpPr>
        <p:grpSpPr>
          <a:xfrm>
            <a:off x="551699" y="3972720"/>
            <a:ext cx="644152" cy="323876"/>
            <a:chOff x="12247563" y="4216400"/>
            <a:chExt cx="284163" cy="142875"/>
          </a:xfrm>
        </p:grpSpPr>
        <p:sp>
          <p:nvSpPr>
            <p:cNvPr id="7435" name="Google Shape;7435;p206"/>
            <p:cNvSpPr/>
            <p:nvPr/>
          </p:nvSpPr>
          <p:spPr>
            <a:xfrm>
              <a:off x="12393613" y="4221163"/>
              <a:ext cx="107950" cy="109538"/>
            </a:xfrm>
            <a:custGeom>
              <a:rect b="b" l="l" r="r" t="t"/>
              <a:pathLst>
                <a:path extrusionOk="0" h="111" w="111">
                  <a:moveTo>
                    <a:pt x="55" y="111"/>
                  </a:moveTo>
                  <a:cubicBezTo>
                    <a:pt x="25" y="111"/>
                    <a:pt x="0" y="86"/>
                    <a:pt x="0" y="55"/>
                  </a:cubicBezTo>
                  <a:cubicBezTo>
                    <a:pt x="0" y="25"/>
                    <a:pt x="25" y="0"/>
                    <a:pt x="55" y="0"/>
                  </a:cubicBezTo>
                  <a:cubicBezTo>
                    <a:pt x="86" y="0"/>
                    <a:pt x="111" y="25"/>
                    <a:pt x="111" y="55"/>
                  </a:cubicBezTo>
                  <a:cubicBezTo>
                    <a:pt x="111" y="86"/>
                    <a:pt x="86" y="111"/>
                    <a:pt x="55" y="111"/>
                  </a:cubicBezTo>
                  <a:close/>
                  <a:moveTo>
                    <a:pt x="55" y="8"/>
                  </a:moveTo>
                  <a:cubicBezTo>
                    <a:pt x="29" y="8"/>
                    <a:pt x="8" y="29"/>
                    <a:pt x="8" y="55"/>
                  </a:cubicBezTo>
                  <a:cubicBezTo>
                    <a:pt x="8" y="81"/>
                    <a:pt x="29" y="102"/>
                    <a:pt x="55" y="102"/>
                  </a:cubicBezTo>
                  <a:cubicBezTo>
                    <a:pt x="81" y="102"/>
                    <a:pt x="102" y="81"/>
                    <a:pt x="102" y="55"/>
                  </a:cubicBezTo>
                  <a:cubicBezTo>
                    <a:pt x="102" y="29"/>
                    <a:pt x="81" y="8"/>
                    <a:pt x="55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6" name="Google Shape;7436;p206"/>
            <p:cNvSpPr/>
            <p:nvPr/>
          </p:nvSpPr>
          <p:spPr>
            <a:xfrm>
              <a:off x="12472988" y="4302125"/>
              <a:ext cx="58738" cy="57150"/>
            </a:xfrm>
            <a:custGeom>
              <a:rect b="b" l="l" r="r" t="t"/>
              <a:pathLst>
                <a:path extrusionOk="0" h="58" w="60">
                  <a:moveTo>
                    <a:pt x="47" y="58"/>
                  </a:moveTo>
                  <a:cubicBezTo>
                    <a:pt x="44" y="58"/>
                    <a:pt x="41" y="57"/>
                    <a:pt x="38" y="55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17"/>
                    <a:pt x="0" y="14"/>
                    <a:pt x="2" y="1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4" y="0"/>
                    <a:pt x="17" y="0"/>
                    <a:pt x="18" y="2"/>
                  </a:cubicBezTo>
                  <a:cubicBezTo>
                    <a:pt x="55" y="38"/>
                    <a:pt x="55" y="38"/>
                    <a:pt x="55" y="38"/>
                  </a:cubicBezTo>
                  <a:cubicBezTo>
                    <a:pt x="60" y="43"/>
                    <a:pt x="60" y="50"/>
                    <a:pt x="55" y="55"/>
                  </a:cubicBezTo>
                  <a:cubicBezTo>
                    <a:pt x="53" y="57"/>
                    <a:pt x="50" y="58"/>
                    <a:pt x="47" y="58"/>
                  </a:cubicBezTo>
                  <a:close/>
                  <a:moveTo>
                    <a:pt x="10" y="16"/>
                  </a:moveTo>
                  <a:cubicBezTo>
                    <a:pt x="44" y="49"/>
                    <a:pt x="44" y="49"/>
                    <a:pt x="44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6" y="51"/>
                    <a:pt x="48" y="51"/>
                    <a:pt x="49" y="49"/>
                  </a:cubicBezTo>
                  <a:cubicBezTo>
                    <a:pt x="51" y="48"/>
                    <a:pt x="51" y="45"/>
                    <a:pt x="49" y="44"/>
                  </a:cubicBezTo>
                  <a:cubicBezTo>
                    <a:pt x="16" y="10"/>
                    <a:pt x="16" y="10"/>
                    <a:pt x="16" y="10"/>
                  </a:cubicBezTo>
                  <a:lnTo>
                    <a:pt x="10" y="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7" name="Google Shape;7437;p206"/>
            <p:cNvSpPr/>
            <p:nvPr/>
          </p:nvSpPr>
          <p:spPr>
            <a:xfrm>
              <a:off x="12247563" y="4216400"/>
              <a:ext cx="7938" cy="120650"/>
            </a:xfrm>
            <a:custGeom>
              <a:rect b="b" l="l" r="r" t="t"/>
              <a:pathLst>
                <a:path extrusionOk="0" h="123" w="8">
                  <a:moveTo>
                    <a:pt x="4" y="123"/>
                  </a:moveTo>
                  <a:cubicBezTo>
                    <a:pt x="1" y="123"/>
                    <a:pt x="0" y="121"/>
                    <a:pt x="0" y="11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119"/>
                    <a:pt x="8" y="119"/>
                    <a:pt x="8" y="119"/>
                  </a:cubicBezTo>
                  <a:cubicBezTo>
                    <a:pt x="8" y="121"/>
                    <a:pt x="6" y="123"/>
                    <a:pt x="4" y="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8" name="Google Shape;7438;p206"/>
            <p:cNvSpPr/>
            <p:nvPr/>
          </p:nvSpPr>
          <p:spPr>
            <a:xfrm>
              <a:off x="12288838" y="4216400"/>
              <a:ext cx="7938" cy="120650"/>
            </a:xfrm>
            <a:custGeom>
              <a:rect b="b" l="l" r="r" t="t"/>
              <a:pathLst>
                <a:path extrusionOk="0" h="123" w="8">
                  <a:moveTo>
                    <a:pt x="4" y="123"/>
                  </a:moveTo>
                  <a:cubicBezTo>
                    <a:pt x="2" y="123"/>
                    <a:pt x="0" y="121"/>
                    <a:pt x="0" y="11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119"/>
                    <a:pt x="8" y="119"/>
                    <a:pt x="8" y="119"/>
                  </a:cubicBezTo>
                  <a:cubicBezTo>
                    <a:pt x="8" y="121"/>
                    <a:pt x="6" y="123"/>
                    <a:pt x="4" y="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9" name="Google Shape;7439;p206"/>
            <p:cNvSpPr/>
            <p:nvPr/>
          </p:nvSpPr>
          <p:spPr>
            <a:xfrm>
              <a:off x="12271375" y="4216400"/>
              <a:ext cx="9525" cy="120650"/>
            </a:xfrm>
            <a:custGeom>
              <a:rect b="b" l="l" r="r" t="t"/>
              <a:pathLst>
                <a:path extrusionOk="0" h="123" w="9">
                  <a:moveTo>
                    <a:pt x="4" y="123"/>
                  </a:moveTo>
                  <a:cubicBezTo>
                    <a:pt x="2" y="123"/>
                    <a:pt x="0" y="121"/>
                    <a:pt x="0" y="11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9" y="1"/>
                    <a:pt x="9" y="4"/>
                  </a:cubicBezTo>
                  <a:cubicBezTo>
                    <a:pt x="9" y="119"/>
                    <a:pt x="9" y="119"/>
                    <a:pt x="9" y="119"/>
                  </a:cubicBezTo>
                  <a:cubicBezTo>
                    <a:pt x="9" y="121"/>
                    <a:pt x="7" y="123"/>
                    <a:pt x="4" y="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0" name="Google Shape;7440;p206"/>
            <p:cNvSpPr/>
            <p:nvPr/>
          </p:nvSpPr>
          <p:spPr>
            <a:xfrm>
              <a:off x="12331700" y="4216400"/>
              <a:ext cx="7938" cy="120650"/>
            </a:xfrm>
            <a:custGeom>
              <a:rect b="b" l="l" r="r" t="t"/>
              <a:pathLst>
                <a:path extrusionOk="0" h="123" w="8">
                  <a:moveTo>
                    <a:pt x="4" y="123"/>
                  </a:moveTo>
                  <a:cubicBezTo>
                    <a:pt x="2" y="123"/>
                    <a:pt x="0" y="121"/>
                    <a:pt x="0" y="11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119"/>
                    <a:pt x="8" y="119"/>
                    <a:pt x="8" y="119"/>
                  </a:cubicBezTo>
                  <a:cubicBezTo>
                    <a:pt x="8" y="121"/>
                    <a:pt x="6" y="123"/>
                    <a:pt x="4" y="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1" name="Google Shape;7441;p206"/>
            <p:cNvSpPr/>
            <p:nvPr/>
          </p:nvSpPr>
          <p:spPr>
            <a:xfrm>
              <a:off x="12349163" y="4216400"/>
              <a:ext cx="7938" cy="120650"/>
            </a:xfrm>
            <a:custGeom>
              <a:rect b="b" l="l" r="r" t="t"/>
              <a:pathLst>
                <a:path extrusionOk="0" h="123" w="8">
                  <a:moveTo>
                    <a:pt x="4" y="123"/>
                  </a:moveTo>
                  <a:cubicBezTo>
                    <a:pt x="2" y="123"/>
                    <a:pt x="0" y="121"/>
                    <a:pt x="0" y="11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119"/>
                    <a:pt x="8" y="119"/>
                    <a:pt x="8" y="119"/>
                  </a:cubicBezTo>
                  <a:cubicBezTo>
                    <a:pt x="8" y="121"/>
                    <a:pt x="6" y="123"/>
                    <a:pt x="4" y="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2" name="Google Shape;7442;p206"/>
            <p:cNvSpPr/>
            <p:nvPr/>
          </p:nvSpPr>
          <p:spPr>
            <a:xfrm>
              <a:off x="12306300" y="4216400"/>
              <a:ext cx="7938" cy="120650"/>
            </a:xfrm>
            <a:custGeom>
              <a:rect b="b" l="l" r="r" t="t"/>
              <a:pathLst>
                <a:path extrusionOk="0" h="123" w="8">
                  <a:moveTo>
                    <a:pt x="4" y="123"/>
                  </a:moveTo>
                  <a:cubicBezTo>
                    <a:pt x="2" y="123"/>
                    <a:pt x="0" y="121"/>
                    <a:pt x="0" y="11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8" y="1"/>
                    <a:pt x="8" y="4"/>
                  </a:cubicBezTo>
                  <a:cubicBezTo>
                    <a:pt x="8" y="119"/>
                    <a:pt x="8" y="119"/>
                    <a:pt x="8" y="119"/>
                  </a:cubicBezTo>
                  <a:cubicBezTo>
                    <a:pt x="8" y="121"/>
                    <a:pt x="7" y="123"/>
                    <a:pt x="4" y="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3" name="Google Shape;7443;p206"/>
            <p:cNvSpPr/>
            <p:nvPr/>
          </p:nvSpPr>
          <p:spPr>
            <a:xfrm>
              <a:off x="12372975" y="4216400"/>
              <a:ext cx="9525" cy="120650"/>
            </a:xfrm>
            <a:custGeom>
              <a:rect b="b" l="l" r="r" t="t"/>
              <a:pathLst>
                <a:path extrusionOk="0" h="123" w="9">
                  <a:moveTo>
                    <a:pt x="4" y="123"/>
                  </a:moveTo>
                  <a:cubicBezTo>
                    <a:pt x="2" y="123"/>
                    <a:pt x="0" y="121"/>
                    <a:pt x="0" y="11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9" y="1"/>
                    <a:pt x="9" y="4"/>
                  </a:cubicBezTo>
                  <a:cubicBezTo>
                    <a:pt x="9" y="119"/>
                    <a:pt x="9" y="119"/>
                    <a:pt x="9" y="119"/>
                  </a:cubicBezTo>
                  <a:cubicBezTo>
                    <a:pt x="9" y="121"/>
                    <a:pt x="7" y="123"/>
                    <a:pt x="4" y="1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4" name="Google Shape;7444;p206"/>
            <p:cNvSpPr/>
            <p:nvPr/>
          </p:nvSpPr>
          <p:spPr>
            <a:xfrm>
              <a:off x="12419013" y="4316413"/>
              <a:ext cx="7938" cy="20638"/>
            </a:xfrm>
            <a:custGeom>
              <a:rect b="b" l="l" r="r" t="t"/>
              <a:pathLst>
                <a:path extrusionOk="0" h="21" w="8">
                  <a:moveTo>
                    <a:pt x="4" y="21"/>
                  </a:moveTo>
                  <a:cubicBezTo>
                    <a:pt x="1" y="21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9"/>
                    <a:pt x="6" y="21"/>
                    <a:pt x="4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5" name="Google Shape;7445;p206"/>
            <p:cNvSpPr/>
            <p:nvPr/>
          </p:nvSpPr>
          <p:spPr>
            <a:xfrm>
              <a:off x="12419013" y="4216400"/>
              <a:ext cx="7938" cy="17463"/>
            </a:xfrm>
            <a:custGeom>
              <a:rect b="b" l="l" r="r" t="t"/>
              <a:pathLst>
                <a:path extrusionOk="0" h="17" w="8">
                  <a:moveTo>
                    <a:pt x="4" y="17"/>
                  </a:moveTo>
                  <a:cubicBezTo>
                    <a:pt x="1" y="17"/>
                    <a:pt x="0" y="15"/>
                    <a:pt x="0" y="1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8" y="15"/>
                    <a:pt x="6" y="17"/>
                    <a:pt x="4" y="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6" name="Google Shape;7446;p206"/>
            <p:cNvSpPr/>
            <p:nvPr/>
          </p:nvSpPr>
          <p:spPr>
            <a:xfrm>
              <a:off x="12399963" y="4297363"/>
              <a:ext cx="7938" cy="39688"/>
            </a:xfrm>
            <a:custGeom>
              <a:rect b="b" l="l" r="r" t="t"/>
              <a:pathLst>
                <a:path extrusionOk="0" h="40" w="8">
                  <a:moveTo>
                    <a:pt x="4" y="40"/>
                  </a:moveTo>
                  <a:cubicBezTo>
                    <a:pt x="2" y="40"/>
                    <a:pt x="0" y="38"/>
                    <a:pt x="0" y="3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36"/>
                    <a:pt x="8" y="36"/>
                    <a:pt x="8" y="36"/>
                  </a:cubicBezTo>
                  <a:cubicBezTo>
                    <a:pt x="8" y="38"/>
                    <a:pt x="6" y="40"/>
                    <a:pt x="4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7" name="Google Shape;7447;p206"/>
            <p:cNvSpPr/>
            <p:nvPr/>
          </p:nvSpPr>
          <p:spPr>
            <a:xfrm>
              <a:off x="12399963" y="4216400"/>
              <a:ext cx="7938" cy="36513"/>
            </a:xfrm>
            <a:custGeom>
              <a:rect b="b" l="l" r="r" t="t"/>
              <a:pathLst>
                <a:path extrusionOk="0" h="37" w="8">
                  <a:moveTo>
                    <a:pt x="4" y="37"/>
                  </a:moveTo>
                  <a:cubicBezTo>
                    <a:pt x="2" y="37"/>
                    <a:pt x="0" y="35"/>
                    <a:pt x="0" y="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5"/>
                    <a:pt x="6" y="37"/>
                    <a:pt x="4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8" name="Google Shape;7448;p206"/>
            <p:cNvSpPr/>
            <p:nvPr/>
          </p:nvSpPr>
          <p:spPr>
            <a:xfrm>
              <a:off x="12434888" y="4321175"/>
              <a:ext cx="9525" cy="15875"/>
            </a:xfrm>
            <a:custGeom>
              <a:rect b="b" l="l" r="r" t="t"/>
              <a:pathLst>
                <a:path extrusionOk="0" h="16" w="9">
                  <a:moveTo>
                    <a:pt x="5" y="16"/>
                  </a:moveTo>
                  <a:cubicBezTo>
                    <a:pt x="2" y="16"/>
                    <a:pt x="0" y="14"/>
                    <a:pt x="0" y="1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9" y="2"/>
                    <a:pt x="9" y="5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4"/>
                    <a:pt x="7" y="16"/>
                    <a:pt x="5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9" name="Google Shape;7449;p206"/>
            <p:cNvSpPr/>
            <p:nvPr/>
          </p:nvSpPr>
          <p:spPr>
            <a:xfrm>
              <a:off x="12434888" y="4216400"/>
              <a:ext cx="9525" cy="12700"/>
            </a:xfrm>
            <a:custGeom>
              <a:rect b="b" l="l" r="r" t="t"/>
              <a:pathLst>
                <a:path extrusionOk="0" h="13" w="9">
                  <a:moveTo>
                    <a:pt x="5" y="13"/>
                  </a:moveTo>
                  <a:cubicBezTo>
                    <a:pt x="2" y="13"/>
                    <a:pt x="0" y="11"/>
                    <a:pt x="0" y="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5" y="0"/>
                  </a:cubicBezTo>
                  <a:cubicBezTo>
                    <a:pt x="7" y="0"/>
                    <a:pt x="9" y="1"/>
                    <a:pt x="9" y="4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9" y="11"/>
                    <a:pt x="7" y="13"/>
                    <a:pt x="5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50" name="Google Shape;7450;p206"/>
          <p:cNvGrpSpPr/>
          <p:nvPr/>
        </p:nvGrpSpPr>
        <p:grpSpPr>
          <a:xfrm>
            <a:off x="1886042" y="3843168"/>
            <a:ext cx="586578" cy="582978"/>
            <a:chOff x="12785725" y="4159250"/>
            <a:chExt cx="258763" cy="257176"/>
          </a:xfrm>
        </p:grpSpPr>
        <p:sp>
          <p:nvSpPr>
            <p:cNvPr id="7451" name="Google Shape;7451;p206"/>
            <p:cNvSpPr/>
            <p:nvPr/>
          </p:nvSpPr>
          <p:spPr>
            <a:xfrm>
              <a:off x="12876213" y="4159250"/>
              <a:ext cx="7938" cy="25400"/>
            </a:xfrm>
            <a:custGeom>
              <a:rect b="b" l="l" r="r" t="t"/>
              <a:pathLst>
                <a:path extrusionOk="0" h="26" w="8">
                  <a:moveTo>
                    <a:pt x="4" y="26"/>
                  </a:moveTo>
                  <a:cubicBezTo>
                    <a:pt x="2" y="26"/>
                    <a:pt x="0" y="24"/>
                    <a:pt x="0" y="2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4"/>
                    <a:pt x="6" y="26"/>
                    <a:pt x="4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2" name="Google Shape;7452;p206"/>
            <p:cNvSpPr/>
            <p:nvPr/>
          </p:nvSpPr>
          <p:spPr>
            <a:xfrm>
              <a:off x="12876213" y="4160838"/>
              <a:ext cx="7938" cy="14288"/>
            </a:xfrm>
            <a:custGeom>
              <a:rect b="b" l="l" r="r" t="t"/>
              <a:pathLst>
                <a:path extrusionOk="0" h="14" w="8">
                  <a:moveTo>
                    <a:pt x="4" y="14"/>
                  </a:moveTo>
                  <a:cubicBezTo>
                    <a:pt x="2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2"/>
                    <a:pt x="6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3" name="Google Shape;7453;p206"/>
            <p:cNvSpPr/>
            <p:nvPr/>
          </p:nvSpPr>
          <p:spPr>
            <a:xfrm>
              <a:off x="12831763" y="4173538"/>
              <a:ext cx="11113" cy="12700"/>
            </a:xfrm>
            <a:custGeom>
              <a:rect b="b" l="l" r="r" t="t"/>
              <a:pathLst>
                <a:path extrusionOk="0" h="13" w="12">
                  <a:moveTo>
                    <a:pt x="8" y="13"/>
                  </a:moveTo>
                  <a:cubicBezTo>
                    <a:pt x="6" y="13"/>
                    <a:pt x="5" y="12"/>
                    <a:pt x="4" y="11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1" y="2"/>
                    <a:pt x="3" y="1"/>
                  </a:cubicBezTo>
                  <a:cubicBezTo>
                    <a:pt x="5" y="0"/>
                    <a:pt x="7" y="0"/>
                    <a:pt x="9" y="2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9"/>
                    <a:pt x="12" y="11"/>
                    <a:pt x="10" y="13"/>
                  </a:cubicBezTo>
                  <a:cubicBezTo>
                    <a:pt x="9" y="13"/>
                    <a:pt x="8" y="13"/>
                    <a:pt x="8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4" name="Google Shape;7454;p206"/>
            <p:cNvSpPr/>
            <p:nvPr/>
          </p:nvSpPr>
          <p:spPr>
            <a:xfrm>
              <a:off x="12798425" y="4205288"/>
              <a:ext cx="14288" cy="11113"/>
            </a:xfrm>
            <a:custGeom>
              <a:rect b="b" l="l" r="r" t="t"/>
              <a:pathLst>
                <a:path extrusionOk="0" h="11" w="14">
                  <a:moveTo>
                    <a:pt x="9" y="11"/>
                  </a:moveTo>
                  <a:cubicBezTo>
                    <a:pt x="9" y="11"/>
                    <a:pt x="8" y="11"/>
                    <a:pt x="7" y="11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3" y="5"/>
                    <a:pt x="14" y="7"/>
                    <a:pt x="13" y="9"/>
                  </a:cubicBezTo>
                  <a:cubicBezTo>
                    <a:pt x="12" y="11"/>
                    <a:pt x="11" y="11"/>
                    <a:pt x="9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5" name="Google Shape;7455;p206"/>
            <p:cNvSpPr/>
            <p:nvPr/>
          </p:nvSpPr>
          <p:spPr>
            <a:xfrm>
              <a:off x="12787313" y="4251325"/>
              <a:ext cx="14288" cy="7938"/>
            </a:xfrm>
            <a:custGeom>
              <a:rect b="b" l="l" r="r" t="t"/>
              <a:pathLst>
                <a:path extrusionOk="0" h="8" w="13">
                  <a:moveTo>
                    <a:pt x="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9" y="0"/>
                    <a:pt x="9" y="0"/>
                    <a:pt x="9" y="0"/>
                  </a:cubicBezTo>
                  <a:cubicBezTo>
                    <a:pt x="11" y="0"/>
                    <a:pt x="13" y="2"/>
                    <a:pt x="13" y="4"/>
                  </a:cubicBezTo>
                  <a:cubicBezTo>
                    <a:pt x="13" y="6"/>
                    <a:pt x="11" y="8"/>
                    <a:pt x="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6" name="Google Shape;7456;p206"/>
            <p:cNvSpPr/>
            <p:nvPr/>
          </p:nvSpPr>
          <p:spPr>
            <a:xfrm>
              <a:off x="12798425" y="4292600"/>
              <a:ext cx="14288" cy="9525"/>
            </a:xfrm>
            <a:custGeom>
              <a:rect b="b" l="l" r="r" t="t"/>
              <a:pathLst>
                <a:path extrusionOk="0" h="11" w="14">
                  <a:moveTo>
                    <a:pt x="5" y="11"/>
                  </a:moveTo>
                  <a:cubicBezTo>
                    <a:pt x="3" y="11"/>
                    <a:pt x="2" y="10"/>
                    <a:pt x="1" y="9"/>
                  </a:cubicBezTo>
                  <a:cubicBezTo>
                    <a:pt x="0" y="7"/>
                    <a:pt x="1" y="5"/>
                    <a:pt x="3" y="3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0"/>
                    <a:pt x="12" y="0"/>
                    <a:pt x="13" y="2"/>
                  </a:cubicBezTo>
                  <a:cubicBezTo>
                    <a:pt x="14" y="4"/>
                    <a:pt x="13" y="7"/>
                    <a:pt x="11" y="8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1"/>
                    <a:pt x="6" y="11"/>
                    <a:pt x="5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7" name="Google Shape;7457;p206"/>
            <p:cNvSpPr/>
            <p:nvPr/>
          </p:nvSpPr>
          <p:spPr>
            <a:xfrm>
              <a:off x="12831763" y="4322763"/>
              <a:ext cx="11113" cy="12700"/>
            </a:xfrm>
            <a:custGeom>
              <a:rect b="b" l="l" r="r" t="t"/>
              <a:pathLst>
                <a:path extrusionOk="0" h="13" w="12">
                  <a:moveTo>
                    <a:pt x="5" y="13"/>
                  </a:moveTo>
                  <a:cubicBezTo>
                    <a:pt x="4" y="13"/>
                    <a:pt x="4" y="13"/>
                    <a:pt x="3" y="13"/>
                  </a:cubicBezTo>
                  <a:cubicBezTo>
                    <a:pt x="1" y="12"/>
                    <a:pt x="0" y="9"/>
                    <a:pt x="1" y="7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5" y="1"/>
                    <a:pt x="8" y="0"/>
                    <a:pt x="10" y="1"/>
                  </a:cubicBezTo>
                  <a:cubicBezTo>
                    <a:pt x="12" y="2"/>
                    <a:pt x="12" y="5"/>
                    <a:pt x="11" y="7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8" y="13"/>
                    <a:pt x="6" y="13"/>
                    <a:pt x="5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8" name="Google Shape;7458;p206"/>
            <p:cNvSpPr/>
            <p:nvPr/>
          </p:nvSpPr>
          <p:spPr>
            <a:xfrm>
              <a:off x="12876213" y="4333875"/>
              <a:ext cx="7938" cy="12700"/>
            </a:xfrm>
            <a:custGeom>
              <a:rect b="b" l="l" r="r" t="t"/>
              <a:pathLst>
                <a:path extrusionOk="0" h="13" w="8">
                  <a:moveTo>
                    <a:pt x="4" y="13"/>
                  </a:moveTo>
                  <a:cubicBezTo>
                    <a:pt x="2" y="13"/>
                    <a:pt x="0" y="12"/>
                    <a:pt x="0" y="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12"/>
                    <a:pt x="6" y="13"/>
                    <a:pt x="4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9" name="Google Shape;7459;p206"/>
            <p:cNvSpPr/>
            <p:nvPr/>
          </p:nvSpPr>
          <p:spPr>
            <a:xfrm>
              <a:off x="12917488" y="4322763"/>
              <a:ext cx="11113" cy="12700"/>
            </a:xfrm>
            <a:custGeom>
              <a:rect b="b" l="l" r="r" t="t"/>
              <a:pathLst>
                <a:path extrusionOk="0" h="13" w="12">
                  <a:moveTo>
                    <a:pt x="7" y="13"/>
                  </a:moveTo>
                  <a:cubicBezTo>
                    <a:pt x="6" y="13"/>
                    <a:pt x="5" y="13"/>
                    <a:pt x="4" y="11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1" y="2"/>
                    <a:pt x="3" y="1"/>
                  </a:cubicBezTo>
                  <a:cubicBezTo>
                    <a:pt x="5" y="0"/>
                    <a:pt x="7" y="1"/>
                    <a:pt x="8" y="3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2" y="9"/>
                    <a:pt x="11" y="12"/>
                    <a:pt x="9" y="13"/>
                  </a:cubicBezTo>
                  <a:cubicBezTo>
                    <a:pt x="9" y="13"/>
                    <a:pt x="8" y="13"/>
                    <a:pt x="7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0" name="Google Shape;7460;p206"/>
            <p:cNvSpPr/>
            <p:nvPr/>
          </p:nvSpPr>
          <p:spPr>
            <a:xfrm>
              <a:off x="12947650" y="4292600"/>
              <a:ext cx="14288" cy="9525"/>
            </a:xfrm>
            <a:custGeom>
              <a:rect b="b" l="l" r="r" t="t"/>
              <a:pathLst>
                <a:path extrusionOk="0" h="11" w="14">
                  <a:moveTo>
                    <a:pt x="10" y="11"/>
                  </a:moveTo>
                  <a:cubicBezTo>
                    <a:pt x="9" y="11"/>
                    <a:pt x="8" y="11"/>
                    <a:pt x="7" y="11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2" y="3"/>
                    <a:pt x="12" y="3"/>
                    <a:pt x="12" y="3"/>
                  </a:cubicBezTo>
                  <a:cubicBezTo>
                    <a:pt x="14" y="5"/>
                    <a:pt x="14" y="7"/>
                    <a:pt x="13" y="9"/>
                  </a:cubicBezTo>
                  <a:cubicBezTo>
                    <a:pt x="12" y="10"/>
                    <a:pt x="11" y="11"/>
                    <a:pt x="10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1" name="Google Shape;7461;p206"/>
            <p:cNvSpPr/>
            <p:nvPr/>
          </p:nvSpPr>
          <p:spPr>
            <a:xfrm>
              <a:off x="12960350" y="4251325"/>
              <a:ext cx="12700" cy="7938"/>
            </a:xfrm>
            <a:custGeom>
              <a:rect b="b" l="l" r="r" t="t"/>
              <a:pathLst>
                <a:path extrusionOk="0" h="8" w="14">
                  <a:moveTo>
                    <a:pt x="1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2" y="0"/>
                    <a:pt x="14" y="2"/>
                    <a:pt x="14" y="4"/>
                  </a:cubicBezTo>
                  <a:cubicBezTo>
                    <a:pt x="14" y="6"/>
                    <a:pt x="12" y="8"/>
                    <a:pt x="1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2" name="Google Shape;7462;p206"/>
            <p:cNvSpPr/>
            <p:nvPr/>
          </p:nvSpPr>
          <p:spPr>
            <a:xfrm>
              <a:off x="12947650" y="4205288"/>
              <a:ext cx="14288" cy="11113"/>
            </a:xfrm>
            <a:custGeom>
              <a:rect b="b" l="l" r="r" t="t"/>
              <a:pathLst>
                <a:path extrusionOk="0" h="11" w="14">
                  <a:moveTo>
                    <a:pt x="5" y="11"/>
                  </a:moveTo>
                  <a:cubicBezTo>
                    <a:pt x="4" y="11"/>
                    <a:pt x="2" y="11"/>
                    <a:pt x="1" y="9"/>
                  </a:cubicBezTo>
                  <a:cubicBezTo>
                    <a:pt x="0" y="7"/>
                    <a:pt x="1" y="5"/>
                    <a:pt x="3" y="4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0"/>
                    <a:pt x="12" y="1"/>
                    <a:pt x="13" y="3"/>
                  </a:cubicBezTo>
                  <a:cubicBezTo>
                    <a:pt x="14" y="5"/>
                    <a:pt x="14" y="7"/>
                    <a:pt x="12" y="8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6" y="11"/>
                    <a:pt x="6" y="11"/>
                    <a:pt x="5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3" name="Google Shape;7463;p206"/>
            <p:cNvSpPr/>
            <p:nvPr/>
          </p:nvSpPr>
          <p:spPr>
            <a:xfrm>
              <a:off x="12917488" y="4173538"/>
              <a:ext cx="11113" cy="12700"/>
            </a:xfrm>
            <a:custGeom>
              <a:rect b="b" l="l" r="r" t="t"/>
              <a:pathLst>
                <a:path extrusionOk="0" h="13" w="12">
                  <a:moveTo>
                    <a:pt x="5" y="13"/>
                  </a:moveTo>
                  <a:cubicBezTo>
                    <a:pt x="4" y="13"/>
                    <a:pt x="3" y="13"/>
                    <a:pt x="3" y="13"/>
                  </a:cubicBezTo>
                  <a:cubicBezTo>
                    <a:pt x="1" y="11"/>
                    <a:pt x="0" y="9"/>
                    <a:pt x="1" y="7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0"/>
                    <a:pt x="8" y="0"/>
                    <a:pt x="9" y="1"/>
                  </a:cubicBezTo>
                  <a:cubicBezTo>
                    <a:pt x="11" y="2"/>
                    <a:pt x="12" y="5"/>
                    <a:pt x="11" y="7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12"/>
                    <a:pt x="6" y="13"/>
                    <a:pt x="5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4" name="Google Shape;7464;p206"/>
            <p:cNvSpPr/>
            <p:nvPr/>
          </p:nvSpPr>
          <p:spPr>
            <a:xfrm>
              <a:off x="12876213" y="4160838"/>
              <a:ext cx="7938" cy="14288"/>
            </a:xfrm>
            <a:custGeom>
              <a:rect b="b" l="l" r="r" t="t"/>
              <a:pathLst>
                <a:path extrusionOk="0" h="14" w="8">
                  <a:moveTo>
                    <a:pt x="4" y="14"/>
                  </a:moveTo>
                  <a:cubicBezTo>
                    <a:pt x="2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0"/>
                    <a:pt x="8" y="10"/>
                    <a:pt x="8" y="10"/>
                  </a:cubicBezTo>
                  <a:cubicBezTo>
                    <a:pt x="8" y="12"/>
                    <a:pt x="6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5" name="Google Shape;7465;p206"/>
            <p:cNvSpPr/>
            <p:nvPr/>
          </p:nvSpPr>
          <p:spPr>
            <a:xfrm>
              <a:off x="12785725" y="4251325"/>
              <a:ext cx="23813" cy="7938"/>
            </a:xfrm>
            <a:custGeom>
              <a:rect b="b" l="l" r="r" t="t"/>
              <a:pathLst>
                <a:path extrusionOk="0" h="8" w="25">
                  <a:moveTo>
                    <a:pt x="21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3" y="0"/>
                    <a:pt x="25" y="2"/>
                    <a:pt x="25" y="4"/>
                  </a:cubicBezTo>
                  <a:cubicBezTo>
                    <a:pt x="25" y="6"/>
                    <a:pt x="23" y="8"/>
                    <a:pt x="21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6" name="Google Shape;7466;p206"/>
            <p:cNvSpPr/>
            <p:nvPr/>
          </p:nvSpPr>
          <p:spPr>
            <a:xfrm>
              <a:off x="12876213" y="4325938"/>
              <a:ext cx="7938" cy="23813"/>
            </a:xfrm>
            <a:custGeom>
              <a:rect b="b" l="l" r="r" t="t"/>
              <a:pathLst>
                <a:path extrusionOk="0" h="25" w="8">
                  <a:moveTo>
                    <a:pt x="4" y="25"/>
                  </a:moveTo>
                  <a:cubicBezTo>
                    <a:pt x="2" y="25"/>
                    <a:pt x="0" y="23"/>
                    <a:pt x="0" y="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8" y="23"/>
                    <a:pt x="6" y="25"/>
                    <a:pt x="4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7" name="Google Shape;7467;p206"/>
            <p:cNvSpPr/>
            <p:nvPr/>
          </p:nvSpPr>
          <p:spPr>
            <a:xfrm>
              <a:off x="12950825" y="4251325"/>
              <a:ext cx="25400" cy="7938"/>
            </a:xfrm>
            <a:custGeom>
              <a:rect b="b" l="l" r="r" t="t"/>
              <a:pathLst>
                <a:path extrusionOk="0" h="8" w="26">
                  <a:moveTo>
                    <a:pt x="21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4" y="0"/>
                    <a:pt x="26" y="2"/>
                    <a:pt x="26" y="4"/>
                  </a:cubicBezTo>
                  <a:cubicBezTo>
                    <a:pt x="26" y="6"/>
                    <a:pt x="24" y="8"/>
                    <a:pt x="21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8" name="Google Shape;7468;p206"/>
            <p:cNvSpPr/>
            <p:nvPr/>
          </p:nvSpPr>
          <p:spPr>
            <a:xfrm>
              <a:off x="12876213" y="4202113"/>
              <a:ext cx="30163" cy="69850"/>
            </a:xfrm>
            <a:custGeom>
              <a:rect b="b" l="l" r="r" t="t"/>
              <a:pathLst>
                <a:path extrusionOk="0" h="70" w="31">
                  <a:moveTo>
                    <a:pt x="27" y="70"/>
                  </a:moveTo>
                  <a:cubicBezTo>
                    <a:pt x="26" y="70"/>
                    <a:pt x="25" y="70"/>
                    <a:pt x="25" y="69"/>
                  </a:cubicBezTo>
                  <a:cubicBezTo>
                    <a:pt x="2" y="56"/>
                    <a:pt x="2" y="56"/>
                    <a:pt x="2" y="56"/>
                  </a:cubicBezTo>
                  <a:cubicBezTo>
                    <a:pt x="1" y="56"/>
                    <a:pt x="0" y="54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29" y="62"/>
                    <a:pt x="29" y="62"/>
                    <a:pt x="29" y="62"/>
                  </a:cubicBezTo>
                  <a:cubicBezTo>
                    <a:pt x="31" y="63"/>
                    <a:pt x="31" y="66"/>
                    <a:pt x="30" y="68"/>
                  </a:cubicBezTo>
                  <a:cubicBezTo>
                    <a:pt x="30" y="69"/>
                    <a:pt x="28" y="70"/>
                    <a:pt x="27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69" name="Google Shape;7469;p206"/>
            <p:cNvSpPr/>
            <p:nvPr/>
          </p:nvSpPr>
          <p:spPr>
            <a:xfrm>
              <a:off x="12785725" y="4159250"/>
              <a:ext cx="190500" cy="190500"/>
            </a:xfrm>
            <a:custGeom>
              <a:rect b="b" l="l" r="r" t="t"/>
              <a:pathLst>
                <a:path extrusionOk="0" h="195" w="195">
                  <a:moveTo>
                    <a:pt x="97" y="195"/>
                  </a:moveTo>
                  <a:cubicBezTo>
                    <a:pt x="43" y="195"/>
                    <a:pt x="0" y="152"/>
                    <a:pt x="0" y="98"/>
                  </a:cubicBezTo>
                  <a:cubicBezTo>
                    <a:pt x="0" y="44"/>
                    <a:pt x="43" y="0"/>
                    <a:pt x="97" y="0"/>
                  </a:cubicBezTo>
                  <a:cubicBezTo>
                    <a:pt x="151" y="0"/>
                    <a:pt x="195" y="44"/>
                    <a:pt x="195" y="98"/>
                  </a:cubicBezTo>
                  <a:cubicBezTo>
                    <a:pt x="195" y="152"/>
                    <a:pt x="151" y="195"/>
                    <a:pt x="97" y="195"/>
                  </a:cubicBezTo>
                  <a:close/>
                  <a:moveTo>
                    <a:pt x="97" y="9"/>
                  </a:moveTo>
                  <a:cubicBezTo>
                    <a:pt x="48" y="9"/>
                    <a:pt x="8" y="49"/>
                    <a:pt x="8" y="98"/>
                  </a:cubicBezTo>
                  <a:cubicBezTo>
                    <a:pt x="8" y="147"/>
                    <a:pt x="48" y="187"/>
                    <a:pt x="97" y="187"/>
                  </a:cubicBezTo>
                  <a:cubicBezTo>
                    <a:pt x="146" y="187"/>
                    <a:pt x="186" y="147"/>
                    <a:pt x="186" y="98"/>
                  </a:cubicBezTo>
                  <a:cubicBezTo>
                    <a:pt x="186" y="49"/>
                    <a:pt x="146" y="9"/>
                    <a:pt x="97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0" name="Google Shape;7470;p206"/>
            <p:cNvSpPr/>
            <p:nvPr/>
          </p:nvSpPr>
          <p:spPr>
            <a:xfrm>
              <a:off x="12957175" y="4332288"/>
              <a:ext cx="87313" cy="84138"/>
            </a:xfrm>
            <a:custGeom>
              <a:rect b="b" l="l" r="r" t="t"/>
              <a:pathLst>
                <a:path extrusionOk="0" h="86" w="88">
                  <a:moveTo>
                    <a:pt x="66" y="86"/>
                  </a:moveTo>
                  <a:cubicBezTo>
                    <a:pt x="60" y="86"/>
                    <a:pt x="55" y="84"/>
                    <a:pt x="51" y="80"/>
                  </a:cubicBezTo>
                  <a:cubicBezTo>
                    <a:pt x="51" y="80"/>
                    <a:pt x="51" y="80"/>
                    <a:pt x="51" y="80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0" y="29"/>
                    <a:pt x="0" y="16"/>
                    <a:pt x="8" y="8"/>
                  </a:cubicBezTo>
                  <a:cubicBezTo>
                    <a:pt x="16" y="0"/>
                    <a:pt x="29" y="0"/>
                    <a:pt x="37" y="8"/>
                  </a:cubicBezTo>
                  <a:cubicBezTo>
                    <a:pt x="80" y="51"/>
                    <a:pt x="80" y="51"/>
                    <a:pt x="80" y="51"/>
                  </a:cubicBezTo>
                  <a:cubicBezTo>
                    <a:pt x="88" y="59"/>
                    <a:pt x="88" y="72"/>
                    <a:pt x="80" y="80"/>
                  </a:cubicBezTo>
                  <a:cubicBezTo>
                    <a:pt x="76" y="84"/>
                    <a:pt x="71" y="86"/>
                    <a:pt x="66" y="86"/>
                  </a:cubicBezTo>
                  <a:close/>
                  <a:moveTo>
                    <a:pt x="57" y="74"/>
                  </a:moveTo>
                  <a:cubicBezTo>
                    <a:pt x="62" y="79"/>
                    <a:pt x="70" y="79"/>
                    <a:pt x="74" y="74"/>
                  </a:cubicBezTo>
                  <a:cubicBezTo>
                    <a:pt x="79" y="69"/>
                    <a:pt x="79" y="61"/>
                    <a:pt x="74" y="57"/>
                  </a:cubicBezTo>
                  <a:cubicBezTo>
                    <a:pt x="31" y="14"/>
                    <a:pt x="31" y="14"/>
                    <a:pt x="31" y="14"/>
                  </a:cubicBezTo>
                  <a:cubicBezTo>
                    <a:pt x="26" y="9"/>
                    <a:pt x="19" y="9"/>
                    <a:pt x="14" y="14"/>
                  </a:cubicBezTo>
                  <a:cubicBezTo>
                    <a:pt x="9" y="18"/>
                    <a:pt x="9" y="26"/>
                    <a:pt x="14" y="31"/>
                  </a:cubicBezTo>
                  <a:cubicBezTo>
                    <a:pt x="57" y="74"/>
                    <a:pt x="57" y="74"/>
                    <a:pt x="57" y="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1" name="Google Shape;7471;p206"/>
            <p:cNvSpPr/>
            <p:nvPr/>
          </p:nvSpPr>
          <p:spPr>
            <a:xfrm>
              <a:off x="12941300" y="4314825"/>
              <a:ext cx="31750" cy="31750"/>
            </a:xfrm>
            <a:custGeom>
              <a:rect b="b" l="l" r="r" t="t"/>
              <a:pathLst>
                <a:path extrusionOk="0" h="33" w="33">
                  <a:moveTo>
                    <a:pt x="28" y="33"/>
                  </a:moveTo>
                  <a:cubicBezTo>
                    <a:pt x="27" y="33"/>
                    <a:pt x="26" y="32"/>
                    <a:pt x="25" y="32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33" y="27"/>
                    <a:pt x="33" y="30"/>
                    <a:pt x="31" y="32"/>
                  </a:cubicBezTo>
                  <a:cubicBezTo>
                    <a:pt x="30" y="32"/>
                    <a:pt x="29" y="33"/>
                    <a:pt x="28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72" name="Google Shape;7472;p206"/>
          <p:cNvGrpSpPr/>
          <p:nvPr/>
        </p:nvGrpSpPr>
        <p:grpSpPr>
          <a:xfrm>
            <a:off x="3162810" y="3879155"/>
            <a:ext cx="644154" cy="511004"/>
            <a:chOff x="13296900" y="4175125"/>
            <a:chExt cx="284163" cy="225426"/>
          </a:xfrm>
        </p:grpSpPr>
        <p:sp>
          <p:nvSpPr>
            <p:cNvPr id="7473" name="Google Shape;7473;p206"/>
            <p:cNvSpPr/>
            <p:nvPr/>
          </p:nvSpPr>
          <p:spPr>
            <a:xfrm>
              <a:off x="13462000" y="4192588"/>
              <a:ext cx="92075" cy="92075"/>
            </a:xfrm>
            <a:custGeom>
              <a:rect b="b" l="l" r="r" t="t"/>
              <a:pathLst>
                <a:path extrusionOk="0" h="95" w="95">
                  <a:moveTo>
                    <a:pt x="47" y="95"/>
                  </a:moveTo>
                  <a:cubicBezTo>
                    <a:pt x="21" y="95"/>
                    <a:pt x="0" y="74"/>
                    <a:pt x="0" y="47"/>
                  </a:cubicBezTo>
                  <a:cubicBezTo>
                    <a:pt x="0" y="21"/>
                    <a:pt x="21" y="0"/>
                    <a:pt x="47" y="0"/>
                  </a:cubicBezTo>
                  <a:cubicBezTo>
                    <a:pt x="73" y="0"/>
                    <a:pt x="95" y="21"/>
                    <a:pt x="95" y="47"/>
                  </a:cubicBezTo>
                  <a:cubicBezTo>
                    <a:pt x="95" y="74"/>
                    <a:pt x="73" y="95"/>
                    <a:pt x="47" y="95"/>
                  </a:cubicBezTo>
                  <a:close/>
                  <a:moveTo>
                    <a:pt x="47" y="8"/>
                  </a:moveTo>
                  <a:cubicBezTo>
                    <a:pt x="25" y="8"/>
                    <a:pt x="8" y="26"/>
                    <a:pt x="8" y="47"/>
                  </a:cubicBezTo>
                  <a:cubicBezTo>
                    <a:pt x="8" y="69"/>
                    <a:pt x="25" y="87"/>
                    <a:pt x="47" y="87"/>
                  </a:cubicBezTo>
                  <a:cubicBezTo>
                    <a:pt x="69" y="87"/>
                    <a:pt x="86" y="69"/>
                    <a:pt x="86" y="47"/>
                  </a:cubicBezTo>
                  <a:cubicBezTo>
                    <a:pt x="86" y="26"/>
                    <a:pt x="69" y="8"/>
                    <a:pt x="4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4" name="Google Shape;7474;p206"/>
            <p:cNvSpPr/>
            <p:nvPr/>
          </p:nvSpPr>
          <p:spPr>
            <a:xfrm>
              <a:off x="13528675" y="4259263"/>
              <a:ext cx="52388" cy="50800"/>
            </a:xfrm>
            <a:custGeom>
              <a:rect b="b" l="l" r="r" t="t"/>
              <a:pathLst>
                <a:path extrusionOk="0" h="53" w="54">
                  <a:moveTo>
                    <a:pt x="40" y="53"/>
                  </a:moveTo>
                  <a:cubicBezTo>
                    <a:pt x="36" y="53"/>
                    <a:pt x="33" y="52"/>
                    <a:pt x="31" y="49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19"/>
                    <a:pt x="0" y="18"/>
                    <a:pt x="0" y="17"/>
                  </a:cubicBezTo>
                  <a:cubicBezTo>
                    <a:pt x="0" y="16"/>
                    <a:pt x="0" y="15"/>
                    <a:pt x="1" y="14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0"/>
                    <a:pt x="18" y="0"/>
                    <a:pt x="19" y="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54" y="36"/>
                    <a:pt x="54" y="44"/>
                    <a:pt x="49" y="49"/>
                  </a:cubicBezTo>
                  <a:cubicBezTo>
                    <a:pt x="46" y="52"/>
                    <a:pt x="43" y="53"/>
                    <a:pt x="40" y="53"/>
                  </a:cubicBezTo>
                  <a:close/>
                  <a:moveTo>
                    <a:pt x="10" y="17"/>
                  </a:moveTo>
                  <a:cubicBezTo>
                    <a:pt x="36" y="43"/>
                    <a:pt x="36" y="43"/>
                    <a:pt x="36" y="43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8" y="45"/>
                    <a:pt x="41" y="45"/>
                    <a:pt x="43" y="43"/>
                  </a:cubicBezTo>
                  <a:cubicBezTo>
                    <a:pt x="45" y="42"/>
                    <a:pt x="45" y="39"/>
                    <a:pt x="43" y="37"/>
                  </a:cubicBezTo>
                  <a:cubicBezTo>
                    <a:pt x="17" y="10"/>
                    <a:pt x="17" y="10"/>
                    <a:pt x="17" y="10"/>
                  </a:cubicBezTo>
                  <a:lnTo>
                    <a:pt x="10" y="1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5" name="Google Shape;7475;p206"/>
            <p:cNvSpPr/>
            <p:nvPr/>
          </p:nvSpPr>
          <p:spPr>
            <a:xfrm>
              <a:off x="13296900" y="4175125"/>
              <a:ext cx="254000" cy="190500"/>
            </a:xfrm>
            <a:custGeom>
              <a:rect b="b" l="l" r="r" t="t"/>
              <a:pathLst>
                <a:path extrusionOk="0" h="194" w="259">
                  <a:moveTo>
                    <a:pt x="237" y="194"/>
                  </a:moveTo>
                  <a:cubicBezTo>
                    <a:pt x="22" y="194"/>
                    <a:pt x="22" y="194"/>
                    <a:pt x="22" y="194"/>
                  </a:cubicBezTo>
                  <a:cubicBezTo>
                    <a:pt x="10" y="194"/>
                    <a:pt x="0" y="184"/>
                    <a:pt x="0" y="172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237" y="0"/>
                    <a:pt x="237" y="0"/>
                    <a:pt x="237" y="0"/>
                  </a:cubicBezTo>
                  <a:cubicBezTo>
                    <a:pt x="247" y="0"/>
                    <a:pt x="256" y="8"/>
                    <a:pt x="259" y="18"/>
                  </a:cubicBezTo>
                  <a:cubicBezTo>
                    <a:pt x="259" y="20"/>
                    <a:pt x="258" y="22"/>
                    <a:pt x="255" y="23"/>
                  </a:cubicBezTo>
                  <a:cubicBezTo>
                    <a:pt x="253" y="23"/>
                    <a:pt x="251" y="22"/>
                    <a:pt x="250" y="20"/>
                  </a:cubicBezTo>
                  <a:cubicBezTo>
                    <a:pt x="249" y="13"/>
                    <a:pt x="243" y="8"/>
                    <a:pt x="237" y="8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14" y="8"/>
                    <a:pt x="8" y="15"/>
                    <a:pt x="8" y="22"/>
                  </a:cubicBezTo>
                  <a:cubicBezTo>
                    <a:pt x="8" y="172"/>
                    <a:pt x="8" y="172"/>
                    <a:pt x="8" y="172"/>
                  </a:cubicBezTo>
                  <a:cubicBezTo>
                    <a:pt x="8" y="180"/>
                    <a:pt x="14" y="186"/>
                    <a:pt x="22" y="186"/>
                  </a:cubicBezTo>
                  <a:cubicBezTo>
                    <a:pt x="237" y="186"/>
                    <a:pt x="237" y="186"/>
                    <a:pt x="237" y="186"/>
                  </a:cubicBezTo>
                  <a:cubicBezTo>
                    <a:pt x="244" y="186"/>
                    <a:pt x="251" y="180"/>
                    <a:pt x="251" y="172"/>
                  </a:cubicBezTo>
                  <a:cubicBezTo>
                    <a:pt x="251" y="141"/>
                    <a:pt x="251" y="141"/>
                    <a:pt x="251" y="141"/>
                  </a:cubicBezTo>
                  <a:cubicBezTo>
                    <a:pt x="251" y="138"/>
                    <a:pt x="253" y="136"/>
                    <a:pt x="255" y="136"/>
                  </a:cubicBezTo>
                  <a:cubicBezTo>
                    <a:pt x="257" y="136"/>
                    <a:pt x="259" y="138"/>
                    <a:pt x="259" y="141"/>
                  </a:cubicBezTo>
                  <a:cubicBezTo>
                    <a:pt x="259" y="172"/>
                    <a:pt x="259" y="172"/>
                    <a:pt x="259" y="172"/>
                  </a:cubicBezTo>
                  <a:cubicBezTo>
                    <a:pt x="259" y="184"/>
                    <a:pt x="249" y="194"/>
                    <a:pt x="237" y="1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6" name="Google Shape;7476;p206"/>
            <p:cNvSpPr/>
            <p:nvPr/>
          </p:nvSpPr>
          <p:spPr>
            <a:xfrm>
              <a:off x="13328650" y="4302125"/>
              <a:ext cx="31750" cy="33338"/>
            </a:xfrm>
            <a:custGeom>
              <a:rect b="b" l="l" r="r" t="t"/>
              <a:pathLst>
                <a:path extrusionOk="0" h="33" w="33">
                  <a:moveTo>
                    <a:pt x="16" y="33"/>
                  </a:moveTo>
                  <a:cubicBezTo>
                    <a:pt x="7" y="33"/>
                    <a:pt x="0" y="2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3" y="7"/>
                    <a:pt x="33" y="16"/>
                  </a:cubicBezTo>
                  <a:cubicBezTo>
                    <a:pt x="33" y="26"/>
                    <a:pt x="25" y="33"/>
                    <a:pt x="16" y="33"/>
                  </a:cubicBezTo>
                  <a:close/>
                  <a:moveTo>
                    <a:pt x="16" y="8"/>
                  </a:moveTo>
                  <a:cubicBezTo>
                    <a:pt x="12" y="8"/>
                    <a:pt x="8" y="12"/>
                    <a:pt x="8" y="16"/>
                  </a:cubicBezTo>
                  <a:cubicBezTo>
                    <a:pt x="8" y="21"/>
                    <a:pt x="12" y="25"/>
                    <a:pt x="16" y="25"/>
                  </a:cubicBezTo>
                  <a:cubicBezTo>
                    <a:pt x="21" y="25"/>
                    <a:pt x="25" y="21"/>
                    <a:pt x="25" y="16"/>
                  </a:cubicBezTo>
                  <a:cubicBezTo>
                    <a:pt x="25" y="12"/>
                    <a:pt x="21" y="8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7" name="Google Shape;7477;p206"/>
            <p:cNvSpPr/>
            <p:nvPr/>
          </p:nvSpPr>
          <p:spPr>
            <a:xfrm>
              <a:off x="13374688" y="4251325"/>
              <a:ext cx="33338" cy="31750"/>
            </a:xfrm>
            <a:custGeom>
              <a:rect b="b" l="l" r="r" t="t"/>
              <a:pathLst>
                <a:path extrusionOk="0" h="33" w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8"/>
                  </a:moveTo>
                  <a:cubicBezTo>
                    <a:pt x="12" y="8"/>
                    <a:pt x="8" y="12"/>
                    <a:pt x="8" y="16"/>
                  </a:cubicBezTo>
                  <a:cubicBezTo>
                    <a:pt x="8" y="21"/>
                    <a:pt x="12" y="25"/>
                    <a:pt x="17" y="25"/>
                  </a:cubicBezTo>
                  <a:cubicBezTo>
                    <a:pt x="21" y="25"/>
                    <a:pt x="25" y="21"/>
                    <a:pt x="25" y="16"/>
                  </a:cubicBezTo>
                  <a:cubicBezTo>
                    <a:pt x="25" y="12"/>
                    <a:pt x="21" y="8"/>
                    <a:pt x="1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8" name="Google Shape;7478;p206"/>
            <p:cNvSpPr/>
            <p:nvPr/>
          </p:nvSpPr>
          <p:spPr>
            <a:xfrm>
              <a:off x="13436600" y="4284663"/>
              <a:ext cx="33338" cy="33338"/>
            </a:xfrm>
            <a:custGeom>
              <a:rect b="b" l="l" r="r" t="t"/>
              <a:pathLst>
                <a:path extrusionOk="0" h="33" w="33">
                  <a:moveTo>
                    <a:pt x="16" y="33"/>
                  </a:moveTo>
                  <a:cubicBezTo>
                    <a:pt x="7" y="33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3" y="7"/>
                    <a:pt x="33" y="16"/>
                  </a:cubicBezTo>
                  <a:cubicBezTo>
                    <a:pt x="33" y="25"/>
                    <a:pt x="25" y="33"/>
                    <a:pt x="16" y="33"/>
                  </a:cubicBezTo>
                  <a:close/>
                  <a:moveTo>
                    <a:pt x="16" y="8"/>
                  </a:moveTo>
                  <a:cubicBezTo>
                    <a:pt x="11" y="8"/>
                    <a:pt x="8" y="12"/>
                    <a:pt x="8" y="16"/>
                  </a:cubicBezTo>
                  <a:cubicBezTo>
                    <a:pt x="8" y="21"/>
                    <a:pt x="11" y="24"/>
                    <a:pt x="16" y="24"/>
                  </a:cubicBezTo>
                  <a:cubicBezTo>
                    <a:pt x="21" y="24"/>
                    <a:pt x="24" y="21"/>
                    <a:pt x="24" y="16"/>
                  </a:cubicBezTo>
                  <a:cubicBezTo>
                    <a:pt x="24" y="12"/>
                    <a:pt x="21" y="8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79" name="Google Shape;7479;p206"/>
            <p:cNvSpPr/>
            <p:nvPr/>
          </p:nvSpPr>
          <p:spPr>
            <a:xfrm>
              <a:off x="13492163" y="4222750"/>
              <a:ext cx="31750" cy="31750"/>
            </a:xfrm>
            <a:custGeom>
              <a:rect b="b" l="l" r="r" t="t"/>
              <a:pathLst>
                <a:path extrusionOk="0" h="33" w="33">
                  <a:moveTo>
                    <a:pt x="16" y="33"/>
                  </a:moveTo>
                  <a:cubicBezTo>
                    <a:pt x="7" y="33"/>
                    <a:pt x="0" y="2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3" y="7"/>
                    <a:pt x="33" y="16"/>
                  </a:cubicBezTo>
                  <a:cubicBezTo>
                    <a:pt x="33" y="26"/>
                    <a:pt x="25" y="33"/>
                    <a:pt x="16" y="33"/>
                  </a:cubicBezTo>
                  <a:close/>
                  <a:moveTo>
                    <a:pt x="16" y="8"/>
                  </a:moveTo>
                  <a:cubicBezTo>
                    <a:pt x="12" y="8"/>
                    <a:pt x="8" y="12"/>
                    <a:pt x="8" y="16"/>
                  </a:cubicBezTo>
                  <a:cubicBezTo>
                    <a:pt x="8" y="21"/>
                    <a:pt x="12" y="25"/>
                    <a:pt x="16" y="25"/>
                  </a:cubicBezTo>
                  <a:cubicBezTo>
                    <a:pt x="21" y="25"/>
                    <a:pt x="25" y="21"/>
                    <a:pt x="25" y="16"/>
                  </a:cubicBezTo>
                  <a:cubicBezTo>
                    <a:pt x="25" y="12"/>
                    <a:pt x="21" y="8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0" name="Google Shape;7480;p206"/>
            <p:cNvSpPr/>
            <p:nvPr/>
          </p:nvSpPr>
          <p:spPr>
            <a:xfrm>
              <a:off x="13347700" y="4268788"/>
              <a:ext cx="39688" cy="44450"/>
            </a:xfrm>
            <a:custGeom>
              <a:rect b="b" l="l" r="r" t="t"/>
              <a:pathLst>
                <a:path extrusionOk="0" h="45" w="40">
                  <a:moveTo>
                    <a:pt x="5" y="45"/>
                  </a:moveTo>
                  <a:cubicBezTo>
                    <a:pt x="4" y="45"/>
                    <a:pt x="3" y="45"/>
                    <a:pt x="2" y="44"/>
                  </a:cubicBezTo>
                  <a:cubicBezTo>
                    <a:pt x="0" y="43"/>
                    <a:pt x="0" y="40"/>
                    <a:pt x="1" y="38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3" y="1"/>
                    <a:pt x="36" y="0"/>
                    <a:pt x="38" y="2"/>
                  </a:cubicBezTo>
                  <a:cubicBezTo>
                    <a:pt x="39" y="3"/>
                    <a:pt x="40" y="6"/>
                    <a:pt x="38" y="8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7" y="45"/>
                    <a:pt x="6" y="45"/>
                    <a:pt x="5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1" name="Google Shape;7481;p206"/>
            <p:cNvSpPr/>
            <p:nvPr/>
          </p:nvSpPr>
          <p:spPr>
            <a:xfrm>
              <a:off x="13398500" y="4267200"/>
              <a:ext cx="47625" cy="30163"/>
            </a:xfrm>
            <a:custGeom>
              <a:rect b="b" l="l" r="r" t="t"/>
              <a:pathLst>
                <a:path extrusionOk="0" h="31" w="49">
                  <a:moveTo>
                    <a:pt x="45" y="31"/>
                  </a:moveTo>
                  <a:cubicBezTo>
                    <a:pt x="44" y="31"/>
                    <a:pt x="43" y="31"/>
                    <a:pt x="43" y="3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7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9" y="25"/>
                    <a:pt x="49" y="27"/>
                    <a:pt x="48" y="29"/>
                  </a:cubicBezTo>
                  <a:cubicBezTo>
                    <a:pt x="48" y="30"/>
                    <a:pt x="46" y="31"/>
                    <a:pt x="45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2" name="Google Shape;7482;p206"/>
            <p:cNvSpPr/>
            <p:nvPr/>
          </p:nvSpPr>
          <p:spPr>
            <a:xfrm>
              <a:off x="13455650" y="4243388"/>
              <a:ext cx="49213" cy="50800"/>
            </a:xfrm>
            <a:custGeom>
              <a:rect b="b" l="l" r="r" t="t"/>
              <a:pathLst>
                <a:path extrusionOk="0" h="52" w="50">
                  <a:moveTo>
                    <a:pt x="4" y="52"/>
                  </a:moveTo>
                  <a:cubicBezTo>
                    <a:pt x="3" y="52"/>
                    <a:pt x="2" y="52"/>
                    <a:pt x="2" y="51"/>
                  </a:cubicBezTo>
                  <a:cubicBezTo>
                    <a:pt x="0" y="49"/>
                    <a:pt x="0" y="47"/>
                    <a:pt x="1" y="45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4" y="0"/>
                    <a:pt x="46" y="0"/>
                    <a:pt x="48" y="1"/>
                  </a:cubicBezTo>
                  <a:cubicBezTo>
                    <a:pt x="50" y="3"/>
                    <a:pt x="50" y="5"/>
                    <a:pt x="48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7" y="52"/>
                    <a:pt x="5" y="52"/>
                    <a:pt x="4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3" name="Google Shape;7483;p206"/>
            <p:cNvSpPr/>
            <p:nvPr/>
          </p:nvSpPr>
          <p:spPr>
            <a:xfrm>
              <a:off x="13358813" y="4357688"/>
              <a:ext cx="130175" cy="42863"/>
            </a:xfrm>
            <a:custGeom>
              <a:rect b="b" l="l" r="r" t="t"/>
              <a:pathLst>
                <a:path extrusionOk="0" h="43" w="133">
                  <a:moveTo>
                    <a:pt x="128" y="43"/>
                  </a:moveTo>
                  <a:cubicBezTo>
                    <a:pt x="128" y="43"/>
                    <a:pt x="127" y="43"/>
                    <a:pt x="126" y="42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5" y="43"/>
                    <a:pt x="2" y="43"/>
                    <a:pt x="1" y="41"/>
                  </a:cubicBezTo>
                  <a:cubicBezTo>
                    <a:pt x="0" y="39"/>
                    <a:pt x="1" y="36"/>
                    <a:pt x="3" y="35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66" y="0"/>
                    <a:pt x="67" y="0"/>
                    <a:pt x="68" y="1"/>
                  </a:cubicBezTo>
                  <a:cubicBezTo>
                    <a:pt x="130" y="35"/>
                    <a:pt x="130" y="35"/>
                    <a:pt x="130" y="35"/>
                  </a:cubicBezTo>
                  <a:cubicBezTo>
                    <a:pt x="132" y="36"/>
                    <a:pt x="133" y="39"/>
                    <a:pt x="132" y="41"/>
                  </a:cubicBezTo>
                  <a:cubicBezTo>
                    <a:pt x="131" y="42"/>
                    <a:pt x="130" y="43"/>
                    <a:pt x="128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84" name="Google Shape;7484;p206"/>
          <p:cNvGrpSpPr/>
          <p:nvPr/>
        </p:nvGrpSpPr>
        <p:grpSpPr>
          <a:xfrm>
            <a:off x="4511549" y="3855767"/>
            <a:ext cx="557786" cy="557780"/>
            <a:chOff x="13839825" y="4164013"/>
            <a:chExt cx="246063" cy="246062"/>
          </a:xfrm>
        </p:grpSpPr>
        <p:sp>
          <p:nvSpPr>
            <p:cNvPr id="7485" name="Google Shape;7485;p206"/>
            <p:cNvSpPr/>
            <p:nvPr/>
          </p:nvSpPr>
          <p:spPr>
            <a:xfrm>
              <a:off x="13839825" y="4164013"/>
              <a:ext cx="192088" cy="192088"/>
            </a:xfrm>
            <a:custGeom>
              <a:rect b="b" l="l" r="r" t="t"/>
              <a:pathLst>
                <a:path extrusionOk="0" h="195" w="195">
                  <a:moveTo>
                    <a:pt x="97" y="195"/>
                  </a:moveTo>
                  <a:cubicBezTo>
                    <a:pt x="43" y="195"/>
                    <a:pt x="0" y="152"/>
                    <a:pt x="0" y="98"/>
                  </a:cubicBezTo>
                  <a:cubicBezTo>
                    <a:pt x="0" y="44"/>
                    <a:pt x="43" y="0"/>
                    <a:pt x="97" y="0"/>
                  </a:cubicBezTo>
                  <a:cubicBezTo>
                    <a:pt x="151" y="0"/>
                    <a:pt x="195" y="44"/>
                    <a:pt x="195" y="98"/>
                  </a:cubicBezTo>
                  <a:cubicBezTo>
                    <a:pt x="195" y="152"/>
                    <a:pt x="151" y="195"/>
                    <a:pt x="97" y="195"/>
                  </a:cubicBezTo>
                  <a:close/>
                  <a:moveTo>
                    <a:pt x="97" y="9"/>
                  </a:moveTo>
                  <a:cubicBezTo>
                    <a:pt x="48" y="9"/>
                    <a:pt x="8" y="49"/>
                    <a:pt x="8" y="98"/>
                  </a:cubicBezTo>
                  <a:cubicBezTo>
                    <a:pt x="8" y="147"/>
                    <a:pt x="48" y="187"/>
                    <a:pt x="97" y="187"/>
                  </a:cubicBezTo>
                  <a:cubicBezTo>
                    <a:pt x="146" y="187"/>
                    <a:pt x="186" y="147"/>
                    <a:pt x="186" y="98"/>
                  </a:cubicBezTo>
                  <a:cubicBezTo>
                    <a:pt x="186" y="49"/>
                    <a:pt x="146" y="9"/>
                    <a:pt x="97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6" name="Google Shape;7486;p206"/>
            <p:cNvSpPr/>
            <p:nvPr/>
          </p:nvSpPr>
          <p:spPr>
            <a:xfrm>
              <a:off x="13987463" y="4311650"/>
              <a:ext cx="98425" cy="98425"/>
            </a:xfrm>
            <a:custGeom>
              <a:rect b="b" l="l" r="r" t="t"/>
              <a:pathLst>
                <a:path extrusionOk="0" h="101" w="101">
                  <a:moveTo>
                    <a:pt x="81" y="101"/>
                  </a:moveTo>
                  <a:cubicBezTo>
                    <a:pt x="77" y="101"/>
                    <a:pt x="72" y="99"/>
                    <a:pt x="69" y="96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6"/>
                    <a:pt x="0" y="24"/>
                    <a:pt x="1" y="22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3" y="0"/>
                    <a:pt x="25" y="0"/>
                    <a:pt x="27" y="2"/>
                  </a:cubicBezTo>
                  <a:cubicBezTo>
                    <a:pt x="95" y="70"/>
                    <a:pt x="95" y="70"/>
                    <a:pt x="95" y="70"/>
                  </a:cubicBezTo>
                  <a:cubicBezTo>
                    <a:pt x="101" y="76"/>
                    <a:pt x="101" y="87"/>
                    <a:pt x="95" y="93"/>
                  </a:cubicBezTo>
                  <a:cubicBezTo>
                    <a:pt x="92" y="96"/>
                    <a:pt x="92" y="96"/>
                    <a:pt x="92" y="96"/>
                  </a:cubicBezTo>
                  <a:cubicBezTo>
                    <a:pt x="89" y="99"/>
                    <a:pt x="85" y="101"/>
                    <a:pt x="81" y="101"/>
                  </a:cubicBezTo>
                  <a:close/>
                  <a:moveTo>
                    <a:pt x="10" y="25"/>
                  </a:move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8" y="93"/>
                    <a:pt x="83" y="93"/>
                    <a:pt x="86" y="90"/>
                  </a:cubicBezTo>
                  <a:cubicBezTo>
                    <a:pt x="89" y="87"/>
                    <a:pt x="89" y="87"/>
                    <a:pt x="89" y="87"/>
                  </a:cubicBezTo>
                  <a:cubicBezTo>
                    <a:pt x="92" y="84"/>
                    <a:pt x="92" y="79"/>
                    <a:pt x="89" y="76"/>
                  </a:cubicBezTo>
                  <a:cubicBezTo>
                    <a:pt x="24" y="11"/>
                    <a:pt x="24" y="11"/>
                    <a:pt x="24" y="11"/>
                  </a:cubicBezTo>
                  <a:lnTo>
                    <a:pt x="10" y="2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7" name="Google Shape;7487;p206"/>
            <p:cNvSpPr/>
            <p:nvPr/>
          </p:nvSpPr>
          <p:spPr>
            <a:xfrm>
              <a:off x="13874750" y="4195763"/>
              <a:ext cx="122238" cy="117475"/>
            </a:xfrm>
            <a:custGeom>
              <a:rect b="b" l="l" r="r" t="t"/>
              <a:pathLst>
                <a:path extrusionOk="0" h="120" w="124">
                  <a:moveTo>
                    <a:pt x="95" y="119"/>
                  </a:moveTo>
                  <a:cubicBezTo>
                    <a:pt x="93" y="119"/>
                    <a:pt x="92" y="119"/>
                    <a:pt x="91" y="118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34" y="118"/>
                    <a:pt x="34" y="118"/>
                    <a:pt x="34" y="118"/>
                  </a:cubicBezTo>
                  <a:cubicBezTo>
                    <a:pt x="34" y="118"/>
                    <a:pt x="34" y="118"/>
                    <a:pt x="34" y="118"/>
                  </a:cubicBezTo>
                  <a:cubicBezTo>
                    <a:pt x="31" y="120"/>
                    <a:pt x="27" y="120"/>
                    <a:pt x="24" y="118"/>
                  </a:cubicBezTo>
                  <a:cubicBezTo>
                    <a:pt x="21" y="116"/>
                    <a:pt x="20" y="112"/>
                    <a:pt x="21" y="109"/>
                  </a:cubicBezTo>
                  <a:cubicBezTo>
                    <a:pt x="28" y="75"/>
                    <a:pt x="28" y="75"/>
                    <a:pt x="28" y="75"/>
                  </a:cubicBezTo>
                  <a:cubicBezTo>
                    <a:pt x="4" y="55"/>
                    <a:pt x="4" y="55"/>
                    <a:pt x="4" y="55"/>
                  </a:cubicBezTo>
                  <a:cubicBezTo>
                    <a:pt x="1" y="53"/>
                    <a:pt x="0" y="49"/>
                    <a:pt x="1" y="46"/>
                  </a:cubicBezTo>
                  <a:cubicBezTo>
                    <a:pt x="2" y="43"/>
                    <a:pt x="5" y="40"/>
                    <a:pt x="8" y="40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54" y="5"/>
                    <a:pt x="54" y="5"/>
                    <a:pt x="54" y="5"/>
                  </a:cubicBezTo>
                  <a:cubicBezTo>
                    <a:pt x="56" y="2"/>
                    <a:pt x="59" y="0"/>
                    <a:pt x="62" y="0"/>
                  </a:cubicBezTo>
                  <a:cubicBezTo>
                    <a:pt x="65" y="0"/>
                    <a:pt x="68" y="2"/>
                    <a:pt x="70" y="5"/>
                  </a:cubicBezTo>
                  <a:cubicBezTo>
                    <a:pt x="85" y="36"/>
                    <a:pt x="85" y="36"/>
                    <a:pt x="85" y="36"/>
                  </a:cubicBezTo>
                  <a:cubicBezTo>
                    <a:pt x="116" y="40"/>
                    <a:pt x="116" y="40"/>
                    <a:pt x="116" y="40"/>
                  </a:cubicBezTo>
                  <a:cubicBezTo>
                    <a:pt x="119" y="40"/>
                    <a:pt x="122" y="43"/>
                    <a:pt x="123" y="46"/>
                  </a:cubicBezTo>
                  <a:cubicBezTo>
                    <a:pt x="124" y="49"/>
                    <a:pt x="123" y="53"/>
                    <a:pt x="120" y="55"/>
                  </a:cubicBezTo>
                  <a:cubicBezTo>
                    <a:pt x="96" y="75"/>
                    <a:pt x="96" y="75"/>
                    <a:pt x="96" y="75"/>
                  </a:cubicBezTo>
                  <a:cubicBezTo>
                    <a:pt x="103" y="109"/>
                    <a:pt x="103" y="109"/>
                    <a:pt x="103" y="109"/>
                  </a:cubicBezTo>
                  <a:cubicBezTo>
                    <a:pt x="104" y="112"/>
                    <a:pt x="103" y="116"/>
                    <a:pt x="100" y="118"/>
                  </a:cubicBezTo>
                  <a:cubicBezTo>
                    <a:pt x="98" y="119"/>
                    <a:pt x="97" y="119"/>
                    <a:pt x="95" y="119"/>
                  </a:cubicBezTo>
                  <a:close/>
                  <a:moveTo>
                    <a:pt x="62" y="92"/>
                  </a:moveTo>
                  <a:cubicBezTo>
                    <a:pt x="63" y="92"/>
                    <a:pt x="64" y="92"/>
                    <a:pt x="64" y="93"/>
                  </a:cubicBezTo>
                  <a:cubicBezTo>
                    <a:pt x="95" y="111"/>
                    <a:pt x="95" y="111"/>
                    <a:pt x="95" y="111"/>
                  </a:cubicBezTo>
                  <a:cubicBezTo>
                    <a:pt x="95" y="111"/>
                    <a:pt x="95" y="111"/>
                    <a:pt x="95" y="111"/>
                  </a:cubicBezTo>
                  <a:cubicBezTo>
                    <a:pt x="95" y="111"/>
                    <a:pt x="95" y="111"/>
                    <a:pt x="95" y="111"/>
                  </a:cubicBezTo>
                  <a:cubicBezTo>
                    <a:pt x="87" y="74"/>
                    <a:pt x="87" y="74"/>
                    <a:pt x="87" y="74"/>
                  </a:cubicBezTo>
                  <a:cubicBezTo>
                    <a:pt x="87" y="73"/>
                    <a:pt x="88" y="71"/>
                    <a:pt x="89" y="70"/>
                  </a:cubicBezTo>
                  <a:cubicBezTo>
                    <a:pt x="115" y="48"/>
                    <a:pt x="115" y="48"/>
                    <a:pt x="115" y="48"/>
                  </a:cubicBezTo>
                  <a:cubicBezTo>
                    <a:pt x="115" y="48"/>
                    <a:pt x="115" y="48"/>
                    <a:pt x="115" y="48"/>
                  </a:cubicBezTo>
                  <a:cubicBezTo>
                    <a:pt x="115" y="48"/>
                    <a:pt x="115" y="48"/>
                    <a:pt x="115" y="48"/>
                  </a:cubicBezTo>
                  <a:cubicBezTo>
                    <a:pt x="82" y="44"/>
                    <a:pt x="82" y="44"/>
                    <a:pt x="82" y="44"/>
                  </a:cubicBezTo>
                  <a:cubicBezTo>
                    <a:pt x="80" y="44"/>
                    <a:pt x="79" y="43"/>
                    <a:pt x="78" y="42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62" y="9"/>
                    <a:pt x="62" y="9"/>
                    <a:pt x="62" y="9"/>
                  </a:cubicBezTo>
                  <a:cubicBezTo>
                    <a:pt x="46" y="42"/>
                    <a:pt x="46" y="42"/>
                    <a:pt x="46" y="42"/>
                  </a:cubicBezTo>
                  <a:cubicBezTo>
                    <a:pt x="45" y="43"/>
                    <a:pt x="44" y="44"/>
                    <a:pt x="43" y="44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35" y="70"/>
                    <a:pt x="35" y="70"/>
                    <a:pt x="35" y="70"/>
                  </a:cubicBezTo>
                  <a:cubicBezTo>
                    <a:pt x="37" y="71"/>
                    <a:pt x="37" y="73"/>
                    <a:pt x="37" y="74"/>
                  </a:cubicBezTo>
                  <a:cubicBezTo>
                    <a:pt x="29" y="111"/>
                    <a:pt x="29" y="111"/>
                    <a:pt x="29" y="111"/>
                  </a:cubicBezTo>
                  <a:cubicBezTo>
                    <a:pt x="29" y="111"/>
                    <a:pt x="29" y="111"/>
                    <a:pt x="29" y="111"/>
                  </a:cubicBezTo>
                  <a:cubicBezTo>
                    <a:pt x="29" y="111"/>
                    <a:pt x="29" y="111"/>
                    <a:pt x="29" y="111"/>
                  </a:cubicBezTo>
                  <a:cubicBezTo>
                    <a:pt x="29" y="111"/>
                    <a:pt x="29" y="111"/>
                    <a:pt x="29" y="111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61" y="92"/>
                    <a:pt x="61" y="92"/>
                    <a:pt x="62" y="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88" name="Google Shape;7488;p206"/>
          <p:cNvGrpSpPr/>
          <p:nvPr/>
        </p:nvGrpSpPr>
        <p:grpSpPr>
          <a:xfrm>
            <a:off x="7119064" y="3850367"/>
            <a:ext cx="564982" cy="568582"/>
            <a:chOff x="14887575" y="4162425"/>
            <a:chExt cx="249238" cy="250825"/>
          </a:xfrm>
        </p:grpSpPr>
        <p:sp>
          <p:nvSpPr>
            <p:cNvPr id="7489" name="Google Shape;7489;p206"/>
            <p:cNvSpPr/>
            <p:nvPr/>
          </p:nvSpPr>
          <p:spPr>
            <a:xfrm>
              <a:off x="15000288" y="4227513"/>
              <a:ext cx="106363" cy="106363"/>
            </a:xfrm>
            <a:custGeom>
              <a:rect b="b" l="l" r="r" t="t"/>
              <a:pathLst>
                <a:path extrusionOk="0" h="109" w="108">
                  <a:moveTo>
                    <a:pt x="54" y="109"/>
                  </a:moveTo>
                  <a:cubicBezTo>
                    <a:pt x="24" y="109"/>
                    <a:pt x="0" y="84"/>
                    <a:pt x="0" y="54"/>
                  </a:cubicBezTo>
                  <a:cubicBezTo>
                    <a:pt x="0" y="24"/>
                    <a:pt x="24" y="0"/>
                    <a:pt x="54" y="0"/>
                  </a:cubicBezTo>
                  <a:cubicBezTo>
                    <a:pt x="84" y="0"/>
                    <a:pt x="108" y="24"/>
                    <a:pt x="108" y="54"/>
                  </a:cubicBezTo>
                  <a:cubicBezTo>
                    <a:pt x="108" y="84"/>
                    <a:pt x="84" y="109"/>
                    <a:pt x="54" y="109"/>
                  </a:cubicBezTo>
                  <a:close/>
                  <a:moveTo>
                    <a:pt x="54" y="8"/>
                  </a:moveTo>
                  <a:cubicBezTo>
                    <a:pt x="29" y="8"/>
                    <a:pt x="8" y="29"/>
                    <a:pt x="8" y="54"/>
                  </a:cubicBezTo>
                  <a:cubicBezTo>
                    <a:pt x="8" y="80"/>
                    <a:pt x="29" y="101"/>
                    <a:pt x="54" y="101"/>
                  </a:cubicBezTo>
                  <a:cubicBezTo>
                    <a:pt x="79" y="101"/>
                    <a:pt x="100" y="80"/>
                    <a:pt x="100" y="54"/>
                  </a:cubicBezTo>
                  <a:cubicBezTo>
                    <a:pt x="100" y="29"/>
                    <a:pt x="79" y="8"/>
                    <a:pt x="5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0" name="Google Shape;7490;p206"/>
            <p:cNvSpPr/>
            <p:nvPr/>
          </p:nvSpPr>
          <p:spPr>
            <a:xfrm>
              <a:off x="15078075" y="4305300"/>
              <a:ext cx="58738" cy="58738"/>
            </a:xfrm>
            <a:custGeom>
              <a:rect b="b" l="l" r="r" t="t"/>
              <a:pathLst>
                <a:path extrusionOk="0" h="60" w="59">
                  <a:moveTo>
                    <a:pt x="46" y="60"/>
                  </a:moveTo>
                  <a:cubicBezTo>
                    <a:pt x="42" y="60"/>
                    <a:pt x="39" y="58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20"/>
                    <a:pt x="0" y="17"/>
                    <a:pt x="1" y="15"/>
                  </a:cubicBezTo>
                  <a:cubicBezTo>
                    <a:pt x="15" y="2"/>
                    <a:pt x="15" y="2"/>
                    <a:pt x="15" y="2"/>
                  </a:cubicBezTo>
                  <a:cubicBezTo>
                    <a:pt x="16" y="0"/>
                    <a:pt x="19" y="0"/>
                    <a:pt x="21" y="2"/>
                  </a:cubicBezTo>
                  <a:cubicBezTo>
                    <a:pt x="55" y="36"/>
                    <a:pt x="55" y="36"/>
                    <a:pt x="55" y="36"/>
                  </a:cubicBezTo>
                  <a:cubicBezTo>
                    <a:pt x="58" y="39"/>
                    <a:pt x="59" y="42"/>
                    <a:pt x="59" y="46"/>
                  </a:cubicBezTo>
                  <a:cubicBezTo>
                    <a:pt x="59" y="50"/>
                    <a:pt x="58" y="53"/>
                    <a:pt x="55" y="56"/>
                  </a:cubicBezTo>
                  <a:cubicBezTo>
                    <a:pt x="53" y="58"/>
                    <a:pt x="49" y="60"/>
                    <a:pt x="46" y="60"/>
                  </a:cubicBezTo>
                  <a:close/>
                  <a:moveTo>
                    <a:pt x="42" y="50"/>
                  </a:moveTo>
                  <a:cubicBezTo>
                    <a:pt x="44" y="52"/>
                    <a:pt x="47" y="52"/>
                    <a:pt x="49" y="50"/>
                  </a:cubicBezTo>
                  <a:cubicBezTo>
                    <a:pt x="52" y="48"/>
                    <a:pt x="52" y="44"/>
                    <a:pt x="49" y="42"/>
                  </a:cubicBezTo>
                  <a:cubicBezTo>
                    <a:pt x="18" y="11"/>
                    <a:pt x="18" y="11"/>
                    <a:pt x="18" y="11"/>
                  </a:cubicBezTo>
                  <a:cubicBezTo>
                    <a:pt x="10" y="18"/>
                    <a:pt x="10" y="18"/>
                    <a:pt x="10" y="18"/>
                  </a:cubicBezTo>
                  <a:lnTo>
                    <a:pt x="42" y="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1" name="Google Shape;7491;p206"/>
            <p:cNvSpPr/>
            <p:nvPr/>
          </p:nvSpPr>
          <p:spPr>
            <a:xfrm>
              <a:off x="14917738" y="4200525"/>
              <a:ext cx="144463" cy="6350"/>
            </a:xfrm>
            <a:custGeom>
              <a:rect b="b" l="l" r="r" t="t"/>
              <a:pathLst>
                <a:path extrusionOk="0" h="8" w="146">
                  <a:moveTo>
                    <a:pt x="14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4" y="0"/>
                    <a:pt x="146" y="1"/>
                    <a:pt x="146" y="4"/>
                  </a:cubicBezTo>
                  <a:cubicBezTo>
                    <a:pt x="146" y="6"/>
                    <a:pt x="144" y="8"/>
                    <a:pt x="14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2" name="Google Shape;7492;p206"/>
            <p:cNvSpPr/>
            <p:nvPr/>
          </p:nvSpPr>
          <p:spPr>
            <a:xfrm>
              <a:off x="14917738" y="4233863"/>
              <a:ext cx="117475" cy="6350"/>
            </a:xfrm>
            <a:custGeom>
              <a:rect b="b" l="l" r="r" t="t"/>
              <a:pathLst>
                <a:path extrusionOk="0" h="8" w="119">
                  <a:moveTo>
                    <a:pt x="11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7" y="0"/>
                    <a:pt x="119" y="2"/>
                    <a:pt x="119" y="4"/>
                  </a:cubicBezTo>
                  <a:cubicBezTo>
                    <a:pt x="119" y="6"/>
                    <a:pt x="117" y="8"/>
                    <a:pt x="115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3" name="Google Shape;7493;p206"/>
            <p:cNvSpPr/>
            <p:nvPr/>
          </p:nvSpPr>
          <p:spPr>
            <a:xfrm>
              <a:off x="14917738" y="4267200"/>
              <a:ext cx="90488" cy="7938"/>
            </a:xfrm>
            <a:custGeom>
              <a:rect b="b" l="l" r="r" t="t"/>
              <a:pathLst>
                <a:path extrusionOk="0" h="8" w="91">
                  <a:moveTo>
                    <a:pt x="8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90" y="0"/>
                    <a:pt x="91" y="2"/>
                    <a:pt x="91" y="4"/>
                  </a:cubicBezTo>
                  <a:cubicBezTo>
                    <a:pt x="91" y="7"/>
                    <a:pt x="90" y="8"/>
                    <a:pt x="8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4" name="Google Shape;7494;p206"/>
            <p:cNvSpPr/>
            <p:nvPr/>
          </p:nvSpPr>
          <p:spPr>
            <a:xfrm>
              <a:off x="14917738" y="4300538"/>
              <a:ext cx="95250" cy="7938"/>
            </a:xfrm>
            <a:custGeom>
              <a:rect b="b" l="l" r="r" t="t"/>
              <a:pathLst>
                <a:path extrusionOk="0" h="8" w="97">
                  <a:moveTo>
                    <a:pt x="93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7" y="1"/>
                    <a:pt x="97" y="4"/>
                  </a:cubicBezTo>
                  <a:cubicBezTo>
                    <a:pt x="97" y="6"/>
                    <a:pt x="95" y="8"/>
                    <a:pt x="9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5" name="Google Shape;7495;p206"/>
            <p:cNvSpPr/>
            <p:nvPr/>
          </p:nvSpPr>
          <p:spPr>
            <a:xfrm>
              <a:off x="14917738" y="4333875"/>
              <a:ext cx="106363" cy="7938"/>
            </a:xfrm>
            <a:custGeom>
              <a:rect b="b" l="l" r="r" t="t"/>
              <a:pathLst>
                <a:path extrusionOk="0" h="8" w="108">
                  <a:moveTo>
                    <a:pt x="10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6" y="0"/>
                    <a:pt x="108" y="2"/>
                    <a:pt x="108" y="4"/>
                  </a:cubicBezTo>
                  <a:cubicBezTo>
                    <a:pt x="108" y="6"/>
                    <a:pt x="106" y="8"/>
                    <a:pt x="10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6" name="Google Shape;7496;p206"/>
            <p:cNvSpPr/>
            <p:nvPr/>
          </p:nvSpPr>
          <p:spPr>
            <a:xfrm>
              <a:off x="14917738" y="4367213"/>
              <a:ext cx="144463" cy="7938"/>
            </a:xfrm>
            <a:custGeom>
              <a:rect b="b" l="l" r="r" t="t"/>
              <a:pathLst>
                <a:path extrusionOk="0" h="8" w="146">
                  <a:moveTo>
                    <a:pt x="14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4" y="0"/>
                    <a:pt x="146" y="2"/>
                    <a:pt x="146" y="4"/>
                  </a:cubicBezTo>
                  <a:cubicBezTo>
                    <a:pt x="146" y="7"/>
                    <a:pt x="144" y="8"/>
                    <a:pt x="14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7" name="Google Shape;7497;p206"/>
            <p:cNvSpPr/>
            <p:nvPr/>
          </p:nvSpPr>
          <p:spPr>
            <a:xfrm>
              <a:off x="14887575" y="4162425"/>
              <a:ext cx="204788" cy="250825"/>
            </a:xfrm>
            <a:custGeom>
              <a:rect b="b" l="l" r="r" t="t"/>
              <a:pathLst>
                <a:path extrusionOk="0" h="255" w="209">
                  <a:moveTo>
                    <a:pt x="192" y="255"/>
                  </a:moveTo>
                  <a:cubicBezTo>
                    <a:pt x="16" y="255"/>
                    <a:pt x="16" y="255"/>
                    <a:pt x="16" y="255"/>
                  </a:cubicBezTo>
                  <a:cubicBezTo>
                    <a:pt x="7" y="255"/>
                    <a:pt x="0" y="248"/>
                    <a:pt x="0" y="239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201" y="0"/>
                    <a:pt x="209" y="7"/>
                    <a:pt x="209" y="16"/>
                  </a:cubicBezTo>
                  <a:cubicBezTo>
                    <a:pt x="209" y="63"/>
                    <a:pt x="209" y="63"/>
                    <a:pt x="209" y="63"/>
                  </a:cubicBezTo>
                  <a:cubicBezTo>
                    <a:pt x="209" y="65"/>
                    <a:pt x="207" y="67"/>
                    <a:pt x="204" y="67"/>
                  </a:cubicBezTo>
                  <a:cubicBezTo>
                    <a:pt x="202" y="67"/>
                    <a:pt x="200" y="65"/>
                    <a:pt x="200" y="63"/>
                  </a:cubicBezTo>
                  <a:cubicBezTo>
                    <a:pt x="200" y="16"/>
                    <a:pt x="200" y="16"/>
                    <a:pt x="200" y="16"/>
                  </a:cubicBezTo>
                  <a:cubicBezTo>
                    <a:pt x="200" y="11"/>
                    <a:pt x="197" y="8"/>
                    <a:pt x="192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1" y="8"/>
                    <a:pt x="8" y="11"/>
                    <a:pt x="8" y="16"/>
                  </a:cubicBezTo>
                  <a:cubicBezTo>
                    <a:pt x="8" y="239"/>
                    <a:pt x="8" y="239"/>
                    <a:pt x="8" y="239"/>
                  </a:cubicBezTo>
                  <a:cubicBezTo>
                    <a:pt x="8" y="244"/>
                    <a:pt x="11" y="247"/>
                    <a:pt x="16" y="247"/>
                  </a:cubicBezTo>
                  <a:cubicBezTo>
                    <a:pt x="192" y="247"/>
                    <a:pt x="192" y="247"/>
                    <a:pt x="192" y="247"/>
                  </a:cubicBezTo>
                  <a:cubicBezTo>
                    <a:pt x="197" y="247"/>
                    <a:pt x="200" y="244"/>
                    <a:pt x="200" y="239"/>
                  </a:cubicBezTo>
                  <a:cubicBezTo>
                    <a:pt x="200" y="196"/>
                    <a:pt x="200" y="196"/>
                    <a:pt x="200" y="196"/>
                  </a:cubicBezTo>
                  <a:cubicBezTo>
                    <a:pt x="200" y="194"/>
                    <a:pt x="202" y="192"/>
                    <a:pt x="204" y="192"/>
                  </a:cubicBezTo>
                  <a:cubicBezTo>
                    <a:pt x="207" y="192"/>
                    <a:pt x="209" y="194"/>
                    <a:pt x="209" y="196"/>
                  </a:cubicBezTo>
                  <a:cubicBezTo>
                    <a:pt x="209" y="239"/>
                    <a:pt x="209" y="239"/>
                    <a:pt x="209" y="239"/>
                  </a:cubicBezTo>
                  <a:cubicBezTo>
                    <a:pt x="209" y="248"/>
                    <a:pt x="201" y="255"/>
                    <a:pt x="192" y="2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98" name="Google Shape;7498;p206"/>
          <p:cNvGrpSpPr/>
          <p:nvPr/>
        </p:nvGrpSpPr>
        <p:grpSpPr>
          <a:xfrm>
            <a:off x="5781119" y="3871957"/>
            <a:ext cx="629756" cy="525400"/>
            <a:chOff x="14349413" y="4171950"/>
            <a:chExt cx="277812" cy="231776"/>
          </a:xfrm>
        </p:grpSpPr>
        <p:sp>
          <p:nvSpPr>
            <p:cNvPr id="7499" name="Google Shape;7499;p206"/>
            <p:cNvSpPr/>
            <p:nvPr/>
          </p:nvSpPr>
          <p:spPr>
            <a:xfrm>
              <a:off x="14393863" y="4171950"/>
              <a:ext cx="180975" cy="180975"/>
            </a:xfrm>
            <a:custGeom>
              <a:rect b="b" l="l" r="r" t="t"/>
              <a:pathLst>
                <a:path extrusionOk="0" h="185" w="185">
                  <a:moveTo>
                    <a:pt x="93" y="185"/>
                  </a:moveTo>
                  <a:cubicBezTo>
                    <a:pt x="41" y="185"/>
                    <a:pt x="0" y="144"/>
                    <a:pt x="0" y="93"/>
                  </a:cubicBezTo>
                  <a:cubicBezTo>
                    <a:pt x="0" y="42"/>
                    <a:pt x="41" y="0"/>
                    <a:pt x="93" y="0"/>
                  </a:cubicBezTo>
                  <a:cubicBezTo>
                    <a:pt x="144" y="0"/>
                    <a:pt x="185" y="42"/>
                    <a:pt x="185" y="93"/>
                  </a:cubicBezTo>
                  <a:cubicBezTo>
                    <a:pt x="185" y="144"/>
                    <a:pt x="144" y="185"/>
                    <a:pt x="93" y="185"/>
                  </a:cubicBezTo>
                  <a:close/>
                  <a:moveTo>
                    <a:pt x="93" y="8"/>
                  </a:moveTo>
                  <a:cubicBezTo>
                    <a:pt x="46" y="8"/>
                    <a:pt x="8" y="46"/>
                    <a:pt x="8" y="93"/>
                  </a:cubicBezTo>
                  <a:cubicBezTo>
                    <a:pt x="8" y="139"/>
                    <a:pt x="46" y="177"/>
                    <a:pt x="93" y="177"/>
                  </a:cubicBezTo>
                  <a:cubicBezTo>
                    <a:pt x="139" y="177"/>
                    <a:pt x="177" y="139"/>
                    <a:pt x="177" y="93"/>
                  </a:cubicBezTo>
                  <a:cubicBezTo>
                    <a:pt x="177" y="46"/>
                    <a:pt x="139" y="8"/>
                    <a:pt x="9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0" name="Google Shape;7500;p206"/>
            <p:cNvSpPr/>
            <p:nvPr/>
          </p:nvSpPr>
          <p:spPr>
            <a:xfrm>
              <a:off x="14531975" y="4310063"/>
              <a:ext cx="95250" cy="93663"/>
            </a:xfrm>
            <a:custGeom>
              <a:rect b="b" l="l" r="r" t="t"/>
              <a:pathLst>
                <a:path extrusionOk="0" h="95" w="97">
                  <a:moveTo>
                    <a:pt x="77" y="95"/>
                  </a:moveTo>
                  <a:cubicBezTo>
                    <a:pt x="73" y="95"/>
                    <a:pt x="68" y="93"/>
                    <a:pt x="65" y="90"/>
                  </a:cubicBezTo>
                  <a:cubicBezTo>
                    <a:pt x="2" y="27"/>
                    <a:pt x="2" y="27"/>
                    <a:pt x="2" y="27"/>
                  </a:cubicBezTo>
                  <a:cubicBezTo>
                    <a:pt x="0" y="25"/>
                    <a:pt x="0" y="22"/>
                    <a:pt x="2" y="21"/>
                  </a:cubicBezTo>
                  <a:cubicBezTo>
                    <a:pt x="21" y="2"/>
                    <a:pt x="21" y="2"/>
                    <a:pt x="21" y="2"/>
                  </a:cubicBezTo>
                  <a:cubicBezTo>
                    <a:pt x="22" y="0"/>
                    <a:pt x="25" y="0"/>
                    <a:pt x="26" y="2"/>
                  </a:cubicBezTo>
                  <a:cubicBezTo>
                    <a:pt x="90" y="65"/>
                    <a:pt x="90" y="65"/>
                    <a:pt x="90" y="65"/>
                  </a:cubicBezTo>
                  <a:cubicBezTo>
                    <a:pt x="97" y="72"/>
                    <a:pt x="97" y="83"/>
                    <a:pt x="90" y="90"/>
                  </a:cubicBezTo>
                  <a:cubicBezTo>
                    <a:pt x="87" y="93"/>
                    <a:pt x="82" y="95"/>
                    <a:pt x="77" y="95"/>
                  </a:cubicBezTo>
                  <a:close/>
                  <a:moveTo>
                    <a:pt x="11" y="24"/>
                  </a:moveTo>
                  <a:cubicBezTo>
                    <a:pt x="71" y="84"/>
                    <a:pt x="71" y="84"/>
                    <a:pt x="71" y="84"/>
                  </a:cubicBezTo>
                  <a:cubicBezTo>
                    <a:pt x="71" y="84"/>
                    <a:pt x="71" y="84"/>
                    <a:pt x="71" y="84"/>
                  </a:cubicBezTo>
                  <a:cubicBezTo>
                    <a:pt x="74" y="88"/>
                    <a:pt x="80" y="88"/>
                    <a:pt x="84" y="84"/>
                  </a:cubicBezTo>
                  <a:cubicBezTo>
                    <a:pt x="88" y="81"/>
                    <a:pt x="88" y="75"/>
                    <a:pt x="84" y="71"/>
                  </a:cubicBezTo>
                  <a:cubicBezTo>
                    <a:pt x="24" y="11"/>
                    <a:pt x="24" y="11"/>
                    <a:pt x="24" y="11"/>
                  </a:cubicBezTo>
                  <a:lnTo>
                    <a:pt x="11" y="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1" name="Google Shape;7501;p206"/>
            <p:cNvSpPr/>
            <p:nvPr/>
          </p:nvSpPr>
          <p:spPr>
            <a:xfrm>
              <a:off x="14482763" y="4240213"/>
              <a:ext cx="38100" cy="36513"/>
            </a:xfrm>
            <a:custGeom>
              <a:rect b="b" l="l" r="r" t="t"/>
              <a:pathLst>
                <a:path extrusionOk="0" h="38" w="38">
                  <a:moveTo>
                    <a:pt x="34" y="38"/>
                  </a:moveTo>
                  <a:cubicBezTo>
                    <a:pt x="32" y="38"/>
                    <a:pt x="30" y="37"/>
                    <a:pt x="30" y="34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6" y="0"/>
                    <a:pt x="38" y="2"/>
                    <a:pt x="38" y="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8" y="37"/>
                    <a:pt x="36" y="38"/>
                    <a:pt x="34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2" name="Google Shape;7502;p206"/>
            <p:cNvSpPr/>
            <p:nvPr/>
          </p:nvSpPr>
          <p:spPr>
            <a:xfrm>
              <a:off x="14349413" y="4240213"/>
              <a:ext cx="171450" cy="101600"/>
            </a:xfrm>
            <a:custGeom>
              <a:rect b="b" l="l" r="r" t="t"/>
              <a:pathLst>
                <a:path extrusionOk="0" h="103" w="176">
                  <a:moveTo>
                    <a:pt x="4" y="103"/>
                  </a:moveTo>
                  <a:cubicBezTo>
                    <a:pt x="3" y="103"/>
                    <a:pt x="2" y="103"/>
                    <a:pt x="1" y="102"/>
                  </a:cubicBezTo>
                  <a:cubicBezTo>
                    <a:pt x="0" y="100"/>
                    <a:pt x="0" y="98"/>
                    <a:pt x="1" y="96"/>
                  </a:cubicBezTo>
                  <a:cubicBezTo>
                    <a:pt x="68" y="29"/>
                    <a:pt x="68" y="29"/>
                    <a:pt x="68" y="29"/>
                  </a:cubicBezTo>
                  <a:cubicBezTo>
                    <a:pt x="70" y="27"/>
                    <a:pt x="73" y="27"/>
                    <a:pt x="74" y="29"/>
                  </a:cubicBezTo>
                  <a:cubicBezTo>
                    <a:pt x="107" y="62"/>
                    <a:pt x="107" y="62"/>
                    <a:pt x="107" y="62"/>
                  </a:cubicBezTo>
                  <a:cubicBezTo>
                    <a:pt x="168" y="1"/>
                    <a:pt x="168" y="1"/>
                    <a:pt x="168" y="1"/>
                  </a:cubicBezTo>
                  <a:cubicBezTo>
                    <a:pt x="170" y="0"/>
                    <a:pt x="172" y="0"/>
                    <a:pt x="174" y="1"/>
                  </a:cubicBezTo>
                  <a:cubicBezTo>
                    <a:pt x="176" y="3"/>
                    <a:pt x="176" y="6"/>
                    <a:pt x="174" y="7"/>
                  </a:cubicBezTo>
                  <a:cubicBezTo>
                    <a:pt x="110" y="71"/>
                    <a:pt x="110" y="71"/>
                    <a:pt x="110" y="71"/>
                  </a:cubicBezTo>
                  <a:cubicBezTo>
                    <a:pt x="109" y="72"/>
                    <a:pt x="106" y="72"/>
                    <a:pt x="104" y="71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" y="102"/>
                    <a:pt x="7" y="102"/>
                    <a:pt x="7" y="102"/>
                  </a:cubicBezTo>
                  <a:cubicBezTo>
                    <a:pt x="6" y="103"/>
                    <a:pt x="5" y="103"/>
                    <a:pt x="4" y="1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06" name="Shape 7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7" name="Google Shape;7507;p207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508" name="Google Shape;7508;p20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Icons </a:t>
            </a:r>
            <a:endParaRPr/>
          </a:p>
        </p:txBody>
      </p:sp>
      <p:grpSp>
        <p:nvGrpSpPr>
          <p:cNvPr id="7509" name="Google Shape;7509;p207"/>
          <p:cNvGrpSpPr/>
          <p:nvPr/>
        </p:nvGrpSpPr>
        <p:grpSpPr>
          <a:xfrm>
            <a:off x="9692580" y="2635302"/>
            <a:ext cx="615530" cy="415789"/>
            <a:chOff x="-3501027" y="3942620"/>
            <a:chExt cx="615530" cy="415789"/>
          </a:xfrm>
        </p:grpSpPr>
        <p:sp>
          <p:nvSpPr>
            <p:cNvPr id="7510" name="Google Shape;7510;p207"/>
            <p:cNvSpPr/>
            <p:nvPr/>
          </p:nvSpPr>
          <p:spPr>
            <a:xfrm>
              <a:off x="-3501027" y="3942620"/>
              <a:ext cx="615530" cy="415787"/>
            </a:xfrm>
            <a:custGeom>
              <a:rect b="b" l="l" r="r" t="t"/>
              <a:pathLst>
                <a:path extrusionOk="0" h="164" w="245">
                  <a:moveTo>
                    <a:pt x="241" y="164"/>
                  </a:moveTo>
                  <a:cubicBezTo>
                    <a:pt x="4" y="164"/>
                    <a:pt x="4" y="164"/>
                    <a:pt x="4" y="164"/>
                  </a:cubicBezTo>
                  <a:cubicBezTo>
                    <a:pt x="2" y="164"/>
                    <a:pt x="0" y="162"/>
                    <a:pt x="0" y="16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243" y="0"/>
                    <a:pt x="245" y="2"/>
                    <a:pt x="245" y="4"/>
                  </a:cubicBezTo>
                  <a:cubicBezTo>
                    <a:pt x="245" y="160"/>
                    <a:pt x="245" y="160"/>
                    <a:pt x="245" y="160"/>
                  </a:cubicBezTo>
                  <a:cubicBezTo>
                    <a:pt x="245" y="162"/>
                    <a:pt x="243" y="164"/>
                    <a:pt x="241" y="164"/>
                  </a:cubicBezTo>
                  <a:close/>
                  <a:moveTo>
                    <a:pt x="8" y="156"/>
                  </a:moveTo>
                  <a:cubicBezTo>
                    <a:pt x="237" y="156"/>
                    <a:pt x="237" y="156"/>
                    <a:pt x="237" y="156"/>
                  </a:cubicBezTo>
                  <a:cubicBezTo>
                    <a:pt x="237" y="8"/>
                    <a:pt x="237" y="8"/>
                    <a:pt x="237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1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1" name="Google Shape;7511;p207"/>
            <p:cNvSpPr/>
            <p:nvPr/>
          </p:nvSpPr>
          <p:spPr>
            <a:xfrm>
              <a:off x="-3501027" y="3942620"/>
              <a:ext cx="615530" cy="293497"/>
            </a:xfrm>
            <a:custGeom>
              <a:rect b="b" l="l" r="r" t="t"/>
              <a:pathLst>
                <a:path extrusionOk="0" h="116" w="245">
                  <a:moveTo>
                    <a:pt x="122" y="116"/>
                  </a:moveTo>
                  <a:cubicBezTo>
                    <a:pt x="121" y="116"/>
                    <a:pt x="120" y="116"/>
                    <a:pt x="120" y="11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1" y="1"/>
                    <a:pt x="2" y="0"/>
                    <a:pt x="4" y="0"/>
                  </a:cubicBezTo>
                  <a:cubicBezTo>
                    <a:pt x="241" y="0"/>
                    <a:pt x="241" y="0"/>
                    <a:pt x="241" y="0"/>
                  </a:cubicBezTo>
                  <a:cubicBezTo>
                    <a:pt x="243" y="0"/>
                    <a:pt x="244" y="1"/>
                    <a:pt x="245" y="3"/>
                  </a:cubicBezTo>
                  <a:cubicBezTo>
                    <a:pt x="245" y="4"/>
                    <a:pt x="245" y="6"/>
                    <a:pt x="244" y="7"/>
                  </a:cubicBezTo>
                  <a:cubicBezTo>
                    <a:pt x="125" y="115"/>
                    <a:pt x="125" y="115"/>
                    <a:pt x="125" y="115"/>
                  </a:cubicBezTo>
                  <a:cubicBezTo>
                    <a:pt x="124" y="116"/>
                    <a:pt x="123" y="116"/>
                    <a:pt x="122" y="116"/>
                  </a:cubicBezTo>
                  <a:close/>
                  <a:moveTo>
                    <a:pt x="15" y="8"/>
                  </a:moveTo>
                  <a:cubicBezTo>
                    <a:pt x="122" y="107"/>
                    <a:pt x="122" y="107"/>
                    <a:pt x="122" y="107"/>
                  </a:cubicBezTo>
                  <a:cubicBezTo>
                    <a:pt x="230" y="8"/>
                    <a:pt x="230" y="8"/>
                    <a:pt x="230" y="8"/>
                  </a:cubicBezTo>
                  <a:lnTo>
                    <a:pt x="15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2" name="Google Shape;7512;p207"/>
            <p:cNvSpPr/>
            <p:nvPr/>
          </p:nvSpPr>
          <p:spPr>
            <a:xfrm>
              <a:off x="-3501027" y="4158667"/>
              <a:ext cx="615530" cy="199742"/>
            </a:xfrm>
            <a:custGeom>
              <a:rect b="b" l="l" r="r" t="t"/>
              <a:pathLst>
                <a:path extrusionOk="0" h="79" w="245">
                  <a:moveTo>
                    <a:pt x="241" y="79"/>
                  </a:moveTo>
                  <a:cubicBezTo>
                    <a:pt x="4" y="79"/>
                    <a:pt x="4" y="79"/>
                    <a:pt x="4" y="79"/>
                  </a:cubicBezTo>
                  <a:cubicBezTo>
                    <a:pt x="2" y="79"/>
                    <a:pt x="1" y="78"/>
                    <a:pt x="0" y="76"/>
                  </a:cubicBezTo>
                  <a:cubicBezTo>
                    <a:pt x="0" y="75"/>
                    <a:pt x="0" y="73"/>
                    <a:pt x="2" y="72"/>
                  </a:cubicBezTo>
                  <a:cubicBezTo>
                    <a:pt x="95" y="2"/>
                    <a:pt x="95" y="2"/>
                    <a:pt x="95" y="2"/>
                  </a:cubicBezTo>
                  <a:cubicBezTo>
                    <a:pt x="97" y="0"/>
                    <a:pt x="100" y="1"/>
                    <a:pt x="101" y="2"/>
                  </a:cubicBezTo>
                  <a:cubicBezTo>
                    <a:pt x="103" y="4"/>
                    <a:pt x="102" y="7"/>
                    <a:pt x="100" y="8"/>
                  </a:cubicBezTo>
                  <a:cubicBezTo>
                    <a:pt x="16" y="71"/>
                    <a:pt x="16" y="71"/>
                    <a:pt x="16" y="71"/>
                  </a:cubicBezTo>
                  <a:cubicBezTo>
                    <a:pt x="229" y="71"/>
                    <a:pt x="229" y="71"/>
                    <a:pt x="229" y="71"/>
                  </a:cubicBezTo>
                  <a:cubicBezTo>
                    <a:pt x="146" y="9"/>
                    <a:pt x="146" y="9"/>
                    <a:pt x="146" y="9"/>
                  </a:cubicBezTo>
                  <a:cubicBezTo>
                    <a:pt x="144" y="8"/>
                    <a:pt x="143" y="5"/>
                    <a:pt x="145" y="3"/>
                  </a:cubicBezTo>
                  <a:cubicBezTo>
                    <a:pt x="146" y="1"/>
                    <a:pt x="149" y="1"/>
                    <a:pt x="151" y="2"/>
                  </a:cubicBezTo>
                  <a:cubicBezTo>
                    <a:pt x="243" y="72"/>
                    <a:pt x="243" y="72"/>
                    <a:pt x="243" y="72"/>
                  </a:cubicBezTo>
                  <a:cubicBezTo>
                    <a:pt x="245" y="73"/>
                    <a:pt x="245" y="75"/>
                    <a:pt x="245" y="76"/>
                  </a:cubicBezTo>
                  <a:cubicBezTo>
                    <a:pt x="244" y="78"/>
                    <a:pt x="243" y="79"/>
                    <a:pt x="241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13" name="Google Shape;7513;p207"/>
          <p:cNvGrpSpPr/>
          <p:nvPr/>
        </p:nvGrpSpPr>
        <p:grpSpPr>
          <a:xfrm>
            <a:off x="5804700" y="2604152"/>
            <a:ext cx="611452" cy="521772"/>
            <a:chOff x="-7516232" y="3865170"/>
            <a:chExt cx="611452" cy="521772"/>
          </a:xfrm>
        </p:grpSpPr>
        <p:sp>
          <p:nvSpPr>
            <p:cNvPr id="7514" name="Google Shape;7514;p207"/>
            <p:cNvSpPr/>
            <p:nvPr/>
          </p:nvSpPr>
          <p:spPr>
            <a:xfrm>
              <a:off x="-7516232" y="3865170"/>
              <a:ext cx="611452" cy="521772"/>
            </a:xfrm>
            <a:custGeom>
              <a:rect b="b" l="l" r="r" t="t"/>
              <a:pathLst>
                <a:path extrusionOk="0" h="207" w="242">
                  <a:moveTo>
                    <a:pt x="195" y="207"/>
                  </a:moveTo>
                  <a:cubicBezTo>
                    <a:pt x="191" y="207"/>
                    <a:pt x="188" y="206"/>
                    <a:pt x="185" y="203"/>
                  </a:cubicBezTo>
                  <a:cubicBezTo>
                    <a:pt x="147" y="164"/>
                    <a:pt x="147" y="164"/>
                    <a:pt x="147" y="164"/>
                  </a:cubicBezTo>
                  <a:cubicBezTo>
                    <a:pt x="13" y="164"/>
                    <a:pt x="13" y="164"/>
                    <a:pt x="13" y="164"/>
                  </a:cubicBezTo>
                  <a:cubicBezTo>
                    <a:pt x="6" y="164"/>
                    <a:pt x="0" y="158"/>
                    <a:pt x="0" y="151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3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36" y="0"/>
                    <a:pt x="242" y="6"/>
                    <a:pt x="242" y="13"/>
                  </a:cubicBezTo>
                  <a:cubicBezTo>
                    <a:pt x="242" y="151"/>
                    <a:pt x="242" y="151"/>
                    <a:pt x="242" y="151"/>
                  </a:cubicBezTo>
                  <a:cubicBezTo>
                    <a:pt x="242" y="158"/>
                    <a:pt x="236" y="164"/>
                    <a:pt x="229" y="164"/>
                  </a:cubicBezTo>
                  <a:cubicBezTo>
                    <a:pt x="208" y="164"/>
                    <a:pt x="208" y="164"/>
                    <a:pt x="208" y="164"/>
                  </a:cubicBezTo>
                  <a:cubicBezTo>
                    <a:pt x="208" y="193"/>
                    <a:pt x="208" y="193"/>
                    <a:pt x="208" y="193"/>
                  </a:cubicBezTo>
                  <a:cubicBezTo>
                    <a:pt x="208" y="199"/>
                    <a:pt x="205" y="204"/>
                    <a:pt x="200" y="206"/>
                  </a:cubicBezTo>
                  <a:cubicBezTo>
                    <a:pt x="198" y="207"/>
                    <a:pt x="197" y="207"/>
                    <a:pt x="195" y="207"/>
                  </a:cubicBezTo>
                  <a:close/>
                  <a:moveTo>
                    <a:pt x="13" y="8"/>
                  </a:moveTo>
                  <a:cubicBezTo>
                    <a:pt x="10" y="8"/>
                    <a:pt x="8" y="10"/>
                    <a:pt x="8" y="13"/>
                  </a:cubicBezTo>
                  <a:cubicBezTo>
                    <a:pt x="8" y="151"/>
                    <a:pt x="8" y="151"/>
                    <a:pt x="8" y="151"/>
                  </a:cubicBezTo>
                  <a:cubicBezTo>
                    <a:pt x="8" y="154"/>
                    <a:pt x="10" y="156"/>
                    <a:pt x="13" y="156"/>
                  </a:cubicBezTo>
                  <a:cubicBezTo>
                    <a:pt x="148" y="156"/>
                    <a:pt x="148" y="156"/>
                    <a:pt x="148" y="156"/>
                  </a:cubicBezTo>
                  <a:cubicBezTo>
                    <a:pt x="149" y="156"/>
                    <a:pt x="150" y="156"/>
                    <a:pt x="151" y="157"/>
                  </a:cubicBezTo>
                  <a:cubicBezTo>
                    <a:pt x="191" y="197"/>
                    <a:pt x="191" y="197"/>
                    <a:pt x="191" y="197"/>
                  </a:cubicBezTo>
                  <a:cubicBezTo>
                    <a:pt x="193" y="199"/>
                    <a:pt x="196" y="199"/>
                    <a:pt x="197" y="198"/>
                  </a:cubicBezTo>
                  <a:cubicBezTo>
                    <a:pt x="198" y="198"/>
                    <a:pt x="200" y="197"/>
                    <a:pt x="200" y="193"/>
                  </a:cubicBezTo>
                  <a:cubicBezTo>
                    <a:pt x="200" y="160"/>
                    <a:pt x="200" y="160"/>
                    <a:pt x="200" y="160"/>
                  </a:cubicBezTo>
                  <a:cubicBezTo>
                    <a:pt x="200" y="158"/>
                    <a:pt x="202" y="156"/>
                    <a:pt x="204" y="156"/>
                  </a:cubicBezTo>
                  <a:cubicBezTo>
                    <a:pt x="229" y="156"/>
                    <a:pt x="229" y="156"/>
                    <a:pt x="229" y="156"/>
                  </a:cubicBezTo>
                  <a:cubicBezTo>
                    <a:pt x="232" y="156"/>
                    <a:pt x="234" y="154"/>
                    <a:pt x="234" y="151"/>
                  </a:cubicBezTo>
                  <a:cubicBezTo>
                    <a:pt x="234" y="13"/>
                    <a:pt x="234" y="13"/>
                    <a:pt x="234" y="13"/>
                  </a:cubicBezTo>
                  <a:cubicBezTo>
                    <a:pt x="234" y="10"/>
                    <a:pt x="232" y="8"/>
                    <a:pt x="229" y="8"/>
                  </a:cubicBezTo>
                  <a:lnTo>
                    <a:pt x="13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5" name="Google Shape;7515;p207"/>
            <p:cNvSpPr/>
            <p:nvPr/>
          </p:nvSpPr>
          <p:spPr>
            <a:xfrm>
              <a:off x="-7393942" y="3979308"/>
              <a:ext cx="256811" cy="20383"/>
            </a:xfrm>
            <a:custGeom>
              <a:rect b="b" l="l" r="r" t="t"/>
              <a:pathLst>
                <a:path extrusionOk="0" h="8" w="102">
                  <a:moveTo>
                    <a:pt x="9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00" y="0"/>
                    <a:pt x="102" y="2"/>
                    <a:pt x="102" y="4"/>
                  </a:cubicBezTo>
                  <a:cubicBezTo>
                    <a:pt x="102" y="6"/>
                    <a:pt x="100" y="8"/>
                    <a:pt x="98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6" name="Google Shape;7516;p207"/>
            <p:cNvSpPr/>
            <p:nvPr/>
          </p:nvSpPr>
          <p:spPr>
            <a:xfrm>
              <a:off x="-7393942" y="4060835"/>
              <a:ext cx="366871" cy="20383"/>
            </a:xfrm>
            <a:custGeom>
              <a:rect b="b" l="l" r="r" t="t"/>
              <a:pathLst>
                <a:path extrusionOk="0" h="8" w="146">
                  <a:moveTo>
                    <a:pt x="14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4" y="0"/>
                    <a:pt x="146" y="1"/>
                    <a:pt x="146" y="4"/>
                  </a:cubicBezTo>
                  <a:cubicBezTo>
                    <a:pt x="146" y="6"/>
                    <a:pt x="144" y="8"/>
                    <a:pt x="14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7" name="Google Shape;7517;p207"/>
            <p:cNvSpPr/>
            <p:nvPr/>
          </p:nvSpPr>
          <p:spPr>
            <a:xfrm>
              <a:off x="-7393942" y="4146437"/>
              <a:ext cx="366871" cy="20383"/>
            </a:xfrm>
            <a:custGeom>
              <a:rect b="b" l="l" r="r" t="t"/>
              <a:pathLst>
                <a:path extrusionOk="0" h="8" w="146">
                  <a:moveTo>
                    <a:pt x="14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42" y="0"/>
                    <a:pt x="142" y="0"/>
                    <a:pt x="142" y="0"/>
                  </a:cubicBezTo>
                  <a:cubicBezTo>
                    <a:pt x="144" y="0"/>
                    <a:pt x="146" y="1"/>
                    <a:pt x="146" y="4"/>
                  </a:cubicBezTo>
                  <a:cubicBezTo>
                    <a:pt x="146" y="6"/>
                    <a:pt x="144" y="8"/>
                    <a:pt x="14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18" name="Google Shape;7518;p207"/>
          <p:cNvGrpSpPr/>
          <p:nvPr/>
        </p:nvGrpSpPr>
        <p:grpSpPr>
          <a:xfrm>
            <a:off x="8459539" y="1184303"/>
            <a:ext cx="493239" cy="639988"/>
            <a:chOff x="-8820664" y="2393608"/>
            <a:chExt cx="493239" cy="639988"/>
          </a:xfrm>
        </p:grpSpPr>
        <p:sp>
          <p:nvSpPr>
            <p:cNvPr id="7519" name="Google Shape;7519;p207"/>
            <p:cNvSpPr/>
            <p:nvPr/>
          </p:nvSpPr>
          <p:spPr>
            <a:xfrm>
              <a:off x="-8820664" y="2393608"/>
              <a:ext cx="493239" cy="639988"/>
            </a:xfrm>
            <a:custGeom>
              <a:rect b="b" l="l" r="r" t="t"/>
              <a:pathLst>
                <a:path extrusionOk="0" h="254" w="196">
                  <a:moveTo>
                    <a:pt x="176" y="254"/>
                  </a:moveTo>
                  <a:cubicBezTo>
                    <a:pt x="20" y="254"/>
                    <a:pt x="20" y="254"/>
                    <a:pt x="20" y="254"/>
                  </a:cubicBezTo>
                  <a:cubicBezTo>
                    <a:pt x="9" y="254"/>
                    <a:pt x="0" y="245"/>
                    <a:pt x="0" y="234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87" y="0"/>
                    <a:pt x="196" y="9"/>
                    <a:pt x="196" y="20"/>
                  </a:cubicBezTo>
                  <a:cubicBezTo>
                    <a:pt x="196" y="234"/>
                    <a:pt x="196" y="234"/>
                    <a:pt x="196" y="234"/>
                  </a:cubicBezTo>
                  <a:cubicBezTo>
                    <a:pt x="196" y="245"/>
                    <a:pt x="187" y="254"/>
                    <a:pt x="176" y="254"/>
                  </a:cubicBezTo>
                  <a:close/>
                  <a:moveTo>
                    <a:pt x="20" y="8"/>
                  </a:moveTo>
                  <a:cubicBezTo>
                    <a:pt x="13" y="8"/>
                    <a:pt x="8" y="13"/>
                    <a:pt x="8" y="20"/>
                  </a:cubicBezTo>
                  <a:cubicBezTo>
                    <a:pt x="8" y="234"/>
                    <a:pt x="8" y="234"/>
                    <a:pt x="8" y="234"/>
                  </a:cubicBezTo>
                  <a:cubicBezTo>
                    <a:pt x="8" y="240"/>
                    <a:pt x="13" y="245"/>
                    <a:pt x="20" y="245"/>
                  </a:cubicBezTo>
                  <a:cubicBezTo>
                    <a:pt x="176" y="245"/>
                    <a:pt x="176" y="245"/>
                    <a:pt x="176" y="245"/>
                  </a:cubicBezTo>
                  <a:cubicBezTo>
                    <a:pt x="183" y="245"/>
                    <a:pt x="188" y="240"/>
                    <a:pt x="188" y="234"/>
                  </a:cubicBezTo>
                  <a:cubicBezTo>
                    <a:pt x="188" y="20"/>
                    <a:pt x="188" y="20"/>
                    <a:pt x="188" y="20"/>
                  </a:cubicBezTo>
                  <a:cubicBezTo>
                    <a:pt x="188" y="13"/>
                    <a:pt x="183" y="8"/>
                    <a:pt x="176" y="8"/>
                  </a:cubicBezTo>
                  <a:lnTo>
                    <a:pt x="20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0" name="Google Shape;7520;p207"/>
            <p:cNvSpPr/>
            <p:nvPr/>
          </p:nvSpPr>
          <p:spPr>
            <a:xfrm>
              <a:off x="-8755442" y="2393608"/>
              <a:ext cx="362796" cy="85605"/>
            </a:xfrm>
            <a:custGeom>
              <a:rect b="b" l="l" r="r" t="t"/>
              <a:pathLst>
                <a:path extrusionOk="0" h="33" w="144">
                  <a:moveTo>
                    <a:pt x="139" y="33"/>
                  </a:moveTo>
                  <a:cubicBezTo>
                    <a:pt x="5" y="33"/>
                    <a:pt x="5" y="33"/>
                    <a:pt x="5" y="33"/>
                  </a:cubicBezTo>
                  <a:cubicBezTo>
                    <a:pt x="2" y="33"/>
                    <a:pt x="0" y="31"/>
                    <a:pt x="0" y="2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2" y="0"/>
                    <a:pt x="144" y="2"/>
                    <a:pt x="144" y="4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31"/>
                    <a:pt x="142" y="33"/>
                    <a:pt x="139" y="33"/>
                  </a:cubicBezTo>
                  <a:close/>
                  <a:moveTo>
                    <a:pt x="9" y="24"/>
                  </a:moveTo>
                  <a:cubicBezTo>
                    <a:pt x="135" y="24"/>
                    <a:pt x="135" y="24"/>
                    <a:pt x="135" y="24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9" y="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1" name="Google Shape;7521;p207"/>
            <p:cNvSpPr/>
            <p:nvPr/>
          </p:nvSpPr>
          <p:spPr>
            <a:xfrm>
              <a:off x="-8726906" y="2572967"/>
              <a:ext cx="101910" cy="73374"/>
            </a:xfrm>
            <a:custGeom>
              <a:rect b="b" l="l" r="r" t="t"/>
              <a:pathLst>
                <a:path extrusionOk="0" h="30" w="40">
                  <a:moveTo>
                    <a:pt x="15" y="30"/>
                  </a:moveTo>
                  <a:cubicBezTo>
                    <a:pt x="14" y="30"/>
                    <a:pt x="13" y="29"/>
                    <a:pt x="12" y="2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0" y="14"/>
                    <a:pt x="1" y="12"/>
                  </a:cubicBezTo>
                  <a:cubicBezTo>
                    <a:pt x="3" y="11"/>
                    <a:pt x="6" y="11"/>
                    <a:pt x="7" y="12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4" y="0"/>
                    <a:pt x="37" y="0"/>
                    <a:pt x="38" y="2"/>
                  </a:cubicBezTo>
                  <a:cubicBezTo>
                    <a:pt x="40" y="4"/>
                    <a:pt x="40" y="6"/>
                    <a:pt x="38" y="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30"/>
                    <a:pt x="15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2" name="Google Shape;7522;p207"/>
            <p:cNvSpPr/>
            <p:nvPr/>
          </p:nvSpPr>
          <p:spPr>
            <a:xfrm>
              <a:off x="-8726906" y="2703410"/>
              <a:ext cx="101910" cy="73374"/>
            </a:xfrm>
            <a:custGeom>
              <a:rect b="b" l="l" r="r" t="t"/>
              <a:pathLst>
                <a:path extrusionOk="0" h="29" w="40">
                  <a:moveTo>
                    <a:pt x="15" y="29"/>
                  </a:moveTo>
                  <a:cubicBezTo>
                    <a:pt x="14" y="29"/>
                    <a:pt x="13" y="29"/>
                    <a:pt x="12" y="2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0" y="14"/>
                    <a:pt x="1" y="12"/>
                  </a:cubicBezTo>
                  <a:cubicBezTo>
                    <a:pt x="3" y="10"/>
                    <a:pt x="6" y="10"/>
                    <a:pt x="7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3" y="2"/>
                    <a:pt x="33" y="2"/>
                    <a:pt x="33" y="2"/>
                  </a:cubicBezTo>
                  <a:cubicBezTo>
                    <a:pt x="34" y="0"/>
                    <a:pt x="37" y="0"/>
                    <a:pt x="38" y="2"/>
                  </a:cubicBezTo>
                  <a:cubicBezTo>
                    <a:pt x="40" y="3"/>
                    <a:pt x="40" y="6"/>
                    <a:pt x="38" y="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29"/>
                    <a:pt x="15" y="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3" name="Google Shape;7523;p207"/>
            <p:cNvSpPr/>
            <p:nvPr/>
          </p:nvSpPr>
          <p:spPr>
            <a:xfrm>
              <a:off x="-8726906" y="2833853"/>
              <a:ext cx="101910" cy="73374"/>
            </a:xfrm>
            <a:custGeom>
              <a:rect b="b" l="l" r="r" t="t"/>
              <a:pathLst>
                <a:path extrusionOk="0" h="29" w="40">
                  <a:moveTo>
                    <a:pt x="15" y="29"/>
                  </a:moveTo>
                  <a:cubicBezTo>
                    <a:pt x="14" y="29"/>
                    <a:pt x="13" y="29"/>
                    <a:pt x="12" y="2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0" y="16"/>
                    <a:pt x="0" y="13"/>
                    <a:pt x="1" y="12"/>
                  </a:cubicBezTo>
                  <a:cubicBezTo>
                    <a:pt x="3" y="10"/>
                    <a:pt x="6" y="10"/>
                    <a:pt x="7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4" y="0"/>
                    <a:pt x="37" y="0"/>
                    <a:pt x="38" y="1"/>
                  </a:cubicBezTo>
                  <a:cubicBezTo>
                    <a:pt x="40" y="3"/>
                    <a:pt x="40" y="6"/>
                    <a:pt x="38" y="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29"/>
                    <a:pt x="15" y="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4" name="Google Shape;7524;p207"/>
            <p:cNvSpPr/>
            <p:nvPr/>
          </p:nvSpPr>
          <p:spPr>
            <a:xfrm>
              <a:off x="-8588310" y="2621883"/>
              <a:ext cx="171207" cy="24458"/>
            </a:xfrm>
            <a:custGeom>
              <a:rect b="b" l="l" r="r" t="t"/>
              <a:pathLst>
                <a:path extrusionOk="0" h="9" w="67">
                  <a:moveTo>
                    <a:pt x="63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1" y="9"/>
                    <a:pt x="0" y="7"/>
                    <a:pt x="0" y="5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5" y="0"/>
                    <a:pt x="67" y="2"/>
                    <a:pt x="67" y="5"/>
                  </a:cubicBezTo>
                  <a:cubicBezTo>
                    <a:pt x="67" y="7"/>
                    <a:pt x="65" y="9"/>
                    <a:pt x="63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5" name="Google Shape;7525;p207"/>
            <p:cNvSpPr/>
            <p:nvPr/>
          </p:nvSpPr>
          <p:spPr>
            <a:xfrm>
              <a:off x="-8588310" y="2756404"/>
              <a:ext cx="171207" cy="20383"/>
            </a:xfrm>
            <a:custGeom>
              <a:rect b="b" l="l" r="r" t="t"/>
              <a:pathLst>
                <a:path extrusionOk="0" h="8" w="67">
                  <a:moveTo>
                    <a:pt x="63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7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5" y="0"/>
                    <a:pt x="67" y="2"/>
                    <a:pt x="67" y="4"/>
                  </a:cubicBezTo>
                  <a:cubicBezTo>
                    <a:pt x="67" y="7"/>
                    <a:pt x="65" y="8"/>
                    <a:pt x="6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6" name="Google Shape;7526;p207"/>
            <p:cNvSpPr/>
            <p:nvPr/>
          </p:nvSpPr>
          <p:spPr>
            <a:xfrm>
              <a:off x="-8588310" y="2886847"/>
              <a:ext cx="171207" cy="20383"/>
            </a:xfrm>
            <a:custGeom>
              <a:rect b="b" l="l" r="r" t="t"/>
              <a:pathLst>
                <a:path extrusionOk="0" h="8" w="67">
                  <a:moveTo>
                    <a:pt x="63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65" y="0"/>
                    <a:pt x="67" y="2"/>
                    <a:pt x="67" y="4"/>
                  </a:cubicBezTo>
                  <a:cubicBezTo>
                    <a:pt x="67" y="6"/>
                    <a:pt x="65" y="8"/>
                    <a:pt x="6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27" name="Google Shape;7527;p207"/>
          <p:cNvGrpSpPr/>
          <p:nvPr/>
        </p:nvGrpSpPr>
        <p:grpSpPr>
          <a:xfrm>
            <a:off x="11106675" y="1186342"/>
            <a:ext cx="387254" cy="623682"/>
            <a:chOff x="-6065052" y="2401761"/>
            <a:chExt cx="387254" cy="623682"/>
          </a:xfrm>
        </p:grpSpPr>
        <p:sp>
          <p:nvSpPr>
            <p:cNvPr id="7528" name="Google Shape;7528;p207"/>
            <p:cNvSpPr/>
            <p:nvPr/>
          </p:nvSpPr>
          <p:spPr>
            <a:xfrm>
              <a:off x="-6065052" y="2401761"/>
              <a:ext cx="387254" cy="623682"/>
            </a:xfrm>
            <a:custGeom>
              <a:rect b="b" l="l" r="r" t="t"/>
              <a:pathLst>
                <a:path extrusionOk="0" h="248" w="154">
                  <a:moveTo>
                    <a:pt x="132" y="248"/>
                  </a:moveTo>
                  <a:cubicBezTo>
                    <a:pt x="22" y="248"/>
                    <a:pt x="22" y="248"/>
                    <a:pt x="22" y="248"/>
                  </a:cubicBezTo>
                  <a:cubicBezTo>
                    <a:pt x="10" y="248"/>
                    <a:pt x="0" y="238"/>
                    <a:pt x="0" y="226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10"/>
                    <a:pt x="10" y="0"/>
                    <a:pt x="22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45" y="0"/>
                    <a:pt x="154" y="10"/>
                    <a:pt x="154" y="22"/>
                  </a:cubicBezTo>
                  <a:cubicBezTo>
                    <a:pt x="154" y="226"/>
                    <a:pt x="154" y="226"/>
                    <a:pt x="154" y="226"/>
                  </a:cubicBezTo>
                  <a:cubicBezTo>
                    <a:pt x="154" y="238"/>
                    <a:pt x="145" y="248"/>
                    <a:pt x="132" y="248"/>
                  </a:cubicBezTo>
                  <a:close/>
                  <a:moveTo>
                    <a:pt x="22" y="8"/>
                  </a:moveTo>
                  <a:cubicBezTo>
                    <a:pt x="14" y="8"/>
                    <a:pt x="8" y="14"/>
                    <a:pt x="8" y="22"/>
                  </a:cubicBezTo>
                  <a:cubicBezTo>
                    <a:pt x="8" y="226"/>
                    <a:pt x="8" y="226"/>
                    <a:pt x="8" y="226"/>
                  </a:cubicBezTo>
                  <a:cubicBezTo>
                    <a:pt x="8" y="233"/>
                    <a:pt x="14" y="240"/>
                    <a:pt x="22" y="240"/>
                  </a:cubicBezTo>
                  <a:cubicBezTo>
                    <a:pt x="132" y="240"/>
                    <a:pt x="132" y="240"/>
                    <a:pt x="132" y="240"/>
                  </a:cubicBezTo>
                  <a:cubicBezTo>
                    <a:pt x="140" y="240"/>
                    <a:pt x="146" y="233"/>
                    <a:pt x="146" y="226"/>
                  </a:cubicBezTo>
                  <a:cubicBezTo>
                    <a:pt x="146" y="22"/>
                    <a:pt x="146" y="22"/>
                    <a:pt x="146" y="22"/>
                  </a:cubicBezTo>
                  <a:cubicBezTo>
                    <a:pt x="146" y="14"/>
                    <a:pt x="140" y="8"/>
                    <a:pt x="132" y="8"/>
                  </a:cubicBezTo>
                  <a:lnTo>
                    <a:pt x="22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9" name="Google Shape;7529;p207"/>
            <p:cNvSpPr/>
            <p:nvPr/>
          </p:nvSpPr>
          <p:spPr>
            <a:xfrm>
              <a:off x="-6065052" y="2487365"/>
              <a:ext cx="387254" cy="440245"/>
            </a:xfrm>
            <a:custGeom>
              <a:rect b="b" l="l" r="r" t="t"/>
              <a:pathLst>
                <a:path extrusionOk="0" h="174" w="154">
                  <a:moveTo>
                    <a:pt x="150" y="174"/>
                  </a:moveTo>
                  <a:cubicBezTo>
                    <a:pt x="4" y="174"/>
                    <a:pt x="4" y="174"/>
                    <a:pt x="4" y="174"/>
                  </a:cubicBezTo>
                  <a:cubicBezTo>
                    <a:pt x="2" y="174"/>
                    <a:pt x="0" y="173"/>
                    <a:pt x="0" y="17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3" y="0"/>
                    <a:pt x="154" y="2"/>
                    <a:pt x="154" y="4"/>
                  </a:cubicBezTo>
                  <a:cubicBezTo>
                    <a:pt x="154" y="170"/>
                    <a:pt x="154" y="170"/>
                    <a:pt x="154" y="170"/>
                  </a:cubicBezTo>
                  <a:cubicBezTo>
                    <a:pt x="154" y="173"/>
                    <a:pt x="153" y="174"/>
                    <a:pt x="150" y="174"/>
                  </a:cubicBezTo>
                  <a:close/>
                  <a:moveTo>
                    <a:pt x="8" y="166"/>
                  </a:moveTo>
                  <a:cubicBezTo>
                    <a:pt x="146" y="166"/>
                    <a:pt x="146" y="166"/>
                    <a:pt x="146" y="166"/>
                  </a:cubicBezTo>
                  <a:cubicBezTo>
                    <a:pt x="146" y="8"/>
                    <a:pt x="146" y="8"/>
                    <a:pt x="146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1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0" name="Google Shape;7530;p207"/>
            <p:cNvSpPr/>
            <p:nvPr/>
          </p:nvSpPr>
          <p:spPr>
            <a:xfrm>
              <a:off x="-5914226" y="2446602"/>
              <a:ext cx="85605" cy="20383"/>
            </a:xfrm>
            <a:custGeom>
              <a:rect b="b" l="l" r="r" t="t"/>
              <a:pathLst>
                <a:path extrusionOk="0" h="8" w="35">
                  <a:moveTo>
                    <a:pt x="31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2"/>
                    <a:pt x="35" y="4"/>
                  </a:cubicBezTo>
                  <a:cubicBezTo>
                    <a:pt x="35" y="6"/>
                    <a:pt x="33" y="8"/>
                    <a:pt x="31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1" name="Google Shape;7531;p207"/>
            <p:cNvSpPr/>
            <p:nvPr/>
          </p:nvSpPr>
          <p:spPr>
            <a:xfrm>
              <a:off x="-5885693" y="2956144"/>
              <a:ext cx="28536" cy="24458"/>
            </a:xfrm>
            <a:custGeom>
              <a:rect b="b" l="l" r="r" t="t"/>
              <a:pathLst>
                <a:path extrusionOk="0" h="9" w="12">
                  <a:moveTo>
                    <a:pt x="8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1" y="0"/>
                    <a:pt x="12" y="2"/>
                    <a:pt x="12" y="5"/>
                  </a:cubicBezTo>
                  <a:cubicBezTo>
                    <a:pt x="12" y="7"/>
                    <a:pt x="11" y="9"/>
                    <a:pt x="8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2" name="Google Shape;7532;p207"/>
            <p:cNvSpPr/>
            <p:nvPr/>
          </p:nvSpPr>
          <p:spPr>
            <a:xfrm>
              <a:off x="-5999830" y="2585197"/>
              <a:ext cx="256811" cy="256811"/>
            </a:xfrm>
            <a:custGeom>
              <a:rect b="b" l="l" r="r" t="t"/>
              <a:pathLst>
                <a:path extrusionOk="0" h="102" w="102">
                  <a:moveTo>
                    <a:pt x="51" y="102"/>
                  </a:moveTo>
                  <a:cubicBezTo>
                    <a:pt x="23" y="102"/>
                    <a:pt x="0" y="79"/>
                    <a:pt x="0" y="51"/>
                  </a:cubicBezTo>
                  <a:cubicBezTo>
                    <a:pt x="0" y="23"/>
                    <a:pt x="23" y="0"/>
                    <a:pt x="51" y="0"/>
                  </a:cubicBezTo>
                  <a:cubicBezTo>
                    <a:pt x="79" y="0"/>
                    <a:pt x="102" y="23"/>
                    <a:pt x="102" y="51"/>
                  </a:cubicBezTo>
                  <a:cubicBezTo>
                    <a:pt x="102" y="79"/>
                    <a:pt x="79" y="102"/>
                    <a:pt x="51" y="102"/>
                  </a:cubicBezTo>
                  <a:close/>
                  <a:moveTo>
                    <a:pt x="51" y="8"/>
                  </a:moveTo>
                  <a:cubicBezTo>
                    <a:pt x="28" y="8"/>
                    <a:pt x="8" y="27"/>
                    <a:pt x="8" y="51"/>
                  </a:cubicBezTo>
                  <a:cubicBezTo>
                    <a:pt x="8" y="74"/>
                    <a:pt x="28" y="94"/>
                    <a:pt x="51" y="94"/>
                  </a:cubicBezTo>
                  <a:cubicBezTo>
                    <a:pt x="75" y="94"/>
                    <a:pt x="94" y="74"/>
                    <a:pt x="94" y="51"/>
                  </a:cubicBezTo>
                  <a:cubicBezTo>
                    <a:pt x="94" y="27"/>
                    <a:pt x="75" y="8"/>
                    <a:pt x="51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3" name="Google Shape;7533;p207"/>
            <p:cNvSpPr/>
            <p:nvPr/>
          </p:nvSpPr>
          <p:spPr>
            <a:xfrm>
              <a:off x="-5934609" y="2670799"/>
              <a:ext cx="138596" cy="93757"/>
            </a:xfrm>
            <a:custGeom>
              <a:rect b="b" l="l" r="r" t="t"/>
              <a:pathLst>
                <a:path extrusionOk="0" h="38" w="56">
                  <a:moveTo>
                    <a:pt x="22" y="38"/>
                  </a:moveTo>
                  <a:cubicBezTo>
                    <a:pt x="21" y="38"/>
                    <a:pt x="20" y="38"/>
                    <a:pt x="19" y="37"/>
                  </a:cubicBezTo>
                  <a:cubicBezTo>
                    <a:pt x="2" y="19"/>
                    <a:pt x="2" y="19"/>
                    <a:pt x="2" y="19"/>
                  </a:cubicBezTo>
                  <a:cubicBezTo>
                    <a:pt x="0" y="18"/>
                    <a:pt x="0" y="15"/>
                    <a:pt x="2" y="14"/>
                  </a:cubicBezTo>
                  <a:cubicBezTo>
                    <a:pt x="3" y="12"/>
                    <a:pt x="6" y="12"/>
                    <a:pt x="7" y="14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50" y="0"/>
                    <a:pt x="53" y="0"/>
                    <a:pt x="55" y="2"/>
                  </a:cubicBezTo>
                  <a:cubicBezTo>
                    <a:pt x="56" y="3"/>
                    <a:pt x="56" y="6"/>
                    <a:pt x="55" y="8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4" y="38"/>
                    <a:pt x="23" y="38"/>
                    <a:pt x="22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34" name="Google Shape;7534;p207"/>
          <p:cNvGrpSpPr/>
          <p:nvPr/>
        </p:nvGrpSpPr>
        <p:grpSpPr>
          <a:xfrm>
            <a:off x="8474710" y="2575617"/>
            <a:ext cx="631833" cy="627759"/>
            <a:chOff x="-4846222" y="3836635"/>
            <a:chExt cx="631833" cy="627759"/>
          </a:xfrm>
        </p:grpSpPr>
        <p:sp>
          <p:nvSpPr>
            <p:cNvPr id="7535" name="Google Shape;7535;p207"/>
            <p:cNvSpPr/>
            <p:nvPr/>
          </p:nvSpPr>
          <p:spPr>
            <a:xfrm>
              <a:off x="-4846222" y="3836635"/>
              <a:ext cx="489162" cy="489162"/>
            </a:xfrm>
            <a:custGeom>
              <a:rect b="b" l="l" r="r" t="t"/>
              <a:pathLst>
                <a:path extrusionOk="0" h="194" w="195">
                  <a:moveTo>
                    <a:pt x="97" y="194"/>
                  </a:moveTo>
                  <a:cubicBezTo>
                    <a:pt x="43" y="194"/>
                    <a:pt x="0" y="151"/>
                    <a:pt x="0" y="97"/>
                  </a:cubicBezTo>
                  <a:cubicBezTo>
                    <a:pt x="0" y="43"/>
                    <a:pt x="43" y="0"/>
                    <a:pt x="97" y="0"/>
                  </a:cubicBezTo>
                  <a:cubicBezTo>
                    <a:pt x="151" y="0"/>
                    <a:pt x="195" y="43"/>
                    <a:pt x="195" y="97"/>
                  </a:cubicBezTo>
                  <a:cubicBezTo>
                    <a:pt x="195" y="151"/>
                    <a:pt x="151" y="194"/>
                    <a:pt x="97" y="194"/>
                  </a:cubicBezTo>
                  <a:close/>
                  <a:moveTo>
                    <a:pt x="97" y="8"/>
                  </a:moveTo>
                  <a:cubicBezTo>
                    <a:pt x="48" y="8"/>
                    <a:pt x="8" y="48"/>
                    <a:pt x="8" y="97"/>
                  </a:cubicBezTo>
                  <a:cubicBezTo>
                    <a:pt x="8" y="146"/>
                    <a:pt x="48" y="186"/>
                    <a:pt x="97" y="186"/>
                  </a:cubicBezTo>
                  <a:cubicBezTo>
                    <a:pt x="146" y="186"/>
                    <a:pt x="186" y="146"/>
                    <a:pt x="186" y="97"/>
                  </a:cubicBezTo>
                  <a:cubicBezTo>
                    <a:pt x="186" y="48"/>
                    <a:pt x="146" y="8"/>
                    <a:pt x="9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6" name="Google Shape;7536;p207"/>
            <p:cNvSpPr/>
            <p:nvPr/>
          </p:nvSpPr>
          <p:spPr>
            <a:xfrm>
              <a:off x="-4467123" y="4215736"/>
              <a:ext cx="252734" cy="248658"/>
            </a:xfrm>
            <a:custGeom>
              <a:rect b="b" l="l" r="r" t="t"/>
              <a:pathLst>
                <a:path extrusionOk="0" h="99" w="101">
                  <a:moveTo>
                    <a:pt x="81" y="99"/>
                  </a:moveTo>
                  <a:cubicBezTo>
                    <a:pt x="76" y="99"/>
                    <a:pt x="71" y="97"/>
                    <a:pt x="68" y="94"/>
                  </a:cubicBezTo>
                  <a:cubicBezTo>
                    <a:pt x="1" y="27"/>
                    <a:pt x="1" y="27"/>
                    <a:pt x="1" y="27"/>
                  </a:cubicBezTo>
                  <a:cubicBezTo>
                    <a:pt x="0" y="25"/>
                    <a:pt x="0" y="23"/>
                    <a:pt x="1" y="21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3" y="0"/>
                    <a:pt x="25" y="0"/>
                    <a:pt x="27" y="1"/>
                  </a:cubicBezTo>
                  <a:cubicBezTo>
                    <a:pt x="94" y="68"/>
                    <a:pt x="94" y="68"/>
                    <a:pt x="94" y="68"/>
                  </a:cubicBezTo>
                  <a:cubicBezTo>
                    <a:pt x="101" y="75"/>
                    <a:pt x="101" y="86"/>
                    <a:pt x="94" y="94"/>
                  </a:cubicBezTo>
                  <a:cubicBezTo>
                    <a:pt x="90" y="97"/>
                    <a:pt x="86" y="99"/>
                    <a:pt x="81" y="99"/>
                  </a:cubicBezTo>
                  <a:close/>
                  <a:moveTo>
                    <a:pt x="74" y="88"/>
                  </a:moveTo>
                  <a:cubicBezTo>
                    <a:pt x="78" y="91"/>
                    <a:pt x="84" y="91"/>
                    <a:pt x="88" y="88"/>
                  </a:cubicBezTo>
                  <a:cubicBezTo>
                    <a:pt x="92" y="84"/>
                    <a:pt x="92" y="78"/>
                    <a:pt x="88" y="74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10" y="24"/>
                    <a:pt x="10" y="24"/>
                    <a:pt x="10" y="24"/>
                  </a:cubicBezTo>
                  <a:lnTo>
                    <a:pt x="74" y="8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37" name="Google Shape;7537;p207"/>
          <p:cNvGrpSpPr/>
          <p:nvPr/>
        </p:nvGrpSpPr>
        <p:grpSpPr>
          <a:xfrm>
            <a:off x="7006149" y="1214877"/>
            <a:ext cx="790812" cy="623683"/>
            <a:chOff x="-2253665" y="962811"/>
            <a:chExt cx="790812" cy="623683"/>
          </a:xfrm>
        </p:grpSpPr>
        <p:sp>
          <p:nvSpPr>
            <p:cNvPr id="7538" name="Google Shape;7538;p207"/>
            <p:cNvSpPr/>
            <p:nvPr/>
          </p:nvSpPr>
          <p:spPr>
            <a:xfrm>
              <a:off x="-2253665" y="962811"/>
              <a:ext cx="790812" cy="538078"/>
            </a:xfrm>
            <a:custGeom>
              <a:rect b="b" l="l" r="r" t="t"/>
              <a:pathLst>
                <a:path extrusionOk="0" h="213" w="315">
                  <a:moveTo>
                    <a:pt x="289" y="213"/>
                  </a:moveTo>
                  <a:cubicBezTo>
                    <a:pt x="25" y="213"/>
                    <a:pt x="25" y="213"/>
                    <a:pt x="25" y="213"/>
                  </a:cubicBezTo>
                  <a:cubicBezTo>
                    <a:pt x="11" y="213"/>
                    <a:pt x="0" y="202"/>
                    <a:pt x="0" y="187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289" y="0"/>
                    <a:pt x="289" y="0"/>
                    <a:pt x="289" y="0"/>
                  </a:cubicBezTo>
                  <a:cubicBezTo>
                    <a:pt x="303" y="0"/>
                    <a:pt x="315" y="11"/>
                    <a:pt x="315" y="26"/>
                  </a:cubicBezTo>
                  <a:cubicBezTo>
                    <a:pt x="315" y="187"/>
                    <a:pt x="315" y="187"/>
                    <a:pt x="315" y="187"/>
                  </a:cubicBezTo>
                  <a:cubicBezTo>
                    <a:pt x="315" y="202"/>
                    <a:pt x="303" y="213"/>
                    <a:pt x="289" y="213"/>
                  </a:cubicBezTo>
                  <a:close/>
                  <a:moveTo>
                    <a:pt x="25" y="8"/>
                  </a:moveTo>
                  <a:cubicBezTo>
                    <a:pt x="16" y="8"/>
                    <a:pt x="8" y="16"/>
                    <a:pt x="8" y="26"/>
                  </a:cubicBezTo>
                  <a:cubicBezTo>
                    <a:pt x="8" y="187"/>
                    <a:pt x="8" y="187"/>
                    <a:pt x="8" y="187"/>
                  </a:cubicBezTo>
                  <a:cubicBezTo>
                    <a:pt x="8" y="197"/>
                    <a:pt x="16" y="205"/>
                    <a:pt x="25" y="205"/>
                  </a:cubicBezTo>
                  <a:cubicBezTo>
                    <a:pt x="289" y="205"/>
                    <a:pt x="289" y="205"/>
                    <a:pt x="289" y="205"/>
                  </a:cubicBezTo>
                  <a:cubicBezTo>
                    <a:pt x="299" y="205"/>
                    <a:pt x="306" y="197"/>
                    <a:pt x="306" y="187"/>
                  </a:cubicBezTo>
                  <a:cubicBezTo>
                    <a:pt x="306" y="26"/>
                    <a:pt x="306" y="26"/>
                    <a:pt x="306" y="26"/>
                  </a:cubicBezTo>
                  <a:cubicBezTo>
                    <a:pt x="306" y="16"/>
                    <a:pt x="299" y="8"/>
                    <a:pt x="289" y="8"/>
                  </a:cubicBezTo>
                  <a:lnTo>
                    <a:pt x="25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9" name="Google Shape;7539;p207"/>
            <p:cNvSpPr/>
            <p:nvPr/>
          </p:nvSpPr>
          <p:spPr>
            <a:xfrm>
              <a:off x="-2253665" y="1407132"/>
              <a:ext cx="790812" cy="93757"/>
            </a:xfrm>
            <a:custGeom>
              <a:rect b="b" l="l" r="r" t="t"/>
              <a:pathLst>
                <a:path extrusionOk="0" h="37" w="315">
                  <a:moveTo>
                    <a:pt x="290" y="37"/>
                  </a:moveTo>
                  <a:cubicBezTo>
                    <a:pt x="25" y="37"/>
                    <a:pt x="25" y="37"/>
                    <a:pt x="25" y="37"/>
                  </a:cubicBezTo>
                  <a:cubicBezTo>
                    <a:pt x="11" y="37"/>
                    <a:pt x="0" y="26"/>
                    <a:pt x="0" y="1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311" y="0"/>
                    <a:pt x="311" y="0"/>
                    <a:pt x="311" y="0"/>
                  </a:cubicBezTo>
                  <a:cubicBezTo>
                    <a:pt x="313" y="0"/>
                    <a:pt x="315" y="2"/>
                    <a:pt x="315" y="4"/>
                  </a:cubicBezTo>
                  <a:cubicBezTo>
                    <a:pt x="315" y="12"/>
                    <a:pt x="315" y="12"/>
                    <a:pt x="315" y="12"/>
                  </a:cubicBezTo>
                  <a:cubicBezTo>
                    <a:pt x="315" y="26"/>
                    <a:pt x="303" y="37"/>
                    <a:pt x="290" y="37"/>
                  </a:cubicBezTo>
                  <a:close/>
                  <a:moveTo>
                    <a:pt x="8" y="8"/>
                  </a:moveTo>
                  <a:cubicBezTo>
                    <a:pt x="8" y="12"/>
                    <a:pt x="8" y="12"/>
                    <a:pt x="8" y="12"/>
                  </a:cubicBezTo>
                  <a:cubicBezTo>
                    <a:pt x="8" y="21"/>
                    <a:pt x="15" y="29"/>
                    <a:pt x="25" y="29"/>
                  </a:cubicBezTo>
                  <a:cubicBezTo>
                    <a:pt x="290" y="29"/>
                    <a:pt x="290" y="29"/>
                    <a:pt x="290" y="29"/>
                  </a:cubicBezTo>
                  <a:cubicBezTo>
                    <a:pt x="299" y="29"/>
                    <a:pt x="306" y="21"/>
                    <a:pt x="306" y="12"/>
                  </a:cubicBezTo>
                  <a:cubicBezTo>
                    <a:pt x="306" y="8"/>
                    <a:pt x="306" y="8"/>
                    <a:pt x="306" y="8"/>
                  </a:cubicBezTo>
                  <a:lnTo>
                    <a:pt x="8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0" name="Google Shape;7540;p207"/>
            <p:cNvSpPr/>
            <p:nvPr/>
          </p:nvSpPr>
          <p:spPr>
            <a:xfrm>
              <a:off x="-1911251" y="1480506"/>
              <a:ext cx="105985" cy="105985"/>
            </a:xfrm>
            <a:custGeom>
              <a:rect b="b" l="l" r="r" t="t"/>
              <a:pathLst>
                <a:path extrusionOk="0" h="43" w="42">
                  <a:moveTo>
                    <a:pt x="38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2" y="43"/>
                    <a:pt x="0" y="42"/>
                    <a:pt x="0" y="3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4"/>
                  </a:cubicBezTo>
                  <a:cubicBezTo>
                    <a:pt x="42" y="39"/>
                    <a:pt x="42" y="39"/>
                    <a:pt x="42" y="39"/>
                  </a:cubicBezTo>
                  <a:cubicBezTo>
                    <a:pt x="42" y="42"/>
                    <a:pt x="40" y="43"/>
                    <a:pt x="38" y="43"/>
                  </a:cubicBezTo>
                  <a:close/>
                  <a:moveTo>
                    <a:pt x="9" y="35"/>
                  </a:moveTo>
                  <a:cubicBezTo>
                    <a:pt x="34" y="35"/>
                    <a:pt x="34" y="35"/>
                    <a:pt x="34" y="3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9" y="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1" name="Google Shape;7541;p207"/>
            <p:cNvSpPr/>
            <p:nvPr/>
          </p:nvSpPr>
          <p:spPr>
            <a:xfrm>
              <a:off x="-1988703" y="1566111"/>
              <a:ext cx="260886" cy="20383"/>
            </a:xfrm>
            <a:custGeom>
              <a:rect b="b" l="l" r="r" t="t"/>
              <a:pathLst>
                <a:path extrusionOk="0" h="8" w="104">
                  <a:moveTo>
                    <a:pt x="10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0" y="0"/>
                    <a:pt x="100" y="0"/>
                    <a:pt x="100" y="0"/>
                  </a:cubicBezTo>
                  <a:cubicBezTo>
                    <a:pt x="103" y="0"/>
                    <a:pt x="104" y="2"/>
                    <a:pt x="104" y="4"/>
                  </a:cubicBezTo>
                  <a:cubicBezTo>
                    <a:pt x="104" y="7"/>
                    <a:pt x="103" y="8"/>
                    <a:pt x="10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2" name="Google Shape;7542;p207"/>
            <p:cNvSpPr/>
            <p:nvPr/>
          </p:nvSpPr>
          <p:spPr>
            <a:xfrm>
              <a:off x="-2029467" y="1028033"/>
              <a:ext cx="269039" cy="264964"/>
            </a:xfrm>
            <a:custGeom>
              <a:rect b="b" l="l" r="r" t="t"/>
              <a:pathLst>
                <a:path extrusionOk="0" h="106" w="106">
                  <a:moveTo>
                    <a:pt x="53" y="106"/>
                  </a:moveTo>
                  <a:cubicBezTo>
                    <a:pt x="24" y="106"/>
                    <a:pt x="0" y="82"/>
                    <a:pt x="0" y="53"/>
                  </a:cubicBezTo>
                  <a:cubicBezTo>
                    <a:pt x="0" y="24"/>
                    <a:pt x="24" y="0"/>
                    <a:pt x="53" y="0"/>
                  </a:cubicBezTo>
                  <a:cubicBezTo>
                    <a:pt x="82" y="0"/>
                    <a:pt x="106" y="24"/>
                    <a:pt x="106" y="53"/>
                  </a:cubicBezTo>
                  <a:cubicBezTo>
                    <a:pt x="106" y="82"/>
                    <a:pt x="82" y="106"/>
                    <a:pt x="53" y="106"/>
                  </a:cubicBezTo>
                  <a:close/>
                  <a:moveTo>
                    <a:pt x="53" y="8"/>
                  </a:moveTo>
                  <a:cubicBezTo>
                    <a:pt x="28" y="8"/>
                    <a:pt x="8" y="28"/>
                    <a:pt x="8" y="53"/>
                  </a:cubicBezTo>
                  <a:cubicBezTo>
                    <a:pt x="8" y="77"/>
                    <a:pt x="28" y="97"/>
                    <a:pt x="53" y="97"/>
                  </a:cubicBezTo>
                  <a:cubicBezTo>
                    <a:pt x="78" y="97"/>
                    <a:pt x="97" y="77"/>
                    <a:pt x="97" y="53"/>
                  </a:cubicBezTo>
                  <a:cubicBezTo>
                    <a:pt x="97" y="28"/>
                    <a:pt x="78" y="8"/>
                    <a:pt x="5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3" name="Google Shape;7543;p207"/>
            <p:cNvSpPr/>
            <p:nvPr/>
          </p:nvSpPr>
          <p:spPr>
            <a:xfrm>
              <a:off x="-1833802" y="1219620"/>
              <a:ext cx="146749" cy="146748"/>
            </a:xfrm>
            <a:custGeom>
              <a:rect b="b" l="l" r="r" t="t"/>
              <a:pathLst>
                <a:path extrusionOk="0" h="58" w="58">
                  <a:moveTo>
                    <a:pt x="45" y="58"/>
                  </a:moveTo>
                  <a:cubicBezTo>
                    <a:pt x="41" y="58"/>
                    <a:pt x="38" y="56"/>
                    <a:pt x="36" y="54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18"/>
                    <a:pt x="0" y="16"/>
                    <a:pt x="2" y="14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6" y="0"/>
                    <a:pt x="18" y="0"/>
                    <a:pt x="20" y="2"/>
                  </a:cubicBezTo>
                  <a:cubicBezTo>
                    <a:pt x="54" y="36"/>
                    <a:pt x="54" y="36"/>
                    <a:pt x="54" y="36"/>
                  </a:cubicBezTo>
                  <a:cubicBezTo>
                    <a:pt x="56" y="38"/>
                    <a:pt x="58" y="41"/>
                    <a:pt x="58" y="44"/>
                  </a:cubicBezTo>
                  <a:cubicBezTo>
                    <a:pt x="58" y="48"/>
                    <a:pt x="56" y="51"/>
                    <a:pt x="54" y="53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1" y="56"/>
                    <a:pt x="48" y="58"/>
                    <a:pt x="45" y="58"/>
                  </a:cubicBezTo>
                  <a:close/>
                  <a:moveTo>
                    <a:pt x="41" y="48"/>
                  </a:moveTo>
                  <a:cubicBezTo>
                    <a:pt x="43" y="50"/>
                    <a:pt x="46" y="50"/>
                    <a:pt x="48" y="48"/>
                  </a:cubicBezTo>
                  <a:cubicBezTo>
                    <a:pt x="48" y="48"/>
                    <a:pt x="48" y="48"/>
                    <a:pt x="48" y="48"/>
                  </a:cubicBezTo>
                  <a:cubicBezTo>
                    <a:pt x="49" y="47"/>
                    <a:pt x="49" y="46"/>
                    <a:pt x="49" y="44"/>
                  </a:cubicBezTo>
                  <a:cubicBezTo>
                    <a:pt x="49" y="43"/>
                    <a:pt x="49" y="42"/>
                    <a:pt x="48" y="41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0" y="17"/>
                    <a:pt x="10" y="17"/>
                    <a:pt x="10" y="17"/>
                  </a:cubicBezTo>
                  <a:lnTo>
                    <a:pt x="41" y="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4" name="Google Shape;7544;p207"/>
            <p:cNvSpPr/>
            <p:nvPr/>
          </p:nvSpPr>
          <p:spPr>
            <a:xfrm>
              <a:off x="-1956092" y="1117713"/>
              <a:ext cx="126368" cy="89680"/>
            </a:xfrm>
            <a:custGeom>
              <a:rect b="b" l="l" r="r" t="t"/>
              <a:pathLst>
                <a:path extrusionOk="0" h="35" w="50">
                  <a:moveTo>
                    <a:pt x="19" y="35"/>
                  </a:moveTo>
                  <a:cubicBezTo>
                    <a:pt x="17" y="35"/>
                    <a:pt x="16" y="34"/>
                    <a:pt x="16" y="34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18"/>
                    <a:pt x="0" y="16"/>
                    <a:pt x="2" y="14"/>
                  </a:cubicBezTo>
                  <a:cubicBezTo>
                    <a:pt x="4" y="13"/>
                    <a:pt x="6" y="13"/>
                    <a:pt x="8" y="14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42" y="1"/>
                    <a:pt x="42" y="1"/>
                    <a:pt x="42" y="1"/>
                  </a:cubicBezTo>
                  <a:cubicBezTo>
                    <a:pt x="44" y="0"/>
                    <a:pt x="46" y="0"/>
                    <a:pt x="48" y="1"/>
                  </a:cubicBezTo>
                  <a:cubicBezTo>
                    <a:pt x="50" y="3"/>
                    <a:pt x="50" y="5"/>
                    <a:pt x="48" y="7"/>
                  </a:cubicBezTo>
                  <a:cubicBezTo>
                    <a:pt x="21" y="34"/>
                    <a:pt x="21" y="34"/>
                    <a:pt x="21" y="34"/>
                  </a:cubicBezTo>
                  <a:cubicBezTo>
                    <a:pt x="21" y="34"/>
                    <a:pt x="20" y="35"/>
                    <a:pt x="19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45" name="Google Shape;7545;p207"/>
          <p:cNvGrpSpPr/>
          <p:nvPr/>
        </p:nvGrpSpPr>
        <p:grpSpPr>
          <a:xfrm>
            <a:off x="5851000" y="1210800"/>
            <a:ext cx="586997" cy="635912"/>
            <a:chOff x="-3488800" y="958734"/>
            <a:chExt cx="586997" cy="635912"/>
          </a:xfrm>
        </p:grpSpPr>
        <p:sp>
          <p:nvSpPr>
            <p:cNvPr id="7546" name="Google Shape;7546;p207"/>
            <p:cNvSpPr/>
            <p:nvPr/>
          </p:nvSpPr>
          <p:spPr>
            <a:xfrm>
              <a:off x="-3350204" y="1101407"/>
              <a:ext cx="309802" cy="493239"/>
            </a:xfrm>
            <a:custGeom>
              <a:rect b="b" l="l" r="r" t="t"/>
              <a:pathLst>
                <a:path extrusionOk="0" h="196" w="123">
                  <a:moveTo>
                    <a:pt x="61" y="196"/>
                  </a:moveTo>
                  <a:cubicBezTo>
                    <a:pt x="47" y="196"/>
                    <a:pt x="36" y="185"/>
                    <a:pt x="35" y="171"/>
                  </a:cubicBezTo>
                  <a:cubicBezTo>
                    <a:pt x="35" y="168"/>
                    <a:pt x="35" y="168"/>
                    <a:pt x="35" y="168"/>
                  </a:cubicBezTo>
                  <a:cubicBezTo>
                    <a:pt x="34" y="143"/>
                    <a:pt x="26" y="118"/>
                    <a:pt x="12" y="96"/>
                  </a:cubicBezTo>
                  <a:cubicBezTo>
                    <a:pt x="4" y="84"/>
                    <a:pt x="0" y="70"/>
                    <a:pt x="2" y="56"/>
                  </a:cubicBezTo>
                  <a:cubicBezTo>
                    <a:pt x="5" y="28"/>
                    <a:pt x="28" y="5"/>
                    <a:pt x="56" y="2"/>
                  </a:cubicBezTo>
                  <a:cubicBezTo>
                    <a:pt x="73" y="0"/>
                    <a:pt x="90" y="5"/>
                    <a:pt x="103" y="17"/>
                  </a:cubicBezTo>
                  <a:cubicBezTo>
                    <a:pt x="116" y="29"/>
                    <a:pt x="123" y="45"/>
                    <a:pt x="123" y="62"/>
                  </a:cubicBezTo>
                  <a:cubicBezTo>
                    <a:pt x="123" y="75"/>
                    <a:pt x="120" y="87"/>
                    <a:pt x="112" y="97"/>
                  </a:cubicBezTo>
                  <a:cubicBezTo>
                    <a:pt x="97" y="119"/>
                    <a:pt x="89" y="145"/>
                    <a:pt x="88" y="171"/>
                  </a:cubicBezTo>
                  <a:cubicBezTo>
                    <a:pt x="87" y="185"/>
                    <a:pt x="76" y="196"/>
                    <a:pt x="61" y="196"/>
                  </a:cubicBezTo>
                  <a:close/>
                  <a:moveTo>
                    <a:pt x="63" y="10"/>
                  </a:moveTo>
                  <a:cubicBezTo>
                    <a:pt x="61" y="10"/>
                    <a:pt x="58" y="10"/>
                    <a:pt x="56" y="10"/>
                  </a:cubicBezTo>
                  <a:cubicBezTo>
                    <a:pt x="32" y="13"/>
                    <a:pt x="13" y="32"/>
                    <a:pt x="10" y="56"/>
                  </a:cubicBezTo>
                  <a:cubicBezTo>
                    <a:pt x="9" y="69"/>
                    <a:pt x="12" y="81"/>
                    <a:pt x="19" y="92"/>
                  </a:cubicBezTo>
                  <a:cubicBezTo>
                    <a:pt x="34" y="114"/>
                    <a:pt x="42" y="141"/>
                    <a:pt x="43" y="168"/>
                  </a:cubicBezTo>
                  <a:cubicBezTo>
                    <a:pt x="44" y="171"/>
                    <a:pt x="44" y="171"/>
                    <a:pt x="44" y="171"/>
                  </a:cubicBezTo>
                  <a:cubicBezTo>
                    <a:pt x="44" y="180"/>
                    <a:pt x="52" y="188"/>
                    <a:pt x="61" y="188"/>
                  </a:cubicBezTo>
                  <a:cubicBezTo>
                    <a:pt x="71" y="188"/>
                    <a:pt x="79" y="180"/>
                    <a:pt x="79" y="171"/>
                  </a:cubicBezTo>
                  <a:cubicBezTo>
                    <a:pt x="80" y="143"/>
                    <a:pt x="90" y="116"/>
                    <a:pt x="106" y="93"/>
                  </a:cubicBezTo>
                  <a:cubicBezTo>
                    <a:pt x="112" y="84"/>
                    <a:pt x="115" y="73"/>
                    <a:pt x="115" y="62"/>
                  </a:cubicBezTo>
                  <a:cubicBezTo>
                    <a:pt x="115" y="48"/>
                    <a:pt x="109" y="33"/>
                    <a:pt x="98" y="23"/>
                  </a:cubicBezTo>
                  <a:cubicBezTo>
                    <a:pt x="88" y="14"/>
                    <a:pt x="76" y="10"/>
                    <a:pt x="63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7" name="Google Shape;7547;p207"/>
            <p:cNvSpPr/>
            <p:nvPr/>
          </p:nvSpPr>
          <p:spPr>
            <a:xfrm>
              <a:off x="-3264599" y="1447895"/>
              <a:ext cx="138596" cy="32611"/>
            </a:xfrm>
            <a:custGeom>
              <a:rect b="b" l="l" r="r" t="t"/>
              <a:pathLst>
                <a:path extrusionOk="0" h="14" w="56">
                  <a:moveTo>
                    <a:pt x="28" y="14"/>
                  </a:moveTo>
                  <a:cubicBezTo>
                    <a:pt x="13" y="14"/>
                    <a:pt x="3" y="8"/>
                    <a:pt x="2" y="8"/>
                  </a:cubicBezTo>
                  <a:cubicBezTo>
                    <a:pt x="0" y="7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7" y="1"/>
                    <a:pt x="26" y="12"/>
                    <a:pt x="50" y="1"/>
                  </a:cubicBezTo>
                  <a:cubicBezTo>
                    <a:pt x="52" y="0"/>
                    <a:pt x="54" y="1"/>
                    <a:pt x="55" y="3"/>
                  </a:cubicBezTo>
                  <a:cubicBezTo>
                    <a:pt x="56" y="5"/>
                    <a:pt x="55" y="7"/>
                    <a:pt x="53" y="8"/>
                  </a:cubicBezTo>
                  <a:cubicBezTo>
                    <a:pt x="44" y="12"/>
                    <a:pt x="35" y="14"/>
                    <a:pt x="28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8" name="Google Shape;7548;p207"/>
            <p:cNvSpPr/>
            <p:nvPr/>
          </p:nvSpPr>
          <p:spPr>
            <a:xfrm>
              <a:off x="-3203455" y="958734"/>
              <a:ext cx="20383" cy="101910"/>
            </a:xfrm>
            <a:custGeom>
              <a:rect b="b" l="l" r="r" t="t"/>
              <a:pathLst>
                <a:path extrusionOk="0" h="41" w="9">
                  <a:moveTo>
                    <a:pt x="4" y="41"/>
                  </a:moveTo>
                  <a:cubicBezTo>
                    <a:pt x="2" y="41"/>
                    <a:pt x="0" y="40"/>
                    <a:pt x="0" y="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37"/>
                    <a:pt x="9" y="37"/>
                    <a:pt x="9" y="37"/>
                  </a:cubicBezTo>
                  <a:cubicBezTo>
                    <a:pt x="9" y="40"/>
                    <a:pt x="7" y="41"/>
                    <a:pt x="4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9" name="Google Shape;7549;p207"/>
            <p:cNvSpPr/>
            <p:nvPr/>
          </p:nvSpPr>
          <p:spPr>
            <a:xfrm>
              <a:off x="-3390967" y="1023955"/>
              <a:ext cx="77452" cy="85605"/>
            </a:xfrm>
            <a:custGeom>
              <a:rect b="b" l="l" r="r" t="t"/>
              <a:pathLst>
                <a:path extrusionOk="0" h="34" w="30">
                  <a:moveTo>
                    <a:pt x="25" y="34"/>
                  </a:moveTo>
                  <a:cubicBezTo>
                    <a:pt x="24" y="34"/>
                    <a:pt x="23" y="34"/>
                    <a:pt x="22" y="33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3" y="0"/>
                    <a:pt x="6" y="1"/>
                    <a:pt x="7" y="2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0" y="29"/>
                    <a:pt x="30" y="32"/>
                    <a:pt x="28" y="33"/>
                  </a:cubicBezTo>
                  <a:cubicBezTo>
                    <a:pt x="27" y="34"/>
                    <a:pt x="26" y="34"/>
                    <a:pt x="25" y="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0" name="Google Shape;7550;p207"/>
            <p:cNvSpPr/>
            <p:nvPr/>
          </p:nvSpPr>
          <p:spPr>
            <a:xfrm>
              <a:off x="-3488800" y="1195162"/>
              <a:ext cx="105985" cy="36688"/>
            </a:xfrm>
            <a:custGeom>
              <a:rect b="b" l="l" r="r" t="t"/>
              <a:pathLst>
                <a:path extrusionOk="0" h="14" w="41">
                  <a:moveTo>
                    <a:pt x="36" y="14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3" y="0"/>
                    <a:pt x="5" y="1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9" y="7"/>
                    <a:pt x="41" y="9"/>
                    <a:pt x="41" y="11"/>
                  </a:cubicBezTo>
                  <a:cubicBezTo>
                    <a:pt x="40" y="13"/>
                    <a:pt x="38" y="14"/>
                    <a:pt x="36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1" name="Google Shape;7551;p207"/>
            <p:cNvSpPr/>
            <p:nvPr/>
          </p:nvSpPr>
          <p:spPr>
            <a:xfrm>
              <a:off x="-3456189" y="1345988"/>
              <a:ext cx="97832" cy="65222"/>
            </a:xfrm>
            <a:custGeom>
              <a:rect b="b" l="l" r="r" t="t"/>
              <a:pathLst>
                <a:path extrusionOk="0" h="26" w="38">
                  <a:moveTo>
                    <a:pt x="5" y="26"/>
                  </a:moveTo>
                  <a:cubicBezTo>
                    <a:pt x="3" y="26"/>
                    <a:pt x="2" y="25"/>
                    <a:pt x="1" y="24"/>
                  </a:cubicBezTo>
                  <a:cubicBezTo>
                    <a:pt x="0" y="22"/>
                    <a:pt x="1" y="19"/>
                    <a:pt x="3" y="18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3" y="0"/>
                    <a:pt x="36" y="1"/>
                    <a:pt x="37" y="3"/>
                  </a:cubicBezTo>
                  <a:cubicBezTo>
                    <a:pt x="38" y="5"/>
                    <a:pt x="37" y="8"/>
                    <a:pt x="35" y="9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6" y="25"/>
                    <a:pt x="5" y="26"/>
                    <a:pt x="5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2" name="Google Shape;7552;p207"/>
            <p:cNvSpPr/>
            <p:nvPr/>
          </p:nvSpPr>
          <p:spPr>
            <a:xfrm>
              <a:off x="-3028171" y="1345988"/>
              <a:ext cx="93757" cy="65222"/>
            </a:xfrm>
            <a:custGeom>
              <a:rect b="b" l="l" r="r" t="t"/>
              <a:pathLst>
                <a:path extrusionOk="0" h="26" w="38">
                  <a:moveTo>
                    <a:pt x="33" y="26"/>
                  </a:moveTo>
                  <a:cubicBezTo>
                    <a:pt x="33" y="26"/>
                    <a:pt x="32" y="25"/>
                    <a:pt x="31" y="25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2" y="1"/>
                    <a:pt x="5" y="0"/>
                    <a:pt x="7" y="2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7" y="19"/>
                    <a:pt x="38" y="22"/>
                    <a:pt x="37" y="24"/>
                  </a:cubicBezTo>
                  <a:cubicBezTo>
                    <a:pt x="36" y="25"/>
                    <a:pt x="35" y="26"/>
                    <a:pt x="33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3" name="Google Shape;7553;p207"/>
            <p:cNvSpPr/>
            <p:nvPr/>
          </p:nvSpPr>
          <p:spPr>
            <a:xfrm>
              <a:off x="-3003713" y="1195162"/>
              <a:ext cx="101910" cy="36688"/>
            </a:xfrm>
            <a:custGeom>
              <a:rect b="b" l="l" r="r" t="t"/>
              <a:pathLst>
                <a:path extrusionOk="0" h="14" w="41">
                  <a:moveTo>
                    <a:pt x="4" y="14"/>
                  </a:moveTo>
                  <a:cubicBezTo>
                    <a:pt x="3" y="14"/>
                    <a:pt x="1" y="13"/>
                    <a:pt x="0" y="11"/>
                  </a:cubicBezTo>
                  <a:cubicBezTo>
                    <a:pt x="0" y="9"/>
                    <a:pt x="2" y="7"/>
                    <a:pt x="4" y="6"/>
                  </a:cubicBezTo>
                  <a:cubicBezTo>
                    <a:pt x="36" y="1"/>
                    <a:pt x="36" y="1"/>
                    <a:pt x="36" y="1"/>
                  </a:cubicBezTo>
                  <a:cubicBezTo>
                    <a:pt x="38" y="0"/>
                    <a:pt x="41" y="2"/>
                    <a:pt x="41" y="4"/>
                  </a:cubicBezTo>
                  <a:cubicBezTo>
                    <a:pt x="41" y="6"/>
                    <a:pt x="40" y="8"/>
                    <a:pt x="38" y="9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4"/>
                    <a:pt x="5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4" name="Google Shape;7554;p207"/>
            <p:cNvSpPr/>
            <p:nvPr/>
          </p:nvSpPr>
          <p:spPr>
            <a:xfrm>
              <a:off x="-3073012" y="1023955"/>
              <a:ext cx="73374" cy="85605"/>
            </a:xfrm>
            <a:custGeom>
              <a:rect b="b" l="l" r="r" t="t"/>
              <a:pathLst>
                <a:path extrusionOk="0" h="34" w="30">
                  <a:moveTo>
                    <a:pt x="5" y="34"/>
                  </a:moveTo>
                  <a:cubicBezTo>
                    <a:pt x="4" y="34"/>
                    <a:pt x="3" y="34"/>
                    <a:pt x="2" y="33"/>
                  </a:cubicBezTo>
                  <a:cubicBezTo>
                    <a:pt x="0" y="32"/>
                    <a:pt x="0" y="29"/>
                    <a:pt x="2" y="28"/>
                  </a:cubicBezTo>
                  <a:cubicBezTo>
                    <a:pt x="23" y="2"/>
                    <a:pt x="23" y="2"/>
                    <a:pt x="23" y="2"/>
                  </a:cubicBezTo>
                  <a:cubicBezTo>
                    <a:pt x="24" y="1"/>
                    <a:pt x="27" y="0"/>
                    <a:pt x="28" y="2"/>
                  </a:cubicBezTo>
                  <a:cubicBezTo>
                    <a:pt x="30" y="3"/>
                    <a:pt x="30" y="6"/>
                    <a:pt x="29" y="8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7" y="34"/>
                    <a:pt x="6" y="34"/>
                    <a:pt x="5" y="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55" name="Google Shape;7555;p207"/>
          <p:cNvGrpSpPr/>
          <p:nvPr/>
        </p:nvGrpSpPr>
        <p:grpSpPr>
          <a:xfrm>
            <a:off x="9633905" y="1259716"/>
            <a:ext cx="811192" cy="550308"/>
            <a:chOff x="-7618139" y="2373227"/>
            <a:chExt cx="811192" cy="550308"/>
          </a:xfrm>
        </p:grpSpPr>
        <p:sp>
          <p:nvSpPr>
            <p:cNvPr id="7556" name="Google Shape;7556;p207"/>
            <p:cNvSpPr/>
            <p:nvPr/>
          </p:nvSpPr>
          <p:spPr>
            <a:xfrm>
              <a:off x="-7304262" y="2585197"/>
              <a:ext cx="497315" cy="338338"/>
            </a:xfrm>
            <a:custGeom>
              <a:rect b="b" l="l" r="r" t="t"/>
              <a:pathLst>
                <a:path extrusionOk="0" h="135" w="197">
                  <a:moveTo>
                    <a:pt x="97" y="135"/>
                  </a:moveTo>
                  <a:cubicBezTo>
                    <a:pt x="53" y="135"/>
                    <a:pt x="13" y="115"/>
                    <a:pt x="1" y="86"/>
                  </a:cubicBezTo>
                  <a:cubicBezTo>
                    <a:pt x="0" y="84"/>
                    <a:pt x="1" y="81"/>
                    <a:pt x="3" y="81"/>
                  </a:cubicBezTo>
                  <a:cubicBezTo>
                    <a:pt x="5" y="80"/>
                    <a:pt x="8" y="81"/>
                    <a:pt x="9" y="83"/>
                  </a:cubicBezTo>
                  <a:cubicBezTo>
                    <a:pt x="20" y="109"/>
                    <a:pt x="56" y="127"/>
                    <a:pt x="97" y="127"/>
                  </a:cubicBezTo>
                  <a:cubicBezTo>
                    <a:pt x="117" y="127"/>
                    <a:pt x="137" y="123"/>
                    <a:pt x="153" y="115"/>
                  </a:cubicBezTo>
                  <a:cubicBezTo>
                    <a:pt x="154" y="114"/>
                    <a:pt x="155" y="114"/>
                    <a:pt x="156" y="114"/>
                  </a:cubicBezTo>
                  <a:cubicBezTo>
                    <a:pt x="184" y="121"/>
                    <a:pt x="184" y="121"/>
                    <a:pt x="184" y="121"/>
                  </a:cubicBezTo>
                  <a:cubicBezTo>
                    <a:pt x="178" y="98"/>
                    <a:pt x="178" y="98"/>
                    <a:pt x="178" y="98"/>
                  </a:cubicBezTo>
                  <a:cubicBezTo>
                    <a:pt x="178" y="97"/>
                    <a:pt x="178" y="96"/>
                    <a:pt x="179" y="95"/>
                  </a:cubicBezTo>
                  <a:cubicBezTo>
                    <a:pt x="186" y="86"/>
                    <a:pt x="189" y="77"/>
                    <a:pt x="189" y="67"/>
                  </a:cubicBezTo>
                  <a:cubicBezTo>
                    <a:pt x="189" y="40"/>
                    <a:pt x="162" y="16"/>
                    <a:pt x="122" y="9"/>
                  </a:cubicBezTo>
                  <a:cubicBezTo>
                    <a:pt x="120" y="8"/>
                    <a:pt x="118" y="6"/>
                    <a:pt x="119" y="4"/>
                  </a:cubicBezTo>
                  <a:cubicBezTo>
                    <a:pt x="119" y="2"/>
                    <a:pt x="121" y="0"/>
                    <a:pt x="123" y="1"/>
                  </a:cubicBezTo>
                  <a:cubicBezTo>
                    <a:pt x="167" y="9"/>
                    <a:pt x="197" y="36"/>
                    <a:pt x="197" y="67"/>
                  </a:cubicBezTo>
                  <a:cubicBezTo>
                    <a:pt x="197" y="78"/>
                    <a:pt x="194" y="89"/>
                    <a:pt x="186" y="98"/>
                  </a:cubicBezTo>
                  <a:cubicBezTo>
                    <a:pt x="193" y="126"/>
                    <a:pt x="193" y="126"/>
                    <a:pt x="193" y="126"/>
                  </a:cubicBezTo>
                  <a:cubicBezTo>
                    <a:pt x="194" y="127"/>
                    <a:pt x="193" y="129"/>
                    <a:pt x="192" y="130"/>
                  </a:cubicBezTo>
                  <a:cubicBezTo>
                    <a:pt x="191" y="131"/>
                    <a:pt x="190" y="131"/>
                    <a:pt x="188" y="131"/>
                  </a:cubicBezTo>
                  <a:cubicBezTo>
                    <a:pt x="155" y="123"/>
                    <a:pt x="155" y="123"/>
                    <a:pt x="155" y="123"/>
                  </a:cubicBezTo>
                  <a:cubicBezTo>
                    <a:pt x="138" y="131"/>
                    <a:pt x="118" y="135"/>
                    <a:pt x="97" y="1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7" name="Google Shape;7557;p207"/>
            <p:cNvSpPr/>
            <p:nvPr/>
          </p:nvSpPr>
          <p:spPr>
            <a:xfrm>
              <a:off x="-7618139" y="2373227"/>
              <a:ext cx="631835" cy="428018"/>
            </a:xfrm>
            <a:custGeom>
              <a:rect b="b" l="l" r="r" t="t"/>
              <a:pathLst>
                <a:path extrusionOk="0" h="170" w="250">
                  <a:moveTo>
                    <a:pt x="125" y="170"/>
                  </a:moveTo>
                  <a:cubicBezTo>
                    <a:pt x="99" y="170"/>
                    <a:pt x="74" y="164"/>
                    <a:pt x="53" y="154"/>
                  </a:cubicBezTo>
                  <a:cubicBezTo>
                    <a:pt x="11" y="164"/>
                    <a:pt x="11" y="164"/>
                    <a:pt x="11" y="164"/>
                  </a:cubicBezTo>
                  <a:cubicBezTo>
                    <a:pt x="9" y="165"/>
                    <a:pt x="8" y="164"/>
                    <a:pt x="7" y="163"/>
                  </a:cubicBezTo>
                  <a:cubicBezTo>
                    <a:pt x="6" y="162"/>
                    <a:pt x="5" y="161"/>
                    <a:pt x="6" y="159"/>
                  </a:cubicBezTo>
                  <a:cubicBezTo>
                    <a:pt x="15" y="124"/>
                    <a:pt x="15" y="124"/>
                    <a:pt x="15" y="124"/>
                  </a:cubicBezTo>
                  <a:cubicBezTo>
                    <a:pt x="5" y="112"/>
                    <a:pt x="0" y="99"/>
                    <a:pt x="0" y="85"/>
                  </a:cubicBezTo>
                  <a:cubicBezTo>
                    <a:pt x="0" y="38"/>
                    <a:pt x="56" y="0"/>
                    <a:pt x="125" y="0"/>
                  </a:cubicBezTo>
                  <a:cubicBezTo>
                    <a:pt x="194" y="0"/>
                    <a:pt x="250" y="38"/>
                    <a:pt x="250" y="85"/>
                  </a:cubicBezTo>
                  <a:cubicBezTo>
                    <a:pt x="250" y="132"/>
                    <a:pt x="194" y="170"/>
                    <a:pt x="125" y="170"/>
                  </a:cubicBezTo>
                  <a:close/>
                  <a:moveTo>
                    <a:pt x="53" y="145"/>
                  </a:moveTo>
                  <a:cubicBezTo>
                    <a:pt x="54" y="145"/>
                    <a:pt x="54" y="145"/>
                    <a:pt x="55" y="146"/>
                  </a:cubicBezTo>
                  <a:cubicBezTo>
                    <a:pt x="75" y="156"/>
                    <a:pt x="100" y="161"/>
                    <a:pt x="125" y="161"/>
                  </a:cubicBezTo>
                  <a:cubicBezTo>
                    <a:pt x="189" y="161"/>
                    <a:pt x="242" y="127"/>
                    <a:pt x="242" y="85"/>
                  </a:cubicBezTo>
                  <a:cubicBezTo>
                    <a:pt x="242" y="43"/>
                    <a:pt x="189" y="8"/>
                    <a:pt x="125" y="8"/>
                  </a:cubicBezTo>
                  <a:cubicBezTo>
                    <a:pt x="61" y="8"/>
                    <a:pt x="9" y="43"/>
                    <a:pt x="9" y="85"/>
                  </a:cubicBezTo>
                  <a:cubicBezTo>
                    <a:pt x="9" y="97"/>
                    <a:pt x="13" y="110"/>
                    <a:pt x="22" y="120"/>
                  </a:cubicBezTo>
                  <a:cubicBezTo>
                    <a:pt x="23" y="122"/>
                    <a:pt x="23" y="123"/>
                    <a:pt x="23" y="124"/>
                  </a:cubicBezTo>
                  <a:cubicBezTo>
                    <a:pt x="15" y="155"/>
                    <a:pt x="15" y="155"/>
                    <a:pt x="15" y="155"/>
                  </a:cubicBezTo>
                  <a:cubicBezTo>
                    <a:pt x="52" y="145"/>
                    <a:pt x="52" y="145"/>
                    <a:pt x="52" y="145"/>
                  </a:cubicBezTo>
                  <a:cubicBezTo>
                    <a:pt x="52" y="145"/>
                    <a:pt x="53" y="145"/>
                    <a:pt x="53" y="1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8" name="Google Shape;7558;p207"/>
            <p:cNvSpPr/>
            <p:nvPr/>
          </p:nvSpPr>
          <p:spPr>
            <a:xfrm>
              <a:off x="-7349100" y="2540356"/>
              <a:ext cx="93757" cy="97832"/>
            </a:xfrm>
            <a:custGeom>
              <a:rect b="b" l="l" r="r" t="t"/>
              <a:pathLst>
                <a:path extrusionOk="0" h="38" w="38">
                  <a:moveTo>
                    <a:pt x="19" y="38"/>
                  </a:moveTo>
                  <a:cubicBezTo>
                    <a:pt x="9" y="38"/>
                    <a:pt x="0" y="2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30" y="0"/>
                    <a:pt x="38" y="8"/>
                    <a:pt x="38" y="19"/>
                  </a:cubicBezTo>
                  <a:cubicBezTo>
                    <a:pt x="38" y="29"/>
                    <a:pt x="30" y="38"/>
                    <a:pt x="19" y="38"/>
                  </a:cubicBezTo>
                  <a:close/>
                  <a:moveTo>
                    <a:pt x="19" y="8"/>
                  </a:moveTo>
                  <a:cubicBezTo>
                    <a:pt x="13" y="8"/>
                    <a:pt x="8" y="13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5" y="30"/>
                    <a:pt x="30" y="25"/>
                    <a:pt x="30" y="19"/>
                  </a:cubicBezTo>
                  <a:cubicBezTo>
                    <a:pt x="30" y="13"/>
                    <a:pt x="25" y="8"/>
                    <a:pt x="1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59" name="Google Shape;7559;p207"/>
            <p:cNvSpPr/>
            <p:nvPr/>
          </p:nvSpPr>
          <p:spPr>
            <a:xfrm>
              <a:off x="-7491774" y="2540356"/>
              <a:ext cx="97832" cy="97832"/>
            </a:xfrm>
            <a:custGeom>
              <a:rect b="b" l="l" r="r" t="t"/>
              <a:pathLst>
                <a:path extrusionOk="0" h="38" w="38">
                  <a:moveTo>
                    <a:pt x="19" y="38"/>
                  </a:moveTo>
                  <a:cubicBezTo>
                    <a:pt x="8" y="38"/>
                    <a:pt x="0" y="2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9" y="0"/>
                    <a:pt x="38" y="8"/>
                    <a:pt x="38" y="19"/>
                  </a:cubicBezTo>
                  <a:cubicBezTo>
                    <a:pt x="38" y="29"/>
                    <a:pt x="29" y="38"/>
                    <a:pt x="19" y="38"/>
                  </a:cubicBezTo>
                  <a:close/>
                  <a:moveTo>
                    <a:pt x="19" y="8"/>
                  </a:moveTo>
                  <a:cubicBezTo>
                    <a:pt x="13" y="8"/>
                    <a:pt x="8" y="13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5" y="30"/>
                    <a:pt x="29" y="25"/>
                    <a:pt x="29" y="19"/>
                  </a:cubicBezTo>
                  <a:cubicBezTo>
                    <a:pt x="29" y="13"/>
                    <a:pt x="25" y="8"/>
                    <a:pt x="1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0" name="Google Shape;7560;p207"/>
            <p:cNvSpPr/>
            <p:nvPr/>
          </p:nvSpPr>
          <p:spPr>
            <a:xfrm>
              <a:off x="-7206430" y="2540356"/>
              <a:ext cx="97832" cy="97832"/>
            </a:xfrm>
            <a:custGeom>
              <a:rect b="b" l="l" r="r" t="t"/>
              <a:pathLst>
                <a:path extrusionOk="0" h="38" w="38">
                  <a:moveTo>
                    <a:pt x="19" y="38"/>
                  </a:moveTo>
                  <a:cubicBezTo>
                    <a:pt x="8" y="38"/>
                    <a:pt x="0" y="2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9" y="0"/>
                    <a:pt x="38" y="8"/>
                    <a:pt x="38" y="19"/>
                  </a:cubicBezTo>
                  <a:cubicBezTo>
                    <a:pt x="38" y="29"/>
                    <a:pt x="29" y="38"/>
                    <a:pt x="19" y="38"/>
                  </a:cubicBezTo>
                  <a:close/>
                  <a:moveTo>
                    <a:pt x="19" y="8"/>
                  </a:moveTo>
                  <a:cubicBezTo>
                    <a:pt x="13" y="8"/>
                    <a:pt x="8" y="13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4" y="30"/>
                    <a:pt x="29" y="25"/>
                    <a:pt x="29" y="19"/>
                  </a:cubicBezTo>
                  <a:cubicBezTo>
                    <a:pt x="29" y="13"/>
                    <a:pt x="24" y="8"/>
                    <a:pt x="1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61" name="Google Shape;7561;p207"/>
          <p:cNvGrpSpPr/>
          <p:nvPr/>
        </p:nvGrpSpPr>
        <p:grpSpPr>
          <a:xfrm>
            <a:off x="530941" y="2530049"/>
            <a:ext cx="656291" cy="603299"/>
            <a:chOff x="-4862528" y="2413991"/>
            <a:chExt cx="656291" cy="603299"/>
          </a:xfrm>
        </p:grpSpPr>
        <p:sp>
          <p:nvSpPr>
            <p:cNvPr id="7562" name="Google Shape;7562;p207"/>
            <p:cNvSpPr/>
            <p:nvPr/>
          </p:nvSpPr>
          <p:spPr>
            <a:xfrm>
              <a:off x="-4520114" y="2413991"/>
              <a:ext cx="171207" cy="118215"/>
            </a:xfrm>
            <a:custGeom>
              <a:rect b="b" l="l" r="r" t="t"/>
              <a:pathLst>
                <a:path extrusionOk="0" h="48" w="67">
                  <a:moveTo>
                    <a:pt x="61" y="48"/>
                  </a:moveTo>
                  <a:cubicBezTo>
                    <a:pt x="60" y="48"/>
                    <a:pt x="60" y="48"/>
                    <a:pt x="59" y="48"/>
                  </a:cubicBezTo>
                  <a:cubicBezTo>
                    <a:pt x="57" y="47"/>
                    <a:pt x="56" y="45"/>
                    <a:pt x="57" y="43"/>
                  </a:cubicBezTo>
                  <a:cubicBezTo>
                    <a:pt x="58" y="40"/>
                    <a:pt x="59" y="36"/>
                    <a:pt x="59" y="33"/>
                  </a:cubicBezTo>
                  <a:cubicBezTo>
                    <a:pt x="59" y="19"/>
                    <a:pt x="48" y="8"/>
                    <a:pt x="34" y="8"/>
                  </a:cubicBezTo>
                  <a:cubicBezTo>
                    <a:pt x="20" y="8"/>
                    <a:pt x="9" y="19"/>
                    <a:pt x="9" y="33"/>
                  </a:cubicBezTo>
                  <a:cubicBezTo>
                    <a:pt x="9" y="35"/>
                    <a:pt x="7" y="37"/>
                    <a:pt x="4" y="37"/>
                  </a:cubicBezTo>
                  <a:cubicBezTo>
                    <a:pt x="2" y="37"/>
                    <a:pt x="0" y="35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2" y="0"/>
                    <a:pt x="67" y="15"/>
                    <a:pt x="67" y="33"/>
                  </a:cubicBezTo>
                  <a:cubicBezTo>
                    <a:pt x="67" y="37"/>
                    <a:pt x="66" y="42"/>
                    <a:pt x="65" y="46"/>
                  </a:cubicBezTo>
                  <a:cubicBezTo>
                    <a:pt x="64" y="48"/>
                    <a:pt x="62" y="48"/>
                    <a:pt x="61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3" name="Google Shape;7563;p207"/>
            <p:cNvSpPr/>
            <p:nvPr/>
          </p:nvSpPr>
          <p:spPr>
            <a:xfrm>
              <a:off x="-4520114" y="2890922"/>
              <a:ext cx="171207" cy="126368"/>
            </a:xfrm>
            <a:custGeom>
              <a:rect b="b" l="l" r="r" t="t"/>
              <a:pathLst>
                <a:path extrusionOk="0" h="50" w="67">
                  <a:moveTo>
                    <a:pt x="34" y="50"/>
                  </a:moveTo>
                  <a:cubicBezTo>
                    <a:pt x="15" y="50"/>
                    <a:pt x="0" y="35"/>
                    <a:pt x="0" y="16"/>
                  </a:cubicBezTo>
                  <a:cubicBezTo>
                    <a:pt x="0" y="14"/>
                    <a:pt x="2" y="12"/>
                    <a:pt x="4" y="12"/>
                  </a:cubicBezTo>
                  <a:cubicBezTo>
                    <a:pt x="7" y="12"/>
                    <a:pt x="9" y="14"/>
                    <a:pt x="9" y="16"/>
                  </a:cubicBezTo>
                  <a:cubicBezTo>
                    <a:pt x="9" y="30"/>
                    <a:pt x="20" y="42"/>
                    <a:pt x="34" y="42"/>
                  </a:cubicBezTo>
                  <a:cubicBezTo>
                    <a:pt x="48" y="42"/>
                    <a:pt x="59" y="30"/>
                    <a:pt x="59" y="16"/>
                  </a:cubicBezTo>
                  <a:cubicBezTo>
                    <a:pt x="59" y="13"/>
                    <a:pt x="58" y="10"/>
                    <a:pt x="57" y="7"/>
                  </a:cubicBezTo>
                  <a:cubicBezTo>
                    <a:pt x="56" y="5"/>
                    <a:pt x="57" y="2"/>
                    <a:pt x="59" y="1"/>
                  </a:cubicBezTo>
                  <a:cubicBezTo>
                    <a:pt x="61" y="0"/>
                    <a:pt x="64" y="1"/>
                    <a:pt x="65" y="3"/>
                  </a:cubicBezTo>
                  <a:cubicBezTo>
                    <a:pt x="66" y="8"/>
                    <a:pt x="67" y="12"/>
                    <a:pt x="67" y="16"/>
                  </a:cubicBezTo>
                  <a:cubicBezTo>
                    <a:pt x="67" y="35"/>
                    <a:pt x="52" y="50"/>
                    <a:pt x="34" y="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4" name="Google Shape;7564;p207"/>
            <p:cNvSpPr/>
            <p:nvPr/>
          </p:nvSpPr>
          <p:spPr>
            <a:xfrm>
              <a:off x="-4369291" y="2703410"/>
              <a:ext cx="163054" cy="248658"/>
            </a:xfrm>
            <a:custGeom>
              <a:rect b="b" l="l" r="r" t="t"/>
              <a:pathLst>
                <a:path extrusionOk="0" h="99" w="65">
                  <a:moveTo>
                    <a:pt x="4" y="99"/>
                  </a:moveTo>
                  <a:cubicBezTo>
                    <a:pt x="2" y="99"/>
                    <a:pt x="0" y="98"/>
                    <a:pt x="0" y="95"/>
                  </a:cubicBezTo>
                  <a:cubicBezTo>
                    <a:pt x="0" y="93"/>
                    <a:pt x="2" y="91"/>
                    <a:pt x="4" y="91"/>
                  </a:cubicBezTo>
                  <a:cubicBezTo>
                    <a:pt x="34" y="89"/>
                    <a:pt x="57" y="62"/>
                    <a:pt x="55" y="32"/>
                  </a:cubicBezTo>
                  <a:cubicBezTo>
                    <a:pt x="55" y="23"/>
                    <a:pt x="52" y="14"/>
                    <a:pt x="47" y="7"/>
                  </a:cubicBezTo>
                  <a:cubicBezTo>
                    <a:pt x="46" y="5"/>
                    <a:pt x="47" y="2"/>
                    <a:pt x="49" y="1"/>
                  </a:cubicBezTo>
                  <a:cubicBezTo>
                    <a:pt x="50" y="0"/>
                    <a:pt x="53" y="0"/>
                    <a:pt x="54" y="2"/>
                  </a:cubicBezTo>
                  <a:cubicBezTo>
                    <a:pt x="59" y="11"/>
                    <a:pt x="63" y="21"/>
                    <a:pt x="63" y="31"/>
                  </a:cubicBezTo>
                  <a:cubicBezTo>
                    <a:pt x="65" y="48"/>
                    <a:pt x="59" y="64"/>
                    <a:pt x="48" y="77"/>
                  </a:cubicBezTo>
                  <a:cubicBezTo>
                    <a:pt x="37" y="90"/>
                    <a:pt x="21" y="98"/>
                    <a:pt x="4" y="99"/>
                  </a:cubicBezTo>
                  <a:cubicBezTo>
                    <a:pt x="4" y="99"/>
                    <a:pt x="4" y="99"/>
                    <a:pt x="4" y="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5" name="Google Shape;7565;p207"/>
            <p:cNvSpPr/>
            <p:nvPr/>
          </p:nvSpPr>
          <p:spPr>
            <a:xfrm>
              <a:off x="-4369291" y="2466982"/>
              <a:ext cx="126368" cy="150826"/>
            </a:xfrm>
            <a:custGeom>
              <a:rect b="b" l="l" r="r" t="t"/>
              <a:pathLst>
                <a:path extrusionOk="0" h="59" w="50">
                  <a:moveTo>
                    <a:pt x="37" y="59"/>
                  </a:moveTo>
                  <a:cubicBezTo>
                    <a:pt x="36" y="59"/>
                    <a:pt x="36" y="59"/>
                    <a:pt x="35" y="59"/>
                  </a:cubicBezTo>
                  <a:cubicBezTo>
                    <a:pt x="33" y="58"/>
                    <a:pt x="32" y="56"/>
                    <a:pt x="33" y="53"/>
                  </a:cubicBezTo>
                  <a:cubicBezTo>
                    <a:pt x="41" y="38"/>
                    <a:pt x="34" y="19"/>
                    <a:pt x="18" y="12"/>
                  </a:cubicBezTo>
                  <a:cubicBezTo>
                    <a:pt x="14" y="10"/>
                    <a:pt x="9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1" y="1"/>
                    <a:pt x="4" y="0"/>
                  </a:cubicBezTo>
                  <a:cubicBezTo>
                    <a:pt x="10" y="0"/>
                    <a:pt x="16" y="2"/>
                    <a:pt x="22" y="4"/>
                  </a:cubicBezTo>
                  <a:cubicBezTo>
                    <a:pt x="42" y="14"/>
                    <a:pt x="50" y="37"/>
                    <a:pt x="41" y="57"/>
                  </a:cubicBezTo>
                  <a:cubicBezTo>
                    <a:pt x="40" y="59"/>
                    <a:pt x="38" y="59"/>
                    <a:pt x="37" y="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6" name="Google Shape;7566;p207"/>
            <p:cNvSpPr/>
            <p:nvPr/>
          </p:nvSpPr>
          <p:spPr>
            <a:xfrm>
              <a:off x="-4275534" y="2560739"/>
              <a:ext cx="57069" cy="195665"/>
            </a:xfrm>
            <a:custGeom>
              <a:rect b="b" l="l" r="r" t="t"/>
              <a:pathLst>
                <a:path extrusionOk="0" h="78" w="23">
                  <a:moveTo>
                    <a:pt x="5" y="78"/>
                  </a:moveTo>
                  <a:cubicBezTo>
                    <a:pt x="4" y="78"/>
                    <a:pt x="3" y="78"/>
                    <a:pt x="2" y="77"/>
                  </a:cubicBezTo>
                  <a:cubicBezTo>
                    <a:pt x="0" y="75"/>
                    <a:pt x="0" y="73"/>
                    <a:pt x="2" y="71"/>
                  </a:cubicBezTo>
                  <a:cubicBezTo>
                    <a:pt x="19" y="54"/>
                    <a:pt x="19" y="25"/>
                    <a:pt x="2" y="8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4" y="0"/>
                    <a:pt x="6" y="0"/>
                    <a:pt x="8" y="2"/>
                  </a:cubicBezTo>
                  <a:cubicBezTo>
                    <a:pt x="18" y="12"/>
                    <a:pt x="23" y="25"/>
                    <a:pt x="23" y="39"/>
                  </a:cubicBezTo>
                  <a:cubicBezTo>
                    <a:pt x="23" y="54"/>
                    <a:pt x="18" y="67"/>
                    <a:pt x="8" y="77"/>
                  </a:cubicBezTo>
                  <a:cubicBezTo>
                    <a:pt x="7" y="78"/>
                    <a:pt x="6" y="78"/>
                    <a:pt x="5" y="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7" name="Google Shape;7567;p207"/>
            <p:cNvSpPr/>
            <p:nvPr/>
          </p:nvSpPr>
          <p:spPr>
            <a:xfrm>
              <a:off x="-4520114" y="2487365"/>
              <a:ext cx="24458" cy="456551"/>
            </a:xfrm>
            <a:custGeom>
              <a:rect b="b" l="l" r="r" t="t"/>
              <a:pathLst>
                <a:path extrusionOk="0" h="182" w="9">
                  <a:moveTo>
                    <a:pt x="4" y="182"/>
                  </a:moveTo>
                  <a:cubicBezTo>
                    <a:pt x="2" y="182"/>
                    <a:pt x="0" y="180"/>
                    <a:pt x="0" y="17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178"/>
                    <a:pt x="9" y="178"/>
                    <a:pt x="9" y="178"/>
                  </a:cubicBezTo>
                  <a:cubicBezTo>
                    <a:pt x="9" y="180"/>
                    <a:pt x="7" y="182"/>
                    <a:pt x="4" y="1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8" name="Google Shape;7568;p207"/>
            <p:cNvSpPr/>
            <p:nvPr/>
          </p:nvSpPr>
          <p:spPr>
            <a:xfrm>
              <a:off x="-4446740" y="2544434"/>
              <a:ext cx="44841" cy="134521"/>
            </a:xfrm>
            <a:custGeom>
              <a:rect b="b" l="l" r="r" t="t"/>
              <a:pathLst>
                <a:path extrusionOk="0" h="54" w="18">
                  <a:moveTo>
                    <a:pt x="5" y="54"/>
                  </a:moveTo>
                  <a:cubicBezTo>
                    <a:pt x="4" y="54"/>
                    <a:pt x="3" y="53"/>
                    <a:pt x="2" y="53"/>
                  </a:cubicBezTo>
                  <a:cubicBezTo>
                    <a:pt x="0" y="51"/>
                    <a:pt x="0" y="48"/>
                    <a:pt x="2" y="47"/>
                  </a:cubicBezTo>
                  <a:cubicBezTo>
                    <a:pt x="7" y="41"/>
                    <a:pt x="10" y="34"/>
                    <a:pt x="10" y="27"/>
                  </a:cubicBezTo>
                  <a:cubicBezTo>
                    <a:pt x="10" y="19"/>
                    <a:pt x="7" y="12"/>
                    <a:pt x="2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6" y="0"/>
                    <a:pt x="8" y="1"/>
                  </a:cubicBezTo>
                  <a:cubicBezTo>
                    <a:pt x="15" y="8"/>
                    <a:pt x="18" y="17"/>
                    <a:pt x="18" y="27"/>
                  </a:cubicBezTo>
                  <a:cubicBezTo>
                    <a:pt x="18" y="37"/>
                    <a:pt x="15" y="46"/>
                    <a:pt x="8" y="53"/>
                  </a:cubicBezTo>
                  <a:cubicBezTo>
                    <a:pt x="7" y="53"/>
                    <a:pt x="6" y="54"/>
                    <a:pt x="5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69" name="Google Shape;7569;p207"/>
            <p:cNvSpPr/>
            <p:nvPr/>
          </p:nvSpPr>
          <p:spPr>
            <a:xfrm>
              <a:off x="-4414129" y="2597425"/>
              <a:ext cx="57069" cy="77452"/>
            </a:xfrm>
            <a:custGeom>
              <a:rect b="b" l="l" r="r" t="t"/>
              <a:pathLst>
                <a:path extrusionOk="0" h="31" w="23">
                  <a:moveTo>
                    <a:pt x="18" y="31"/>
                  </a:moveTo>
                  <a:cubicBezTo>
                    <a:pt x="16" y="31"/>
                    <a:pt x="14" y="29"/>
                    <a:pt x="14" y="27"/>
                  </a:cubicBezTo>
                  <a:cubicBezTo>
                    <a:pt x="12" y="11"/>
                    <a:pt x="4" y="9"/>
                    <a:pt x="4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6" y="1"/>
                    <a:pt x="20" y="4"/>
                    <a:pt x="22" y="26"/>
                  </a:cubicBezTo>
                  <a:cubicBezTo>
                    <a:pt x="23" y="29"/>
                    <a:pt x="21" y="31"/>
                    <a:pt x="19" y="31"/>
                  </a:cubicBezTo>
                  <a:cubicBezTo>
                    <a:pt x="18" y="31"/>
                    <a:pt x="18" y="31"/>
                    <a:pt x="18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0" name="Google Shape;7570;p207"/>
            <p:cNvSpPr/>
            <p:nvPr/>
          </p:nvSpPr>
          <p:spPr>
            <a:xfrm>
              <a:off x="-4373366" y="2768632"/>
              <a:ext cx="52994" cy="97832"/>
            </a:xfrm>
            <a:custGeom>
              <a:rect b="b" l="l" r="r" t="t"/>
              <a:pathLst>
                <a:path extrusionOk="0" h="38" w="21">
                  <a:moveTo>
                    <a:pt x="5" y="38"/>
                  </a:moveTo>
                  <a:cubicBezTo>
                    <a:pt x="3" y="38"/>
                    <a:pt x="2" y="37"/>
                    <a:pt x="1" y="36"/>
                  </a:cubicBezTo>
                  <a:cubicBezTo>
                    <a:pt x="0" y="34"/>
                    <a:pt x="1" y="31"/>
                    <a:pt x="3" y="30"/>
                  </a:cubicBezTo>
                  <a:cubicBezTo>
                    <a:pt x="7" y="28"/>
                    <a:pt x="10" y="24"/>
                    <a:pt x="11" y="20"/>
                  </a:cubicBezTo>
                  <a:cubicBezTo>
                    <a:pt x="13" y="16"/>
                    <a:pt x="12" y="11"/>
                    <a:pt x="10" y="7"/>
                  </a:cubicBezTo>
                  <a:cubicBezTo>
                    <a:pt x="9" y="5"/>
                    <a:pt x="10" y="2"/>
                    <a:pt x="12" y="1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1" y="9"/>
                    <a:pt x="21" y="16"/>
                    <a:pt x="19" y="22"/>
                  </a:cubicBezTo>
                  <a:cubicBezTo>
                    <a:pt x="17" y="29"/>
                    <a:pt x="13" y="34"/>
                    <a:pt x="7" y="38"/>
                  </a:cubicBezTo>
                  <a:cubicBezTo>
                    <a:pt x="6" y="38"/>
                    <a:pt x="5" y="38"/>
                    <a:pt x="5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1" name="Google Shape;7571;p207"/>
            <p:cNvSpPr/>
            <p:nvPr/>
          </p:nvSpPr>
          <p:spPr>
            <a:xfrm>
              <a:off x="-4340755" y="2784937"/>
              <a:ext cx="52994" cy="48916"/>
            </a:xfrm>
            <a:custGeom>
              <a:rect b="b" l="l" r="r" t="t"/>
              <a:pathLst>
                <a:path extrusionOk="0" h="20" w="22">
                  <a:moveTo>
                    <a:pt x="5" y="20"/>
                  </a:moveTo>
                  <a:cubicBezTo>
                    <a:pt x="4" y="20"/>
                    <a:pt x="4" y="20"/>
                    <a:pt x="4" y="20"/>
                  </a:cubicBezTo>
                  <a:cubicBezTo>
                    <a:pt x="2" y="20"/>
                    <a:pt x="0" y="17"/>
                    <a:pt x="1" y="15"/>
                  </a:cubicBezTo>
                  <a:cubicBezTo>
                    <a:pt x="1" y="13"/>
                    <a:pt x="3" y="11"/>
                    <a:pt x="5" y="12"/>
                  </a:cubicBezTo>
                  <a:cubicBezTo>
                    <a:pt x="5" y="12"/>
                    <a:pt x="10" y="11"/>
                    <a:pt x="14" y="3"/>
                  </a:cubicBezTo>
                  <a:cubicBezTo>
                    <a:pt x="15" y="1"/>
                    <a:pt x="17" y="0"/>
                    <a:pt x="19" y="0"/>
                  </a:cubicBezTo>
                  <a:cubicBezTo>
                    <a:pt x="21" y="1"/>
                    <a:pt x="22" y="4"/>
                    <a:pt x="22" y="6"/>
                  </a:cubicBezTo>
                  <a:cubicBezTo>
                    <a:pt x="16" y="19"/>
                    <a:pt x="7" y="20"/>
                    <a:pt x="5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2" name="Google Shape;7572;p207"/>
            <p:cNvSpPr/>
            <p:nvPr/>
          </p:nvSpPr>
          <p:spPr>
            <a:xfrm>
              <a:off x="-4340755" y="2650419"/>
              <a:ext cx="57069" cy="81527"/>
            </a:xfrm>
            <a:custGeom>
              <a:rect b="b" l="l" r="r" t="t"/>
              <a:pathLst>
                <a:path extrusionOk="0" h="33" w="23">
                  <a:moveTo>
                    <a:pt x="5" y="33"/>
                  </a:moveTo>
                  <a:cubicBezTo>
                    <a:pt x="4" y="33"/>
                    <a:pt x="2" y="32"/>
                    <a:pt x="1" y="31"/>
                  </a:cubicBezTo>
                  <a:cubicBezTo>
                    <a:pt x="0" y="29"/>
                    <a:pt x="1" y="27"/>
                    <a:pt x="3" y="26"/>
                  </a:cubicBezTo>
                  <a:cubicBezTo>
                    <a:pt x="15" y="18"/>
                    <a:pt x="10" y="8"/>
                    <a:pt x="10" y="6"/>
                  </a:cubicBezTo>
                  <a:cubicBezTo>
                    <a:pt x="9" y="4"/>
                    <a:pt x="9" y="2"/>
                    <a:pt x="11" y="1"/>
                  </a:cubicBezTo>
                  <a:cubicBezTo>
                    <a:pt x="13" y="0"/>
                    <a:pt x="16" y="1"/>
                    <a:pt x="17" y="3"/>
                  </a:cubicBezTo>
                  <a:cubicBezTo>
                    <a:pt x="20" y="9"/>
                    <a:pt x="23" y="24"/>
                    <a:pt x="7" y="33"/>
                  </a:cubicBezTo>
                  <a:cubicBezTo>
                    <a:pt x="6" y="33"/>
                    <a:pt x="6" y="33"/>
                    <a:pt x="5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3" name="Google Shape;7573;p207"/>
            <p:cNvSpPr/>
            <p:nvPr/>
          </p:nvSpPr>
          <p:spPr>
            <a:xfrm>
              <a:off x="-4442665" y="2740099"/>
              <a:ext cx="61147" cy="81527"/>
            </a:xfrm>
            <a:custGeom>
              <a:rect b="b" l="l" r="r" t="t"/>
              <a:pathLst>
                <a:path extrusionOk="0" h="32" w="25">
                  <a:moveTo>
                    <a:pt x="20" y="32"/>
                  </a:moveTo>
                  <a:cubicBezTo>
                    <a:pt x="20" y="32"/>
                    <a:pt x="19" y="32"/>
                    <a:pt x="19" y="32"/>
                  </a:cubicBezTo>
                  <a:cubicBezTo>
                    <a:pt x="12" y="30"/>
                    <a:pt x="0" y="21"/>
                    <a:pt x="5" y="4"/>
                  </a:cubicBezTo>
                  <a:cubicBezTo>
                    <a:pt x="5" y="2"/>
                    <a:pt x="7" y="0"/>
                    <a:pt x="10" y="1"/>
                  </a:cubicBezTo>
                  <a:cubicBezTo>
                    <a:pt x="12" y="1"/>
                    <a:pt x="13" y="4"/>
                    <a:pt x="13" y="6"/>
                  </a:cubicBezTo>
                  <a:cubicBezTo>
                    <a:pt x="9" y="20"/>
                    <a:pt x="20" y="24"/>
                    <a:pt x="21" y="24"/>
                  </a:cubicBezTo>
                  <a:cubicBezTo>
                    <a:pt x="23" y="25"/>
                    <a:pt x="25" y="27"/>
                    <a:pt x="24" y="29"/>
                  </a:cubicBezTo>
                  <a:cubicBezTo>
                    <a:pt x="23" y="31"/>
                    <a:pt x="22" y="32"/>
                    <a:pt x="20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4" name="Google Shape;7574;p207"/>
            <p:cNvSpPr/>
            <p:nvPr/>
          </p:nvSpPr>
          <p:spPr>
            <a:xfrm>
              <a:off x="-4715779" y="2890922"/>
              <a:ext cx="167132" cy="126368"/>
            </a:xfrm>
            <a:custGeom>
              <a:rect b="b" l="l" r="r" t="t"/>
              <a:pathLst>
                <a:path extrusionOk="0" h="50" w="67">
                  <a:moveTo>
                    <a:pt x="34" y="50"/>
                  </a:moveTo>
                  <a:cubicBezTo>
                    <a:pt x="15" y="50"/>
                    <a:pt x="0" y="35"/>
                    <a:pt x="0" y="16"/>
                  </a:cubicBezTo>
                  <a:cubicBezTo>
                    <a:pt x="0" y="12"/>
                    <a:pt x="1" y="8"/>
                    <a:pt x="3" y="3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11" y="2"/>
                    <a:pt x="12" y="5"/>
                    <a:pt x="11" y="7"/>
                  </a:cubicBezTo>
                  <a:cubicBezTo>
                    <a:pt x="9" y="10"/>
                    <a:pt x="9" y="13"/>
                    <a:pt x="9" y="16"/>
                  </a:cubicBezTo>
                  <a:cubicBezTo>
                    <a:pt x="9" y="30"/>
                    <a:pt x="20" y="42"/>
                    <a:pt x="34" y="42"/>
                  </a:cubicBezTo>
                  <a:cubicBezTo>
                    <a:pt x="48" y="42"/>
                    <a:pt x="59" y="30"/>
                    <a:pt x="59" y="16"/>
                  </a:cubicBezTo>
                  <a:cubicBezTo>
                    <a:pt x="59" y="14"/>
                    <a:pt x="61" y="12"/>
                    <a:pt x="63" y="12"/>
                  </a:cubicBezTo>
                  <a:cubicBezTo>
                    <a:pt x="65" y="12"/>
                    <a:pt x="67" y="14"/>
                    <a:pt x="67" y="16"/>
                  </a:cubicBezTo>
                  <a:cubicBezTo>
                    <a:pt x="67" y="35"/>
                    <a:pt x="52" y="50"/>
                    <a:pt x="34" y="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5" name="Google Shape;7575;p207"/>
            <p:cNvSpPr/>
            <p:nvPr/>
          </p:nvSpPr>
          <p:spPr>
            <a:xfrm>
              <a:off x="-4715779" y="2413991"/>
              <a:ext cx="167132" cy="118215"/>
            </a:xfrm>
            <a:custGeom>
              <a:rect b="b" l="l" r="r" t="t"/>
              <a:pathLst>
                <a:path extrusionOk="0" h="48" w="67">
                  <a:moveTo>
                    <a:pt x="7" y="48"/>
                  </a:moveTo>
                  <a:cubicBezTo>
                    <a:pt x="5" y="48"/>
                    <a:pt x="4" y="48"/>
                    <a:pt x="3" y="46"/>
                  </a:cubicBezTo>
                  <a:cubicBezTo>
                    <a:pt x="1" y="42"/>
                    <a:pt x="0" y="37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52" y="0"/>
                    <a:pt x="67" y="15"/>
                    <a:pt x="67" y="33"/>
                  </a:cubicBezTo>
                  <a:cubicBezTo>
                    <a:pt x="67" y="35"/>
                    <a:pt x="65" y="37"/>
                    <a:pt x="63" y="37"/>
                  </a:cubicBezTo>
                  <a:cubicBezTo>
                    <a:pt x="61" y="37"/>
                    <a:pt x="59" y="35"/>
                    <a:pt x="59" y="33"/>
                  </a:cubicBezTo>
                  <a:cubicBezTo>
                    <a:pt x="59" y="19"/>
                    <a:pt x="48" y="8"/>
                    <a:pt x="34" y="8"/>
                  </a:cubicBezTo>
                  <a:cubicBezTo>
                    <a:pt x="20" y="8"/>
                    <a:pt x="9" y="19"/>
                    <a:pt x="9" y="33"/>
                  </a:cubicBezTo>
                  <a:cubicBezTo>
                    <a:pt x="9" y="36"/>
                    <a:pt x="9" y="40"/>
                    <a:pt x="11" y="43"/>
                  </a:cubicBezTo>
                  <a:cubicBezTo>
                    <a:pt x="12" y="45"/>
                    <a:pt x="11" y="47"/>
                    <a:pt x="8" y="48"/>
                  </a:cubicBezTo>
                  <a:cubicBezTo>
                    <a:pt x="8" y="48"/>
                    <a:pt x="7" y="48"/>
                    <a:pt x="7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6" name="Google Shape;7576;p207"/>
            <p:cNvSpPr/>
            <p:nvPr/>
          </p:nvSpPr>
          <p:spPr>
            <a:xfrm>
              <a:off x="-4862528" y="2475135"/>
              <a:ext cx="163054" cy="248658"/>
            </a:xfrm>
            <a:custGeom>
              <a:rect b="b" l="l" r="r" t="t"/>
              <a:pathLst>
                <a:path extrusionOk="0" h="99" w="65">
                  <a:moveTo>
                    <a:pt x="14" y="99"/>
                  </a:moveTo>
                  <a:cubicBezTo>
                    <a:pt x="13" y="99"/>
                    <a:pt x="11" y="98"/>
                    <a:pt x="10" y="97"/>
                  </a:cubicBezTo>
                  <a:cubicBezTo>
                    <a:pt x="5" y="89"/>
                    <a:pt x="2" y="79"/>
                    <a:pt x="1" y="68"/>
                  </a:cubicBezTo>
                  <a:cubicBezTo>
                    <a:pt x="0" y="52"/>
                    <a:pt x="5" y="35"/>
                    <a:pt x="17" y="22"/>
                  </a:cubicBezTo>
                  <a:cubicBezTo>
                    <a:pt x="28" y="9"/>
                    <a:pt x="43" y="2"/>
                    <a:pt x="60" y="0"/>
                  </a:cubicBezTo>
                  <a:cubicBezTo>
                    <a:pt x="62" y="0"/>
                    <a:pt x="64" y="2"/>
                    <a:pt x="65" y="4"/>
                  </a:cubicBezTo>
                  <a:cubicBezTo>
                    <a:pt x="65" y="6"/>
                    <a:pt x="63" y="8"/>
                    <a:pt x="61" y="9"/>
                  </a:cubicBezTo>
                  <a:cubicBezTo>
                    <a:pt x="30" y="11"/>
                    <a:pt x="7" y="37"/>
                    <a:pt x="9" y="68"/>
                  </a:cubicBezTo>
                  <a:cubicBezTo>
                    <a:pt x="10" y="77"/>
                    <a:pt x="13" y="85"/>
                    <a:pt x="17" y="93"/>
                  </a:cubicBezTo>
                  <a:cubicBezTo>
                    <a:pt x="19" y="95"/>
                    <a:pt x="18" y="97"/>
                    <a:pt x="16" y="99"/>
                  </a:cubicBezTo>
                  <a:cubicBezTo>
                    <a:pt x="15" y="99"/>
                    <a:pt x="15" y="99"/>
                    <a:pt x="14" y="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7" name="Google Shape;7577;p207"/>
            <p:cNvSpPr/>
            <p:nvPr/>
          </p:nvSpPr>
          <p:spPr>
            <a:xfrm>
              <a:off x="-4821764" y="2809395"/>
              <a:ext cx="122290" cy="150826"/>
            </a:xfrm>
            <a:custGeom>
              <a:rect b="b" l="l" r="r" t="t"/>
              <a:pathLst>
                <a:path extrusionOk="0" h="60" w="50">
                  <a:moveTo>
                    <a:pt x="45" y="60"/>
                  </a:moveTo>
                  <a:cubicBezTo>
                    <a:pt x="39" y="60"/>
                    <a:pt x="33" y="59"/>
                    <a:pt x="28" y="56"/>
                  </a:cubicBezTo>
                  <a:cubicBezTo>
                    <a:pt x="8" y="47"/>
                    <a:pt x="0" y="23"/>
                    <a:pt x="9" y="3"/>
                  </a:cubicBezTo>
                  <a:cubicBezTo>
                    <a:pt x="10" y="1"/>
                    <a:pt x="13" y="0"/>
                    <a:pt x="15" y="1"/>
                  </a:cubicBezTo>
                  <a:cubicBezTo>
                    <a:pt x="17" y="2"/>
                    <a:pt x="18" y="5"/>
                    <a:pt x="17" y="7"/>
                  </a:cubicBezTo>
                  <a:cubicBezTo>
                    <a:pt x="9" y="22"/>
                    <a:pt x="16" y="41"/>
                    <a:pt x="31" y="49"/>
                  </a:cubicBezTo>
                  <a:cubicBezTo>
                    <a:pt x="36" y="51"/>
                    <a:pt x="41" y="52"/>
                    <a:pt x="46" y="52"/>
                  </a:cubicBezTo>
                  <a:cubicBezTo>
                    <a:pt x="48" y="52"/>
                    <a:pt x="50" y="53"/>
                    <a:pt x="50" y="56"/>
                  </a:cubicBezTo>
                  <a:cubicBezTo>
                    <a:pt x="50" y="58"/>
                    <a:pt x="48" y="60"/>
                    <a:pt x="46" y="60"/>
                  </a:cubicBezTo>
                  <a:cubicBezTo>
                    <a:pt x="45" y="60"/>
                    <a:pt x="45" y="60"/>
                    <a:pt x="45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8" name="Google Shape;7578;p207"/>
            <p:cNvSpPr/>
            <p:nvPr/>
          </p:nvSpPr>
          <p:spPr>
            <a:xfrm>
              <a:off x="-4862528" y="2670799"/>
              <a:ext cx="73374" cy="195665"/>
            </a:xfrm>
            <a:custGeom>
              <a:rect b="b" l="l" r="r" t="t"/>
              <a:pathLst>
                <a:path extrusionOk="0" h="78" w="28">
                  <a:moveTo>
                    <a:pt x="24" y="78"/>
                  </a:moveTo>
                  <a:cubicBezTo>
                    <a:pt x="23" y="78"/>
                    <a:pt x="22" y="77"/>
                    <a:pt x="21" y="76"/>
                  </a:cubicBezTo>
                  <a:cubicBezTo>
                    <a:pt x="0" y="56"/>
                    <a:pt x="0" y="22"/>
                    <a:pt x="21" y="2"/>
                  </a:cubicBezTo>
                  <a:cubicBezTo>
                    <a:pt x="22" y="0"/>
                    <a:pt x="25" y="0"/>
                    <a:pt x="27" y="2"/>
                  </a:cubicBezTo>
                  <a:cubicBezTo>
                    <a:pt x="28" y="3"/>
                    <a:pt x="28" y="6"/>
                    <a:pt x="27" y="7"/>
                  </a:cubicBezTo>
                  <a:cubicBezTo>
                    <a:pt x="9" y="25"/>
                    <a:pt x="9" y="53"/>
                    <a:pt x="27" y="71"/>
                  </a:cubicBezTo>
                  <a:cubicBezTo>
                    <a:pt x="28" y="72"/>
                    <a:pt x="28" y="75"/>
                    <a:pt x="27" y="76"/>
                  </a:cubicBezTo>
                  <a:cubicBezTo>
                    <a:pt x="26" y="77"/>
                    <a:pt x="25" y="78"/>
                    <a:pt x="24" y="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9" name="Google Shape;7579;p207"/>
            <p:cNvSpPr/>
            <p:nvPr/>
          </p:nvSpPr>
          <p:spPr>
            <a:xfrm>
              <a:off x="-4569031" y="2483288"/>
              <a:ext cx="20383" cy="460628"/>
            </a:xfrm>
            <a:custGeom>
              <a:rect b="b" l="l" r="r" t="t"/>
              <a:pathLst>
                <a:path extrusionOk="0" h="183" w="8">
                  <a:moveTo>
                    <a:pt x="4" y="183"/>
                  </a:moveTo>
                  <a:cubicBezTo>
                    <a:pt x="2" y="183"/>
                    <a:pt x="0" y="181"/>
                    <a:pt x="0" y="17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5"/>
                  </a:cubicBezTo>
                  <a:cubicBezTo>
                    <a:pt x="8" y="179"/>
                    <a:pt x="8" y="179"/>
                    <a:pt x="8" y="179"/>
                  </a:cubicBezTo>
                  <a:cubicBezTo>
                    <a:pt x="8" y="181"/>
                    <a:pt x="6" y="183"/>
                    <a:pt x="4" y="1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0" name="Google Shape;7580;p207"/>
            <p:cNvSpPr/>
            <p:nvPr/>
          </p:nvSpPr>
          <p:spPr>
            <a:xfrm>
              <a:off x="-4740237" y="2727868"/>
              <a:ext cx="57069" cy="138596"/>
            </a:xfrm>
            <a:custGeom>
              <a:rect b="b" l="l" r="r" t="t"/>
              <a:pathLst>
                <a:path extrusionOk="0" h="55" w="22">
                  <a:moveTo>
                    <a:pt x="17" y="55"/>
                  </a:moveTo>
                  <a:cubicBezTo>
                    <a:pt x="16" y="55"/>
                    <a:pt x="15" y="54"/>
                    <a:pt x="14" y="53"/>
                  </a:cubicBezTo>
                  <a:cubicBezTo>
                    <a:pt x="0" y="39"/>
                    <a:pt x="0" y="16"/>
                    <a:pt x="14" y="2"/>
                  </a:cubicBezTo>
                  <a:cubicBezTo>
                    <a:pt x="16" y="0"/>
                    <a:pt x="19" y="0"/>
                    <a:pt x="20" y="2"/>
                  </a:cubicBezTo>
                  <a:cubicBezTo>
                    <a:pt x="22" y="3"/>
                    <a:pt x="22" y="6"/>
                    <a:pt x="20" y="8"/>
                  </a:cubicBezTo>
                  <a:cubicBezTo>
                    <a:pt x="9" y="19"/>
                    <a:pt x="9" y="37"/>
                    <a:pt x="20" y="48"/>
                  </a:cubicBezTo>
                  <a:cubicBezTo>
                    <a:pt x="22" y="49"/>
                    <a:pt x="22" y="52"/>
                    <a:pt x="20" y="53"/>
                  </a:cubicBezTo>
                  <a:cubicBezTo>
                    <a:pt x="20" y="54"/>
                    <a:pt x="18" y="55"/>
                    <a:pt x="17" y="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1" name="Google Shape;7581;p207"/>
            <p:cNvSpPr/>
            <p:nvPr/>
          </p:nvSpPr>
          <p:spPr>
            <a:xfrm>
              <a:off x="-4768773" y="2727868"/>
              <a:ext cx="52994" cy="81527"/>
            </a:xfrm>
            <a:custGeom>
              <a:rect b="b" l="l" r="r" t="t"/>
              <a:pathLst>
                <a:path extrusionOk="0" h="31" w="22">
                  <a:moveTo>
                    <a:pt x="18" y="31"/>
                  </a:moveTo>
                  <a:cubicBezTo>
                    <a:pt x="18" y="31"/>
                    <a:pt x="17" y="31"/>
                    <a:pt x="17" y="31"/>
                  </a:cubicBezTo>
                  <a:cubicBezTo>
                    <a:pt x="16" y="31"/>
                    <a:pt x="2" y="28"/>
                    <a:pt x="0" y="5"/>
                  </a:cubicBezTo>
                  <a:cubicBezTo>
                    <a:pt x="0" y="3"/>
                    <a:pt x="1" y="1"/>
                    <a:pt x="4" y="1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10" y="20"/>
                    <a:pt x="18" y="22"/>
                    <a:pt x="19" y="23"/>
                  </a:cubicBezTo>
                  <a:cubicBezTo>
                    <a:pt x="21" y="23"/>
                    <a:pt x="22" y="25"/>
                    <a:pt x="22" y="27"/>
                  </a:cubicBezTo>
                  <a:cubicBezTo>
                    <a:pt x="21" y="29"/>
                    <a:pt x="20" y="31"/>
                    <a:pt x="18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2" name="Google Shape;7582;p207"/>
            <p:cNvSpPr/>
            <p:nvPr/>
          </p:nvSpPr>
          <p:spPr>
            <a:xfrm>
              <a:off x="-4658710" y="2519976"/>
              <a:ext cx="52994" cy="93757"/>
            </a:xfrm>
            <a:custGeom>
              <a:rect b="b" l="l" r="r" t="t"/>
              <a:pathLst>
                <a:path extrusionOk="0" h="38" w="21">
                  <a:moveTo>
                    <a:pt x="7" y="38"/>
                  </a:moveTo>
                  <a:cubicBezTo>
                    <a:pt x="6" y="38"/>
                    <a:pt x="5" y="37"/>
                    <a:pt x="4" y="36"/>
                  </a:cubicBezTo>
                  <a:cubicBezTo>
                    <a:pt x="1" y="30"/>
                    <a:pt x="0" y="23"/>
                    <a:pt x="2" y="16"/>
                  </a:cubicBezTo>
                  <a:cubicBezTo>
                    <a:pt x="4" y="10"/>
                    <a:pt x="8" y="4"/>
                    <a:pt x="14" y="1"/>
                  </a:cubicBezTo>
                  <a:cubicBezTo>
                    <a:pt x="16" y="0"/>
                    <a:pt x="19" y="1"/>
                    <a:pt x="20" y="3"/>
                  </a:cubicBezTo>
                  <a:cubicBezTo>
                    <a:pt x="21" y="5"/>
                    <a:pt x="20" y="7"/>
                    <a:pt x="18" y="8"/>
                  </a:cubicBezTo>
                  <a:cubicBezTo>
                    <a:pt x="14" y="10"/>
                    <a:pt x="11" y="14"/>
                    <a:pt x="10" y="19"/>
                  </a:cubicBezTo>
                  <a:cubicBezTo>
                    <a:pt x="8" y="23"/>
                    <a:pt x="9" y="28"/>
                    <a:pt x="11" y="32"/>
                  </a:cubicBezTo>
                  <a:cubicBezTo>
                    <a:pt x="12" y="34"/>
                    <a:pt x="11" y="36"/>
                    <a:pt x="9" y="37"/>
                  </a:cubicBezTo>
                  <a:cubicBezTo>
                    <a:pt x="9" y="38"/>
                    <a:pt x="8" y="38"/>
                    <a:pt x="7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3" name="Google Shape;7583;p207"/>
            <p:cNvSpPr/>
            <p:nvPr/>
          </p:nvSpPr>
          <p:spPr>
            <a:xfrm>
              <a:off x="-4691321" y="2548509"/>
              <a:ext cx="57069" cy="48916"/>
            </a:xfrm>
            <a:custGeom>
              <a:rect b="b" l="l" r="r" t="t"/>
              <a:pathLst>
                <a:path extrusionOk="0" h="20" w="22">
                  <a:moveTo>
                    <a:pt x="4" y="20"/>
                  </a:moveTo>
                  <a:cubicBezTo>
                    <a:pt x="4" y="20"/>
                    <a:pt x="3" y="20"/>
                    <a:pt x="3" y="20"/>
                  </a:cubicBezTo>
                  <a:cubicBezTo>
                    <a:pt x="1" y="19"/>
                    <a:pt x="0" y="17"/>
                    <a:pt x="1" y="15"/>
                  </a:cubicBezTo>
                  <a:cubicBezTo>
                    <a:pt x="7" y="0"/>
                    <a:pt x="17" y="1"/>
                    <a:pt x="18" y="1"/>
                  </a:cubicBezTo>
                  <a:cubicBezTo>
                    <a:pt x="20" y="1"/>
                    <a:pt x="22" y="3"/>
                    <a:pt x="22" y="5"/>
                  </a:cubicBezTo>
                  <a:cubicBezTo>
                    <a:pt x="21" y="8"/>
                    <a:pt x="19" y="9"/>
                    <a:pt x="17" y="9"/>
                  </a:cubicBezTo>
                  <a:cubicBezTo>
                    <a:pt x="17" y="9"/>
                    <a:pt x="12" y="9"/>
                    <a:pt x="8" y="18"/>
                  </a:cubicBezTo>
                  <a:cubicBezTo>
                    <a:pt x="7" y="19"/>
                    <a:pt x="6" y="20"/>
                    <a:pt x="4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4" name="Google Shape;7584;p207"/>
            <p:cNvSpPr/>
            <p:nvPr/>
          </p:nvSpPr>
          <p:spPr>
            <a:xfrm>
              <a:off x="-4679093" y="2650419"/>
              <a:ext cx="61147" cy="85605"/>
            </a:xfrm>
            <a:custGeom>
              <a:rect b="b" l="l" r="r" t="t"/>
              <a:pathLst>
                <a:path extrusionOk="0" h="33" w="23">
                  <a:moveTo>
                    <a:pt x="10" y="33"/>
                  </a:moveTo>
                  <a:cubicBezTo>
                    <a:pt x="8" y="33"/>
                    <a:pt x="7" y="32"/>
                    <a:pt x="6" y="31"/>
                  </a:cubicBezTo>
                  <a:cubicBezTo>
                    <a:pt x="3" y="25"/>
                    <a:pt x="0" y="10"/>
                    <a:pt x="16" y="1"/>
                  </a:cubicBezTo>
                  <a:cubicBezTo>
                    <a:pt x="18" y="0"/>
                    <a:pt x="21" y="1"/>
                    <a:pt x="22" y="3"/>
                  </a:cubicBezTo>
                  <a:cubicBezTo>
                    <a:pt x="23" y="4"/>
                    <a:pt x="22" y="7"/>
                    <a:pt x="20" y="8"/>
                  </a:cubicBezTo>
                  <a:cubicBezTo>
                    <a:pt x="8" y="15"/>
                    <a:pt x="13" y="26"/>
                    <a:pt x="14" y="27"/>
                  </a:cubicBezTo>
                  <a:cubicBezTo>
                    <a:pt x="15" y="29"/>
                    <a:pt x="14" y="32"/>
                    <a:pt x="12" y="33"/>
                  </a:cubicBezTo>
                  <a:cubicBezTo>
                    <a:pt x="11" y="33"/>
                    <a:pt x="11" y="33"/>
                    <a:pt x="10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5" name="Google Shape;7585;p207"/>
            <p:cNvSpPr/>
            <p:nvPr/>
          </p:nvSpPr>
          <p:spPr>
            <a:xfrm>
              <a:off x="-4764695" y="2585197"/>
              <a:ext cx="65222" cy="77452"/>
            </a:xfrm>
            <a:custGeom>
              <a:rect b="b" l="l" r="r" t="t"/>
              <a:pathLst>
                <a:path extrusionOk="0" h="32" w="25">
                  <a:moveTo>
                    <a:pt x="16" y="32"/>
                  </a:moveTo>
                  <a:cubicBezTo>
                    <a:pt x="16" y="32"/>
                    <a:pt x="15" y="32"/>
                    <a:pt x="15" y="32"/>
                  </a:cubicBezTo>
                  <a:cubicBezTo>
                    <a:pt x="13" y="31"/>
                    <a:pt x="11" y="29"/>
                    <a:pt x="12" y="27"/>
                  </a:cubicBezTo>
                  <a:cubicBezTo>
                    <a:pt x="16" y="13"/>
                    <a:pt x="4" y="9"/>
                    <a:pt x="3" y="9"/>
                  </a:cubicBezTo>
                  <a:cubicBezTo>
                    <a:pt x="1" y="8"/>
                    <a:pt x="0" y="6"/>
                    <a:pt x="0" y="3"/>
                  </a:cubicBezTo>
                  <a:cubicBezTo>
                    <a:pt x="1" y="1"/>
                    <a:pt x="3" y="0"/>
                    <a:pt x="6" y="1"/>
                  </a:cubicBezTo>
                  <a:cubicBezTo>
                    <a:pt x="13" y="3"/>
                    <a:pt x="25" y="12"/>
                    <a:pt x="20" y="29"/>
                  </a:cubicBezTo>
                  <a:cubicBezTo>
                    <a:pt x="19" y="31"/>
                    <a:pt x="18" y="32"/>
                    <a:pt x="16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6" name="Google Shape;7586;p207"/>
            <p:cNvSpPr/>
            <p:nvPr/>
          </p:nvSpPr>
          <p:spPr>
            <a:xfrm>
              <a:off x="-4662788" y="2821626"/>
              <a:ext cx="57069" cy="44841"/>
            </a:xfrm>
            <a:custGeom>
              <a:rect b="b" l="l" r="r" t="t"/>
              <a:pathLst>
                <a:path extrusionOk="0" h="18" w="22">
                  <a:moveTo>
                    <a:pt x="18" y="18"/>
                  </a:moveTo>
                  <a:cubicBezTo>
                    <a:pt x="16" y="18"/>
                    <a:pt x="14" y="16"/>
                    <a:pt x="14" y="14"/>
                  </a:cubicBezTo>
                  <a:cubicBezTo>
                    <a:pt x="13" y="11"/>
                    <a:pt x="7" y="9"/>
                    <a:pt x="4" y="8"/>
                  </a:cubicBezTo>
                  <a:cubicBezTo>
                    <a:pt x="1" y="8"/>
                    <a:pt x="0" y="5"/>
                    <a:pt x="0" y="3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7" y="0"/>
                    <a:pt x="19" y="3"/>
                    <a:pt x="22" y="12"/>
                  </a:cubicBezTo>
                  <a:cubicBezTo>
                    <a:pt x="22" y="15"/>
                    <a:pt x="21" y="17"/>
                    <a:pt x="19" y="17"/>
                  </a:cubicBezTo>
                  <a:cubicBezTo>
                    <a:pt x="18" y="18"/>
                    <a:pt x="18" y="18"/>
                    <a:pt x="18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87" name="Google Shape;7587;p207"/>
          <p:cNvGrpSpPr/>
          <p:nvPr/>
        </p:nvGrpSpPr>
        <p:grpSpPr>
          <a:xfrm>
            <a:off x="553359" y="1178189"/>
            <a:ext cx="660369" cy="701131"/>
            <a:chOff x="-8902191" y="926123"/>
            <a:chExt cx="660369" cy="701131"/>
          </a:xfrm>
        </p:grpSpPr>
        <p:sp>
          <p:nvSpPr>
            <p:cNvPr id="7588" name="Google Shape;7588;p207"/>
            <p:cNvSpPr/>
            <p:nvPr/>
          </p:nvSpPr>
          <p:spPr>
            <a:xfrm>
              <a:off x="-8898113" y="1272614"/>
              <a:ext cx="216048" cy="203817"/>
            </a:xfrm>
            <a:custGeom>
              <a:rect b="b" l="l" r="r" t="t"/>
              <a:pathLst>
                <a:path extrusionOk="0" h="82" w="86">
                  <a:moveTo>
                    <a:pt x="19" y="82"/>
                  </a:moveTo>
                  <a:cubicBezTo>
                    <a:pt x="18" y="82"/>
                    <a:pt x="17" y="81"/>
                    <a:pt x="16" y="80"/>
                  </a:cubicBezTo>
                  <a:cubicBezTo>
                    <a:pt x="0" y="61"/>
                    <a:pt x="3" y="31"/>
                    <a:pt x="22" y="13"/>
                  </a:cubicBezTo>
                  <a:cubicBezTo>
                    <a:pt x="31" y="4"/>
                    <a:pt x="43" y="0"/>
                    <a:pt x="56" y="1"/>
                  </a:cubicBezTo>
                  <a:cubicBezTo>
                    <a:pt x="67" y="2"/>
                    <a:pt x="77" y="7"/>
                    <a:pt x="85" y="16"/>
                  </a:cubicBezTo>
                  <a:cubicBezTo>
                    <a:pt x="86" y="18"/>
                    <a:pt x="86" y="20"/>
                    <a:pt x="84" y="22"/>
                  </a:cubicBezTo>
                  <a:cubicBezTo>
                    <a:pt x="82" y="23"/>
                    <a:pt x="80" y="23"/>
                    <a:pt x="78" y="21"/>
                  </a:cubicBezTo>
                  <a:cubicBezTo>
                    <a:pt x="72" y="14"/>
                    <a:pt x="64" y="10"/>
                    <a:pt x="55" y="9"/>
                  </a:cubicBezTo>
                  <a:cubicBezTo>
                    <a:pt x="45" y="8"/>
                    <a:pt x="35" y="12"/>
                    <a:pt x="28" y="19"/>
                  </a:cubicBezTo>
                  <a:cubicBezTo>
                    <a:pt x="12" y="34"/>
                    <a:pt x="9" y="59"/>
                    <a:pt x="22" y="75"/>
                  </a:cubicBezTo>
                  <a:cubicBezTo>
                    <a:pt x="24" y="77"/>
                    <a:pt x="23" y="79"/>
                    <a:pt x="22" y="81"/>
                  </a:cubicBezTo>
                  <a:cubicBezTo>
                    <a:pt x="21" y="81"/>
                    <a:pt x="20" y="82"/>
                    <a:pt x="19" y="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9" name="Google Shape;7589;p207"/>
            <p:cNvSpPr/>
            <p:nvPr/>
          </p:nvSpPr>
          <p:spPr>
            <a:xfrm>
              <a:off x="-8510861" y="1264461"/>
              <a:ext cx="211970" cy="138596"/>
            </a:xfrm>
            <a:custGeom>
              <a:rect b="b" l="l" r="r" t="t"/>
              <a:pathLst>
                <a:path extrusionOk="0" h="55" w="84">
                  <a:moveTo>
                    <a:pt x="79" y="55"/>
                  </a:moveTo>
                  <a:cubicBezTo>
                    <a:pt x="77" y="55"/>
                    <a:pt x="76" y="53"/>
                    <a:pt x="75" y="51"/>
                  </a:cubicBezTo>
                  <a:cubicBezTo>
                    <a:pt x="73" y="35"/>
                    <a:pt x="63" y="21"/>
                    <a:pt x="49" y="15"/>
                  </a:cubicBezTo>
                  <a:cubicBezTo>
                    <a:pt x="34" y="9"/>
                    <a:pt x="19" y="12"/>
                    <a:pt x="7" y="23"/>
                  </a:cubicBezTo>
                  <a:cubicBezTo>
                    <a:pt x="6" y="25"/>
                    <a:pt x="3" y="25"/>
                    <a:pt x="1" y="23"/>
                  </a:cubicBezTo>
                  <a:cubicBezTo>
                    <a:pt x="0" y="21"/>
                    <a:pt x="0" y="19"/>
                    <a:pt x="2" y="17"/>
                  </a:cubicBezTo>
                  <a:cubicBezTo>
                    <a:pt x="15" y="4"/>
                    <a:pt x="34" y="0"/>
                    <a:pt x="52" y="8"/>
                  </a:cubicBezTo>
                  <a:cubicBezTo>
                    <a:pt x="69" y="15"/>
                    <a:pt x="81" y="31"/>
                    <a:pt x="84" y="50"/>
                  </a:cubicBezTo>
                  <a:cubicBezTo>
                    <a:pt x="84" y="52"/>
                    <a:pt x="82" y="54"/>
                    <a:pt x="80" y="55"/>
                  </a:cubicBezTo>
                  <a:cubicBezTo>
                    <a:pt x="80" y="55"/>
                    <a:pt x="80" y="55"/>
                    <a:pt x="79" y="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0" name="Google Shape;7590;p207"/>
            <p:cNvSpPr/>
            <p:nvPr/>
          </p:nvSpPr>
          <p:spPr>
            <a:xfrm>
              <a:off x="-8718754" y="1219620"/>
              <a:ext cx="81527" cy="77452"/>
            </a:xfrm>
            <a:custGeom>
              <a:rect b="b" l="l" r="r" t="t"/>
              <a:pathLst>
                <a:path extrusionOk="0" h="30" w="33">
                  <a:moveTo>
                    <a:pt x="5" y="30"/>
                  </a:moveTo>
                  <a:cubicBezTo>
                    <a:pt x="4" y="30"/>
                    <a:pt x="3" y="30"/>
                    <a:pt x="2" y="29"/>
                  </a:cubicBezTo>
                  <a:cubicBezTo>
                    <a:pt x="0" y="28"/>
                    <a:pt x="0" y="26"/>
                    <a:pt x="1" y="24"/>
                  </a:cubicBezTo>
                  <a:cubicBezTo>
                    <a:pt x="6" y="15"/>
                    <a:pt x="14" y="8"/>
                    <a:pt x="22" y="3"/>
                  </a:cubicBezTo>
                  <a:cubicBezTo>
                    <a:pt x="23" y="3"/>
                    <a:pt x="25" y="2"/>
                    <a:pt x="27" y="1"/>
                  </a:cubicBezTo>
                  <a:cubicBezTo>
                    <a:pt x="29" y="0"/>
                    <a:pt x="31" y="1"/>
                    <a:pt x="32" y="3"/>
                  </a:cubicBezTo>
                  <a:cubicBezTo>
                    <a:pt x="33" y="5"/>
                    <a:pt x="32" y="7"/>
                    <a:pt x="30" y="8"/>
                  </a:cubicBezTo>
                  <a:cubicBezTo>
                    <a:pt x="29" y="9"/>
                    <a:pt x="27" y="10"/>
                    <a:pt x="26" y="11"/>
                  </a:cubicBezTo>
                  <a:cubicBezTo>
                    <a:pt x="19" y="15"/>
                    <a:pt x="13" y="21"/>
                    <a:pt x="8" y="28"/>
                  </a:cubicBezTo>
                  <a:cubicBezTo>
                    <a:pt x="7" y="29"/>
                    <a:pt x="6" y="30"/>
                    <a:pt x="5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1" name="Google Shape;7591;p207"/>
            <p:cNvSpPr/>
            <p:nvPr/>
          </p:nvSpPr>
          <p:spPr>
            <a:xfrm>
              <a:off x="-8535319" y="1223698"/>
              <a:ext cx="77452" cy="81527"/>
            </a:xfrm>
            <a:custGeom>
              <a:rect b="b" l="l" r="r" t="t"/>
              <a:pathLst>
                <a:path extrusionOk="0" h="32" w="31">
                  <a:moveTo>
                    <a:pt x="26" y="32"/>
                  </a:moveTo>
                  <a:cubicBezTo>
                    <a:pt x="24" y="32"/>
                    <a:pt x="23" y="31"/>
                    <a:pt x="22" y="30"/>
                  </a:cubicBezTo>
                  <a:cubicBezTo>
                    <a:pt x="18" y="20"/>
                    <a:pt x="11" y="13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16" y="7"/>
                    <a:pt x="24" y="15"/>
                    <a:pt x="30" y="26"/>
                  </a:cubicBezTo>
                  <a:cubicBezTo>
                    <a:pt x="31" y="28"/>
                    <a:pt x="30" y="30"/>
                    <a:pt x="28" y="31"/>
                  </a:cubicBezTo>
                  <a:cubicBezTo>
                    <a:pt x="27" y="32"/>
                    <a:pt x="26" y="32"/>
                    <a:pt x="26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2" name="Google Shape;7592;p207"/>
            <p:cNvSpPr/>
            <p:nvPr/>
          </p:nvSpPr>
          <p:spPr>
            <a:xfrm>
              <a:off x="-8649457" y="1378599"/>
              <a:ext cx="407635" cy="199742"/>
            </a:xfrm>
            <a:custGeom>
              <a:rect b="b" l="l" r="r" t="t"/>
              <a:pathLst>
                <a:path extrusionOk="0" h="79" w="161">
                  <a:moveTo>
                    <a:pt x="125" y="79"/>
                  </a:moveTo>
                  <a:cubicBezTo>
                    <a:pt x="28" y="79"/>
                    <a:pt x="28" y="79"/>
                    <a:pt x="28" y="79"/>
                  </a:cubicBezTo>
                  <a:cubicBezTo>
                    <a:pt x="18" y="79"/>
                    <a:pt x="8" y="74"/>
                    <a:pt x="1" y="66"/>
                  </a:cubicBezTo>
                  <a:cubicBezTo>
                    <a:pt x="0" y="64"/>
                    <a:pt x="0" y="62"/>
                    <a:pt x="2" y="60"/>
                  </a:cubicBezTo>
                  <a:cubicBezTo>
                    <a:pt x="4" y="59"/>
                    <a:pt x="6" y="59"/>
                    <a:pt x="8" y="61"/>
                  </a:cubicBezTo>
                  <a:cubicBezTo>
                    <a:pt x="13" y="67"/>
                    <a:pt x="20" y="70"/>
                    <a:pt x="28" y="70"/>
                  </a:cubicBezTo>
                  <a:cubicBezTo>
                    <a:pt x="125" y="70"/>
                    <a:pt x="125" y="70"/>
                    <a:pt x="125" y="70"/>
                  </a:cubicBezTo>
                  <a:cubicBezTo>
                    <a:pt x="140" y="70"/>
                    <a:pt x="153" y="56"/>
                    <a:pt x="153" y="39"/>
                  </a:cubicBezTo>
                  <a:cubicBezTo>
                    <a:pt x="153" y="31"/>
                    <a:pt x="149" y="22"/>
                    <a:pt x="142" y="16"/>
                  </a:cubicBezTo>
                  <a:cubicBezTo>
                    <a:pt x="136" y="11"/>
                    <a:pt x="129" y="8"/>
                    <a:pt x="121" y="9"/>
                  </a:cubicBezTo>
                  <a:cubicBezTo>
                    <a:pt x="119" y="9"/>
                    <a:pt x="117" y="7"/>
                    <a:pt x="116" y="5"/>
                  </a:cubicBezTo>
                  <a:cubicBezTo>
                    <a:pt x="116" y="3"/>
                    <a:pt x="118" y="1"/>
                    <a:pt x="120" y="1"/>
                  </a:cubicBezTo>
                  <a:cubicBezTo>
                    <a:pt x="130" y="0"/>
                    <a:pt x="140" y="3"/>
                    <a:pt x="148" y="10"/>
                  </a:cubicBezTo>
                  <a:cubicBezTo>
                    <a:pt x="156" y="18"/>
                    <a:pt x="161" y="29"/>
                    <a:pt x="161" y="39"/>
                  </a:cubicBezTo>
                  <a:cubicBezTo>
                    <a:pt x="161" y="61"/>
                    <a:pt x="145" y="79"/>
                    <a:pt x="125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3" name="Google Shape;7593;p207"/>
            <p:cNvSpPr/>
            <p:nvPr/>
          </p:nvSpPr>
          <p:spPr>
            <a:xfrm>
              <a:off x="-8902191" y="1447895"/>
              <a:ext cx="379102" cy="179359"/>
            </a:xfrm>
            <a:custGeom>
              <a:rect b="b" l="l" r="r" t="t"/>
              <a:pathLst>
                <a:path extrusionOk="0" h="71" w="151">
                  <a:moveTo>
                    <a:pt x="120" y="71"/>
                  </a:moveTo>
                  <a:cubicBezTo>
                    <a:pt x="33" y="71"/>
                    <a:pt x="33" y="71"/>
                    <a:pt x="33" y="71"/>
                  </a:cubicBezTo>
                  <a:cubicBezTo>
                    <a:pt x="15" y="71"/>
                    <a:pt x="0" y="55"/>
                    <a:pt x="0" y="36"/>
                  </a:cubicBezTo>
                  <a:cubicBezTo>
                    <a:pt x="0" y="17"/>
                    <a:pt x="13" y="2"/>
                    <a:pt x="30" y="0"/>
                  </a:cubicBezTo>
                  <a:cubicBezTo>
                    <a:pt x="32" y="0"/>
                    <a:pt x="34" y="2"/>
                    <a:pt x="34" y="4"/>
                  </a:cubicBezTo>
                  <a:cubicBezTo>
                    <a:pt x="35" y="6"/>
                    <a:pt x="33" y="8"/>
                    <a:pt x="31" y="8"/>
                  </a:cubicBezTo>
                  <a:cubicBezTo>
                    <a:pt x="18" y="10"/>
                    <a:pt x="8" y="21"/>
                    <a:pt x="8" y="36"/>
                  </a:cubicBezTo>
                  <a:cubicBezTo>
                    <a:pt x="8" y="51"/>
                    <a:pt x="19" y="63"/>
                    <a:pt x="33" y="63"/>
                  </a:cubicBezTo>
                  <a:cubicBezTo>
                    <a:pt x="120" y="63"/>
                    <a:pt x="120" y="63"/>
                    <a:pt x="120" y="63"/>
                  </a:cubicBezTo>
                  <a:cubicBezTo>
                    <a:pt x="129" y="63"/>
                    <a:pt x="138" y="57"/>
                    <a:pt x="142" y="47"/>
                  </a:cubicBezTo>
                  <a:cubicBezTo>
                    <a:pt x="143" y="45"/>
                    <a:pt x="146" y="44"/>
                    <a:pt x="148" y="45"/>
                  </a:cubicBezTo>
                  <a:cubicBezTo>
                    <a:pt x="150" y="46"/>
                    <a:pt x="151" y="48"/>
                    <a:pt x="150" y="50"/>
                  </a:cubicBezTo>
                  <a:cubicBezTo>
                    <a:pt x="144" y="63"/>
                    <a:pt x="133" y="71"/>
                    <a:pt x="120" y="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4" name="Google Shape;7594;p207"/>
            <p:cNvSpPr/>
            <p:nvPr/>
          </p:nvSpPr>
          <p:spPr>
            <a:xfrm>
              <a:off x="-8445639" y="1411210"/>
              <a:ext cx="52994" cy="69299"/>
            </a:xfrm>
            <a:custGeom>
              <a:rect b="b" l="l" r="r" t="t"/>
              <a:pathLst>
                <a:path extrusionOk="0" h="27" w="22">
                  <a:moveTo>
                    <a:pt x="4" y="27"/>
                  </a:moveTo>
                  <a:cubicBezTo>
                    <a:pt x="4" y="27"/>
                    <a:pt x="4" y="27"/>
                    <a:pt x="3" y="27"/>
                  </a:cubicBezTo>
                  <a:cubicBezTo>
                    <a:pt x="1" y="27"/>
                    <a:pt x="0" y="25"/>
                    <a:pt x="0" y="23"/>
                  </a:cubicBezTo>
                  <a:cubicBezTo>
                    <a:pt x="1" y="7"/>
                    <a:pt x="15" y="1"/>
                    <a:pt x="15" y="1"/>
                  </a:cubicBezTo>
                  <a:cubicBezTo>
                    <a:pt x="18" y="0"/>
                    <a:pt x="20" y="1"/>
                    <a:pt x="21" y="3"/>
                  </a:cubicBezTo>
                  <a:cubicBezTo>
                    <a:pt x="22" y="6"/>
                    <a:pt x="21" y="8"/>
                    <a:pt x="19" y="9"/>
                  </a:cubicBezTo>
                  <a:cubicBezTo>
                    <a:pt x="18" y="9"/>
                    <a:pt x="9" y="13"/>
                    <a:pt x="8" y="23"/>
                  </a:cubicBezTo>
                  <a:cubicBezTo>
                    <a:pt x="8" y="25"/>
                    <a:pt x="6" y="27"/>
                    <a:pt x="4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5" name="Google Shape;7595;p207"/>
            <p:cNvSpPr/>
            <p:nvPr/>
          </p:nvSpPr>
          <p:spPr>
            <a:xfrm>
              <a:off x="-8796205" y="1362293"/>
              <a:ext cx="69299" cy="73374"/>
            </a:xfrm>
            <a:custGeom>
              <a:rect b="b" l="l" r="r" t="t"/>
              <a:pathLst>
                <a:path extrusionOk="0" h="28" w="27">
                  <a:moveTo>
                    <a:pt x="4" y="28"/>
                  </a:moveTo>
                  <a:cubicBezTo>
                    <a:pt x="2" y="28"/>
                    <a:pt x="0" y="26"/>
                    <a:pt x="0" y="24"/>
                  </a:cubicBezTo>
                  <a:cubicBezTo>
                    <a:pt x="0" y="7"/>
                    <a:pt x="15" y="1"/>
                    <a:pt x="22" y="0"/>
                  </a:cubicBezTo>
                  <a:cubicBezTo>
                    <a:pt x="25" y="0"/>
                    <a:pt x="27" y="1"/>
                    <a:pt x="27" y="4"/>
                  </a:cubicBezTo>
                  <a:cubicBezTo>
                    <a:pt x="27" y="6"/>
                    <a:pt x="26" y="8"/>
                    <a:pt x="23" y="8"/>
                  </a:cubicBezTo>
                  <a:cubicBezTo>
                    <a:pt x="22" y="8"/>
                    <a:pt x="8" y="10"/>
                    <a:pt x="8" y="24"/>
                  </a:cubicBezTo>
                  <a:cubicBezTo>
                    <a:pt x="8" y="26"/>
                    <a:pt x="7" y="28"/>
                    <a:pt x="4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6" name="Google Shape;7596;p207"/>
            <p:cNvSpPr/>
            <p:nvPr/>
          </p:nvSpPr>
          <p:spPr>
            <a:xfrm>
              <a:off x="-8686143" y="1366368"/>
              <a:ext cx="89680" cy="93757"/>
            </a:xfrm>
            <a:custGeom>
              <a:rect b="b" l="l" r="r" t="t"/>
              <a:pathLst>
                <a:path extrusionOk="0" h="37" w="36">
                  <a:moveTo>
                    <a:pt x="23" y="37"/>
                  </a:moveTo>
                  <a:cubicBezTo>
                    <a:pt x="18" y="37"/>
                    <a:pt x="14" y="35"/>
                    <a:pt x="10" y="32"/>
                  </a:cubicBezTo>
                  <a:cubicBezTo>
                    <a:pt x="0" y="23"/>
                    <a:pt x="4" y="4"/>
                    <a:pt x="4" y="3"/>
                  </a:cubicBezTo>
                  <a:cubicBezTo>
                    <a:pt x="4" y="1"/>
                    <a:pt x="6" y="0"/>
                    <a:pt x="9" y="0"/>
                  </a:cubicBezTo>
                  <a:cubicBezTo>
                    <a:pt x="11" y="0"/>
                    <a:pt x="12" y="3"/>
                    <a:pt x="12" y="5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1" y="9"/>
                    <a:pt x="10" y="21"/>
                    <a:pt x="16" y="26"/>
                  </a:cubicBezTo>
                  <a:cubicBezTo>
                    <a:pt x="19" y="29"/>
                    <a:pt x="24" y="29"/>
                    <a:pt x="31" y="28"/>
                  </a:cubicBezTo>
                  <a:cubicBezTo>
                    <a:pt x="33" y="27"/>
                    <a:pt x="35" y="28"/>
                    <a:pt x="36" y="31"/>
                  </a:cubicBezTo>
                  <a:cubicBezTo>
                    <a:pt x="36" y="33"/>
                    <a:pt x="35" y="35"/>
                    <a:pt x="33" y="36"/>
                  </a:cubicBezTo>
                  <a:cubicBezTo>
                    <a:pt x="29" y="36"/>
                    <a:pt x="26" y="37"/>
                    <a:pt x="23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7" name="Google Shape;7597;p207"/>
            <p:cNvSpPr/>
            <p:nvPr/>
          </p:nvSpPr>
          <p:spPr>
            <a:xfrm>
              <a:off x="-8686143" y="1423437"/>
              <a:ext cx="97832" cy="73374"/>
            </a:xfrm>
            <a:custGeom>
              <a:rect b="b" l="l" r="r" t="t"/>
              <a:pathLst>
                <a:path extrusionOk="0" h="28" w="39">
                  <a:moveTo>
                    <a:pt x="4" y="28"/>
                  </a:moveTo>
                  <a:cubicBezTo>
                    <a:pt x="4" y="28"/>
                    <a:pt x="3" y="28"/>
                    <a:pt x="2" y="27"/>
                  </a:cubicBezTo>
                  <a:cubicBezTo>
                    <a:pt x="0" y="26"/>
                    <a:pt x="0" y="24"/>
                    <a:pt x="1" y="22"/>
                  </a:cubicBezTo>
                  <a:cubicBezTo>
                    <a:pt x="2" y="21"/>
                    <a:pt x="15" y="0"/>
                    <a:pt x="36" y="6"/>
                  </a:cubicBezTo>
                  <a:cubicBezTo>
                    <a:pt x="38" y="6"/>
                    <a:pt x="39" y="8"/>
                    <a:pt x="38" y="11"/>
                  </a:cubicBezTo>
                  <a:cubicBezTo>
                    <a:pt x="38" y="13"/>
                    <a:pt x="36" y="14"/>
                    <a:pt x="33" y="13"/>
                  </a:cubicBezTo>
                  <a:cubicBezTo>
                    <a:pt x="19" y="9"/>
                    <a:pt x="8" y="26"/>
                    <a:pt x="8" y="26"/>
                  </a:cubicBezTo>
                  <a:cubicBezTo>
                    <a:pt x="7" y="27"/>
                    <a:pt x="6" y="28"/>
                    <a:pt x="4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8" name="Google Shape;7598;p207"/>
            <p:cNvSpPr/>
            <p:nvPr/>
          </p:nvSpPr>
          <p:spPr>
            <a:xfrm>
              <a:off x="-8808433" y="1509042"/>
              <a:ext cx="73374" cy="52994"/>
            </a:xfrm>
            <a:custGeom>
              <a:rect b="b" l="l" r="r" t="t"/>
              <a:pathLst>
                <a:path extrusionOk="0" h="20" w="29">
                  <a:moveTo>
                    <a:pt x="18" y="20"/>
                  </a:moveTo>
                  <a:cubicBezTo>
                    <a:pt x="11" y="20"/>
                    <a:pt x="6" y="18"/>
                    <a:pt x="4" y="14"/>
                  </a:cubicBezTo>
                  <a:cubicBezTo>
                    <a:pt x="0" y="10"/>
                    <a:pt x="2" y="4"/>
                    <a:pt x="2" y="3"/>
                  </a:cubicBezTo>
                  <a:cubicBezTo>
                    <a:pt x="3" y="1"/>
                    <a:pt x="5" y="0"/>
                    <a:pt x="7" y="1"/>
                  </a:cubicBezTo>
                  <a:cubicBezTo>
                    <a:pt x="9" y="2"/>
                    <a:pt x="11" y="4"/>
                    <a:pt x="10" y="6"/>
                  </a:cubicBezTo>
                  <a:cubicBezTo>
                    <a:pt x="10" y="6"/>
                    <a:pt x="9" y="8"/>
                    <a:pt x="10" y="9"/>
                  </a:cubicBezTo>
                  <a:cubicBezTo>
                    <a:pt x="11" y="10"/>
                    <a:pt x="14" y="12"/>
                    <a:pt x="24" y="11"/>
                  </a:cubicBezTo>
                  <a:cubicBezTo>
                    <a:pt x="26" y="11"/>
                    <a:pt x="28" y="12"/>
                    <a:pt x="29" y="15"/>
                  </a:cubicBezTo>
                  <a:cubicBezTo>
                    <a:pt x="29" y="17"/>
                    <a:pt x="27" y="19"/>
                    <a:pt x="25" y="19"/>
                  </a:cubicBezTo>
                  <a:cubicBezTo>
                    <a:pt x="23" y="20"/>
                    <a:pt x="20" y="20"/>
                    <a:pt x="18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9" name="Google Shape;7599;p207"/>
            <p:cNvSpPr/>
            <p:nvPr/>
          </p:nvSpPr>
          <p:spPr>
            <a:xfrm>
              <a:off x="-8563852" y="1341910"/>
              <a:ext cx="105985" cy="101910"/>
            </a:xfrm>
            <a:custGeom>
              <a:rect b="b" l="l" r="r" t="t"/>
              <a:pathLst>
                <a:path extrusionOk="0" h="41" w="41">
                  <a:moveTo>
                    <a:pt x="14" y="41"/>
                  </a:moveTo>
                  <a:cubicBezTo>
                    <a:pt x="10" y="41"/>
                    <a:pt x="6" y="39"/>
                    <a:pt x="2" y="36"/>
                  </a:cubicBezTo>
                  <a:cubicBezTo>
                    <a:pt x="0" y="35"/>
                    <a:pt x="0" y="32"/>
                    <a:pt x="1" y="30"/>
                  </a:cubicBezTo>
                  <a:cubicBezTo>
                    <a:pt x="3" y="28"/>
                    <a:pt x="5" y="28"/>
                    <a:pt x="7" y="29"/>
                  </a:cubicBezTo>
                  <a:cubicBezTo>
                    <a:pt x="12" y="33"/>
                    <a:pt x="15" y="32"/>
                    <a:pt x="16" y="32"/>
                  </a:cubicBezTo>
                  <a:cubicBezTo>
                    <a:pt x="25" y="29"/>
                    <a:pt x="31" y="10"/>
                    <a:pt x="33" y="4"/>
                  </a:cubicBezTo>
                  <a:cubicBezTo>
                    <a:pt x="33" y="2"/>
                    <a:pt x="35" y="0"/>
                    <a:pt x="38" y="1"/>
                  </a:cubicBezTo>
                  <a:cubicBezTo>
                    <a:pt x="40" y="2"/>
                    <a:pt x="41" y="4"/>
                    <a:pt x="41" y="6"/>
                  </a:cubicBezTo>
                  <a:cubicBezTo>
                    <a:pt x="40" y="9"/>
                    <a:pt x="33" y="35"/>
                    <a:pt x="19" y="40"/>
                  </a:cubicBezTo>
                  <a:cubicBezTo>
                    <a:pt x="17" y="40"/>
                    <a:pt x="15" y="41"/>
                    <a:pt x="14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0" name="Google Shape;7600;p207"/>
            <p:cNvSpPr/>
            <p:nvPr/>
          </p:nvSpPr>
          <p:spPr>
            <a:xfrm>
              <a:off x="-8694295" y="1019880"/>
              <a:ext cx="216048" cy="342413"/>
            </a:xfrm>
            <a:custGeom>
              <a:rect b="b" l="l" r="r" t="t"/>
              <a:pathLst>
                <a:path extrusionOk="0" h="136" w="87">
                  <a:moveTo>
                    <a:pt x="43" y="136"/>
                  </a:moveTo>
                  <a:cubicBezTo>
                    <a:pt x="33" y="136"/>
                    <a:pt x="25" y="128"/>
                    <a:pt x="24" y="118"/>
                  </a:cubicBezTo>
                  <a:cubicBezTo>
                    <a:pt x="24" y="116"/>
                    <a:pt x="24" y="116"/>
                    <a:pt x="24" y="116"/>
                  </a:cubicBezTo>
                  <a:cubicBezTo>
                    <a:pt x="24" y="99"/>
                    <a:pt x="18" y="82"/>
                    <a:pt x="8" y="67"/>
                  </a:cubicBezTo>
                  <a:cubicBezTo>
                    <a:pt x="3" y="59"/>
                    <a:pt x="0" y="49"/>
                    <a:pt x="1" y="39"/>
                  </a:cubicBezTo>
                  <a:cubicBezTo>
                    <a:pt x="4" y="19"/>
                    <a:pt x="20" y="3"/>
                    <a:pt x="39" y="1"/>
                  </a:cubicBezTo>
                  <a:cubicBezTo>
                    <a:pt x="51" y="0"/>
                    <a:pt x="64" y="4"/>
                    <a:pt x="73" y="12"/>
                  </a:cubicBezTo>
                  <a:cubicBezTo>
                    <a:pt x="82" y="20"/>
                    <a:pt x="87" y="31"/>
                    <a:pt x="87" y="44"/>
                  </a:cubicBezTo>
                  <a:cubicBezTo>
                    <a:pt x="87" y="53"/>
                    <a:pt x="84" y="61"/>
                    <a:pt x="79" y="68"/>
                  </a:cubicBezTo>
                  <a:cubicBezTo>
                    <a:pt x="69" y="83"/>
                    <a:pt x="63" y="100"/>
                    <a:pt x="63" y="118"/>
                  </a:cubicBezTo>
                  <a:cubicBezTo>
                    <a:pt x="62" y="128"/>
                    <a:pt x="54" y="136"/>
                    <a:pt x="43" y="136"/>
                  </a:cubicBezTo>
                  <a:close/>
                  <a:moveTo>
                    <a:pt x="44" y="9"/>
                  </a:moveTo>
                  <a:cubicBezTo>
                    <a:pt x="43" y="9"/>
                    <a:pt x="41" y="9"/>
                    <a:pt x="40" y="9"/>
                  </a:cubicBezTo>
                  <a:cubicBezTo>
                    <a:pt x="24" y="11"/>
                    <a:pt x="11" y="24"/>
                    <a:pt x="10" y="40"/>
                  </a:cubicBezTo>
                  <a:cubicBezTo>
                    <a:pt x="9" y="48"/>
                    <a:pt x="11" y="56"/>
                    <a:pt x="15" y="63"/>
                  </a:cubicBezTo>
                  <a:cubicBezTo>
                    <a:pt x="26" y="79"/>
                    <a:pt x="32" y="97"/>
                    <a:pt x="32" y="116"/>
                  </a:cubicBezTo>
                  <a:cubicBezTo>
                    <a:pt x="32" y="118"/>
                    <a:pt x="32" y="118"/>
                    <a:pt x="32" y="118"/>
                  </a:cubicBezTo>
                  <a:cubicBezTo>
                    <a:pt x="33" y="124"/>
                    <a:pt x="37" y="128"/>
                    <a:pt x="43" y="128"/>
                  </a:cubicBezTo>
                  <a:cubicBezTo>
                    <a:pt x="49" y="128"/>
                    <a:pt x="54" y="124"/>
                    <a:pt x="54" y="118"/>
                  </a:cubicBezTo>
                  <a:cubicBezTo>
                    <a:pt x="55" y="98"/>
                    <a:pt x="61" y="80"/>
                    <a:pt x="73" y="64"/>
                  </a:cubicBezTo>
                  <a:cubicBezTo>
                    <a:pt x="77" y="58"/>
                    <a:pt x="79" y="51"/>
                    <a:pt x="79" y="44"/>
                  </a:cubicBezTo>
                  <a:cubicBezTo>
                    <a:pt x="79" y="34"/>
                    <a:pt x="75" y="24"/>
                    <a:pt x="67" y="18"/>
                  </a:cubicBezTo>
                  <a:cubicBezTo>
                    <a:pt x="61" y="12"/>
                    <a:pt x="53" y="9"/>
                    <a:pt x="44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1" name="Google Shape;7601;p207"/>
            <p:cNvSpPr/>
            <p:nvPr/>
          </p:nvSpPr>
          <p:spPr>
            <a:xfrm>
              <a:off x="-8637227" y="1256308"/>
              <a:ext cx="105985" cy="32611"/>
            </a:xfrm>
            <a:custGeom>
              <a:rect b="b" l="l" r="r" t="t"/>
              <a:pathLst>
                <a:path extrusionOk="0" h="12" w="42">
                  <a:moveTo>
                    <a:pt x="21" y="12"/>
                  </a:moveTo>
                  <a:cubicBezTo>
                    <a:pt x="10" y="12"/>
                    <a:pt x="3" y="8"/>
                    <a:pt x="3" y="8"/>
                  </a:cubicBezTo>
                  <a:cubicBezTo>
                    <a:pt x="1" y="7"/>
                    <a:pt x="0" y="4"/>
                    <a:pt x="1" y="2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7" y="1"/>
                    <a:pt x="20" y="8"/>
                    <a:pt x="35" y="1"/>
                  </a:cubicBezTo>
                  <a:cubicBezTo>
                    <a:pt x="37" y="0"/>
                    <a:pt x="40" y="1"/>
                    <a:pt x="41" y="3"/>
                  </a:cubicBezTo>
                  <a:cubicBezTo>
                    <a:pt x="42" y="5"/>
                    <a:pt x="41" y="7"/>
                    <a:pt x="39" y="8"/>
                  </a:cubicBezTo>
                  <a:cubicBezTo>
                    <a:pt x="32" y="11"/>
                    <a:pt x="26" y="12"/>
                    <a:pt x="21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2" name="Google Shape;7602;p207"/>
            <p:cNvSpPr/>
            <p:nvPr/>
          </p:nvSpPr>
          <p:spPr>
            <a:xfrm>
              <a:off x="-8596463" y="926123"/>
              <a:ext cx="20383" cy="52994"/>
            </a:xfrm>
            <a:custGeom>
              <a:rect b="b" l="l" r="r" t="t"/>
              <a:pathLst>
                <a:path extrusionOk="0" h="22" w="8">
                  <a:moveTo>
                    <a:pt x="4" y="22"/>
                  </a:moveTo>
                  <a:cubicBezTo>
                    <a:pt x="2" y="22"/>
                    <a:pt x="0" y="20"/>
                    <a:pt x="0" y="1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20"/>
                    <a:pt x="6" y="22"/>
                    <a:pt x="4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3" name="Google Shape;7603;p207"/>
            <p:cNvSpPr/>
            <p:nvPr/>
          </p:nvSpPr>
          <p:spPr>
            <a:xfrm>
              <a:off x="-8718754" y="970964"/>
              <a:ext cx="44841" cy="48916"/>
            </a:xfrm>
            <a:custGeom>
              <a:rect b="b" l="l" r="r" t="t"/>
              <a:pathLst>
                <a:path extrusionOk="0" h="19" w="18">
                  <a:moveTo>
                    <a:pt x="13" y="19"/>
                  </a:moveTo>
                  <a:cubicBezTo>
                    <a:pt x="12" y="19"/>
                    <a:pt x="11" y="18"/>
                    <a:pt x="10" y="1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4" y="0"/>
                    <a:pt x="6" y="0"/>
                    <a:pt x="8" y="2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18" y="14"/>
                    <a:pt x="18" y="17"/>
                    <a:pt x="16" y="18"/>
                  </a:cubicBezTo>
                  <a:cubicBezTo>
                    <a:pt x="15" y="19"/>
                    <a:pt x="14" y="19"/>
                    <a:pt x="13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4" name="Google Shape;7604;p207"/>
            <p:cNvSpPr/>
            <p:nvPr/>
          </p:nvSpPr>
          <p:spPr>
            <a:xfrm>
              <a:off x="-8788053" y="1085102"/>
              <a:ext cx="57069" cy="28536"/>
            </a:xfrm>
            <a:custGeom>
              <a:rect b="b" l="l" r="r" t="t"/>
              <a:pathLst>
                <a:path extrusionOk="0" h="11" w="22">
                  <a:moveTo>
                    <a:pt x="18" y="11"/>
                  </a:moveTo>
                  <a:cubicBezTo>
                    <a:pt x="17" y="11"/>
                    <a:pt x="17" y="11"/>
                    <a:pt x="17" y="11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1" y="8"/>
                    <a:pt x="0" y="6"/>
                    <a:pt x="0" y="3"/>
                  </a:cubicBezTo>
                  <a:cubicBezTo>
                    <a:pt x="1" y="1"/>
                    <a:pt x="3" y="0"/>
                    <a:pt x="5" y="0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0" y="3"/>
                    <a:pt x="22" y="5"/>
                    <a:pt x="22" y="7"/>
                  </a:cubicBezTo>
                  <a:cubicBezTo>
                    <a:pt x="21" y="9"/>
                    <a:pt x="19" y="11"/>
                    <a:pt x="18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5" name="Google Shape;7605;p207"/>
            <p:cNvSpPr/>
            <p:nvPr/>
          </p:nvSpPr>
          <p:spPr>
            <a:xfrm>
              <a:off x="-8763595" y="1199240"/>
              <a:ext cx="52994" cy="40763"/>
            </a:xfrm>
            <a:custGeom>
              <a:rect b="b" l="l" r="r" t="t"/>
              <a:pathLst>
                <a:path extrusionOk="0" h="15" w="21">
                  <a:moveTo>
                    <a:pt x="4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1"/>
                    <a:pt x="0" y="9"/>
                    <a:pt x="2" y="7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6" y="0"/>
                    <a:pt x="18" y="0"/>
                    <a:pt x="20" y="2"/>
                  </a:cubicBezTo>
                  <a:cubicBezTo>
                    <a:pt x="21" y="4"/>
                    <a:pt x="20" y="7"/>
                    <a:pt x="18" y="8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6" y="15"/>
                    <a:pt x="5" y="15"/>
                    <a:pt x="4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6" name="Google Shape;7606;p207"/>
            <p:cNvSpPr/>
            <p:nvPr/>
          </p:nvSpPr>
          <p:spPr>
            <a:xfrm>
              <a:off x="-8457867" y="1199240"/>
              <a:ext cx="52994" cy="40763"/>
            </a:xfrm>
            <a:custGeom>
              <a:rect b="b" l="l" r="r" t="t"/>
              <a:pathLst>
                <a:path extrusionOk="0" h="15" w="22">
                  <a:moveTo>
                    <a:pt x="17" y="15"/>
                  </a:moveTo>
                  <a:cubicBezTo>
                    <a:pt x="16" y="15"/>
                    <a:pt x="15" y="15"/>
                    <a:pt x="15" y="15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7"/>
                    <a:pt x="0" y="4"/>
                    <a:pt x="2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1" y="9"/>
                    <a:pt x="22" y="11"/>
                    <a:pt x="20" y="13"/>
                  </a:cubicBezTo>
                  <a:cubicBezTo>
                    <a:pt x="20" y="14"/>
                    <a:pt x="18" y="15"/>
                    <a:pt x="17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7" name="Google Shape;7607;p207"/>
            <p:cNvSpPr/>
            <p:nvPr/>
          </p:nvSpPr>
          <p:spPr>
            <a:xfrm>
              <a:off x="-8437487" y="1085102"/>
              <a:ext cx="52994" cy="28536"/>
            </a:xfrm>
            <a:custGeom>
              <a:rect b="b" l="l" r="r" t="t"/>
              <a:pathLst>
                <a:path extrusionOk="0" h="11" w="22">
                  <a:moveTo>
                    <a:pt x="5" y="11"/>
                  </a:moveTo>
                  <a:cubicBezTo>
                    <a:pt x="3" y="11"/>
                    <a:pt x="1" y="9"/>
                    <a:pt x="1" y="7"/>
                  </a:cubicBezTo>
                  <a:cubicBezTo>
                    <a:pt x="0" y="5"/>
                    <a:pt x="2" y="3"/>
                    <a:pt x="4" y="2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20" y="0"/>
                    <a:pt x="22" y="1"/>
                    <a:pt x="22" y="3"/>
                  </a:cubicBezTo>
                  <a:cubicBezTo>
                    <a:pt x="22" y="6"/>
                    <a:pt x="21" y="8"/>
                    <a:pt x="19" y="8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5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8" name="Google Shape;7608;p207"/>
            <p:cNvSpPr/>
            <p:nvPr/>
          </p:nvSpPr>
          <p:spPr>
            <a:xfrm>
              <a:off x="-8494556" y="970964"/>
              <a:ext cx="44841" cy="48916"/>
            </a:xfrm>
            <a:custGeom>
              <a:rect b="b" l="l" r="r" t="t"/>
              <a:pathLst>
                <a:path extrusionOk="0" h="19" w="18">
                  <a:moveTo>
                    <a:pt x="5" y="19"/>
                  </a:moveTo>
                  <a:cubicBezTo>
                    <a:pt x="4" y="19"/>
                    <a:pt x="3" y="19"/>
                    <a:pt x="2" y="18"/>
                  </a:cubicBezTo>
                  <a:cubicBezTo>
                    <a:pt x="1" y="17"/>
                    <a:pt x="0" y="14"/>
                    <a:pt x="2" y="12"/>
                  </a:cubicBezTo>
                  <a:cubicBezTo>
                    <a:pt x="10" y="2"/>
                    <a:pt x="10" y="2"/>
                    <a:pt x="10" y="2"/>
                  </a:cubicBezTo>
                  <a:cubicBezTo>
                    <a:pt x="12" y="0"/>
                    <a:pt x="15" y="0"/>
                    <a:pt x="16" y="1"/>
                  </a:cubicBezTo>
                  <a:cubicBezTo>
                    <a:pt x="18" y="3"/>
                    <a:pt x="18" y="5"/>
                    <a:pt x="17" y="7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7" y="18"/>
                    <a:pt x="6" y="19"/>
                    <a:pt x="5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09" name="Google Shape;7609;p207"/>
          <p:cNvGrpSpPr/>
          <p:nvPr/>
        </p:nvGrpSpPr>
        <p:grpSpPr>
          <a:xfrm>
            <a:off x="1973968" y="3837428"/>
            <a:ext cx="542156" cy="676674"/>
            <a:chOff x="-7479544" y="5251128"/>
            <a:chExt cx="542156" cy="676674"/>
          </a:xfrm>
        </p:grpSpPr>
        <p:sp>
          <p:nvSpPr>
            <p:cNvPr id="7610" name="Google Shape;7610;p207"/>
            <p:cNvSpPr/>
            <p:nvPr/>
          </p:nvSpPr>
          <p:spPr>
            <a:xfrm>
              <a:off x="-7479544" y="5683221"/>
              <a:ext cx="101910" cy="244581"/>
            </a:xfrm>
            <a:custGeom>
              <a:rect b="b" l="l" r="r" t="t"/>
              <a:pathLst>
                <a:path extrusionOk="0" h="97" w="40">
                  <a:moveTo>
                    <a:pt x="28" y="97"/>
                  </a:moveTo>
                  <a:cubicBezTo>
                    <a:pt x="12" y="97"/>
                    <a:pt x="12" y="97"/>
                    <a:pt x="12" y="97"/>
                  </a:cubicBezTo>
                  <a:cubicBezTo>
                    <a:pt x="6" y="97"/>
                    <a:pt x="0" y="92"/>
                    <a:pt x="0" y="85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5" y="0"/>
                    <a:pt x="40" y="5"/>
                    <a:pt x="40" y="12"/>
                  </a:cubicBezTo>
                  <a:cubicBezTo>
                    <a:pt x="40" y="85"/>
                    <a:pt x="40" y="85"/>
                    <a:pt x="40" y="85"/>
                  </a:cubicBezTo>
                  <a:cubicBezTo>
                    <a:pt x="40" y="92"/>
                    <a:pt x="35" y="97"/>
                    <a:pt x="28" y="97"/>
                  </a:cubicBezTo>
                  <a:close/>
                  <a:moveTo>
                    <a:pt x="12" y="8"/>
                  </a:moveTo>
                  <a:cubicBezTo>
                    <a:pt x="10" y="8"/>
                    <a:pt x="8" y="10"/>
                    <a:pt x="8" y="12"/>
                  </a:cubicBezTo>
                  <a:cubicBezTo>
                    <a:pt x="8" y="85"/>
                    <a:pt x="8" y="85"/>
                    <a:pt x="8" y="85"/>
                  </a:cubicBezTo>
                  <a:cubicBezTo>
                    <a:pt x="8" y="87"/>
                    <a:pt x="10" y="89"/>
                    <a:pt x="12" y="89"/>
                  </a:cubicBezTo>
                  <a:cubicBezTo>
                    <a:pt x="28" y="89"/>
                    <a:pt x="28" y="89"/>
                    <a:pt x="28" y="89"/>
                  </a:cubicBezTo>
                  <a:cubicBezTo>
                    <a:pt x="30" y="89"/>
                    <a:pt x="32" y="87"/>
                    <a:pt x="32" y="85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0"/>
                    <a:pt x="30" y="8"/>
                    <a:pt x="28" y="8"/>
                  </a:cubicBezTo>
                  <a:lnTo>
                    <a:pt x="12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1" name="Google Shape;7611;p207"/>
            <p:cNvSpPr/>
            <p:nvPr/>
          </p:nvSpPr>
          <p:spPr>
            <a:xfrm>
              <a:off x="-7398017" y="5699527"/>
              <a:ext cx="342413" cy="97832"/>
            </a:xfrm>
            <a:custGeom>
              <a:rect b="b" l="l" r="r" t="t"/>
              <a:pathLst>
                <a:path extrusionOk="0" h="39" w="137">
                  <a:moveTo>
                    <a:pt x="56" y="39"/>
                  </a:moveTo>
                  <a:cubicBezTo>
                    <a:pt x="54" y="39"/>
                    <a:pt x="53" y="38"/>
                    <a:pt x="52" y="36"/>
                  </a:cubicBezTo>
                  <a:cubicBezTo>
                    <a:pt x="52" y="34"/>
                    <a:pt x="53" y="32"/>
                    <a:pt x="55" y="31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4"/>
                    <a:pt x="79" y="24"/>
                    <a:pt x="80" y="24"/>
                  </a:cubicBezTo>
                  <a:cubicBezTo>
                    <a:pt x="123" y="30"/>
                    <a:pt x="123" y="30"/>
                    <a:pt x="123" y="30"/>
                  </a:cubicBezTo>
                  <a:cubicBezTo>
                    <a:pt x="125" y="30"/>
                    <a:pt x="127" y="29"/>
                    <a:pt x="127" y="26"/>
                  </a:cubicBezTo>
                  <a:cubicBezTo>
                    <a:pt x="128" y="25"/>
                    <a:pt x="128" y="25"/>
                    <a:pt x="128" y="25"/>
                  </a:cubicBezTo>
                  <a:cubicBezTo>
                    <a:pt x="128" y="22"/>
                    <a:pt x="127" y="20"/>
                    <a:pt x="125" y="20"/>
                  </a:cubicBezTo>
                  <a:cubicBezTo>
                    <a:pt x="77" y="8"/>
                    <a:pt x="77" y="8"/>
                    <a:pt x="77" y="8"/>
                  </a:cubicBezTo>
                  <a:cubicBezTo>
                    <a:pt x="5" y="22"/>
                    <a:pt x="5" y="22"/>
                    <a:pt x="5" y="22"/>
                  </a:cubicBezTo>
                  <a:cubicBezTo>
                    <a:pt x="3" y="22"/>
                    <a:pt x="0" y="21"/>
                    <a:pt x="0" y="18"/>
                  </a:cubicBezTo>
                  <a:cubicBezTo>
                    <a:pt x="0" y="16"/>
                    <a:pt x="1" y="14"/>
                    <a:pt x="3" y="13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7" y="0"/>
                    <a:pt x="77" y="0"/>
                    <a:pt x="78" y="0"/>
                  </a:cubicBezTo>
                  <a:cubicBezTo>
                    <a:pt x="126" y="12"/>
                    <a:pt x="126" y="12"/>
                    <a:pt x="126" y="12"/>
                  </a:cubicBezTo>
                  <a:cubicBezTo>
                    <a:pt x="133" y="13"/>
                    <a:pt x="137" y="20"/>
                    <a:pt x="136" y="27"/>
                  </a:cubicBezTo>
                  <a:cubicBezTo>
                    <a:pt x="135" y="28"/>
                    <a:pt x="135" y="28"/>
                    <a:pt x="135" y="28"/>
                  </a:cubicBezTo>
                  <a:cubicBezTo>
                    <a:pt x="134" y="35"/>
                    <a:pt x="128" y="39"/>
                    <a:pt x="121" y="38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6" y="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2" name="Google Shape;7612;p207"/>
            <p:cNvSpPr/>
            <p:nvPr/>
          </p:nvSpPr>
          <p:spPr>
            <a:xfrm>
              <a:off x="-7398017" y="5776976"/>
              <a:ext cx="460629" cy="105985"/>
            </a:xfrm>
            <a:custGeom>
              <a:rect b="b" l="l" r="r" t="t"/>
              <a:pathLst>
                <a:path extrusionOk="0" h="43" w="183">
                  <a:moveTo>
                    <a:pt x="53" y="43"/>
                  </a:moveTo>
                  <a:cubicBezTo>
                    <a:pt x="37" y="43"/>
                    <a:pt x="20" y="42"/>
                    <a:pt x="4" y="40"/>
                  </a:cubicBezTo>
                  <a:cubicBezTo>
                    <a:pt x="1" y="40"/>
                    <a:pt x="0" y="38"/>
                    <a:pt x="0" y="35"/>
                  </a:cubicBezTo>
                  <a:cubicBezTo>
                    <a:pt x="0" y="33"/>
                    <a:pt x="2" y="31"/>
                    <a:pt x="5" y="32"/>
                  </a:cubicBezTo>
                  <a:cubicBezTo>
                    <a:pt x="57" y="38"/>
                    <a:pt x="110" y="34"/>
                    <a:pt x="162" y="20"/>
                  </a:cubicBezTo>
                  <a:cubicBezTo>
                    <a:pt x="171" y="18"/>
                    <a:pt x="171" y="18"/>
                    <a:pt x="171" y="18"/>
                  </a:cubicBezTo>
                  <a:cubicBezTo>
                    <a:pt x="173" y="17"/>
                    <a:pt x="174" y="15"/>
                    <a:pt x="174" y="14"/>
                  </a:cubicBezTo>
                  <a:cubicBezTo>
                    <a:pt x="174" y="13"/>
                    <a:pt x="174" y="11"/>
                    <a:pt x="171" y="10"/>
                  </a:cubicBezTo>
                  <a:cubicBezTo>
                    <a:pt x="171" y="9"/>
                    <a:pt x="170" y="9"/>
                    <a:pt x="169" y="9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0" y="8"/>
                    <a:pt x="118" y="6"/>
                    <a:pt x="118" y="4"/>
                  </a:cubicBezTo>
                  <a:cubicBezTo>
                    <a:pt x="118" y="1"/>
                    <a:pt x="120" y="0"/>
                    <a:pt x="122" y="0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70" y="1"/>
                    <a:pt x="170" y="1"/>
                    <a:pt x="170" y="1"/>
                  </a:cubicBezTo>
                  <a:cubicBezTo>
                    <a:pt x="172" y="1"/>
                    <a:pt x="174" y="1"/>
                    <a:pt x="175" y="2"/>
                  </a:cubicBezTo>
                  <a:cubicBezTo>
                    <a:pt x="180" y="5"/>
                    <a:pt x="183" y="10"/>
                    <a:pt x="182" y="15"/>
                  </a:cubicBezTo>
                  <a:cubicBezTo>
                    <a:pt x="181" y="20"/>
                    <a:pt x="178" y="24"/>
                    <a:pt x="173" y="26"/>
                  </a:cubicBezTo>
                  <a:cubicBezTo>
                    <a:pt x="164" y="28"/>
                    <a:pt x="164" y="28"/>
                    <a:pt x="164" y="28"/>
                  </a:cubicBezTo>
                  <a:cubicBezTo>
                    <a:pt x="128" y="38"/>
                    <a:pt x="91" y="43"/>
                    <a:pt x="53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3" name="Google Shape;7613;p207"/>
            <p:cNvSpPr/>
            <p:nvPr/>
          </p:nvSpPr>
          <p:spPr>
            <a:xfrm>
              <a:off x="-7308337" y="5328578"/>
              <a:ext cx="191590" cy="297575"/>
            </a:xfrm>
            <a:custGeom>
              <a:rect b="b" l="l" r="r" t="t"/>
              <a:pathLst>
                <a:path extrusionOk="0" h="118" w="75">
                  <a:moveTo>
                    <a:pt x="37" y="118"/>
                  </a:moveTo>
                  <a:cubicBezTo>
                    <a:pt x="28" y="118"/>
                    <a:pt x="21" y="111"/>
                    <a:pt x="20" y="101"/>
                  </a:cubicBezTo>
                  <a:cubicBezTo>
                    <a:pt x="20" y="100"/>
                    <a:pt x="20" y="100"/>
                    <a:pt x="20" y="100"/>
                  </a:cubicBezTo>
                  <a:cubicBezTo>
                    <a:pt x="20" y="85"/>
                    <a:pt x="15" y="71"/>
                    <a:pt x="7" y="59"/>
                  </a:cubicBezTo>
                  <a:cubicBezTo>
                    <a:pt x="2" y="51"/>
                    <a:pt x="0" y="43"/>
                    <a:pt x="1" y="34"/>
                  </a:cubicBezTo>
                  <a:cubicBezTo>
                    <a:pt x="3" y="17"/>
                    <a:pt x="17" y="3"/>
                    <a:pt x="34" y="1"/>
                  </a:cubicBezTo>
                  <a:cubicBezTo>
                    <a:pt x="44" y="0"/>
                    <a:pt x="55" y="3"/>
                    <a:pt x="63" y="10"/>
                  </a:cubicBezTo>
                  <a:cubicBezTo>
                    <a:pt x="71" y="17"/>
                    <a:pt x="75" y="28"/>
                    <a:pt x="75" y="38"/>
                  </a:cubicBezTo>
                  <a:cubicBezTo>
                    <a:pt x="75" y="46"/>
                    <a:pt x="73" y="53"/>
                    <a:pt x="69" y="59"/>
                  </a:cubicBezTo>
                  <a:cubicBezTo>
                    <a:pt x="60" y="72"/>
                    <a:pt x="55" y="86"/>
                    <a:pt x="54" y="101"/>
                  </a:cubicBezTo>
                  <a:cubicBezTo>
                    <a:pt x="54" y="111"/>
                    <a:pt x="47" y="118"/>
                    <a:pt x="37" y="118"/>
                  </a:cubicBezTo>
                  <a:close/>
                  <a:moveTo>
                    <a:pt x="38" y="9"/>
                  </a:moveTo>
                  <a:cubicBezTo>
                    <a:pt x="37" y="9"/>
                    <a:pt x="36" y="9"/>
                    <a:pt x="35" y="9"/>
                  </a:cubicBezTo>
                  <a:cubicBezTo>
                    <a:pt x="21" y="11"/>
                    <a:pt x="11" y="22"/>
                    <a:pt x="9" y="35"/>
                  </a:cubicBezTo>
                  <a:cubicBezTo>
                    <a:pt x="8" y="42"/>
                    <a:pt x="10" y="48"/>
                    <a:pt x="14" y="54"/>
                  </a:cubicBezTo>
                  <a:cubicBezTo>
                    <a:pt x="23" y="68"/>
                    <a:pt x="28" y="83"/>
                    <a:pt x="29" y="99"/>
                  </a:cubicBezTo>
                  <a:cubicBezTo>
                    <a:pt x="29" y="101"/>
                    <a:pt x="29" y="101"/>
                    <a:pt x="29" y="101"/>
                  </a:cubicBezTo>
                  <a:cubicBezTo>
                    <a:pt x="29" y="106"/>
                    <a:pt x="33" y="109"/>
                    <a:pt x="37" y="109"/>
                  </a:cubicBezTo>
                  <a:cubicBezTo>
                    <a:pt x="42" y="109"/>
                    <a:pt x="46" y="106"/>
                    <a:pt x="46" y="101"/>
                  </a:cubicBezTo>
                  <a:cubicBezTo>
                    <a:pt x="47" y="85"/>
                    <a:pt x="52" y="68"/>
                    <a:pt x="62" y="55"/>
                  </a:cubicBezTo>
                  <a:cubicBezTo>
                    <a:pt x="65" y="50"/>
                    <a:pt x="67" y="44"/>
                    <a:pt x="67" y="38"/>
                  </a:cubicBezTo>
                  <a:cubicBezTo>
                    <a:pt x="67" y="30"/>
                    <a:pt x="63" y="22"/>
                    <a:pt x="57" y="17"/>
                  </a:cubicBezTo>
                  <a:cubicBezTo>
                    <a:pt x="52" y="12"/>
                    <a:pt x="45" y="9"/>
                    <a:pt x="38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4" name="Google Shape;7614;p207"/>
            <p:cNvSpPr/>
            <p:nvPr/>
          </p:nvSpPr>
          <p:spPr>
            <a:xfrm>
              <a:off x="-7259421" y="5532395"/>
              <a:ext cx="93757" cy="28536"/>
            </a:xfrm>
            <a:custGeom>
              <a:rect b="b" l="l" r="r" t="t"/>
              <a:pathLst>
                <a:path extrusionOk="0" h="12" w="37">
                  <a:moveTo>
                    <a:pt x="18" y="12"/>
                  </a:moveTo>
                  <a:cubicBezTo>
                    <a:pt x="9" y="12"/>
                    <a:pt x="3" y="8"/>
                    <a:pt x="3" y="8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7" y="1"/>
                    <a:pt x="18" y="7"/>
                    <a:pt x="31" y="1"/>
                  </a:cubicBezTo>
                  <a:cubicBezTo>
                    <a:pt x="33" y="0"/>
                    <a:pt x="35" y="1"/>
                    <a:pt x="36" y="3"/>
                  </a:cubicBezTo>
                  <a:cubicBezTo>
                    <a:pt x="37" y="5"/>
                    <a:pt x="36" y="7"/>
                    <a:pt x="34" y="8"/>
                  </a:cubicBezTo>
                  <a:cubicBezTo>
                    <a:pt x="28" y="11"/>
                    <a:pt x="23" y="12"/>
                    <a:pt x="18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5" name="Google Shape;7615;p207"/>
            <p:cNvSpPr/>
            <p:nvPr/>
          </p:nvSpPr>
          <p:spPr>
            <a:xfrm>
              <a:off x="-7222735" y="5251128"/>
              <a:ext cx="20383" cy="48916"/>
            </a:xfrm>
            <a:custGeom>
              <a:rect b="b" l="l" r="r" t="t"/>
              <a:pathLst>
                <a:path extrusionOk="0" h="20" w="8">
                  <a:moveTo>
                    <a:pt x="4" y="20"/>
                  </a:moveTo>
                  <a:cubicBezTo>
                    <a:pt x="2" y="20"/>
                    <a:pt x="0" y="18"/>
                    <a:pt x="0" y="1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8"/>
                    <a:pt x="6" y="20"/>
                    <a:pt x="4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6" name="Google Shape;7616;p207"/>
            <p:cNvSpPr/>
            <p:nvPr/>
          </p:nvSpPr>
          <p:spPr>
            <a:xfrm>
              <a:off x="-7328720" y="5287814"/>
              <a:ext cx="40763" cy="44841"/>
            </a:xfrm>
            <a:custGeom>
              <a:rect b="b" l="l" r="r" t="t"/>
              <a:pathLst>
                <a:path extrusionOk="0" h="18" w="17">
                  <a:moveTo>
                    <a:pt x="12" y="18"/>
                  </a:moveTo>
                  <a:cubicBezTo>
                    <a:pt x="11" y="18"/>
                    <a:pt x="10" y="17"/>
                    <a:pt x="9" y="16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3"/>
                    <a:pt x="2" y="2"/>
                  </a:cubicBezTo>
                  <a:cubicBezTo>
                    <a:pt x="4" y="0"/>
                    <a:pt x="7" y="0"/>
                    <a:pt x="8" y="2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7" y="13"/>
                    <a:pt x="17" y="15"/>
                    <a:pt x="15" y="17"/>
                  </a:cubicBezTo>
                  <a:cubicBezTo>
                    <a:pt x="14" y="17"/>
                    <a:pt x="13" y="18"/>
                    <a:pt x="12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7" name="Google Shape;7617;p207"/>
            <p:cNvSpPr/>
            <p:nvPr/>
          </p:nvSpPr>
          <p:spPr>
            <a:xfrm>
              <a:off x="-7385789" y="5385647"/>
              <a:ext cx="52994" cy="28536"/>
            </a:xfrm>
            <a:custGeom>
              <a:rect b="b" l="l" r="r" t="t"/>
              <a:pathLst>
                <a:path extrusionOk="0" h="11" w="20">
                  <a:moveTo>
                    <a:pt x="16" y="11"/>
                  </a:moveTo>
                  <a:cubicBezTo>
                    <a:pt x="15" y="11"/>
                    <a:pt x="15" y="11"/>
                    <a:pt x="15" y="11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16" y="3"/>
                    <a:pt x="16" y="3"/>
                    <a:pt x="16" y="3"/>
                  </a:cubicBezTo>
                  <a:cubicBezTo>
                    <a:pt x="19" y="3"/>
                    <a:pt x="20" y="5"/>
                    <a:pt x="20" y="7"/>
                  </a:cubicBezTo>
                  <a:cubicBezTo>
                    <a:pt x="19" y="9"/>
                    <a:pt x="18" y="11"/>
                    <a:pt x="16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8" name="Google Shape;7618;p207"/>
            <p:cNvSpPr/>
            <p:nvPr/>
          </p:nvSpPr>
          <p:spPr>
            <a:xfrm>
              <a:off x="-7365406" y="5479404"/>
              <a:ext cx="48916" cy="40763"/>
            </a:xfrm>
            <a:custGeom>
              <a:rect b="b" l="l" r="r" t="t"/>
              <a:pathLst>
                <a:path extrusionOk="0" h="15" w="20">
                  <a:moveTo>
                    <a:pt x="5" y="15"/>
                  </a:moveTo>
                  <a:cubicBezTo>
                    <a:pt x="4" y="15"/>
                    <a:pt x="2" y="14"/>
                    <a:pt x="2" y="13"/>
                  </a:cubicBezTo>
                  <a:cubicBezTo>
                    <a:pt x="0" y="11"/>
                    <a:pt x="1" y="8"/>
                    <a:pt x="3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5" y="0"/>
                    <a:pt x="18" y="1"/>
                    <a:pt x="19" y="3"/>
                  </a:cubicBezTo>
                  <a:cubicBezTo>
                    <a:pt x="20" y="5"/>
                    <a:pt x="19" y="7"/>
                    <a:pt x="17" y="9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5"/>
                    <a:pt x="6" y="15"/>
                    <a:pt x="5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9" name="Google Shape;7619;p207"/>
            <p:cNvSpPr/>
            <p:nvPr/>
          </p:nvSpPr>
          <p:spPr>
            <a:xfrm>
              <a:off x="-7104520" y="5479404"/>
              <a:ext cx="48916" cy="40763"/>
            </a:xfrm>
            <a:custGeom>
              <a:rect b="b" l="l" r="r" t="t"/>
              <a:pathLst>
                <a:path extrusionOk="0" h="15" w="19">
                  <a:moveTo>
                    <a:pt x="15" y="15"/>
                  </a:moveTo>
                  <a:cubicBezTo>
                    <a:pt x="14" y="15"/>
                    <a:pt x="13" y="15"/>
                    <a:pt x="13" y="14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7"/>
                    <a:pt x="0" y="5"/>
                    <a:pt x="1" y="3"/>
                  </a:cubicBezTo>
                  <a:cubicBezTo>
                    <a:pt x="2" y="1"/>
                    <a:pt x="5" y="0"/>
                    <a:pt x="7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9" y="8"/>
                    <a:pt x="19" y="11"/>
                    <a:pt x="18" y="13"/>
                  </a:cubicBezTo>
                  <a:cubicBezTo>
                    <a:pt x="18" y="14"/>
                    <a:pt x="16" y="15"/>
                    <a:pt x="15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0" name="Google Shape;7620;p207"/>
            <p:cNvSpPr/>
            <p:nvPr/>
          </p:nvSpPr>
          <p:spPr>
            <a:xfrm>
              <a:off x="-7088214" y="5385647"/>
              <a:ext cx="48916" cy="28536"/>
            </a:xfrm>
            <a:custGeom>
              <a:rect b="b" l="l" r="r" t="t"/>
              <a:pathLst>
                <a:path extrusionOk="0" h="11" w="20">
                  <a:moveTo>
                    <a:pt x="4" y="11"/>
                  </a:moveTo>
                  <a:cubicBezTo>
                    <a:pt x="2" y="11"/>
                    <a:pt x="1" y="9"/>
                    <a:pt x="0" y="7"/>
                  </a:cubicBezTo>
                  <a:cubicBezTo>
                    <a:pt x="0" y="5"/>
                    <a:pt x="1" y="3"/>
                    <a:pt x="4" y="3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7" y="0"/>
                    <a:pt x="19" y="2"/>
                    <a:pt x="20" y="4"/>
                  </a:cubicBezTo>
                  <a:cubicBezTo>
                    <a:pt x="20" y="6"/>
                    <a:pt x="19" y="8"/>
                    <a:pt x="16" y="9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1"/>
                    <a:pt x="5" y="11"/>
                    <a:pt x="4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1" name="Google Shape;7621;p207"/>
            <p:cNvSpPr/>
            <p:nvPr/>
          </p:nvSpPr>
          <p:spPr>
            <a:xfrm>
              <a:off x="-7137130" y="5287814"/>
              <a:ext cx="44841" cy="44841"/>
            </a:xfrm>
            <a:custGeom>
              <a:rect b="b" l="l" r="r" t="t"/>
              <a:pathLst>
                <a:path extrusionOk="0" h="18" w="17">
                  <a:moveTo>
                    <a:pt x="5" y="18"/>
                  </a:moveTo>
                  <a:cubicBezTo>
                    <a:pt x="4" y="18"/>
                    <a:pt x="3" y="17"/>
                    <a:pt x="2" y="17"/>
                  </a:cubicBezTo>
                  <a:cubicBezTo>
                    <a:pt x="0" y="15"/>
                    <a:pt x="0" y="13"/>
                    <a:pt x="2" y="1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0"/>
                    <a:pt x="13" y="0"/>
                    <a:pt x="15" y="2"/>
                  </a:cubicBezTo>
                  <a:cubicBezTo>
                    <a:pt x="17" y="3"/>
                    <a:pt x="17" y="6"/>
                    <a:pt x="15" y="7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7" y="17"/>
                    <a:pt x="6" y="18"/>
                    <a:pt x="5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22" name="Google Shape;7622;p207"/>
          <p:cNvGrpSpPr/>
          <p:nvPr/>
        </p:nvGrpSpPr>
        <p:grpSpPr>
          <a:xfrm>
            <a:off x="11074461" y="2472248"/>
            <a:ext cx="521773" cy="741897"/>
            <a:chOff x="-2119146" y="3779566"/>
            <a:chExt cx="521773" cy="741897"/>
          </a:xfrm>
        </p:grpSpPr>
        <p:sp>
          <p:nvSpPr>
            <p:cNvPr id="7623" name="Google Shape;7623;p207"/>
            <p:cNvSpPr/>
            <p:nvPr/>
          </p:nvSpPr>
          <p:spPr>
            <a:xfrm>
              <a:off x="-2119146" y="3779566"/>
              <a:ext cx="521773" cy="521772"/>
            </a:xfrm>
            <a:custGeom>
              <a:rect b="b" l="l" r="r" t="t"/>
              <a:pathLst>
                <a:path extrusionOk="0" h="207" w="207">
                  <a:moveTo>
                    <a:pt x="103" y="207"/>
                  </a:moveTo>
                  <a:cubicBezTo>
                    <a:pt x="93" y="207"/>
                    <a:pt x="84" y="201"/>
                    <a:pt x="80" y="192"/>
                  </a:cubicBezTo>
                  <a:cubicBezTo>
                    <a:pt x="71" y="198"/>
                    <a:pt x="60" y="198"/>
                    <a:pt x="51" y="193"/>
                  </a:cubicBezTo>
                  <a:cubicBezTo>
                    <a:pt x="43" y="188"/>
                    <a:pt x="38" y="178"/>
                    <a:pt x="39" y="168"/>
                  </a:cubicBezTo>
                  <a:cubicBezTo>
                    <a:pt x="38" y="168"/>
                    <a:pt x="38" y="168"/>
                    <a:pt x="38" y="168"/>
                  </a:cubicBezTo>
                  <a:cubicBezTo>
                    <a:pt x="28" y="169"/>
                    <a:pt x="19" y="164"/>
                    <a:pt x="14" y="155"/>
                  </a:cubicBezTo>
                  <a:cubicBezTo>
                    <a:pt x="8" y="147"/>
                    <a:pt x="9" y="136"/>
                    <a:pt x="15" y="127"/>
                  </a:cubicBezTo>
                  <a:cubicBezTo>
                    <a:pt x="6" y="123"/>
                    <a:pt x="0" y="114"/>
                    <a:pt x="0" y="104"/>
                  </a:cubicBezTo>
                  <a:cubicBezTo>
                    <a:pt x="0" y="93"/>
                    <a:pt x="6" y="84"/>
                    <a:pt x="15" y="80"/>
                  </a:cubicBezTo>
                  <a:cubicBezTo>
                    <a:pt x="9" y="72"/>
                    <a:pt x="8" y="61"/>
                    <a:pt x="14" y="52"/>
                  </a:cubicBezTo>
                  <a:cubicBezTo>
                    <a:pt x="19" y="43"/>
                    <a:pt x="28" y="38"/>
                    <a:pt x="38" y="39"/>
                  </a:cubicBezTo>
                  <a:cubicBezTo>
                    <a:pt x="39" y="39"/>
                    <a:pt x="39" y="39"/>
                    <a:pt x="39" y="39"/>
                  </a:cubicBezTo>
                  <a:cubicBezTo>
                    <a:pt x="38" y="29"/>
                    <a:pt x="43" y="19"/>
                    <a:pt x="51" y="14"/>
                  </a:cubicBezTo>
                  <a:cubicBezTo>
                    <a:pt x="60" y="9"/>
                    <a:pt x="71" y="10"/>
                    <a:pt x="79" y="16"/>
                  </a:cubicBezTo>
                  <a:cubicBezTo>
                    <a:pt x="84" y="6"/>
                    <a:pt x="93" y="0"/>
                    <a:pt x="103" y="0"/>
                  </a:cubicBezTo>
                  <a:cubicBezTo>
                    <a:pt x="113" y="0"/>
                    <a:pt x="123" y="6"/>
                    <a:pt x="127" y="16"/>
                  </a:cubicBezTo>
                  <a:cubicBezTo>
                    <a:pt x="135" y="10"/>
                    <a:pt x="146" y="9"/>
                    <a:pt x="155" y="14"/>
                  </a:cubicBezTo>
                  <a:cubicBezTo>
                    <a:pt x="164" y="19"/>
                    <a:pt x="169" y="29"/>
                    <a:pt x="168" y="39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78" y="38"/>
                    <a:pt x="188" y="43"/>
                    <a:pt x="193" y="52"/>
                  </a:cubicBezTo>
                  <a:cubicBezTo>
                    <a:pt x="198" y="61"/>
                    <a:pt x="197" y="72"/>
                    <a:pt x="191" y="80"/>
                  </a:cubicBezTo>
                  <a:cubicBezTo>
                    <a:pt x="201" y="84"/>
                    <a:pt x="207" y="93"/>
                    <a:pt x="207" y="104"/>
                  </a:cubicBezTo>
                  <a:cubicBezTo>
                    <a:pt x="207" y="114"/>
                    <a:pt x="201" y="123"/>
                    <a:pt x="191" y="127"/>
                  </a:cubicBezTo>
                  <a:cubicBezTo>
                    <a:pt x="197" y="136"/>
                    <a:pt x="198" y="147"/>
                    <a:pt x="193" y="155"/>
                  </a:cubicBezTo>
                  <a:cubicBezTo>
                    <a:pt x="188" y="164"/>
                    <a:pt x="178" y="169"/>
                    <a:pt x="168" y="168"/>
                  </a:cubicBezTo>
                  <a:cubicBezTo>
                    <a:pt x="168" y="168"/>
                    <a:pt x="168" y="168"/>
                    <a:pt x="168" y="168"/>
                  </a:cubicBezTo>
                  <a:cubicBezTo>
                    <a:pt x="169" y="178"/>
                    <a:pt x="164" y="188"/>
                    <a:pt x="155" y="193"/>
                  </a:cubicBezTo>
                  <a:cubicBezTo>
                    <a:pt x="146" y="198"/>
                    <a:pt x="135" y="198"/>
                    <a:pt x="127" y="192"/>
                  </a:cubicBezTo>
                  <a:cubicBezTo>
                    <a:pt x="123" y="201"/>
                    <a:pt x="113" y="207"/>
                    <a:pt x="103" y="207"/>
                  </a:cubicBezTo>
                  <a:close/>
                  <a:moveTo>
                    <a:pt x="80" y="183"/>
                  </a:moveTo>
                  <a:cubicBezTo>
                    <a:pt x="80" y="183"/>
                    <a:pt x="81" y="184"/>
                    <a:pt x="82" y="184"/>
                  </a:cubicBezTo>
                  <a:cubicBezTo>
                    <a:pt x="84" y="184"/>
                    <a:pt x="86" y="186"/>
                    <a:pt x="87" y="188"/>
                  </a:cubicBezTo>
                  <a:cubicBezTo>
                    <a:pt x="90" y="195"/>
                    <a:pt x="96" y="199"/>
                    <a:pt x="103" y="199"/>
                  </a:cubicBezTo>
                  <a:cubicBezTo>
                    <a:pt x="110" y="199"/>
                    <a:pt x="116" y="195"/>
                    <a:pt x="119" y="188"/>
                  </a:cubicBezTo>
                  <a:cubicBezTo>
                    <a:pt x="120" y="186"/>
                    <a:pt x="122" y="184"/>
                    <a:pt x="125" y="184"/>
                  </a:cubicBezTo>
                  <a:cubicBezTo>
                    <a:pt x="127" y="183"/>
                    <a:pt x="130" y="184"/>
                    <a:pt x="132" y="185"/>
                  </a:cubicBezTo>
                  <a:cubicBezTo>
                    <a:pt x="137" y="189"/>
                    <a:pt x="145" y="190"/>
                    <a:pt x="151" y="186"/>
                  </a:cubicBezTo>
                  <a:cubicBezTo>
                    <a:pt x="157" y="183"/>
                    <a:pt x="160" y="176"/>
                    <a:pt x="159" y="169"/>
                  </a:cubicBezTo>
                  <a:cubicBezTo>
                    <a:pt x="159" y="167"/>
                    <a:pt x="160" y="164"/>
                    <a:pt x="162" y="162"/>
                  </a:cubicBezTo>
                  <a:cubicBezTo>
                    <a:pt x="164" y="160"/>
                    <a:pt x="166" y="160"/>
                    <a:pt x="169" y="160"/>
                  </a:cubicBezTo>
                  <a:cubicBezTo>
                    <a:pt x="176" y="161"/>
                    <a:pt x="182" y="157"/>
                    <a:pt x="186" y="151"/>
                  </a:cubicBezTo>
                  <a:cubicBezTo>
                    <a:pt x="189" y="145"/>
                    <a:pt x="189" y="138"/>
                    <a:pt x="185" y="132"/>
                  </a:cubicBezTo>
                  <a:cubicBezTo>
                    <a:pt x="183" y="130"/>
                    <a:pt x="183" y="128"/>
                    <a:pt x="183" y="125"/>
                  </a:cubicBezTo>
                  <a:cubicBezTo>
                    <a:pt x="184" y="123"/>
                    <a:pt x="186" y="121"/>
                    <a:pt x="188" y="120"/>
                  </a:cubicBezTo>
                  <a:cubicBezTo>
                    <a:pt x="194" y="117"/>
                    <a:pt x="198" y="111"/>
                    <a:pt x="198" y="104"/>
                  </a:cubicBezTo>
                  <a:cubicBezTo>
                    <a:pt x="198" y="97"/>
                    <a:pt x="194" y="91"/>
                    <a:pt x="188" y="88"/>
                  </a:cubicBezTo>
                  <a:cubicBezTo>
                    <a:pt x="186" y="87"/>
                    <a:pt x="184" y="85"/>
                    <a:pt x="183" y="82"/>
                  </a:cubicBezTo>
                  <a:cubicBezTo>
                    <a:pt x="183" y="80"/>
                    <a:pt x="183" y="77"/>
                    <a:pt x="185" y="75"/>
                  </a:cubicBezTo>
                  <a:cubicBezTo>
                    <a:pt x="189" y="69"/>
                    <a:pt x="189" y="62"/>
                    <a:pt x="186" y="56"/>
                  </a:cubicBezTo>
                  <a:cubicBezTo>
                    <a:pt x="182" y="50"/>
                    <a:pt x="176" y="47"/>
                    <a:pt x="169" y="47"/>
                  </a:cubicBezTo>
                  <a:cubicBezTo>
                    <a:pt x="166" y="48"/>
                    <a:pt x="164" y="47"/>
                    <a:pt x="162" y="45"/>
                  </a:cubicBezTo>
                  <a:cubicBezTo>
                    <a:pt x="160" y="43"/>
                    <a:pt x="159" y="41"/>
                    <a:pt x="159" y="38"/>
                  </a:cubicBezTo>
                  <a:cubicBezTo>
                    <a:pt x="160" y="31"/>
                    <a:pt x="157" y="25"/>
                    <a:pt x="151" y="21"/>
                  </a:cubicBezTo>
                  <a:cubicBezTo>
                    <a:pt x="145" y="18"/>
                    <a:pt x="137" y="18"/>
                    <a:pt x="132" y="22"/>
                  </a:cubicBezTo>
                  <a:cubicBezTo>
                    <a:pt x="130" y="24"/>
                    <a:pt x="127" y="24"/>
                    <a:pt x="125" y="24"/>
                  </a:cubicBezTo>
                  <a:cubicBezTo>
                    <a:pt x="122" y="23"/>
                    <a:pt x="120" y="21"/>
                    <a:pt x="119" y="19"/>
                  </a:cubicBezTo>
                  <a:cubicBezTo>
                    <a:pt x="116" y="13"/>
                    <a:pt x="110" y="8"/>
                    <a:pt x="103" y="8"/>
                  </a:cubicBezTo>
                  <a:cubicBezTo>
                    <a:pt x="96" y="8"/>
                    <a:pt x="90" y="13"/>
                    <a:pt x="87" y="19"/>
                  </a:cubicBezTo>
                  <a:cubicBezTo>
                    <a:pt x="86" y="21"/>
                    <a:pt x="84" y="23"/>
                    <a:pt x="82" y="24"/>
                  </a:cubicBezTo>
                  <a:cubicBezTo>
                    <a:pt x="79" y="24"/>
                    <a:pt x="77" y="24"/>
                    <a:pt x="75" y="22"/>
                  </a:cubicBezTo>
                  <a:cubicBezTo>
                    <a:pt x="69" y="18"/>
                    <a:pt x="62" y="18"/>
                    <a:pt x="56" y="21"/>
                  </a:cubicBezTo>
                  <a:cubicBezTo>
                    <a:pt x="50" y="25"/>
                    <a:pt x="46" y="31"/>
                    <a:pt x="47" y="38"/>
                  </a:cubicBezTo>
                  <a:cubicBezTo>
                    <a:pt x="47" y="41"/>
                    <a:pt x="46" y="43"/>
                    <a:pt x="45" y="45"/>
                  </a:cubicBezTo>
                  <a:cubicBezTo>
                    <a:pt x="43" y="47"/>
                    <a:pt x="40" y="48"/>
                    <a:pt x="38" y="47"/>
                  </a:cubicBezTo>
                  <a:cubicBezTo>
                    <a:pt x="31" y="47"/>
                    <a:pt x="24" y="50"/>
                    <a:pt x="21" y="56"/>
                  </a:cubicBezTo>
                  <a:cubicBezTo>
                    <a:pt x="17" y="62"/>
                    <a:pt x="18" y="69"/>
                    <a:pt x="22" y="75"/>
                  </a:cubicBezTo>
                  <a:cubicBezTo>
                    <a:pt x="23" y="77"/>
                    <a:pt x="24" y="80"/>
                    <a:pt x="23" y="82"/>
                  </a:cubicBezTo>
                  <a:cubicBezTo>
                    <a:pt x="22" y="85"/>
                    <a:pt x="21" y="87"/>
                    <a:pt x="18" y="88"/>
                  </a:cubicBezTo>
                  <a:cubicBezTo>
                    <a:pt x="12" y="91"/>
                    <a:pt x="8" y="97"/>
                    <a:pt x="8" y="104"/>
                  </a:cubicBezTo>
                  <a:cubicBezTo>
                    <a:pt x="8" y="111"/>
                    <a:pt x="12" y="117"/>
                    <a:pt x="18" y="120"/>
                  </a:cubicBezTo>
                  <a:cubicBezTo>
                    <a:pt x="21" y="121"/>
                    <a:pt x="22" y="123"/>
                    <a:pt x="23" y="125"/>
                  </a:cubicBezTo>
                  <a:cubicBezTo>
                    <a:pt x="24" y="128"/>
                    <a:pt x="23" y="130"/>
                    <a:pt x="22" y="132"/>
                  </a:cubicBezTo>
                  <a:cubicBezTo>
                    <a:pt x="18" y="138"/>
                    <a:pt x="17" y="145"/>
                    <a:pt x="21" y="151"/>
                  </a:cubicBezTo>
                  <a:cubicBezTo>
                    <a:pt x="24" y="157"/>
                    <a:pt x="31" y="161"/>
                    <a:pt x="38" y="160"/>
                  </a:cubicBezTo>
                  <a:cubicBezTo>
                    <a:pt x="40" y="160"/>
                    <a:pt x="43" y="160"/>
                    <a:pt x="45" y="162"/>
                  </a:cubicBezTo>
                  <a:cubicBezTo>
                    <a:pt x="46" y="164"/>
                    <a:pt x="47" y="167"/>
                    <a:pt x="47" y="169"/>
                  </a:cubicBezTo>
                  <a:cubicBezTo>
                    <a:pt x="46" y="176"/>
                    <a:pt x="50" y="183"/>
                    <a:pt x="56" y="186"/>
                  </a:cubicBezTo>
                  <a:cubicBezTo>
                    <a:pt x="62" y="190"/>
                    <a:pt x="69" y="189"/>
                    <a:pt x="75" y="185"/>
                  </a:cubicBezTo>
                  <a:cubicBezTo>
                    <a:pt x="76" y="184"/>
                    <a:pt x="78" y="183"/>
                    <a:pt x="80" y="1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4" name="Google Shape;7624;p207"/>
            <p:cNvSpPr/>
            <p:nvPr/>
          </p:nvSpPr>
          <p:spPr>
            <a:xfrm>
              <a:off x="-2041695" y="3857018"/>
              <a:ext cx="366871" cy="366871"/>
            </a:xfrm>
            <a:custGeom>
              <a:rect b="b" l="l" r="r" t="t"/>
              <a:pathLst>
                <a:path extrusionOk="0" h="145" w="145">
                  <a:moveTo>
                    <a:pt x="72" y="145"/>
                  </a:moveTo>
                  <a:cubicBezTo>
                    <a:pt x="32" y="145"/>
                    <a:pt x="0" y="113"/>
                    <a:pt x="0" y="73"/>
                  </a:cubicBezTo>
                  <a:cubicBezTo>
                    <a:pt x="0" y="33"/>
                    <a:pt x="32" y="0"/>
                    <a:pt x="72" y="0"/>
                  </a:cubicBezTo>
                  <a:cubicBezTo>
                    <a:pt x="112" y="0"/>
                    <a:pt x="145" y="33"/>
                    <a:pt x="145" y="73"/>
                  </a:cubicBezTo>
                  <a:cubicBezTo>
                    <a:pt x="145" y="113"/>
                    <a:pt x="112" y="145"/>
                    <a:pt x="72" y="145"/>
                  </a:cubicBezTo>
                  <a:close/>
                  <a:moveTo>
                    <a:pt x="72" y="8"/>
                  </a:moveTo>
                  <a:cubicBezTo>
                    <a:pt x="37" y="8"/>
                    <a:pt x="8" y="37"/>
                    <a:pt x="8" y="73"/>
                  </a:cubicBezTo>
                  <a:cubicBezTo>
                    <a:pt x="8" y="108"/>
                    <a:pt x="37" y="137"/>
                    <a:pt x="72" y="137"/>
                  </a:cubicBezTo>
                  <a:cubicBezTo>
                    <a:pt x="108" y="137"/>
                    <a:pt x="137" y="108"/>
                    <a:pt x="137" y="73"/>
                  </a:cubicBezTo>
                  <a:cubicBezTo>
                    <a:pt x="137" y="37"/>
                    <a:pt x="108" y="8"/>
                    <a:pt x="7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5" name="Google Shape;7625;p207"/>
            <p:cNvSpPr/>
            <p:nvPr/>
          </p:nvSpPr>
          <p:spPr>
            <a:xfrm>
              <a:off x="-2074305" y="4240194"/>
              <a:ext cx="203817" cy="281269"/>
            </a:xfrm>
            <a:custGeom>
              <a:rect b="b" l="l" r="r" t="t"/>
              <a:pathLst>
                <a:path extrusionOk="0" h="112" w="81">
                  <a:moveTo>
                    <a:pt x="51" y="112"/>
                  </a:moveTo>
                  <a:cubicBezTo>
                    <a:pt x="49" y="112"/>
                    <a:pt x="48" y="111"/>
                    <a:pt x="47" y="110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6" y="99"/>
                    <a:pt x="4" y="99"/>
                    <a:pt x="2" y="98"/>
                  </a:cubicBezTo>
                  <a:cubicBezTo>
                    <a:pt x="1" y="97"/>
                    <a:pt x="0" y="95"/>
                    <a:pt x="1" y="94"/>
                  </a:cubicBezTo>
                  <a:cubicBezTo>
                    <a:pt x="27" y="4"/>
                    <a:pt x="27" y="4"/>
                    <a:pt x="27" y="4"/>
                  </a:cubicBezTo>
                  <a:cubicBezTo>
                    <a:pt x="28" y="2"/>
                    <a:pt x="30" y="0"/>
                    <a:pt x="32" y="1"/>
                  </a:cubicBezTo>
                  <a:cubicBezTo>
                    <a:pt x="34" y="2"/>
                    <a:pt x="36" y="4"/>
                    <a:pt x="35" y="6"/>
                  </a:cubicBezTo>
                  <a:cubicBezTo>
                    <a:pt x="12" y="86"/>
                    <a:pt x="12" y="86"/>
                    <a:pt x="12" y="86"/>
                  </a:cubicBezTo>
                  <a:cubicBezTo>
                    <a:pt x="33" y="73"/>
                    <a:pt x="33" y="73"/>
                    <a:pt x="33" y="73"/>
                  </a:cubicBezTo>
                  <a:cubicBezTo>
                    <a:pt x="34" y="72"/>
                    <a:pt x="35" y="72"/>
                    <a:pt x="36" y="72"/>
                  </a:cubicBezTo>
                  <a:cubicBezTo>
                    <a:pt x="37" y="73"/>
                    <a:pt x="38" y="73"/>
                    <a:pt x="39" y="74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6"/>
                    <a:pt x="75" y="15"/>
                    <a:pt x="77" y="16"/>
                  </a:cubicBezTo>
                  <a:cubicBezTo>
                    <a:pt x="80" y="16"/>
                    <a:pt x="81" y="19"/>
                    <a:pt x="80" y="21"/>
                  </a:cubicBezTo>
                  <a:cubicBezTo>
                    <a:pt x="55" y="109"/>
                    <a:pt x="55" y="109"/>
                    <a:pt x="55" y="109"/>
                  </a:cubicBezTo>
                  <a:cubicBezTo>
                    <a:pt x="54" y="111"/>
                    <a:pt x="53" y="112"/>
                    <a:pt x="51" y="112"/>
                  </a:cubicBezTo>
                  <a:cubicBezTo>
                    <a:pt x="51" y="112"/>
                    <a:pt x="51" y="112"/>
                    <a:pt x="51" y="1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6" name="Google Shape;7626;p207"/>
            <p:cNvSpPr/>
            <p:nvPr/>
          </p:nvSpPr>
          <p:spPr>
            <a:xfrm>
              <a:off x="-1846030" y="4240194"/>
              <a:ext cx="203817" cy="281269"/>
            </a:xfrm>
            <a:custGeom>
              <a:rect b="b" l="l" r="r" t="t"/>
              <a:pathLst>
                <a:path extrusionOk="0" h="112" w="81">
                  <a:moveTo>
                    <a:pt x="31" y="112"/>
                  </a:moveTo>
                  <a:cubicBezTo>
                    <a:pt x="31" y="112"/>
                    <a:pt x="31" y="112"/>
                    <a:pt x="30" y="112"/>
                  </a:cubicBezTo>
                  <a:cubicBezTo>
                    <a:pt x="29" y="112"/>
                    <a:pt x="27" y="111"/>
                    <a:pt x="27" y="109"/>
                  </a:cubicBezTo>
                  <a:cubicBezTo>
                    <a:pt x="1" y="21"/>
                    <a:pt x="1" y="21"/>
                    <a:pt x="1" y="21"/>
                  </a:cubicBezTo>
                  <a:cubicBezTo>
                    <a:pt x="0" y="19"/>
                    <a:pt x="2" y="16"/>
                    <a:pt x="4" y="16"/>
                  </a:cubicBezTo>
                  <a:cubicBezTo>
                    <a:pt x="6" y="15"/>
                    <a:pt x="8" y="16"/>
                    <a:pt x="9" y="19"/>
                  </a:cubicBezTo>
                  <a:cubicBezTo>
                    <a:pt x="32" y="97"/>
                    <a:pt x="32" y="97"/>
                    <a:pt x="32" y="97"/>
                  </a:cubicBezTo>
                  <a:cubicBezTo>
                    <a:pt x="43" y="74"/>
                    <a:pt x="43" y="74"/>
                    <a:pt x="43" y="74"/>
                  </a:cubicBezTo>
                  <a:cubicBezTo>
                    <a:pt x="43" y="73"/>
                    <a:pt x="44" y="73"/>
                    <a:pt x="45" y="72"/>
                  </a:cubicBezTo>
                  <a:cubicBezTo>
                    <a:pt x="46" y="72"/>
                    <a:pt x="47" y="72"/>
                    <a:pt x="48" y="73"/>
                  </a:cubicBezTo>
                  <a:cubicBezTo>
                    <a:pt x="69" y="86"/>
                    <a:pt x="69" y="86"/>
                    <a:pt x="69" y="86"/>
                  </a:cubicBezTo>
                  <a:cubicBezTo>
                    <a:pt x="46" y="6"/>
                    <a:pt x="46" y="6"/>
                    <a:pt x="46" y="6"/>
                  </a:cubicBezTo>
                  <a:cubicBezTo>
                    <a:pt x="46" y="4"/>
                    <a:pt x="47" y="2"/>
                    <a:pt x="49" y="1"/>
                  </a:cubicBezTo>
                  <a:cubicBezTo>
                    <a:pt x="51" y="0"/>
                    <a:pt x="54" y="2"/>
                    <a:pt x="54" y="4"/>
                  </a:cubicBezTo>
                  <a:cubicBezTo>
                    <a:pt x="80" y="94"/>
                    <a:pt x="80" y="94"/>
                    <a:pt x="80" y="94"/>
                  </a:cubicBezTo>
                  <a:cubicBezTo>
                    <a:pt x="81" y="95"/>
                    <a:pt x="80" y="97"/>
                    <a:pt x="79" y="98"/>
                  </a:cubicBezTo>
                  <a:cubicBezTo>
                    <a:pt x="78" y="99"/>
                    <a:pt x="76" y="99"/>
                    <a:pt x="74" y="98"/>
                  </a:cubicBezTo>
                  <a:cubicBezTo>
                    <a:pt x="48" y="82"/>
                    <a:pt x="48" y="82"/>
                    <a:pt x="48" y="82"/>
                  </a:cubicBezTo>
                  <a:cubicBezTo>
                    <a:pt x="34" y="110"/>
                    <a:pt x="34" y="110"/>
                    <a:pt x="34" y="110"/>
                  </a:cubicBezTo>
                  <a:cubicBezTo>
                    <a:pt x="34" y="111"/>
                    <a:pt x="32" y="112"/>
                    <a:pt x="31" y="1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27" name="Google Shape;7627;p207"/>
          <p:cNvGrpSpPr/>
          <p:nvPr/>
        </p:nvGrpSpPr>
        <p:grpSpPr>
          <a:xfrm>
            <a:off x="6979653" y="2555236"/>
            <a:ext cx="843805" cy="668521"/>
            <a:chOff x="-6293327" y="3816254"/>
            <a:chExt cx="843805" cy="668521"/>
          </a:xfrm>
        </p:grpSpPr>
        <p:sp>
          <p:nvSpPr>
            <p:cNvPr id="7628" name="Google Shape;7628;p207"/>
            <p:cNvSpPr/>
            <p:nvPr/>
          </p:nvSpPr>
          <p:spPr>
            <a:xfrm>
              <a:off x="-6056899" y="3918162"/>
              <a:ext cx="97832" cy="73374"/>
            </a:xfrm>
            <a:custGeom>
              <a:rect b="b" l="l" r="r" t="t"/>
              <a:pathLst>
                <a:path extrusionOk="0" h="29" w="39">
                  <a:moveTo>
                    <a:pt x="15" y="29"/>
                  </a:moveTo>
                  <a:cubicBezTo>
                    <a:pt x="14" y="29"/>
                    <a:pt x="13" y="29"/>
                    <a:pt x="12" y="28"/>
                  </a:cubicBezTo>
                  <a:cubicBezTo>
                    <a:pt x="2" y="18"/>
                    <a:pt x="2" y="18"/>
                    <a:pt x="2" y="18"/>
                  </a:cubicBezTo>
                  <a:cubicBezTo>
                    <a:pt x="0" y="16"/>
                    <a:pt x="0" y="14"/>
                    <a:pt x="2" y="12"/>
                  </a:cubicBezTo>
                  <a:cubicBezTo>
                    <a:pt x="3" y="10"/>
                    <a:pt x="6" y="10"/>
                    <a:pt x="8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4" y="0"/>
                    <a:pt x="36" y="0"/>
                    <a:pt x="38" y="2"/>
                  </a:cubicBezTo>
                  <a:cubicBezTo>
                    <a:pt x="39" y="3"/>
                    <a:pt x="39" y="6"/>
                    <a:pt x="38" y="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29"/>
                    <a:pt x="15" y="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9" name="Google Shape;7629;p207"/>
            <p:cNvSpPr/>
            <p:nvPr/>
          </p:nvSpPr>
          <p:spPr>
            <a:xfrm>
              <a:off x="-5922378" y="3971155"/>
              <a:ext cx="232353" cy="20383"/>
            </a:xfrm>
            <a:custGeom>
              <a:rect b="b" l="l" r="r" t="t"/>
              <a:pathLst>
                <a:path extrusionOk="0" h="8" w="93">
                  <a:moveTo>
                    <a:pt x="89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2"/>
                    <a:pt x="93" y="4"/>
                  </a:cubicBezTo>
                  <a:cubicBezTo>
                    <a:pt x="93" y="6"/>
                    <a:pt x="91" y="8"/>
                    <a:pt x="8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0" name="Google Shape;7630;p207"/>
            <p:cNvSpPr/>
            <p:nvPr/>
          </p:nvSpPr>
          <p:spPr>
            <a:xfrm>
              <a:off x="-6056899" y="4028224"/>
              <a:ext cx="97832" cy="73374"/>
            </a:xfrm>
            <a:custGeom>
              <a:rect b="b" l="l" r="r" t="t"/>
              <a:pathLst>
                <a:path extrusionOk="0" h="29" w="39">
                  <a:moveTo>
                    <a:pt x="15" y="29"/>
                  </a:moveTo>
                  <a:cubicBezTo>
                    <a:pt x="14" y="29"/>
                    <a:pt x="13" y="28"/>
                    <a:pt x="12" y="28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6"/>
                    <a:pt x="0" y="13"/>
                    <a:pt x="2" y="12"/>
                  </a:cubicBezTo>
                  <a:cubicBezTo>
                    <a:pt x="3" y="10"/>
                    <a:pt x="6" y="10"/>
                    <a:pt x="8" y="12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4" y="0"/>
                    <a:pt x="36" y="0"/>
                    <a:pt x="38" y="2"/>
                  </a:cubicBezTo>
                  <a:cubicBezTo>
                    <a:pt x="39" y="3"/>
                    <a:pt x="39" y="6"/>
                    <a:pt x="38" y="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8"/>
                    <a:pt x="16" y="29"/>
                    <a:pt x="15" y="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1" name="Google Shape;7631;p207"/>
            <p:cNvSpPr/>
            <p:nvPr/>
          </p:nvSpPr>
          <p:spPr>
            <a:xfrm>
              <a:off x="-5922378" y="4081216"/>
              <a:ext cx="232353" cy="20383"/>
            </a:xfrm>
            <a:custGeom>
              <a:rect b="b" l="l" r="r" t="t"/>
              <a:pathLst>
                <a:path extrusionOk="0" h="9" w="93">
                  <a:moveTo>
                    <a:pt x="89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2"/>
                    <a:pt x="93" y="5"/>
                  </a:cubicBezTo>
                  <a:cubicBezTo>
                    <a:pt x="93" y="7"/>
                    <a:pt x="91" y="9"/>
                    <a:pt x="89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2" name="Google Shape;7632;p207"/>
            <p:cNvSpPr/>
            <p:nvPr/>
          </p:nvSpPr>
          <p:spPr>
            <a:xfrm>
              <a:off x="-6056899" y="4142362"/>
              <a:ext cx="97832" cy="69299"/>
            </a:xfrm>
            <a:custGeom>
              <a:rect b="b" l="l" r="r" t="t"/>
              <a:pathLst>
                <a:path extrusionOk="0" h="28" w="39">
                  <a:moveTo>
                    <a:pt x="15" y="28"/>
                  </a:moveTo>
                  <a:cubicBezTo>
                    <a:pt x="14" y="28"/>
                    <a:pt x="13" y="28"/>
                    <a:pt x="12" y="27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0" y="16"/>
                    <a:pt x="0" y="13"/>
                    <a:pt x="2" y="11"/>
                  </a:cubicBezTo>
                  <a:cubicBezTo>
                    <a:pt x="3" y="10"/>
                    <a:pt x="6" y="10"/>
                    <a:pt x="8" y="11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4" y="0"/>
                    <a:pt x="36" y="0"/>
                    <a:pt x="38" y="1"/>
                  </a:cubicBezTo>
                  <a:cubicBezTo>
                    <a:pt x="39" y="3"/>
                    <a:pt x="39" y="5"/>
                    <a:pt x="38" y="7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7" y="28"/>
                    <a:pt x="16" y="28"/>
                    <a:pt x="15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3" name="Google Shape;7633;p207"/>
            <p:cNvSpPr/>
            <p:nvPr/>
          </p:nvSpPr>
          <p:spPr>
            <a:xfrm>
              <a:off x="-5922378" y="4191278"/>
              <a:ext cx="232353" cy="20383"/>
            </a:xfrm>
            <a:custGeom>
              <a:rect b="b" l="l" r="r" t="t"/>
              <a:pathLst>
                <a:path extrusionOk="0" h="8" w="93">
                  <a:moveTo>
                    <a:pt x="89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2"/>
                    <a:pt x="93" y="4"/>
                  </a:cubicBezTo>
                  <a:cubicBezTo>
                    <a:pt x="93" y="7"/>
                    <a:pt x="91" y="8"/>
                    <a:pt x="8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4" name="Google Shape;7634;p207"/>
            <p:cNvSpPr/>
            <p:nvPr/>
          </p:nvSpPr>
          <p:spPr>
            <a:xfrm>
              <a:off x="-6293327" y="3816254"/>
              <a:ext cx="843805" cy="574766"/>
            </a:xfrm>
            <a:custGeom>
              <a:rect b="b" l="l" r="r" t="t"/>
              <a:pathLst>
                <a:path extrusionOk="0" h="227" w="336">
                  <a:moveTo>
                    <a:pt x="306" y="227"/>
                  </a:moveTo>
                  <a:cubicBezTo>
                    <a:pt x="30" y="227"/>
                    <a:pt x="30" y="227"/>
                    <a:pt x="30" y="227"/>
                  </a:cubicBezTo>
                  <a:cubicBezTo>
                    <a:pt x="14" y="227"/>
                    <a:pt x="0" y="213"/>
                    <a:pt x="0" y="19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306" y="0"/>
                    <a:pt x="306" y="0"/>
                    <a:pt x="306" y="0"/>
                  </a:cubicBezTo>
                  <a:cubicBezTo>
                    <a:pt x="323" y="0"/>
                    <a:pt x="336" y="13"/>
                    <a:pt x="336" y="30"/>
                  </a:cubicBezTo>
                  <a:cubicBezTo>
                    <a:pt x="336" y="197"/>
                    <a:pt x="336" y="197"/>
                    <a:pt x="336" y="197"/>
                  </a:cubicBezTo>
                  <a:cubicBezTo>
                    <a:pt x="336" y="213"/>
                    <a:pt x="323" y="227"/>
                    <a:pt x="306" y="227"/>
                  </a:cubicBezTo>
                  <a:close/>
                  <a:moveTo>
                    <a:pt x="30" y="8"/>
                  </a:moveTo>
                  <a:cubicBezTo>
                    <a:pt x="18" y="8"/>
                    <a:pt x="9" y="18"/>
                    <a:pt x="9" y="30"/>
                  </a:cubicBezTo>
                  <a:cubicBezTo>
                    <a:pt x="9" y="197"/>
                    <a:pt x="9" y="197"/>
                    <a:pt x="9" y="197"/>
                  </a:cubicBezTo>
                  <a:cubicBezTo>
                    <a:pt x="9" y="209"/>
                    <a:pt x="18" y="218"/>
                    <a:pt x="30" y="218"/>
                  </a:cubicBezTo>
                  <a:cubicBezTo>
                    <a:pt x="306" y="218"/>
                    <a:pt x="306" y="218"/>
                    <a:pt x="306" y="218"/>
                  </a:cubicBezTo>
                  <a:cubicBezTo>
                    <a:pt x="318" y="218"/>
                    <a:pt x="328" y="209"/>
                    <a:pt x="328" y="197"/>
                  </a:cubicBezTo>
                  <a:cubicBezTo>
                    <a:pt x="328" y="30"/>
                    <a:pt x="328" y="30"/>
                    <a:pt x="328" y="30"/>
                  </a:cubicBezTo>
                  <a:cubicBezTo>
                    <a:pt x="328" y="18"/>
                    <a:pt x="318" y="8"/>
                    <a:pt x="306" y="8"/>
                  </a:cubicBezTo>
                  <a:lnTo>
                    <a:pt x="30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5" name="Google Shape;7635;p207"/>
            <p:cNvSpPr/>
            <p:nvPr/>
          </p:nvSpPr>
          <p:spPr>
            <a:xfrm>
              <a:off x="-6293327" y="4289110"/>
              <a:ext cx="843805" cy="101910"/>
            </a:xfrm>
            <a:custGeom>
              <a:rect b="b" l="l" r="r" t="t"/>
              <a:pathLst>
                <a:path extrusionOk="0" h="40" w="336">
                  <a:moveTo>
                    <a:pt x="306" y="40"/>
                  </a:moveTo>
                  <a:cubicBezTo>
                    <a:pt x="30" y="40"/>
                    <a:pt x="30" y="40"/>
                    <a:pt x="30" y="40"/>
                  </a:cubicBezTo>
                  <a:cubicBezTo>
                    <a:pt x="14" y="40"/>
                    <a:pt x="0" y="26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32" y="0"/>
                    <a:pt x="332" y="0"/>
                    <a:pt x="332" y="0"/>
                  </a:cubicBezTo>
                  <a:cubicBezTo>
                    <a:pt x="334" y="0"/>
                    <a:pt x="336" y="2"/>
                    <a:pt x="336" y="4"/>
                  </a:cubicBezTo>
                  <a:cubicBezTo>
                    <a:pt x="336" y="10"/>
                    <a:pt x="336" y="10"/>
                    <a:pt x="336" y="10"/>
                  </a:cubicBezTo>
                  <a:cubicBezTo>
                    <a:pt x="336" y="26"/>
                    <a:pt x="323" y="40"/>
                    <a:pt x="306" y="40"/>
                  </a:cubicBezTo>
                  <a:close/>
                  <a:moveTo>
                    <a:pt x="9" y="8"/>
                  </a:moveTo>
                  <a:cubicBezTo>
                    <a:pt x="9" y="10"/>
                    <a:pt x="9" y="10"/>
                    <a:pt x="9" y="10"/>
                  </a:cubicBezTo>
                  <a:cubicBezTo>
                    <a:pt x="9" y="22"/>
                    <a:pt x="18" y="31"/>
                    <a:pt x="30" y="31"/>
                  </a:cubicBezTo>
                  <a:cubicBezTo>
                    <a:pt x="306" y="31"/>
                    <a:pt x="306" y="31"/>
                    <a:pt x="306" y="31"/>
                  </a:cubicBezTo>
                  <a:cubicBezTo>
                    <a:pt x="318" y="31"/>
                    <a:pt x="328" y="22"/>
                    <a:pt x="328" y="10"/>
                  </a:cubicBezTo>
                  <a:cubicBezTo>
                    <a:pt x="328" y="8"/>
                    <a:pt x="328" y="8"/>
                    <a:pt x="328" y="8"/>
                  </a:cubicBezTo>
                  <a:lnTo>
                    <a:pt x="9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6" name="Google Shape;7636;p207"/>
            <p:cNvSpPr/>
            <p:nvPr/>
          </p:nvSpPr>
          <p:spPr>
            <a:xfrm>
              <a:off x="-5926456" y="4366560"/>
              <a:ext cx="110063" cy="118215"/>
            </a:xfrm>
            <a:custGeom>
              <a:rect b="b" l="l" r="r" t="t"/>
              <a:pathLst>
                <a:path extrusionOk="0" h="47" w="44">
                  <a:moveTo>
                    <a:pt x="40" y="47"/>
                  </a:moveTo>
                  <a:cubicBezTo>
                    <a:pt x="4" y="47"/>
                    <a:pt x="4" y="47"/>
                    <a:pt x="4" y="47"/>
                  </a:cubicBezTo>
                  <a:cubicBezTo>
                    <a:pt x="2" y="47"/>
                    <a:pt x="0" y="45"/>
                    <a:pt x="0" y="4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2" y="0"/>
                    <a:pt x="44" y="2"/>
                    <a:pt x="44" y="5"/>
                  </a:cubicBezTo>
                  <a:cubicBezTo>
                    <a:pt x="44" y="42"/>
                    <a:pt x="44" y="42"/>
                    <a:pt x="44" y="42"/>
                  </a:cubicBezTo>
                  <a:cubicBezTo>
                    <a:pt x="44" y="45"/>
                    <a:pt x="42" y="47"/>
                    <a:pt x="40" y="47"/>
                  </a:cubicBezTo>
                  <a:close/>
                  <a:moveTo>
                    <a:pt x="9" y="38"/>
                  </a:moveTo>
                  <a:cubicBezTo>
                    <a:pt x="36" y="38"/>
                    <a:pt x="36" y="38"/>
                    <a:pt x="36" y="38"/>
                  </a:cubicBezTo>
                  <a:cubicBezTo>
                    <a:pt x="36" y="9"/>
                    <a:pt x="36" y="9"/>
                    <a:pt x="36" y="9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9" y="3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7" name="Google Shape;7637;p207"/>
            <p:cNvSpPr/>
            <p:nvPr/>
          </p:nvSpPr>
          <p:spPr>
            <a:xfrm>
              <a:off x="-6012058" y="4464392"/>
              <a:ext cx="281269" cy="20383"/>
            </a:xfrm>
            <a:custGeom>
              <a:rect b="b" l="l" r="r" t="t"/>
              <a:pathLst>
                <a:path extrusionOk="0" h="9" w="111">
                  <a:moveTo>
                    <a:pt x="107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9" y="0"/>
                    <a:pt x="111" y="2"/>
                    <a:pt x="111" y="4"/>
                  </a:cubicBezTo>
                  <a:cubicBezTo>
                    <a:pt x="111" y="7"/>
                    <a:pt x="109" y="9"/>
                    <a:pt x="107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38" name="Google Shape;7638;p207"/>
          <p:cNvGrpSpPr/>
          <p:nvPr/>
        </p:nvGrpSpPr>
        <p:grpSpPr>
          <a:xfrm>
            <a:off x="1829258" y="1247488"/>
            <a:ext cx="831575" cy="562536"/>
            <a:chOff x="-7626292" y="995422"/>
            <a:chExt cx="831575" cy="562536"/>
          </a:xfrm>
        </p:grpSpPr>
        <p:sp>
          <p:nvSpPr>
            <p:cNvPr id="7639" name="Google Shape;7639;p207"/>
            <p:cNvSpPr/>
            <p:nvPr/>
          </p:nvSpPr>
          <p:spPr>
            <a:xfrm>
              <a:off x="-7459163" y="1252231"/>
              <a:ext cx="493239" cy="260886"/>
            </a:xfrm>
            <a:custGeom>
              <a:rect b="b" l="l" r="r" t="t"/>
              <a:pathLst>
                <a:path extrusionOk="0" h="103" w="197">
                  <a:moveTo>
                    <a:pt x="189" y="6"/>
                  </a:moveTo>
                  <a:cubicBezTo>
                    <a:pt x="189" y="58"/>
                    <a:pt x="189" y="58"/>
                    <a:pt x="189" y="58"/>
                  </a:cubicBezTo>
                  <a:cubicBezTo>
                    <a:pt x="137" y="103"/>
                    <a:pt x="61" y="103"/>
                    <a:pt x="9" y="58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6" y="4"/>
                    <a:pt x="3" y="2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1"/>
                    <a:pt x="1" y="62"/>
                    <a:pt x="2" y="63"/>
                  </a:cubicBezTo>
                  <a:cubicBezTo>
                    <a:pt x="30" y="88"/>
                    <a:pt x="64" y="100"/>
                    <a:pt x="99" y="100"/>
                  </a:cubicBezTo>
                  <a:cubicBezTo>
                    <a:pt x="134" y="100"/>
                    <a:pt x="168" y="88"/>
                    <a:pt x="196" y="63"/>
                  </a:cubicBezTo>
                  <a:cubicBezTo>
                    <a:pt x="197" y="62"/>
                    <a:pt x="197" y="61"/>
                    <a:pt x="197" y="60"/>
                  </a:cubicBezTo>
                  <a:cubicBezTo>
                    <a:pt x="197" y="3"/>
                    <a:pt x="197" y="3"/>
                    <a:pt x="197" y="3"/>
                  </a:cubicBezTo>
                  <a:cubicBezTo>
                    <a:pt x="195" y="4"/>
                    <a:pt x="192" y="5"/>
                    <a:pt x="189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0" name="Google Shape;7640;p207"/>
            <p:cNvSpPr/>
            <p:nvPr/>
          </p:nvSpPr>
          <p:spPr>
            <a:xfrm>
              <a:off x="-6974076" y="1403057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1" name="Google Shape;7641;p207"/>
            <p:cNvSpPr/>
            <p:nvPr/>
          </p:nvSpPr>
          <p:spPr>
            <a:xfrm>
              <a:off x="-7626292" y="995422"/>
              <a:ext cx="831575" cy="383177"/>
            </a:xfrm>
            <a:custGeom>
              <a:rect b="b" l="l" r="r" t="t"/>
              <a:pathLst>
                <a:path extrusionOk="0" h="153" w="330">
                  <a:moveTo>
                    <a:pt x="165" y="153"/>
                  </a:moveTo>
                  <a:cubicBezTo>
                    <a:pt x="164" y="153"/>
                    <a:pt x="164" y="152"/>
                    <a:pt x="163" y="152"/>
                  </a:cubicBezTo>
                  <a:cubicBezTo>
                    <a:pt x="3" y="80"/>
                    <a:pt x="3" y="80"/>
                    <a:pt x="3" y="80"/>
                  </a:cubicBezTo>
                  <a:cubicBezTo>
                    <a:pt x="1" y="79"/>
                    <a:pt x="0" y="78"/>
                    <a:pt x="0" y="76"/>
                  </a:cubicBezTo>
                  <a:cubicBezTo>
                    <a:pt x="0" y="75"/>
                    <a:pt x="1" y="73"/>
                    <a:pt x="3" y="73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4" y="0"/>
                    <a:pt x="166" y="0"/>
                    <a:pt x="167" y="0"/>
                  </a:cubicBezTo>
                  <a:cubicBezTo>
                    <a:pt x="327" y="73"/>
                    <a:pt x="327" y="73"/>
                    <a:pt x="327" y="73"/>
                  </a:cubicBezTo>
                  <a:cubicBezTo>
                    <a:pt x="329" y="73"/>
                    <a:pt x="330" y="75"/>
                    <a:pt x="330" y="76"/>
                  </a:cubicBezTo>
                  <a:cubicBezTo>
                    <a:pt x="330" y="78"/>
                    <a:pt x="329" y="79"/>
                    <a:pt x="327" y="80"/>
                  </a:cubicBezTo>
                  <a:cubicBezTo>
                    <a:pt x="167" y="152"/>
                    <a:pt x="167" y="152"/>
                    <a:pt x="167" y="152"/>
                  </a:cubicBezTo>
                  <a:cubicBezTo>
                    <a:pt x="166" y="152"/>
                    <a:pt x="166" y="153"/>
                    <a:pt x="165" y="153"/>
                  </a:cubicBezTo>
                  <a:close/>
                  <a:moveTo>
                    <a:pt x="14" y="76"/>
                  </a:moveTo>
                  <a:cubicBezTo>
                    <a:pt x="165" y="144"/>
                    <a:pt x="165" y="144"/>
                    <a:pt x="165" y="144"/>
                  </a:cubicBezTo>
                  <a:cubicBezTo>
                    <a:pt x="316" y="76"/>
                    <a:pt x="316" y="76"/>
                    <a:pt x="316" y="76"/>
                  </a:cubicBezTo>
                  <a:cubicBezTo>
                    <a:pt x="165" y="9"/>
                    <a:pt x="165" y="9"/>
                    <a:pt x="165" y="9"/>
                  </a:cubicBezTo>
                  <a:lnTo>
                    <a:pt x="14" y="7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2" name="Google Shape;7642;p207"/>
            <p:cNvSpPr/>
            <p:nvPr/>
          </p:nvSpPr>
          <p:spPr>
            <a:xfrm>
              <a:off x="-7589606" y="1191087"/>
              <a:ext cx="20383" cy="199742"/>
            </a:xfrm>
            <a:custGeom>
              <a:rect b="b" l="l" r="r" t="t"/>
              <a:pathLst>
                <a:path extrusionOk="0" h="78" w="9">
                  <a:moveTo>
                    <a:pt x="5" y="78"/>
                  </a:moveTo>
                  <a:cubicBezTo>
                    <a:pt x="2" y="78"/>
                    <a:pt x="0" y="76"/>
                    <a:pt x="0" y="7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" y="0"/>
                    <a:pt x="9" y="2"/>
                    <a:pt x="9" y="4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76"/>
                    <a:pt x="7" y="78"/>
                    <a:pt x="5" y="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3" name="Google Shape;7643;p207"/>
            <p:cNvSpPr/>
            <p:nvPr/>
          </p:nvSpPr>
          <p:spPr>
            <a:xfrm>
              <a:off x="-7622217" y="1370446"/>
              <a:ext cx="89680" cy="89680"/>
            </a:xfrm>
            <a:custGeom>
              <a:rect b="b" l="l" r="r" t="t"/>
              <a:pathLst>
                <a:path extrusionOk="0" h="36" w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7" y="0"/>
                    <a:pt x="36" y="8"/>
                    <a:pt x="36" y="18"/>
                  </a:cubicBezTo>
                  <a:cubicBezTo>
                    <a:pt x="36" y="28"/>
                    <a:pt x="27" y="36"/>
                    <a:pt x="18" y="36"/>
                  </a:cubicBezTo>
                  <a:close/>
                  <a:moveTo>
                    <a:pt x="18" y="8"/>
                  </a:moveTo>
                  <a:cubicBezTo>
                    <a:pt x="12" y="8"/>
                    <a:pt x="8" y="12"/>
                    <a:pt x="8" y="18"/>
                  </a:cubicBezTo>
                  <a:cubicBezTo>
                    <a:pt x="8" y="23"/>
                    <a:pt x="12" y="28"/>
                    <a:pt x="18" y="28"/>
                  </a:cubicBezTo>
                  <a:cubicBezTo>
                    <a:pt x="23" y="28"/>
                    <a:pt x="27" y="23"/>
                    <a:pt x="27" y="18"/>
                  </a:cubicBezTo>
                  <a:cubicBezTo>
                    <a:pt x="27" y="12"/>
                    <a:pt x="23" y="8"/>
                    <a:pt x="18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4" name="Google Shape;7644;p207"/>
            <p:cNvSpPr/>
            <p:nvPr/>
          </p:nvSpPr>
          <p:spPr>
            <a:xfrm>
              <a:off x="-7626292" y="1435668"/>
              <a:ext cx="93757" cy="122290"/>
            </a:xfrm>
            <a:custGeom>
              <a:rect b="b" l="l" r="r" t="t"/>
              <a:pathLst>
                <a:path extrusionOk="0" h="48" w="37">
                  <a:moveTo>
                    <a:pt x="32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3" y="48"/>
                    <a:pt x="2" y="48"/>
                    <a:pt x="2" y="47"/>
                  </a:cubicBezTo>
                  <a:cubicBezTo>
                    <a:pt x="1" y="46"/>
                    <a:pt x="0" y="45"/>
                    <a:pt x="1" y="4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9" y="2"/>
                    <a:pt x="11" y="0"/>
                    <a:pt x="13" y="1"/>
                  </a:cubicBezTo>
                  <a:cubicBezTo>
                    <a:pt x="15" y="1"/>
                    <a:pt x="17" y="3"/>
                    <a:pt x="16" y="5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0" y="3"/>
                    <a:pt x="22" y="1"/>
                    <a:pt x="24" y="1"/>
                  </a:cubicBezTo>
                  <a:cubicBezTo>
                    <a:pt x="26" y="0"/>
                    <a:pt x="28" y="2"/>
                    <a:pt x="29" y="4"/>
                  </a:cubicBezTo>
                  <a:cubicBezTo>
                    <a:pt x="36" y="43"/>
                    <a:pt x="36" y="43"/>
                    <a:pt x="36" y="43"/>
                  </a:cubicBezTo>
                  <a:cubicBezTo>
                    <a:pt x="37" y="45"/>
                    <a:pt x="36" y="46"/>
                    <a:pt x="36" y="47"/>
                  </a:cubicBezTo>
                  <a:cubicBezTo>
                    <a:pt x="35" y="48"/>
                    <a:pt x="34" y="48"/>
                    <a:pt x="32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45" name="Google Shape;7645;p207"/>
          <p:cNvGrpSpPr/>
          <p:nvPr/>
        </p:nvGrpSpPr>
        <p:grpSpPr>
          <a:xfrm>
            <a:off x="4379440" y="1267869"/>
            <a:ext cx="851958" cy="521772"/>
            <a:chOff x="-4960360" y="1015803"/>
            <a:chExt cx="851958" cy="521772"/>
          </a:xfrm>
        </p:grpSpPr>
        <p:sp>
          <p:nvSpPr>
            <p:cNvPr id="7646" name="Google Shape;7646;p207"/>
            <p:cNvSpPr/>
            <p:nvPr/>
          </p:nvSpPr>
          <p:spPr>
            <a:xfrm>
              <a:off x="-4878833" y="1015803"/>
              <a:ext cx="692979" cy="448398"/>
            </a:xfrm>
            <a:custGeom>
              <a:rect b="b" l="l" r="r" t="t"/>
              <a:pathLst>
                <a:path extrusionOk="0" h="178" w="275">
                  <a:moveTo>
                    <a:pt x="270" y="178"/>
                  </a:moveTo>
                  <a:cubicBezTo>
                    <a:pt x="268" y="178"/>
                    <a:pt x="266" y="176"/>
                    <a:pt x="266" y="174"/>
                  </a:cubicBezTo>
                  <a:cubicBezTo>
                    <a:pt x="266" y="24"/>
                    <a:pt x="266" y="24"/>
                    <a:pt x="266" y="24"/>
                  </a:cubicBezTo>
                  <a:cubicBezTo>
                    <a:pt x="266" y="15"/>
                    <a:pt x="260" y="9"/>
                    <a:pt x="251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15" y="9"/>
                    <a:pt x="8" y="15"/>
                    <a:pt x="8" y="24"/>
                  </a:cubicBezTo>
                  <a:cubicBezTo>
                    <a:pt x="8" y="174"/>
                    <a:pt x="8" y="174"/>
                    <a:pt x="8" y="174"/>
                  </a:cubicBezTo>
                  <a:cubicBezTo>
                    <a:pt x="8" y="176"/>
                    <a:pt x="6" y="178"/>
                    <a:pt x="4" y="178"/>
                  </a:cubicBezTo>
                  <a:cubicBezTo>
                    <a:pt x="2" y="178"/>
                    <a:pt x="0" y="176"/>
                    <a:pt x="0" y="174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11"/>
                    <a:pt x="11" y="0"/>
                    <a:pt x="23" y="0"/>
                  </a:cubicBezTo>
                  <a:cubicBezTo>
                    <a:pt x="251" y="0"/>
                    <a:pt x="251" y="0"/>
                    <a:pt x="251" y="0"/>
                  </a:cubicBezTo>
                  <a:cubicBezTo>
                    <a:pt x="264" y="0"/>
                    <a:pt x="275" y="11"/>
                    <a:pt x="275" y="24"/>
                  </a:cubicBezTo>
                  <a:cubicBezTo>
                    <a:pt x="275" y="174"/>
                    <a:pt x="275" y="174"/>
                    <a:pt x="275" y="174"/>
                  </a:cubicBezTo>
                  <a:cubicBezTo>
                    <a:pt x="275" y="176"/>
                    <a:pt x="273" y="178"/>
                    <a:pt x="270" y="1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7" name="Google Shape;7647;p207"/>
            <p:cNvSpPr/>
            <p:nvPr/>
          </p:nvSpPr>
          <p:spPr>
            <a:xfrm>
              <a:off x="-4960360" y="1447895"/>
              <a:ext cx="851958" cy="89680"/>
            </a:xfrm>
            <a:custGeom>
              <a:rect b="b" l="l" r="r" t="t"/>
              <a:pathLst>
                <a:path extrusionOk="0" h="36" w="338">
                  <a:moveTo>
                    <a:pt x="306" y="36"/>
                  </a:moveTo>
                  <a:cubicBezTo>
                    <a:pt x="32" y="36"/>
                    <a:pt x="32" y="36"/>
                    <a:pt x="32" y="36"/>
                  </a:cubicBezTo>
                  <a:cubicBezTo>
                    <a:pt x="15" y="36"/>
                    <a:pt x="0" y="22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8" y="0"/>
                    <a:pt x="131" y="2"/>
                    <a:pt x="133" y="6"/>
                  </a:cubicBezTo>
                  <a:cubicBezTo>
                    <a:pt x="133" y="6"/>
                    <a:pt x="134" y="7"/>
                    <a:pt x="135" y="7"/>
                  </a:cubicBezTo>
                  <a:cubicBezTo>
                    <a:pt x="204" y="7"/>
                    <a:pt x="204" y="7"/>
                    <a:pt x="204" y="7"/>
                  </a:cubicBezTo>
                  <a:cubicBezTo>
                    <a:pt x="204" y="7"/>
                    <a:pt x="205" y="6"/>
                    <a:pt x="205" y="6"/>
                  </a:cubicBezTo>
                  <a:cubicBezTo>
                    <a:pt x="205" y="6"/>
                    <a:pt x="205" y="6"/>
                    <a:pt x="205" y="6"/>
                  </a:cubicBezTo>
                  <a:cubicBezTo>
                    <a:pt x="207" y="2"/>
                    <a:pt x="211" y="0"/>
                    <a:pt x="214" y="0"/>
                  </a:cubicBezTo>
                  <a:cubicBezTo>
                    <a:pt x="334" y="0"/>
                    <a:pt x="334" y="0"/>
                    <a:pt x="334" y="0"/>
                  </a:cubicBezTo>
                  <a:cubicBezTo>
                    <a:pt x="336" y="0"/>
                    <a:pt x="338" y="2"/>
                    <a:pt x="338" y="4"/>
                  </a:cubicBezTo>
                  <a:cubicBezTo>
                    <a:pt x="338" y="22"/>
                    <a:pt x="324" y="36"/>
                    <a:pt x="306" y="36"/>
                  </a:cubicBezTo>
                  <a:close/>
                  <a:moveTo>
                    <a:pt x="9" y="8"/>
                  </a:moveTo>
                  <a:cubicBezTo>
                    <a:pt x="11" y="19"/>
                    <a:pt x="21" y="28"/>
                    <a:pt x="32" y="28"/>
                  </a:cubicBezTo>
                  <a:cubicBezTo>
                    <a:pt x="306" y="28"/>
                    <a:pt x="306" y="28"/>
                    <a:pt x="306" y="28"/>
                  </a:cubicBezTo>
                  <a:cubicBezTo>
                    <a:pt x="318" y="28"/>
                    <a:pt x="328" y="19"/>
                    <a:pt x="330" y="8"/>
                  </a:cubicBezTo>
                  <a:cubicBezTo>
                    <a:pt x="214" y="8"/>
                    <a:pt x="214" y="8"/>
                    <a:pt x="214" y="8"/>
                  </a:cubicBezTo>
                  <a:cubicBezTo>
                    <a:pt x="214" y="8"/>
                    <a:pt x="213" y="9"/>
                    <a:pt x="213" y="9"/>
                  </a:cubicBezTo>
                  <a:cubicBezTo>
                    <a:pt x="213" y="9"/>
                    <a:pt x="213" y="9"/>
                    <a:pt x="213" y="9"/>
                  </a:cubicBezTo>
                  <a:cubicBezTo>
                    <a:pt x="211" y="13"/>
                    <a:pt x="208" y="15"/>
                    <a:pt x="204" y="15"/>
                  </a:cubicBezTo>
                  <a:cubicBezTo>
                    <a:pt x="135" y="15"/>
                    <a:pt x="135" y="15"/>
                    <a:pt x="135" y="15"/>
                  </a:cubicBezTo>
                  <a:cubicBezTo>
                    <a:pt x="131" y="15"/>
                    <a:pt x="127" y="13"/>
                    <a:pt x="126" y="9"/>
                  </a:cubicBezTo>
                  <a:cubicBezTo>
                    <a:pt x="125" y="9"/>
                    <a:pt x="125" y="8"/>
                    <a:pt x="124" y="8"/>
                  </a:cubicBezTo>
                  <a:lnTo>
                    <a:pt x="9" y="8"/>
                  </a:lnTo>
                  <a:close/>
                  <a:moveTo>
                    <a:pt x="209" y="8"/>
                  </a:moveTo>
                  <a:cubicBezTo>
                    <a:pt x="209" y="8"/>
                    <a:pt x="209" y="8"/>
                    <a:pt x="20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8" name="Google Shape;7648;p207"/>
            <p:cNvSpPr/>
            <p:nvPr/>
          </p:nvSpPr>
          <p:spPr>
            <a:xfrm>
              <a:off x="-4683168" y="1231850"/>
              <a:ext cx="301650" cy="150826"/>
            </a:xfrm>
            <a:custGeom>
              <a:rect b="b" l="l" r="r" t="t"/>
              <a:pathLst>
                <a:path extrusionOk="0" h="60" w="119">
                  <a:moveTo>
                    <a:pt x="110" y="6"/>
                  </a:moveTo>
                  <a:cubicBezTo>
                    <a:pt x="110" y="33"/>
                    <a:pt x="110" y="33"/>
                    <a:pt x="110" y="33"/>
                  </a:cubicBezTo>
                  <a:cubicBezTo>
                    <a:pt x="81" y="58"/>
                    <a:pt x="38" y="58"/>
                    <a:pt x="8" y="33"/>
                  </a:cubicBezTo>
                  <a:cubicBezTo>
                    <a:pt x="8" y="4"/>
                    <a:pt x="8" y="4"/>
                    <a:pt x="8" y="4"/>
                  </a:cubicBezTo>
                  <a:cubicBezTo>
                    <a:pt x="5" y="3"/>
                    <a:pt x="3" y="1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6"/>
                    <a:pt x="0" y="37"/>
                    <a:pt x="1" y="38"/>
                  </a:cubicBezTo>
                  <a:cubicBezTo>
                    <a:pt x="18" y="52"/>
                    <a:pt x="39" y="60"/>
                    <a:pt x="59" y="60"/>
                  </a:cubicBezTo>
                  <a:cubicBezTo>
                    <a:pt x="80" y="60"/>
                    <a:pt x="101" y="52"/>
                    <a:pt x="117" y="38"/>
                  </a:cubicBezTo>
                  <a:cubicBezTo>
                    <a:pt x="118" y="37"/>
                    <a:pt x="119" y="36"/>
                    <a:pt x="119" y="35"/>
                  </a:cubicBezTo>
                  <a:cubicBezTo>
                    <a:pt x="119" y="1"/>
                    <a:pt x="119" y="1"/>
                    <a:pt x="119" y="1"/>
                  </a:cubicBezTo>
                  <a:cubicBezTo>
                    <a:pt x="116" y="3"/>
                    <a:pt x="113" y="4"/>
                    <a:pt x="110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9" name="Google Shape;7649;p207"/>
            <p:cNvSpPr/>
            <p:nvPr/>
          </p:nvSpPr>
          <p:spPr>
            <a:xfrm>
              <a:off x="-4781001" y="1072871"/>
              <a:ext cx="493239" cy="232353"/>
            </a:xfrm>
            <a:custGeom>
              <a:rect b="b" l="l" r="r" t="t"/>
              <a:pathLst>
                <a:path extrusionOk="0" h="93" w="196">
                  <a:moveTo>
                    <a:pt x="98" y="93"/>
                  </a:moveTo>
                  <a:cubicBezTo>
                    <a:pt x="98" y="93"/>
                    <a:pt x="97" y="93"/>
                    <a:pt x="97" y="93"/>
                  </a:cubicBezTo>
                  <a:cubicBezTo>
                    <a:pt x="3" y="51"/>
                    <a:pt x="3" y="51"/>
                    <a:pt x="3" y="51"/>
                  </a:cubicBezTo>
                  <a:cubicBezTo>
                    <a:pt x="1" y="50"/>
                    <a:pt x="0" y="49"/>
                    <a:pt x="0" y="47"/>
                  </a:cubicBezTo>
                  <a:cubicBezTo>
                    <a:pt x="0" y="45"/>
                    <a:pt x="1" y="44"/>
                    <a:pt x="3" y="43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8" y="0"/>
                    <a:pt x="99" y="0"/>
                    <a:pt x="100" y="1"/>
                  </a:cubicBezTo>
                  <a:cubicBezTo>
                    <a:pt x="194" y="43"/>
                    <a:pt x="194" y="43"/>
                    <a:pt x="194" y="43"/>
                  </a:cubicBezTo>
                  <a:cubicBezTo>
                    <a:pt x="196" y="44"/>
                    <a:pt x="196" y="45"/>
                    <a:pt x="196" y="47"/>
                  </a:cubicBezTo>
                  <a:cubicBezTo>
                    <a:pt x="196" y="49"/>
                    <a:pt x="196" y="50"/>
                    <a:pt x="194" y="51"/>
                  </a:cubicBezTo>
                  <a:cubicBezTo>
                    <a:pt x="100" y="93"/>
                    <a:pt x="100" y="93"/>
                    <a:pt x="100" y="93"/>
                  </a:cubicBezTo>
                  <a:cubicBezTo>
                    <a:pt x="99" y="93"/>
                    <a:pt x="99" y="93"/>
                    <a:pt x="98" y="93"/>
                  </a:cubicBezTo>
                  <a:close/>
                  <a:moveTo>
                    <a:pt x="14" y="47"/>
                  </a:moveTo>
                  <a:cubicBezTo>
                    <a:pt x="98" y="85"/>
                    <a:pt x="98" y="85"/>
                    <a:pt x="98" y="85"/>
                  </a:cubicBezTo>
                  <a:cubicBezTo>
                    <a:pt x="182" y="47"/>
                    <a:pt x="182" y="47"/>
                    <a:pt x="182" y="47"/>
                  </a:cubicBezTo>
                  <a:cubicBezTo>
                    <a:pt x="98" y="9"/>
                    <a:pt x="98" y="9"/>
                    <a:pt x="98" y="9"/>
                  </a:cubicBezTo>
                  <a:lnTo>
                    <a:pt x="14" y="4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0" name="Google Shape;7650;p207"/>
            <p:cNvSpPr/>
            <p:nvPr/>
          </p:nvSpPr>
          <p:spPr>
            <a:xfrm>
              <a:off x="-4756543" y="1191087"/>
              <a:ext cx="20383" cy="122290"/>
            </a:xfrm>
            <a:custGeom>
              <a:rect b="b" l="l" r="r" t="t"/>
              <a:pathLst>
                <a:path extrusionOk="0" h="49" w="8">
                  <a:moveTo>
                    <a:pt x="4" y="49"/>
                  </a:moveTo>
                  <a:cubicBezTo>
                    <a:pt x="1" y="49"/>
                    <a:pt x="0" y="47"/>
                    <a:pt x="0" y="4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1" y="0"/>
                    <a:pt x="4" y="0"/>
                  </a:cubicBezTo>
                  <a:cubicBezTo>
                    <a:pt x="6" y="0"/>
                    <a:pt x="8" y="1"/>
                    <a:pt x="8" y="4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7"/>
                    <a:pt x="6" y="49"/>
                    <a:pt x="4" y="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1" name="Google Shape;7651;p207"/>
            <p:cNvSpPr/>
            <p:nvPr/>
          </p:nvSpPr>
          <p:spPr>
            <a:xfrm>
              <a:off x="-4781001" y="1292994"/>
              <a:ext cx="65222" cy="61146"/>
            </a:xfrm>
            <a:custGeom>
              <a:rect b="b" l="l" r="r" t="t"/>
              <a:pathLst>
                <a:path extrusionOk="0" h="24" w="25">
                  <a:moveTo>
                    <a:pt x="13" y="24"/>
                  </a:moveTo>
                  <a:cubicBezTo>
                    <a:pt x="6" y="24"/>
                    <a:pt x="0" y="19"/>
                    <a:pt x="0" y="12"/>
                  </a:cubicBezTo>
                  <a:cubicBezTo>
                    <a:pt x="0" y="5"/>
                    <a:pt x="6" y="0"/>
                    <a:pt x="13" y="0"/>
                  </a:cubicBezTo>
                  <a:cubicBezTo>
                    <a:pt x="19" y="0"/>
                    <a:pt x="25" y="5"/>
                    <a:pt x="25" y="12"/>
                  </a:cubicBezTo>
                  <a:cubicBezTo>
                    <a:pt x="25" y="19"/>
                    <a:pt x="19" y="24"/>
                    <a:pt x="13" y="24"/>
                  </a:cubicBezTo>
                  <a:close/>
                  <a:moveTo>
                    <a:pt x="13" y="8"/>
                  </a:moveTo>
                  <a:cubicBezTo>
                    <a:pt x="10" y="8"/>
                    <a:pt x="9" y="10"/>
                    <a:pt x="9" y="12"/>
                  </a:cubicBezTo>
                  <a:cubicBezTo>
                    <a:pt x="9" y="14"/>
                    <a:pt x="10" y="16"/>
                    <a:pt x="13" y="16"/>
                  </a:cubicBezTo>
                  <a:cubicBezTo>
                    <a:pt x="15" y="16"/>
                    <a:pt x="17" y="14"/>
                    <a:pt x="17" y="12"/>
                  </a:cubicBezTo>
                  <a:cubicBezTo>
                    <a:pt x="17" y="10"/>
                    <a:pt x="15" y="8"/>
                    <a:pt x="1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2" name="Google Shape;7652;p207"/>
            <p:cNvSpPr/>
            <p:nvPr/>
          </p:nvSpPr>
          <p:spPr>
            <a:xfrm>
              <a:off x="-4781001" y="1329683"/>
              <a:ext cx="65222" cy="81527"/>
            </a:xfrm>
            <a:custGeom>
              <a:rect b="b" l="l" r="r" t="t"/>
              <a:pathLst>
                <a:path extrusionOk="0" h="32" w="25">
                  <a:moveTo>
                    <a:pt x="21" y="32"/>
                  </a:moveTo>
                  <a:cubicBezTo>
                    <a:pt x="5" y="32"/>
                    <a:pt x="5" y="32"/>
                    <a:pt x="5" y="32"/>
                  </a:cubicBezTo>
                  <a:cubicBezTo>
                    <a:pt x="3" y="32"/>
                    <a:pt x="2" y="32"/>
                    <a:pt x="1" y="31"/>
                  </a:cubicBezTo>
                  <a:cubicBezTo>
                    <a:pt x="1" y="30"/>
                    <a:pt x="0" y="29"/>
                    <a:pt x="0" y="27"/>
                  </a:cubicBezTo>
                  <a:cubicBezTo>
                    <a:pt x="5" y="4"/>
                    <a:pt x="5" y="4"/>
                    <a:pt x="5" y="4"/>
                  </a:cubicBezTo>
                  <a:cubicBezTo>
                    <a:pt x="5" y="2"/>
                    <a:pt x="8" y="0"/>
                    <a:pt x="10" y="1"/>
                  </a:cubicBezTo>
                  <a:cubicBezTo>
                    <a:pt x="11" y="1"/>
                    <a:pt x="12" y="2"/>
                    <a:pt x="13" y="3"/>
                  </a:cubicBezTo>
                  <a:cubicBezTo>
                    <a:pt x="13" y="2"/>
                    <a:pt x="14" y="1"/>
                    <a:pt x="15" y="1"/>
                  </a:cubicBezTo>
                  <a:cubicBezTo>
                    <a:pt x="18" y="0"/>
                    <a:pt x="20" y="2"/>
                    <a:pt x="20" y="4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5" y="29"/>
                    <a:pt x="25" y="30"/>
                    <a:pt x="24" y="31"/>
                  </a:cubicBezTo>
                  <a:cubicBezTo>
                    <a:pt x="23" y="32"/>
                    <a:pt x="22" y="32"/>
                    <a:pt x="21" y="32"/>
                  </a:cubicBezTo>
                  <a:close/>
                  <a:moveTo>
                    <a:pt x="10" y="24"/>
                  </a:moveTo>
                  <a:cubicBezTo>
                    <a:pt x="16" y="24"/>
                    <a:pt x="16" y="24"/>
                    <a:pt x="16" y="24"/>
                  </a:cubicBezTo>
                  <a:cubicBezTo>
                    <a:pt x="13" y="8"/>
                    <a:pt x="13" y="8"/>
                    <a:pt x="13" y="8"/>
                  </a:cubicBezTo>
                  <a:lnTo>
                    <a:pt x="10" y="2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53" name="Google Shape;7653;p207"/>
          <p:cNvGrpSpPr/>
          <p:nvPr/>
        </p:nvGrpSpPr>
        <p:grpSpPr>
          <a:xfrm>
            <a:off x="3267402" y="1214877"/>
            <a:ext cx="517698" cy="627758"/>
            <a:chOff x="-6130273" y="962811"/>
            <a:chExt cx="517698" cy="627758"/>
          </a:xfrm>
        </p:grpSpPr>
        <p:sp>
          <p:nvSpPr>
            <p:cNvPr id="7654" name="Google Shape;7654;p207"/>
            <p:cNvSpPr/>
            <p:nvPr/>
          </p:nvSpPr>
          <p:spPr>
            <a:xfrm>
              <a:off x="-6130273" y="1378599"/>
              <a:ext cx="517698" cy="211970"/>
            </a:xfrm>
            <a:custGeom>
              <a:rect b="b" l="l" r="r" t="t"/>
              <a:pathLst>
                <a:path extrusionOk="0" h="85" w="207">
                  <a:moveTo>
                    <a:pt x="203" y="85"/>
                  </a:moveTo>
                  <a:cubicBezTo>
                    <a:pt x="200" y="85"/>
                    <a:pt x="198" y="83"/>
                    <a:pt x="198" y="81"/>
                  </a:cubicBezTo>
                  <a:cubicBezTo>
                    <a:pt x="198" y="48"/>
                    <a:pt x="198" y="48"/>
                    <a:pt x="198" y="48"/>
                  </a:cubicBezTo>
                  <a:cubicBezTo>
                    <a:pt x="198" y="26"/>
                    <a:pt x="181" y="8"/>
                    <a:pt x="159" y="8"/>
                  </a:cubicBezTo>
                  <a:cubicBezTo>
                    <a:pt x="48" y="8"/>
                    <a:pt x="48" y="8"/>
                    <a:pt x="48" y="8"/>
                  </a:cubicBezTo>
                  <a:cubicBezTo>
                    <a:pt x="26" y="8"/>
                    <a:pt x="8" y="26"/>
                    <a:pt x="8" y="48"/>
                  </a:cubicBezTo>
                  <a:cubicBezTo>
                    <a:pt x="8" y="81"/>
                    <a:pt x="8" y="81"/>
                    <a:pt x="8" y="81"/>
                  </a:cubicBezTo>
                  <a:cubicBezTo>
                    <a:pt x="8" y="83"/>
                    <a:pt x="6" y="85"/>
                    <a:pt x="4" y="85"/>
                  </a:cubicBezTo>
                  <a:cubicBezTo>
                    <a:pt x="1" y="85"/>
                    <a:pt x="0" y="83"/>
                    <a:pt x="0" y="81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21"/>
                    <a:pt x="21" y="0"/>
                    <a:pt x="48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85" y="0"/>
                    <a:pt x="207" y="21"/>
                    <a:pt x="207" y="48"/>
                  </a:cubicBezTo>
                  <a:cubicBezTo>
                    <a:pt x="207" y="81"/>
                    <a:pt x="207" y="81"/>
                    <a:pt x="207" y="81"/>
                  </a:cubicBezTo>
                  <a:cubicBezTo>
                    <a:pt x="207" y="83"/>
                    <a:pt x="205" y="85"/>
                    <a:pt x="203" y="8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5" name="Google Shape;7655;p207"/>
            <p:cNvSpPr/>
            <p:nvPr/>
          </p:nvSpPr>
          <p:spPr>
            <a:xfrm>
              <a:off x="-5987600" y="1146246"/>
              <a:ext cx="232353" cy="195665"/>
            </a:xfrm>
            <a:custGeom>
              <a:rect b="b" l="l" r="r" t="t"/>
              <a:pathLst>
                <a:path extrusionOk="0" h="78" w="92">
                  <a:moveTo>
                    <a:pt x="71" y="4"/>
                  </a:moveTo>
                  <a:cubicBezTo>
                    <a:pt x="79" y="11"/>
                    <a:pt x="84" y="21"/>
                    <a:pt x="84" y="32"/>
                  </a:cubicBezTo>
                  <a:cubicBezTo>
                    <a:pt x="84" y="53"/>
                    <a:pt x="67" y="70"/>
                    <a:pt x="46" y="70"/>
                  </a:cubicBezTo>
                  <a:cubicBezTo>
                    <a:pt x="25" y="70"/>
                    <a:pt x="8" y="53"/>
                    <a:pt x="8" y="32"/>
                  </a:cubicBezTo>
                  <a:cubicBezTo>
                    <a:pt x="8" y="21"/>
                    <a:pt x="13" y="11"/>
                    <a:pt x="21" y="4"/>
                  </a:cubicBezTo>
                  <a:cubicBezTo>
                    <a:pt x="18" y="3"/>
                    <a:pt x="15" y="2"/>
                    <a:pt x="13" y="1"/>
                  </a:cubicBezTo>
                  <a:cubicBezTo>
                    <a:pt x="5" y="9"/>
                    <a:pt x="0" y="20"/>
                    <a:pt x="0" y="32"/>
                  </a:cubicBezTo>
                  <a:cubicBezTo>
                    <a:pt x="0" y="58"/>
                    <a:pt x="21" y="78"/>
                    <a:pt x="46" y="78"/>
                  </a:cubicBezTo>
                  <a:cubicBezTo>
                    <a:pt x="72" y="78"/>
                    <a:pt x="92" y="58"/>
                    <a:pt x="92" y="32"/>
                  </a:cubicBezTo>
                  <a:cubicBezTo>
                    <a:pt x="92" y="20"/>
                    <a:pt x="87" y="9"/>
                    <a:pt x="79" y="0"/>
                  </a:cubicBezTo>
                  <a:cubicBezTo>
                    <a:pt x="77" y="2"/>
                    <a:pt x="74" y="3"/>
                    <a:pt x="71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6" name="Google Shape;7656;p207"/>
            <p:cNvSpPr/>
            <p:nvPr/>
          </p:nvSpPr>
          <p:spPr>
            <a:xfrm>
              <a:off x="-5979447" y="1068796"/>
              <a:ext cx="216048" cy="114138"/>
            </a:xfrm>
            <a:custGeom>
              <a:rect b="b" l="l" r="r" t="t"/>
              <a:pathLst>
                <a:path extrusionOk="0" h="45" w="85">
                  <a:moveTo>
                    <a:pt x="76" y="8"/>
                  </a:moveTo>
                  <a:cubicBezTo>
                    <a:pt x="76" y="24"/>
                    <a:pt x="76" y="24"/>
                    <a:pt x="76" y="24"/>
                  </a:cubicBezTo>
                  <a:cubicBezTo>
                    <a:pt x="57" y="41"/>
                    <a:pt x="28" y="41"/>
                    <a:pt x="8" y="24"/>
                  </a:cubicBezTo>
                  <a:cubicBezTo>
                    <a:pt x="8" y="6"/>
                    <a:pt x="8" y="6"/>
                    <a:pt x="8" y="6"/>
                  </a:cubicBezTo>
                  <a:cubicBezTo>
                    <a:pt x="11" y="9"/>
                    <a:pt x="15" y="10"/>
                    <a:pt x="19" y="12"/>
                  </a:cubicBezTo>
                  <a:cubicBezTo>
                    <a:pt x="19" y="10"/>
                    <a:pt x="19" y="10"/>
                    <a:pt x="19" y="10"/>
                  </a:cubicBezTo>
                  <a:cubicBezTo>
                    <a:pt x="14" y="8"/>
                    <a:pt x="8" y="6"/>
                    <a:pt x="4" y="2"/>
                  </a:cubicBezTo>
                  <a:cubicBezTo>
                    <a:pt x="3" y="1"/>
                    <a:pt x="1" y="1"/>
                    <a:pt x="0" y="0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27"/>
                    <a:pt x="0" y="28"/>
                    <a:pt x="1" y="29"/>
                  </a:cubicBezTo>
                  <a:cubicBezTo>
                    <a:pt x="13" y="39"/>
                    <a:pt x="27" y="45"/>
                    <a:pt x="42" y="45"/>
                  </a:cubicBezTo>
                  <a:cubicBezTo>
                    <a:pt x="57" y="45"/>
                    <a:pt x="72" y="39"/>
                    <a:pt x="83" y="29"/>
                  </a:cubicBezTo>
                  <a:cubicBezTo>
                    <a:pt x="84" y="28"/>
                    <a:pt x="85" y="27"/>
                    <a:pt x="85" y="26"/>
                  </a:cubicBezTo>
                  <a:cubicBezTo>
                    <a:pt x="85" y="3"/>
                    <a:pt x="85" y="3"/>
                    <a:pt x="85" y="3"/>
                  </a:cubicBezTo>
                  <a:cubicBezTo>
                    <a:pt x="82" y="5"/>
                    <a:pt x="79" y="6"/>
                    <a:pt x="76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7" name="Google Shape;7657;p207"/>
            <p:cNvSpPr/>
            <p:nvPr/>
          </p:nvSpPr>
          <p:spPr>
            <a:xfrm>
              <a:off x="-6044669" y="962811"/>
              <a:ext cx="346491" cy="167132"/>
            </a:xfrm>
            <a:custGeom>
              <a:rect b="b" l="l" r="r" t="t"/>
              <a:pathLst>
                <a:path extrusionOk="0" h="67" w="139">
                  <a:moveTo>
                    <a:pt x="69" y="67"/>
                  </a:moveTo>
                  <a:cubicBezTo>
                    <a:pt x="69" y="67"/>
                    <a:pt x="68" y="67"/>
                    <a:pt x="67" y="6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7"/>
                    <a:pt x="0" y="35"/>
                    <a:pt x="0" y="34"/>
                  </a:cubicBezTo>
                  <a:cubicBezTo>
                    <a:pt x="0" y="32"/>
                    <a:pt x="1" y="31"/>
                    <a:pt x="2" y="3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9" y="0"/>
                    <a:pt x="70" y="0"/>
                    <a:pt x="71" y="1"/>
                  </a:cubicBezTo>
                  <a:cubicBezTo>
                    <a:pt x="136" y="30"/>
                    <a:pt x="136" y="30"/>
                    <a:pt x="136" y="30"/>
                  </a:cubicBezTo>
                  <a:cubicBezTo>
                    <a:pt x="138" y="31"/>
                    <a:pt x="139" y="32"/>
                    <a:pt x="139" y="34"/>
                  </a:cubicBezTo>
                  <a:cubicBezTo>
                    <a:pt x="139" y="35"/>
                    <a:pt x="138" y="37"/>
                    <a:pt x="136" y="38"/>
                  </a:cubicBezTo>
                  <a:cubicBezTo>
                    <a:pt x="71" y="67"/>
                    <a:pt x="71" y="67"/>
                    <a:pt x="71" y="67"/>
                  </a:cubicBezTo>
                  <a:cubicBezTo>
                    <a:pt x="70" y="67"/>
                    <a:pt x="70" y="67"/>
                    <a:pt x="69" y="67"/>
                  </a:cubicBezTo>
                  <a:close/>
                  <a:moveTo>
                    <a:pt x="14" y="34"/>
                  </a:moveTo>
                  <a:cubicBezTo>
                    <a:pt x="69" y="59"/>
                    <a:pt x="69" y="59"/>
                    <a:pt x="69" y="59"/>
                  </a:cubicBezTo>
                  <a:cubicBezTo>
                    <a:pt x="124" y="34"/>
                    <a:pt x="124" y="34"/>
                    <a:pt x="124" y="34"/>
                  </a:cubicBezTo>
                  <a:cubicBezTo>
                    <a:pt x="69" y="9"/>
                    <a:pt x="69" y="9"/>
                    <a:pt x="69" y="9"/>
                  </a:cubicBezTo>
                  <a:lnTo>
                    <a:pt x="14" y="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8" name="Google Shape;7658;p207"/>
            <p:cNvSpPr/>
            <p:nvPr/>
          </p:nvSpPr>
          <p:spPr>
            <a:xfrm>
              <a:off x="-6032441" y="1040261"/>
              <a:ext cx="20383" cy="93757"/>
            </a:xfrm>
            <a:custGeom>
              <a:rect b="b" l="l" r="r" t="t"/>
              <a:pathLst>
                <a:path extrusionOk="0" h="37" w="8">
                  <a:moveTo>
                    <a:pt x="4" y="37"/>
                  </a:moveTo>
                  <a:cubicBezTo>
                    <a:pt x="1" y="37"/>
                    <a:pt x="0" y="35"/>
                    <a:pt x="0" y="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5"/>
                    <a:pt x="6" y="37"/>
                    <a:pt x="4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9" name="Google Shape;7659;p207"/>
            <p:cNvSpPr/>
            <p:nvPr/>
          </p:nvSpPr>
          <p:spPr>
            <a:xfrm>
              <a:off x="-6044669" y="1113635"/>
              <a:ext cx="44841" cy="48916"/>
            </a:xfrm>
            <a:custGeom>
              <a:rect b="b" l="l" r="r" t="t"/>
              <a:pathLst>
                <a:path extrusionOk="0" h="19" w="19">
                  <a:moveTo>
                    <a:pt x="10" y="19"/>
                  </a:moveTo>
                  <a:cubicBezTo>
                    <a:pt x="4" y="19"/>
                    <a:pt x="0" y="15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5" y="0"/>
                    <a:pt x="19" y="4"/>
                    <a:pt x="19" y="10"/>
                  </a:cubicBezTo>
                  <a:cubicBezTo>
                    <a:pt x="19" y="15"/>
                    <a:pt x="15" y="19"/>
                    <a:pt x="10" y="19"/>
                  </a:cubicBezTo>
                  <a:close/>
                  <a:moveTo>
                    <a:pt x="10" y="8"/>
                  </a:moveTo>
                  <a:cubicBezTo>
                    <a:pt x="9" y="8"/>
                    <a:pt x="8" y="9"/>
                    <a:pt x="8" y="10"/>
                  </a:cubicBezTo>
                  <a:cubicBezTo>
                    <a:pt x="8" y="10"/>
                    <a:pt x="9" y="11"/>
                    <a:pt x="10" y="11"/>
                  </a:cubicBezTo>
                  <a:cubicBezTo>
                    <a:pt x="10" y="11"/>
                    <a:pt x="11" y="10"/>
                    <a:pt x="11" y="10"/>
                  </a:cubicBezTo>
                  <a:cubicBezTo>
                    <a:pt x="11" y="9"/>
                    <a:pt x="10" y="8"/>
                    <a:pt x="1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60" name="Google Shape;7660;p207"/>
          <p:cNvGrpSpPr/>
          <p:nvPr/>
        </p:nvGrpSpPr>
        <p:grpSpPr>
          <a:xfrm>
            <a:off x="4509304" y="3798626"/>
            <a:ext cx="684827" cy="684826"/>
            <a:chOff x="-4874758" y="5247051"/>
            <a:chExt cx="684827" cy="684826"/>
          </a:xfrm>
        </p:grpSpPr>
        <p:sp>
          <p:nvSpPr>
            <p:cNvPr id="7661" name="Google Shape;7661;p207"/>
            <p:cNvSpPr/>
            <p:nvPr/>
          </p:nvSpPr>
          <p:spPr>
            <a:xfrm>
              <a:off x="-4874758" y="5247051"/>
              <a:ext cx="684827" cy="684826"/>
            </a:xfrm>
            <a:custGeom>
              <a:rect b="b" l="l" r="r" t="t"/>
              <a:pathLst>
                <a:path extrusionOk="0" h="272" w="272">
                  <a:moveTo>
                    <a:pt x="136" y="272"/>
                  </a:moveTo>
                  <a:cubicBezTo>
                    <a:pt x="123" y="272"/>
                    <a:pt x="112" y="264"/>
                    <a:pt x="106" y="252"/>
                  </a:cubicBezTo>
                  <a:cubicBezTo>
                    <a:pt x="106" y="252"/>
                    <a:pt x="106" y="251"/>
                    <a:pt x="105" y="251"/>
                  </a:cubicBezTo>
                  <a:cubicBezTo>
                    <a:pt x="105" y="251"/>
                    <a:pt x="105" y="251"/>
                    <a:pt x="104" y="252"/>
                  </a:cubicBezTo>
                  <a:cubicBezTo>
                    <a:pt x="94" y="259"/>
                    <a:pt x="80" y="260"/>
                    <a:pt x="68" y="254"/>
                  </a:cubicBezTo>
                  <a:cubicBezTo>
                    <a:pt x="57" y="247"/>
                    <a:pt x="51" y="235"/>
                    <a:pt x="52" y="222"/>
                  </a:cubicBezTo>
                  <a:cubicBezTo>
                    <a:pt x="52" y="221"/>
                    <a:pt x="52" y="221"/>
                    <a:pt x="52" y="220"/>
                  </a:cubicBezTo>
                  <a:cubicBezTo>
                    <a:pt x="51" y="220"/>
                    <a:pt x="51" y="220"/>
                    <a:pt x="50" y="220"/>
                  </a:cubicBezTo>
                  <a:cubicBezTo>
                    <a:pt x="37" y="221"/>
                    <a:pt x="25" y="215"/>
                    <a:pt x="19" y="204"/>
                  </a:cubicBezTo>
                  <a:cubicBezTo>
                    <a:pt x="12" y="193"/>
                    <a:pt x="13" y="179"/>
                    <a:pt x="21" y="168"/>
                  </a:cubicBezTo>
                  <a:cubicBezTo>
                    <a:pt x="21" y="168"/>
                    <a:pt x="21" y="167"/>
                    <a:pt x="21" y="167"/>
                  </a:cubicBezTo>
                  <a:cubicBezTo>
                    <a:pt x="21" y="166"/>
                    <a:pt x="20" y="166"/>
                    <a:pt x="20" y="166"/>
                  </a:cubicBezTo>
                  <a:cubicBezTo>
                    <a:pt x="8" y="161"/>
                    <a:pt x="0" y="149"/>
                    <a:pt x="0" y="136"/>
                  </a:cubicBezTo>
                  <a:cubicBezTo>
                    <a:pt x="0" y="123"/>
                    <a:pt x="8" y="111"/>
                    <a:pt x="20" y="106"/>
                  </a:cubicBezTo>
                  <a:cubicBezTo>
                    <a:pt x="20" y="106"/>
                    <a:pt x="21" y="105"/>
                    <a:pt x="21" y="105"/>
                  </a:cubicBezTo>
                  <a:cubicBezTo>
                    <a:pt x="21" y="105"/>
                    <a:pt x="21" y="104"/>
                    <a:pt x="21" y="103"/>
                  </a:cubicBezTo>
                  <a:cubicBezTo>
                    <a:pt x="13" y="93"/>
                    <a:pt x="12" y="79"/>
                    <a:pt x="19" y="68"/>
                  </a:cubicBezTo>
                  <a:cubicBezTo>
                    <a:pt x="25" y="57"/>
                    <a:pt x="37" y="50"/>
                    <a:pt x="50" y="52"/>
                  </a:cubicBezTo>
                  <a:cubicBezTo>
                    <a:pt x="51" y="52"/>
                    <a:pt x="51" y="51"/>
                    <a:pt x="52" y="51"/>
                  </a:cubicBezTo>
                  <a:cubicBezTo>
                    <a:pt x="52" y="51"/>
                    <a:pt x="52" y="50"/>
                    <a:pt x="52" y="50"/>
                  </a:cubicBezTo>
                  <a:cubicBezTo>
                    <a:pt x="51" y="37"/>
                    <a:pt x="57" y="24"/>
                    <a:pt x="68" y="18"/>
                  </a:cubicBezTo>
                  <a:cubicBezTo>
                    <a:pt x="80" y="12"/>
                    <a:pt x="94" y="12"/>
                    <a:pt x="104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6" y="19"/>
                  </a:cubicBezTo>
                  <a:cubicBezTo>
                    <a:pt x="112" y="7"/>
                    <a:pt x="123" y="0"/>
                    <a:pt x="136" y="0"/>
                  </a:cubicBezTo>
                  <a:cubicBezTo>
                    <a:pt x="149" y="0"/>
                    <a:pt x="161" y="7"/>
                    <a:pt x="166" y="19"/>
                  </a:cubicBezTo>
                  <a:cubicBezTo>
                    <a:pt x="167" y="20"/>
                    <a:pt x="167" y="20"/>
                    <a:pt x="167" y="20"/>
                  </a:cubicBezTo>
                  <a:cubicBezTo>
                    <a:pt x="168" y="20"/>
                    <a:pt x="168" y="20"/>
                    <a:pt x="169" y="20"/>
                  </a:cubicBezTo>
                  <a:cubicBezTo>
                    <a:pt x="179" y="12"/>
                    <a:pt x="193" y="12"/>
                    <a:pt x="204" y="18"/>
                  </a:cubicBezTo>
                  <a:cubicBezTo>
                    <a:pt x="215" y="24"/>
                    <a:pt x="222" y="37"/>
                    <a:pt x="220" y="50"/>
                  </a:cubicBezTo>
                  <a:cubicBezTo>
                    <a:pt x="220" y="50"/>
                    <a:pt x="221" y="51"/>
                    <a:pt x="221" y="51"/>
                  </a:cubicBezTo>
                  <a:cubicBezTo>
                    <a:pt x="221" y="51"/>
                    <a:pt x="222" y="52"/>
                    <a:pt x="222" y="52"/>
                  </a:cubicBezTo>
                  <a:cubicBezTo>
                    <a:pt x="235" y="50"/>
                    <a:pt x="248" y="57"/>
                    <a:pt x="254" y="68"/>
                  </a:cubicBezTo>
                  <a:cubicBezTo>
                    <a:pt x="261" y="79"/>
                    <a:pt x="260" y="93"/>
                    <a:pt x="252" y="103"/>
                  </a:cubicBezTo>
                  <a:cubicBezTo>
                    <a:pt x="252" y="104"/>
                    <a:pt x="252" y="105"/>
                    <a:pt x="252" y="105"/>
                  </a:cubicBezTo>
                  <a:cubicBezTo>
                    <a:pt x="252" y="105"/>
                    <a:pt x="252" y="106"/>
                    <a:pt x="253" y="106"/>
                  </a:cubicBezTo>
                  <a:cubicBezTo>
                    <a:pt x="265" y="111"/>
                    <a:pt x="272" y="123"/>
                    <a:pt x="272" y="136"/>
                  </a:cubicBezTo>
                  <a:cubicBezTo>
                    <a:pt x="272" y="149"/>
                    <a:pt x="265" y="161"/>
                    <a:pt x="253" y="166"/>
                  </a:cubicBezTo>
                  <a:cubicBezTo>
                    <a:pt x="252" y="166"/>
                    <a:pt x="252" y="166"/>
                    <a:pt x="252" y="167"/>
                  </a:cubicBezTo>
                  <a:cubicBezTo>
                    <a:pt x="252" y="167"/>
                    <a:pt x="252" y="168"/>
                    <a:pt x="252" y="168"/>
                  </a:cubicBezTo>
                  <a:cubicBezTo>
                    <a:pt x="260" y="179"/>
                    <a:pt x="261" y="193"/>
                    <a:pt x="254" y="204"/>
                  </a:cubicBezTo>
                  <a:cubicBezTo>
                    <a:pt x="248" y="215"/>
                    <a:pt x="235" y="221"/>
                    <a:pt x="222" y="220"/>
                  </a:cubicBezTo>
                  <a:cubicBezTo>
                    <a:pt x="222" y="220"/>
                    <a:pt x="221" y="220"/>
                    <a:pt x="221" y="220"/>
                  </a:cubicBezTo>
                  <a:cubicBezTo>
                    <a:pt x="221" y="221"/>
                    <a:pt x="220" y="221"/>
                    <a:pt x="220" y="222"/>
                  </a:cubicBezTo>
                  <a:cubicBezTo>
                    <a:pt x="222" y="235"/>
                    <a:pt x="215" y="247"/>
                    <a:pt x="204" y="254"/>
                  </a:cubicBezTo>
                  <a:cubicBezTo>
                    <a:pt x="193" y="260"/>
                    <a:pt x="179" y="259"/>
                    <a:pt x="169" y="252"/>
                  </a:cubicBezTo>
                  <a:cubicBezTo>
                    <a:pt x="168" y="251"/>
                    <a:pt x="168" y="251"/>
                    <a:pt x="167" y="251"/>
                  </a:cubicBezTo>
                  <a:cubicBezTo>
                    <a:pt x="167" y="251"/>
                    <a:pt x="167" y="252"/>
                    <a:pt x="166" y="252"/>
                  </a:cubicBezTo>
                  <a:cubicBezTo>
                    <a:pt x="161" y="264"/>
                    <a:pt x="149" y="272"/>
                    <a:pt x="136" y="272"/>
                  </a:cubicBezTo>
                  <a:close/>
                  <a:moveTo>
                    <a:pt x="105" y="243"/>
                  </a:moveTo>
                  <a:cubicBezTo>
                    <a:pt x="106" y="243"/>
                    <a:pt x="107" y="243"/>
                    <a:pt x="107" y="243"/>
                  </a:cubicBezTo>
                  <a:cubicBezTo>
                    <a:pt x="110" y="244"/>
                    <a:pt x="113" y="246"/>
                    <a:pt x="114" y="249"/>
                  </a:cubicBezTo>
                  <a:cubicBezTo>
                    <a:pt x="118" y="258"/>
                    <a:pt x="127" y="264"/>
                    <a:pt x="136" y="264"/>
                  </a:cubicBezTo>
                  <a:cubicBezTo>
                    <a:pt x="146" y="264"/>
                    <a:pt x="155" y="258"/>
                    <a:pt x="159" y="249"/>
                  </a:cubicBezTo>
                  <a:cubicBezTo>
                    <a:pt x="160" y="246"/>
                    <a:pt x="162" y="244"/>
                    <a:pt x="165" y="243"/>
                  </a:cubicBezTo>
                  <a:cubicBezTo>
                    <a:pt x="168" y="243"/>
                    <a:pt x="171" y="243"/>
                    <a:pt x="173" y="245"/>
                  </a:cubicBezTo>
                  <a:cubicBezTo>
                    <a:pt x="181" y="251"/>
                    <a:pt x="192" y="251"/>
                    <a:pt x="200" y="246"/>
                  </a:cubicBezTo>
                  <a:cubicBezTo>
                    <a:pt x="209" y="242"/>
                    <a:pt x="213" y="232"/>
                    <a:pt x="212" y="223"/>
                  </a:cubicBezTo>
                  <a:cubicBezTo>
                    <a:pt x="212" y="220"/>
                    <a:pt x="213" y="217"/>
                    <a:pt x="215" y="215"/>
                  </a:cubicBezTo>
                  <a:cubicBezTo>
                    <a:pt x="217" y="212"/>
                    <a:pt x="220" y="211"/>
                    <a:pt x="223" y="212"/>
                  </a:cubicBezTo>
                  <a:cubicBezTo>
                    <a:pt x="233" y="213"/>
                    <a:pt x="242" y="208"/>
                    <a:pt x="247" y="200"/>
                  </a:cubicBezTo>
                  <a:cubicBezTo>
                    <a:pt x="252" y="191"/>
                    <a:pt x="251" y="181"/>
                    <a:pt x="245" y="173"/>
                  </a:cubicBezTo>
                  <a:cubicBezTo>
                    <a:pt x="244" y="171"/>
                    <a:pt x="243" y="168"/>
                    <a:pt x="244" y="165"/>
                  </a:cubicBezTo>
                  <a:cubicBezTo>
                    <a:pt x="245" y="162"/>
                    <a:pt x="247" y="159"/>
                    <a:pt x="249" y="158"/>
                  </a:cubicBezTo>
                  <a:cubicBezTo>
                    <a:pt x="258" y="154"/>
                    <a:pt x="264" y="145"/>
                    <a:pt x="264" y="136"/>
                  </a:cubicBezTo>
                  <a:cubicBezTo>
                    <a:pt x="264" y="126"/>
                    <a:pt x="258" y="117"/>
                    <a:pt x="249" y="113"/>
                  </a:cubicBezTo>
                  <a:cubicBezTo>
                    <a:pt x="247" y="112"/>
                    <a:pt x="245" y="110"/>
                    <a:pt x="244" y="107"/>
                  </a:cubicBezTo>
                  <a:cubicBezTo>
                    <a:pt x="243" y="104"/>
                    <a:pt x="244" y="101"/>
                    <a:pt x="245" y="99"/>
                  </a:cubicBezTo>
                  <a:cubicBezTo>
                    <a:pt x="251" y="91"/>
                    <a:pt x="252" y="80"/>
                    <a:pt x="247" y="72"/>
                  </a:cubicBezTo>
                  <a:cubicBezTo>
                    <a:pt x="242" y="64"/>
                    <a:pt x="233" y="59"/>
                    <a:pt x="223" y="60"/>
                  </a:cubicBezTo>
                  <a:cubicBezTo>
                    <a:pt x="220" y="60"/>
                    <a:pt x="217" y="59"/>
                    <a:pt x="215" y="57"/>
                  </a:cubicBezTo>
                  <a:cubicBezTo>
                    <a:pt x="213" y="55"/>
                    <a:pt x="212" y="52"/>
                    <a:pt x="212" y="49"/>
                  </a:cubicBezTo>
                  <a:cubicBezTo>
                    <a:pt x="213" y="39"/>
                    <a:pt x="209" y="30"/>
                    <a:pt x="200" y="25"/>
                  </a:cubicBezTo>
                  <a:cubicBezTo>
                    <a:pt x="192" y="20"/>
                    <a:pt x="181" y="21"/>
                    <a:pt x="173" y="27"/>
                  </a:cubicBezTo>
                  <a:cubicBezTo>
                    <a:pt x="171" y="28"/>
                    <a:pt x="168" y="29"/>
                    <a:pt x="165" y="28"/>
                  </a:cubicBezTo>
                  <a:cubicBezTo>
                    <a:pt x="162" y="27"/>
                    <a:pt x="160" y="25"/>
                    <a:pt x="159" y="23"/>
                  </a:cubicBezTo>
                  <a:cubicBezTo>
                    <a:pt x="155" y="14"/>
                    <a:pt x="146" y="8"/>
                    <a:pt x="136" y="8"/>
                  </a:cubicBezTo>
                  <a:cubicBezTo>
                    <a:pt x="127" y="8"/>
                    <a:pt x="118" y="14"/>
                    <a:pt x="114" y="23"/>
                  </a:cubicBezTo>
                  <a:cubicBezTo>
                    <a:pt x="113" y="25"/>
                    <a:pt x="110" y="27"/>
                    <a:pt x="107" y="28"/>
                  </a:cubicBezTo>
                  <a:cubicBezTo>
                    <a:pt x="105" y="29"/>
                    <a:pt x="102" y="28"/>
                    <a:pt x="99" y="27"/>
                  </a:cubicBezTo>
                  <a:cubicBezTo>
                    <a:pt x="91" y="21"/>
                    <a:pt x="81" y="20"/>
                    <a:pt x="72" y="25"/>
                  </a:cubicBezTo>
                  <a:cubicBezTo>
                    <a:pt x="64" y="30"/>
                    <a:pt x="59" y="39"/>
                    <a:pt x="60" y="49"/>
                  </a:cubicBezTo>
                  <a:cubicBezTo>
                    <a:pt x="61" y="52"/>
                    <a:pt x="60" y="55"/>
                    <a:pt x="58" y="57"/>
                  </a:cubicBezTo>
                  <a:cubicBezTo>
                    <a:pt x="55" y="59"/>
                    <a:pt x="52" y="60"/>
                    <a:pt x="49" y="60"/>
                  </a:cubicBezTo>
                  <a:cubicBezTo>
                    <a:pt x="40" y="59"/>
                    <a:pt x="30" y="64"/>
                    <a:pt x="26" y="72"/>
                  </a:cubicBezTo>
                  <a:cubicBezTo>
                    <a:pt x="21" y="80"/>
                    <a:pt x="21" y="91"/>
                    <a:pt x="27" y="99"/>
                  </a:cubicBezTo>
                  <a:cubicBezTo>
                    <a:pt x="29" y="101"/>
                    <a:pt x="29" y="104"/>
                    <a:pt x="29" y="107"/>
                  </a:cubicBezTo>
                  <a:cubicBezTo>
                    <a:pt x="28" y="110"/>
                    <a:pt x="26" y="112"/>
                    <a:pt x="23" y="113"/>
                  </a:cubicBezTo>
                  <a:cubicBezTo>
                    <a:pt x="14" y="117"/>
                    <a:pt x="9" y="126"/>
                    <a:pt x="9" y="136"/>
                  </a:cubicBezTo>
                  <a:cubicBezTo>
                    <a:pt x="9" y="145"/>
                    <a:pt x="14" y="154"/>
                    <a:pt x="23" y="158"/>
                  </a:cubicBezTo>
                  <a:cubicBezTo>
                    <a:pt x="26" y="159"/>
                    <a:pt x="28" y="162"/>
                    <a:pt x="29" y="165"/>
                  </a:cubicBezTo>
                  <a:cubicBezTo>
                    <a:pt x="29" y="168"/>
                    <a:pt x="29" y="171"/>
                    <a:pt x="27" y="173"/>
                  </a:cubicBezTo>
                  <a:cubicBezTo>
                    <a:pt x="21" y="181"/>
                    <a:pt x="21" y="191"/>
                    <a:pt x="26" y="200"/>
                  </a:cubicBezTo>
                  <a:cubicBezTo>
                    <a:pt x="30" y="208"/>
                    <a:pt x="40" y="213"/>
                    <a:pt x="49" y="212"/>
                  </a:cubicBezTo>
                  <a:cubicBezTo>
                    <a:pt x="52" y="211"/>
                    <a:pt x="55" y="212"/>
                    <a:pt x="58" y="215"/>
                  </a:cubicBezTo>
                  <a:cubicBezTo>
                    <a:pt x="60" y="217"/>
                    <a:pt x="61" y="220"/>
                    <a:pt x="60" y="223"/>
                  </a:cubicBezTo>
                  <a:cubicBezTo>
                    <a:pt x="59" y="232"/>
                    <a:pt x="64" y="242"/>
                    <a:pt x="72" y="246"/>
                  </a:cubicBezTo>
                  <a:cubicBezTo>
                    <a:pt x="81" y="251"/>
                    <a:pt x="91" y="251"/>
                    <a:pt x="99" y="245"/>
                  </a:cubicBezTo>
                  <a:cubicBezTo>
                    <a:pt x="101" y="244"/>
                    <a:pt x="103" y="243"/>
                    <a:pt x="105" y="2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2" name="Google Shape;7662;p207"/>
            <p:cNvSpPr/>
            <p:nvPr/>
          </p:nvSpPr>
          <p:spPr>
            <a:xfrm>
              <a:off x="-4772848" y="5348961"/>
              <a:ext cx="476934" cy="481009"/>
            </a:xfrm>
            <a:custGeom>
              <a:rect b="b" l="l" r="r" t="t"/>
              <a:pathLst>
                <a:path extrusionOk="0" h="190" w="190">
                  <a:moveTo>
                    <a:pt x="95" y="190"/>
                  </a:moveTo>
                  <a:cubicBezTo>
                    <a:pt x="43" y="190"/>
                    <a:pt x="0" y="147"/>
                    <a:pt x="0" y="95"/>
                  </a:cubicBezTo>
                  <a:cubicBezTo>
                    <a:pt x="0" y="42"/>
                    <a:pt x="43" y="0"/>
                    <a:pt x="95" y="0"/>
                  </a:cubicBezTo>
                  <a:cubicBezTo>
                    <a:pt x="148" y="0"/>
                    <a:pt x="190" y="42"/>
                    <a:pt x="190" y="95"/>
                  </a:cubicBezTo>
                  <a:cubicBezTo>
                    <a:pt x="190" y="147"/>
                    <a:pt x="148" y="190"/>
                    <a:pt x="95" y="190"/>
                  </a:cubicBezTo>
                  <a:close/>
                  <a:moveTo>
                    <a:pt x="95" y="8"/>
                  </a:moveTo>
                  <a:cubicBezTo>
                    <a:pt x="47" y="8"/>
                    <a:pt x="9" y="47"/>
                    <a:pt x="9" y="95"/>
                  </a:cubicBezTo>
                  <a:cubicBezTo>
                    <a:pt x="9" y="143"/>
                    <a:pt x="47" y="182"/>
                    <a:pt x="95" y="182"/>
                  </a:cubicBezTo>
                  <a:cubicBezTo>
                    <a:pt x="143" y="182"/>
                    <a:pt x="182" y="143"/>
                    <a:pt x="182" y="95"/>
                  </a:cubicBezTo>
                  <a:cubicBezTo>
                    <a:pt x="182" y="47"/>
                    <a:pt x="143" y="8"/>
                    <a:pt x="95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3" name="Google Shape;7663;p207"/>
            <p:cNvSpPr/>
            <p:nvPr/>
          </p:nvSpPr>
          <p:spPr>
            <a:xfrm>
              <a:off x="-4691321" y="5434563"/>
              <a:ext cx="317955" cy="309802"/>
            </a:xfrm>
            <a:custGeom>
              <a:rect b="b" l="l" r="r" t="t"/>
              <a:pathLst>
                <a:path extrusionOk="0" h="123" w="127">
                  <a:moveTo>
                    <a:pt x="97" y="122"/>
                  </a:moveTo>
                  <a:cubicBezTo>
                    <a:pt x="96" y="122"/>
                    <a:pt x="94" y="122"/>
                    <a:pt x="93" y="121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4" y="121"/>
                    <a:pt x="34" y="121"/>
                    <a:pt x="34" y="121"/>
                  </a:cubicBezTo>
                  <a:cubicBezTo>
                    <a:pt x="31" y="123"/>
                    <a:pt x="27" y="122"/>
                    <a:pt x="25" y="120"/>
                  </a:cubicBezTo>
                  <a:cubicBezTo>
                    <a:pt x="22" y="118"/>
                    <a:pt x="20" y="115"/>
                    <a:pt x="21" y="112"/>
                  </a:cubicBezTo>
                  <a:cubicBezTo>
                    <a:pt x="29" y="77"/>
                    <a:pt x="29" y="77"/>
                    <a:pt x="29" y="77"/>
                  </a:cubicBezTo>
                  <a:cubicBezTo>
                    <a:pt x="4" y="56"/>
                    <a:pt x="4" y="56"/>
                    <a:pt x="4" y="56"/>
                  </a:cubicBezTo>
                  <a:cubicBezTo>
                    <a:pt x="1" y="54"/>
                    <a:pt x="0" y="50"/>
                    <a:pt x="1" y="47"/>
                  </a:cubicBezTo>
                  <a:cubicBezTo>
                    <a:pt x="2" y="43"/>
                    <a:pt x="5" y="41"/>
                    <a:pt x="8" y="41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57" y="2"/>
                    <a:pt x="60" y="0"/>
                    <a:pt x="63" y="0"/>
                  </a:cubicBezTo>
                  <a:cubicBezTo>
                    <a:pt x="67" y="0"/>
                    <a:pt x="70" y="2"/>
                    <a:pt x="71" y="5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2" y="41"/>
                    <a:pt x="125" y="43"/>
                    <a:pt x="126" y="47"/>
                  </a:cubicBezTo>
                  <a:cubicBezTo>
                    <a:pt x="127" y="50"/>
                    <a:pt x="126" y="54"/>
                    <a:pt x="123" y="56"/>
                  </a:cubicBezTo>
                  <a:cubicBezTo>
                    <a:pt x="98" y="77"/>
                    <a:pt x="98" y="77"/>
                    <a:pt x="98" y="77"/>
                  </a:cubicBezTo>
                  <a:cubicBezTo>
                    <a:pt x="105" y="112"/>
                    <a:pt x="105" y="112"/>
                    <a:pt x="105" y="112"/>
                  </a:cubicBezTo>
                  <a:cubicBezTo>
                    <a:pt x="106" y="115"/>
                    <a:pt x="105" y="118"/>
                    <a:pt x="102" y="120"/>
                  </a:cubicBezTo>
                  <a:cubicBezTo>
                    <a:pt x="101" y="121"/>
                    <a:pt x="99" y="122"/>
                    <a:pt x="97" y="122"/>
                  </a:cubicBezTo>
                  <a:close/>
                  <a:moveTo>
                    <a:pt x="63" y="8"/>
                  </a:moveTo>
                  <a:cubicBezTo>
                    <a:pt x="63" y="8"/>
                    <a:pt x="63" y="8"/>
                    <a:pt x="63" y="9"/>
                  </a:cubicBezTo>
                  <a:cubicBezTo>
                    <a:pt x="47" y="43"/>
                    <a:pt x="47" y="43"/>
                    <a:pt x="47" y="43"/>
                  </a:cubicBezTo>
                  <a:cubicBezTo>
                    <a:pt x="46" y="44"/>
                    <a:pt x="45" y="45"/>
                    <a:pt x="43" y="45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9" y="49"/>
                    <a:pt x="9" y="49"/>
                    <a:pt x="9" y="49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37" y="73"/>
                    <a:pt x="38" y="75"/>
                    <a:pt x="37" y="76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9" y="113"/>
                    <a:pt x="29" y="114"/>
                    <a:pt x="29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61" y="95"/>
                    <a:pt x="61" y="95"/>
                    <a:pt x="61" y="95"/>
                  </a:cubicBezTo>
                  <a:cubicBezTo>
                    <a:pt x="62" y="94"/>
                    <a:pt x="64" y="94"/>
                    <a:pt x="65" y="95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4"/>
                    <a:pt x="97" y="114"/>
                    <a:pt x="97" y="114"/>
                  </a:cubicBezTo>
                  <a:cubicBezTo>
                    <a:pt x="97" y="114"/>
                    <a:pt x="97" y="113"/>
                    <a:pt x="97" y="113"/>
                  </a:cubicBezTo>
                  <a:cubicBezTo>
                    <a:pt x="89" y="76"/>
                    <a:pt x="89" y="76"/>
                    <a:pt x="89" y="76"/>
                  </a:cubicBezTo>
                  <a:cubicBezTo>
                    <a:pt x="89" y="75"/>
                    <a:pt x="90" y="73"/>
                    <a:pt x="91" y="72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83" y="45"/>
                    <a:pt x="83" y="45"/>
                    <a:pt x="83" y="45"/>
                  </a:cubicBezTo>
                  <a:cubicBezTo>
                    <a:pt x="82" y="45"/>
                    <a:pt x="81" y="44"/>
                    <a:pt x="80" y="43"/>
                  </a:cubicBezTo>
                  <a:cubicBezTo>
                    <a:pt x="64" y="9"/>
                    <a:pt x="64" y="9"/>
                    <a:pt x="64" y="9"/>
                  </a:cubicBezTo>
                  <a:cubicBezTo>
                    <a:pt x="64" y="8"/>
                    <a:pt x="64" y="8"/>
                    <a:pt x="6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64" name="Google Shape;7664;p207"/>
          <p:cNvGrpSpPr/>
          <p:nvPr/>
        </p:nvGrpSpPr>
        <p:grpSpPr>
          <a:xfrm>
            <a:off x="3245789" y="2497438"/>
            <a:ext cx="574766" cy="664446"/>
            <a:chOff x="-2147680" y="2381380"/>
            <a:chExt cx="574766" cy="664446"/>
          </a:xfrm>
        </p:grpSpPr>
        <p:sp>
          <p:nvSpPr>
            <p:cNvPr id="7665" name="Google Shape;7665;p207"/>
            <p:cNvSpPr/>
            <p:nvPr/>
          </p:nvSpPr>
          <p:spPr>
            <a:xfrm>
              <a:off x="-2082458" y="2666724"/>
              <a:ext cx="444323" cy="379102"/>
            </a:xfrm>
            <a:custGeom>
              <a:rect b="b" l="l" r="r" t="t"/>
              <a:pathLst>
                <a:path extrusionOk="0" h="151" w="176">
                  <a:moveTo>
                    <a:pt x="150" y="0"/>
                  </a:moveTo>
                  <a:cubicBezTo>
                    <a:pt x="149" y="1"/>
                    <a:pt x="148" y="2"/>
                    <a:pt x="148" y="3"/>
                  </a:cubicBezTo>
                  <a:cubicBezTo>
                    <a:pt x="147" y="4"/>
                    <a:pt x="145" y="5"/>
                    <a:pt x="144" y="6"/>
                  </a:cubicBezTo>
                  <a:cubicBezTo>
                    <a:pt x="159" y="20"/>
                    <a:pt x="168" y="40"/>
                    <a:pt x="168" y="62"/>
                  </a:cubicBezTo>
                  <a:cubicBezTo>
                    <a:pt x="168" y="106"/>
                    <a:pt x="132" y="142"/>
                    <a:pt x="88" y="142"/>
                  </a:cubicBezTo>
                  <a:cubicBezTo>
                    <a:pt x="44" y="142"/>
                    <a:pt x="8" y="106"/>
                    <a:pt x="8" y="62"/>
                  </a:cubicBezTo>
                  <a:cubicBezTo>
                    <a:pt x="8" y="40"/>
                    <a:pt x="17" y="20"/>
                    <a:pt x="31" y="6"/>
                  </a:cubicBezTo>
                  <a:cubicBezTo>
                    <a:pt x="29" y="4"/>
                    <a:pt x="27" y="2"/>
                    <a:pt x="25" y="0"/>
                  </a:cubicBezTo>
                  <a:cubicBezTo>
                    <a:pt x="10" y="16"/>
                    <a:pt x="0" y="38"/>
                    <a:pt x="0" y="62"/>
                  </a:cubicBezTo>
                  <a:cubicBezTo>
                    <a:pt x="0" y="111"/>
                    <a:pt x="40" y="151"/>
                    <a:pt x="88" y="151"/>
                  </a:cubicBezTo>
                  <a:cubicBezTo>
                    <a:pt x="137" y="151"/>
                    <a:pt x="176" y="111"/>
                    <a:pt x="176" y="62"/>
                  </a:cubicBezTo>
                  <a:cubicBezTo>
                    <a:pt x="176" y="38"/>
                    <a:pt x="166" y="16"/>
                    <a:pt x="1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6" name="Google Shape;7666;p207"/>
            <p:cNvSpPr/>
            <p:nvPr/>
          </p:nvSpPr>
          <p:spPr>
            <a:xfrm>
              <a:off x="-2013161" y="2907228"/>
              <a:ext cx="309802" cy="81527"/>
            </a:xfrm>
            <a:custGeom>
              <a:rect b="b" l="l" r="r" t="t"/>
              <a:pathLst>
                <a:path extrusionOk="0" h="31" w="124">
                  <a:moveTo>
                    <a:pt x="5" y="31"/>
                  </a:moveTo>
                  <a:cubicBezTo>
                    <a:pt x="4" y="31"/>
                    <a:pt x="3" y="30"/>
                    <a:pt x="2" y="29"/>
                  </a:cubicBezTo>
                  <a:cubicBezTo>
                    <a:pt x="0" y="28"/>
                    <a:pt x="0" y="25"/>
                    <a:pt x="2" y="23"/>
                  </a:cubicBezTo>
                  <a:cubicBezTo>
                    <a:pt x="18" y="8"/>
                    <a:pt x="40" y="0"/>
                    <a:pt x="62" y="0"/>
                  </a:cubicBezTo>
                  <a:cubicBezTo>
                    <a:pt x="84" y="0"/>
                    <a:pt x="106" y="8"/>
                    <a:pt x="122" y="23"/>
                  </a:cubicBezTo>
                  <a:cubicBezTo>
                    <a:pt x="123" y="25"/>
                    <a:pt x="124" y="27"/>
                    <a:pt x="122" y="29"/>
                  </a:cubicBezTo>
                  <a:cubicBezTo>
                    <a:pt x="121" y="31"/>
                    <a:pt x="118" y="31"/>
                    <a:pt x="116" y="29"/>
                  </a:cubicBezTo>
                  <a:cubicBezTo>
                    <a:pt x="101" y="16"/>
                    <a:pt x="82" y="8"/>
                    <a:pt x="62" y="8"/>
                  </a:cubicBezTo>
                  <a:cubicBezTo>
                    <a:pt x="42" y="8"/>
                    <a:pt x="22" y="16"/>
                    <a:pt x="8" y="30"/>
                  </a:cubicBezTo>
                  <a:cubicBezTo>
                    <a:pt x="7" y="30"/>
                    <a:pt x="6" y="31"/>
                    <a:pt x="5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7" name="Google Shape;7667;p207"/>
            <p:cNvSpPr/>
            <p:nvPr/>
          </p:nvSpPr>
          <p:spPr>
            <a:xfrm>
              <a:off x="-1980551" y="2703410"/>
              <a:ext cx="240506" cy="342413"/>
            </a:xfrm>
            <a:custGeom>
              <a:rect b="b" l="l" r="r" t="t"/>
              <a:pathLst>
                <a:path extrusionOk="0" h="136" w="96">
                  <a:moveTo>
                    <a:pt x="81" y="3"/>
                  </a:moveTo>
                  <a:cubicBezTo>
                    <a:pt x="81" y="3"/>
                    <a:pt x="81" y="3"/>
                    <a:pt x="81" y="3"/>
                  </a:cubicBezTo>
                  <a:cubicBezTo>
                    <a:pt x="85" y="16"/>
                    <a:pt x="88" y="31"/>
                    <a:pt x="88" y="47"/>
                  </a:cubicBezTo>
                  <a:cubicBezTo>
                    <a:pt x="88" y="91"/>
                    <a:pt x="70" y="127"/>
                    <a:pt x="48" y="127"/>
                  </a:cubicBezTo>
                  <a:cubicBezTo>
                    <a:pt x="26" y="127"/>
                    <a:pt x="8" y="91"/>
                    <a:pt x="8" y="47"/>
                  </a:cubicBezTo>
                  <a:cubicBezTo>
                    <a:pt x="8" y="31"/>
                    <a:pt x="11" y="15"/>
                    <a:pt x="15" y="2"/>
                  </a:cubicBezTo>
                  <a:cubicBezTo>
                    <a:pt x="13" y="1"/>
                    <a:pt x="10" y="1"/>
                    <a:pt x="7" y="0"/>
                  </a:cubicBezTo>
                  <a:cubicBezTo>
                    <a:pt x="3" y="13"/>
                    <a:pt x="0" y="30"/>
                    <a:pt x="0" y="47"/>
                  </a:cubicBezTo>
                  <a:cubicBezTo>
                    <a:pt x="0" y="97"/>
                    <a:pt x="21" y="136"/>
                    <a:pt x="48" y="136"/>
                  </a:cubicBezTo>
                  <a:cubicBezTo>
                    <a:pt x="75" y="136"/>
                    <a:pt x="96" y="97"/>
                    <a:pt x="96" y="47"/>
                  </a:cubicBezTo>
                  <a:cubicBezTo>
                    <a:pt x="96" y="30"/>
                    <a:pt x="94" y="14"/>
                    <a:pt x="89" y="0"/>
                  </a:cubicBezTo>
                  <a:cubicBezTo>
                    <a:pt x="86" y="1"/>
                    <a:pt x="84" y="2"/>
                    <a:pt x="81" y="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8" name="Google Shape;7668;p207"/>
            <p:cNvSpPr/>
            <p:nvPr/>
          </p:nvSpPr>
          <p:spPr>
            <a:xfrm>
              <a:off x="-2082458" y="2813473"/>
              <a:ext cx="444323" cy="20383"/>
            </a:xfrm>
            <a:custGeom>
              <a:rect b="b" l="l" r="r" t="t"/>
              <a:pathLst>
                <a:path extrusionOk="0" h="8" w="176">
                  <a:moveTo>
                    <a:pt x="172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75" y="0"/>
                    <a:pt x="176" y="2"/>
                    <a:pt x="176" y="4"/>
                  </a:cubicBezTo>
                  <a:cubicBezTo>
                    <a:pt x="176" y="7"/>
                    <a:pt x="175" y="8"/>
                    <a:pt x="17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9" name="Google Shape;7669;p207"/>
            <p:cNvSpPr/>
            <p:nvPr/>
          </p:nvSpPr>
          <p:spPr>
            <a:xfrm>
              <a:off x="-1870488" y="2723793"/>
              <a:ext cx="20383" cy="322033"/>
            </a:xfrm>
            <a:custGeom>
              <a:rect b="b" l="l" r="r" t="t"/>
              <a:pathLst>
                <a:path extrusionOk="0" h="129" w="8">
                  <a:moveTo>
                    <a:pt x="0" y="0"/>
                  </a:moveTo>
                  <a:cubicBezTo>
                    <a:pt x="0" y="124"/>
                    <a:pt x="0" y="124"/>
                    <a:pt x="0" y="124"/>
                  </a:cubicBezTo>
                  <a:cubicBezTo>
                    <a:pt x="0" y="127"/>
                    <a:pt x="2" y="129"/>
                    <a:pt x="4" y="129"/>
                  </a:cubicBezTo>
                  <a:cubicBezTo>
                    <a:pt x="6" y="129"/>
                    <a:pt x="8" y="127"/>
                    <a:pt x="8" y="12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5" y="1"/>
                    <a:pt x="3" y="1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0" name="Google Shape;7670;p207"/>
            <p:cNvSpPr/>
            <p:nvPr/>
          </p:nvSpPr>
          <p:spPr>
            <a:xfrm>
              <a:off x="-2033542" y="2568892"/>
              <a:ext cx="346491" cy="167132"/>
            </a:xfrm>
            <a:custGeom>
              <a:rect b="b" l="l" r="r" t="t"/>
              <a:pathLst>
                <a:path extrusionOk="0" h="67" w="138">
                  <a:moveTo>
                    <a:pt x="133" y="2"/>
                  </a:moveTo>
                  <a:cubicBezTo>
                    <a:pt x="132" y="3"/>
                    <a:pt x="131" y="3"/>
                    <a:pt x="130" y="3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95" y="66"/>
                    <a:pt x="43" y="66"/>
                    <a:pt x="9" y="3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6" y="4"/>
                    <a:pt x="3" y="2"/>
                    <a:pt x="0" y="0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40"/>
                    <a:pt x="1" y="41"/>
                    <a:pt x="2" y="42"/>
                  </a:cubicBezTo>
                  <a:cubicBezTo>
                    <a:pt x="21" y="59"/>
                    <a:pt x="45" y="67"/>
                    <a:pt x="69" y="67"/>
                  </a:cubicBezTo>
                  <a:cubicBezTo>
                    <a:pt x="93" y="67"/>
                    <a:pt x="117" y="59"/>
                    <a:pt x="136" y="42"/>
                  </a:cubicBezTo>
                  <a:cubicBezTo>
                    <a:pt x="137" y="41"/>
                    <a:pt x="138" y="40"/>
                    <a:pt x="138" y="39"/>
                  </a:cubicBezTo>
                  <a:cubicBezTo>
                    <a:pt x="138" y="1"/>
                    <a:pt x="138" y="1"/>
                    <a:pt x="138" y="1"/>
                  </a:cubicBezTo>
                  <a:cubicBezTo>
                    <a:pt x="136" y="2"/>
                    <a:pt x="135" y="2"/>
                    <a:pt x="133" y="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1" name="Google Shape;7671;p207"/>
            <p:cNvSpPr/>
            <p:nvPr/>
          </p:nvSpPr>
          <p:spPr>
            <a:xfrm>
              <a:off x="-1695206" y="2666724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2" name="Google Shape;7672;p207"/>
            <p:cNvSpPr/>
            <p:nvPr/>
          </p:nvSpPr>
          <p:spPr>
            <a:xfrm>
              <a:off x="-2147680" y="2381380"/>
              <a:ext cx="574766" cy="269039"/>
            </a:xfrm>
            <a:custGeom>
              <a:rect b="b" l="l" r="r" t="t"/>
              <a:pathLst>
                <a:path extrusionOk="0" h="107" w="228">
                  <a:moveTo>
                    <a:pt x="114" y="107"/>
                  </a:moveTo>
                  <a:cubicBezTo>
                    <a:pt x="114" y="107"/>
                    <a:pt x="113" y="107"/>
                    <a:pt x="112" y="106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1" y="56"/>
                    <a:pt x="0" y="55"/>
                    <a:pt x="0" y="53"/>
                  </a:cubicBezTo>
                  <a:cubicBezTo>
                    <a:pt x="0" y="52"/>
                    <a:pt x="1" y="50"/>
                    <a:pt x="3" y="5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4" y="0"/>
                    <a:pt x="115" y="0"/>
                    <a:pt x="116" y="0"/>
                  </a:cubicBezTo>
                  <a:cubicBezTo>
                    <a:pt x="226" y="50"/>
                    <a:pt x="226" y="50"/>
                    <a:pt x="226" y="50"/>
                  </a:cubicBezTo>
                  <a:cubicBezTo>
                    <a:pt x="227" y="50"/>
                    <a:pt x="228" y="52"/>
                    <a:pt x="228" y="53"/>
                  </a:cubicBezTo>
                  <a:cubicBezTo>
                    <a:pt x="228" y="55"/>
                    <a:pt x="227" y="56"/>
                    <a:pt x="226" y="57"/>
                  </a:cubicBezTo>
                  <a:cubicBezTo>
                    <a:pt x="116" y="106"/>
                    <a:pt x="116" y="106"/>
                    <a:pt x="116" y="106"/>
                  </a:cubicBezTo>
                  <a:cubicBezTo>
                    <a:pt x="115" y="107"/>
                    <a:pt x="115" y="107"/>
                    <a:pt x="114" y="107"/>
                  </a:cubicBezTo>
                  <a:close/>
                  <a:moveTo>
                    <a:pt x="14" y="53"/>
                  </a:moveTo>
                  <a:cubicBezTo>
                    <a:pt x="114" y="98"/>
                    <a:pt x="114" y="98"/>
                    <a:pt x="114" y="98"/>
                  </a:cubicBezTo>
                  <a:cubicBezTo>
                    <a:pt x="214" y="53"/>
                    <a:pt x="214" y="53"/>
                    <a:pt x="214" y="53"/>
                  </a:cubicBezTo>
                  <a:cubicBezTo>
                    <a:pt x="114" y="9"/>
                    <a:pt x="114" y="9"/>
                    <a:pt x="114" y="9"/>
                  </a:cubicBezTo>
                  <a:lnTo>
                    <a:pt x="14" y="5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3" name="Google Shape;7673;p207"/>
            <p:cNvSpPr/>
            <p:nvPr/>
          </p:nvSpPr>
          <p:spPr>
            <a:xfrm>
              <a:off x="-2119146" y="2519976"/>
              <a:ext cx="20383" cy="138596"/>
            </a:xfrm>
            <a:custGeom>
              <a:rect b="b" l="l" r="r" t="t"/>
              <a:pathLst>
                <a:path extrusionOk="0" h="56" w="8">
                  <a:moveTo>
                    <a:pt x="4" y="56"/>
                  </a:moveTo>
                  <a:cubicBezTo>
                    <a:pt x="2" y="56"/>
                    <a:pt x="0" y="54"/>
                    <a:pt x="0" y="5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52"/>
                    <a:pt x="8" y="52"/>
                    <a:pt x="8" y="52"/>
                  </a:cubicBezTo>
                  <a:cubicBezTo>
                    <a:pt x="8" y="54"/>
                    <a:pt x="6" y="56"/>
                    <a:pt x="4" y="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4" name="Google Shape;7674;p207"/>
            <p:cNvSpPr/>
            <p:nvPr/>
          </p:nvSpPr>
          <p:spPr>
            <a:xfrm>
              <a:off x="-2147680" y="2638189"/>
              <a:ext cx="73374" cy="69299"/>
            </a:xfrm>
            <a:custGeom>
              <a:rect b="b" l="l" r="r" t="t"/>
              <a:pathLst>
                <a:path extrusionOk="0" h="27" w="28">
                  <a:moveTo>
                    <a:pt x="14" y="27"/>
                  </a:moveTo>
                  <a:cubicBezTo>
                    <a:pt x="6" y="27"/>
                    <a:pt x="0" y="21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8" y="6"/>
                    <a:pt x="28" y="13"/>
                  </a:cubicBezTo>
                  <a:cubicBezTo>
                    <a:pt x="28" y="21"/>
                    <a:pt x="22" y="27"/>
                    <a:pt x="14" y="27"/>
                  </a:cubicBezTo>
                  <a:close/>
                  <a:moveTo>
                    <a:pt x="14" y="8"/>
                  </a:moveTo>
                  <a:cubicBezTo>
                    <a:pt x="11" y="8"/>
                    <a:pt x="9" y="10"/>
                    <a:pt x="9" y="13"/>
                  </a:cubicBezTo>
                  <a:cubicBezTo>
                    <a:pt x="9" y="16"/>
                    <a:pt x="11" y="19"/>
                    <a:pt x="14" y="19"/>
                  </a:cubicBezTo>
                  <a:cubicBezTo>
                    <a:pt x="17" y="19"/>
                    <a:pt x="19" y="16"/>
                    <a:pt x="19" y="13"/>
                  </a:cubicBezTo>
                  <a:cubicBezTo>
                    <a:pt x="19" y="10"/>
                    <a:pt x="17" y="8"/>
                    <a:pt x="1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5" name="Google Shape;7675;p207"/>
            <p:cNvSpPr/>
            <p:nvPr/>
          </p:nvSpPr>
          <p:spPr>
            <a:xfrm>
              <a:off x="-2147680" y="2683030"/>
              <a:ext cx="73374" cy="93757"/>
            </a:xfrm>
            <a:custGeom>
              <a:rect b="b" l="l" r="r" t="t"/>
              <a:pathLst>
                <a:path extrusionOk="0" h="36" w="28">
                  <a:moveTo>
                    <a:pt x="23" y="36"/>
                  </a:moveTo>
                  <a:cubicBezTo>
                    <a:pt x="4" y="36"/>
                    <a:pt x="4" y="36"/>
                    <a:pt x="4" y="36"/>
                  </a:cubicBezTo>
                  <a:cubicBezTo>
                    <a:pt x="3" y="36"/>
                    <a:pt x="2" y="35"/>
                    <a:pt x="1" y="34"/>
                  </a:cubicBezTo>
                  <a:cubicBezTo>
                    <a:pt x="1" y="33"/>
                    <a:pt x="0" y="32"/>
                    <a:pt x="0" y="31"/>
                  </a:cubicBezTo>
                  <a:cubicBezTo>
                    <a:pt x="6" y="4"/>
                    <a:pt x="6" y="4"/>
                    <a:pt x="6" y="4"/>
                  </a:cubicBezTo>
                  <a:cubicBezTo>
                    <a:pt x="6" y="2"/>
                    <a:pt x="8" y="0"/>
                    <a:pt x="11" y="1"/>
                  </a:cubicBezTo>
                  <a:cubicBezTo>
                    <a:pt x="13" y="1"/>
                    <a:pt x="14" y="3"/>
                    <a:pt x="14" y="6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4" y="3"/>
                    <a:pt x="15" y="1"/>
                    <a:pt x="17" y="1"/>
                  </a:cubicBezTo>
                  <a:cubicBezTo>
                    <a:pt x="20" y="0"/>
                    <a:pt x="22" y="2"/>
                    <a:pt x="22" y="4"/>
                  </a:cubicBezTo>
                  <a:cubicBezTo>
                    <a:pt x="28" y="31"/>
                    <a:pt x="28" y="31"/>
                    <a:pt x="28" y="31"/>
                  </a:cubicBezTo>
                  <a:cubicBezTo>
                    <a:pt x="28" y="32"/>
                    <a:pt x="27" y="33"/>
                    <a:pt x="27" y="34"/>
                  </a:cubicBezTo>
                  <a:cubicBezTo>
                    <a:pt x="26" y="35"/>
                    <a:pt x="25" y="36"/>
                    <a:pt x="23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76" name="Google Shape;7676;p207"/>
          <p:cNvGrpSpPr/>
          <p:nvPr/>
        </p:nvGrpSpPr>
        <p:grpSpPr>
          <a:xfrm>
            <a:off x="530941" y="3890420"/>
            <a:ext cx="701132" cy="566614"/>
            <a:chOff x="-8922571" y="5304120"/>
            <a:chExt cx="701132" cy="566614"/>
          </a:xfrm>
        </p:grpSpPr>
        <p:sp>
          <p:nvSpPr>
            <p:cNvPr id="7677" name="Google Shape;7677;p207"/>
            <p:cNvSpPr/>
            <p:nvPr/>
          </p:nvSpPr>
          <p:spPr>
            <a:xfrm>
              <a:off x="-8922571" y="5304120"/>
              <a:ext cx="701132" cy="566614"/>
            </a:xfrm>
            <a:custGeom>
              <a:rect b="b" l="l" r="r" t="t"/>
              <a:pathLst>
                <a:path extrusionOk="0" h="225" w="278">
                  <a:moveTo>
                    <a:pt x="274" y="225"/>
                  </a:moveTo>
                  <a:cubicBezTo>
                    <a:pt x="4" y="225"/>
                    <a:pt x="4" y="225"/>
                    <a:pt x="4" y="225"/>
                  </a:cubicBezTo>
                  <a:cubicBezTo>
                    <a:pt x="2" y="225"/>
                    <a:pt x="0" y="223"/>
                    <a:pt x="0" y="2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6" y="0"/>
                    <a:pt x="278" y="2"/>
                    <a:pt x="278" y="4"/>
                  </a:cubicBezTo>
                  <a:cubicBezTo>
                    <a:pt x="278" y="221"/>
                    <a:pt x="278" y="221"/>
                    <a:pt x="278" y="221"/>
                  </a:cubicBezTo>
                  <a:cubicBezTo>
                    <a:pt x="278" y="223"/>
                    <a:pt x="276" y="225"/>
                    <a:pt x="274" y="225"/>
                  </a:cubicBezTo>
                  <a:close/>
                  <a:moveTo>
                    <a:pt x="8" y="217"/>
                  </a:moveTo>
                  <a:cubicBezTo>
                    <a:pt x="270" y="217"/>
                    <a:pt x="270" y="217"/>
                    <a:pt x="270" y="217"/>
                  </a:cubicBezTo>
                  <a:cubicBezTo>
                    <a:pt x="270" y="9"/>
                    <a:pt x="270" y="9"/>
                    <a:pt x="270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21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8" name="Google Shape;7678;p207"/>
            <p:cNvSpPr/>
            <p:nvPr/>
          </p:nvSpPr>
          <p:spPr>
            <a:xfrm>
              <a:off x="-8922571" y="5304120"/>
              <a:ext cx="701132" cy="126368"/>
            </a:xfrm>
            <a:custGeom>
              <a:rect b="b" l="l" r="r" t="t"/>
              <a:pathLst>
                <a:path extrusionOk="0" h="50" w="278">
                  <a:moveTo>
                    <a:pt x="27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2" y="50"/>
                    <a:pt x="0" y="49"/>
                    <a:pt x="0" y="4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74" y="0"/>
                    <a:pt x="274" y="0"/>
                    <a:pt x="274" y="0"/>
                  </a:cubicBezTo>
                  <a:cubicBezTo>
                    <a:pt x="276" y="0"/>
                    <a:pt x="278" y="2"/>
                    <a:pt x="278" y="4"/>
                  </a:cubicBezTo>
                  <a:cubicBezTo>
                    <a:pt x="278" y="46"/>
                    <a:pt x="278" y="46"/>
                    <a:pt x="278" y="46"/>
                  </a:cubicBezTo>
                  <a:cubicBezTo>
                    <a:pt x="278" y="49"/>
                    <a:pt x="276" y="50"/>
                    <a:pt x="274" y="50"/>
                  </a:cubicBezTo>
                  <a:close/>
                  <a:moveTo>
                    <a:pt x="8" y="42"/>
                  </a:moveTo>
                  <a:cubicBezTo>
                    <a:pt x="270" y="42"/>
                    <a:pt x="270" y="42"/>
                    <a:pt x="270" y="42"/>
                  </a:cubicBezTo>
                  <a:cubicBezTo>
                    <a:pt x="270" y="9"/>
                    <a:pt x="270" y="9"/>
                    <a:pt x="270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4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9" name="Google Shape;7679;p207"/>
            <p:cNvSpPr/>
            <p:nvPr/>
          </p:nvSpPr>
          <p:spPr>
            <a:xfrm>
              <a:off x="-8869580" y="5357113"/>
              <a:ext cx="20383" cy="24458"/>
            </a:xfrm>
            <a:custGeom>
              <a:rect b="b" l="l" r="r" t="t"/>
              <a:pathLst>
                <a:path extrusionOk="0" h="9" w="8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0" y="7"/>
                    <a:pt x="0" y="5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8" y="2"/>
                    <a:pt x="8" y="3"/>
                    <a:pt x="8" y="4"/>
                  </a:cubicBezTo>
                  <a:cubicBezTo>
                    <a:pt x="8" y="5"/>
                    <a:pt x="8" y="7"/>
                    <a:pt x="7" y="7"/>
                  </a:cubicBezTo>
                  <a:cubicBezTo>
                    <a:pt x="6" y="8"/>
                    <a:pt x="5" y="9"/>
                    <a:pt x="4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0" name="Google Shape;7680;p207"/>
            <p:cNvSpPr/>
            <p:nvPr/>
          </p:nvSpPr>
          <p:spPr>
            <a:xfrm>
              <a:off x="-8788053" y="5357113"/>
              <a:ext cx="20383" cy="24458"/>
            </a:xfrm>
            <a:custGeom>
              <a:rect b="b" l="l" r="r" t="t"/>
              <a:pathLst>
                <a:path extrusionOk="0" h="9" w="8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1" y="7"/>
                    <a:pt x="0" y="5"/>
                    <a:pt x="0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8" y="2"/>
                    <a:pt x="8" y="3"/>
                    <a:pt x="8" y="4"/>
                  </a:cubicBezTo>
                  <a:cubicBezTo>
                    <a:pt x="8" y="5"/>
                    <a:pt x="8" y="7"/>
                    <a:pt x="7" y="7"/>
                  </a:cubicBezTo>
                  <a:cubicBezTo>
                    <a:pt x="6" y="8"/>
                    <a:pt x="5" y="9"/>
                    <a:pt x="4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1" name="Google Shape;7681;p207"/>
            <p:cNvSpPr/>
            <p:nvPr/>
          </p:nvSpPr>
          <p:spPr>
            <a:xfrm>
              <a:off x="-8824739" y="5357113"/>
              <a:ext cx="20383" cy="24458"/>
            </a:xfrm>
            <a:custGeom>
              <a:rect b="b" l="l" r="r" t="t"/>
              <a:pathLst>
                <a:path extrusionOk="0" h="9" w="8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0" y="7"/>
                    <a:pt x="0" y="5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1" y="2"/>
                    <a:pt x="1" y="1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7" y="2"/>
                    <a:pt x="8" y="3"/>
                    <a:pt x="8" y="4"/>
                  </a:cubicBezTo>
                  <a:cubicBezTo>
                    <a:pt x="8" y="5"/>
                    <a:pt x="7" y="7"/>
                    <a:pt x="7" y="7"/>
                  </a:cubicBezTo>
                  <a:cubicBezTo>
                    <a:pt x="6" y="8"/>
                    <a:pt x="5" y="9"/>
                    <a:pt x="4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2" name="Google Shape;7682;p207"/>
            <p:cNvSpPr/>
            <p:nvPr/>
          </p:nvSpPr>
          <p:spPr>
            <a:xfrm>
              <a:off x="-8841044" y="5499784"/>
              <a:ext cx="289422" cy="20383"/>
            </a:xfrm>
            <a:custGeom>
              <a:rect b="b" l="l" r="r" t="t"/>
              <a:pathLst>
                <a:path extrusionOk="0" h="8" w="115">
                  <a:moveTo>
                    <a:pt x="111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113" y="0"/>
                    <a:pt x="115" y="2"/>
                    <a:pt x="115" y="4"/>
                  </a:cubicBezTo>
                  <a:cubicBezTo>
                    <a:pt x="115" y="7"/>
                    <a:pt x="113" y="8"/>
                    <a:pt x="111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3" name="Google Shape;7683;p207"/>
            <p:cNvSpPr/>
            <p:nvPr/>
          </p:nvSpPr>
          <p:spPr>
            <a:xfrm>
              <a:off x="-8841044" y="5581311"/>
              <a:ext cx="529925" cy="24458"/>
            </a:xfrm>
            <a:custGeom>
              <a:rect b="b" l="l" r="r" t="t"/>
              <a:pathLst>
                <a:path extrusionOk="0" h="9" w="209">
                  <a:moveTo>
                    <a:pt x="20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7" y="0"/>
                    <a:pt x="209" y="2"/>
                    <a:pt x="209" y="5"/>
                  </a:cubicBezTo>
                  <a:cubicBezTo>
                    <a:pt x="209" y="7"/>
                    <a:pt x="207" y="9"/>
                    <a:pt x="205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4" name="Google Shape;7684;p207"/>
            <p:cNvSpPr/>
            <p:nvPr/>
          </p:nvSpPr>
          <p:spPr>
            <a:xfrm>
              <a:off x="-8841044" y="5666916"/>
              <a:ext cx="529925" cy="20383"/>
            </a:xfrm>
            <a:custGeom>
              <a:rect b="b" l="l" r="r" t="t"/>
              <a:pathLst>
                <a:path extrusionOk="0" h="8" w="209">
                  <a:moveTo>
                    <a:pt x="205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205" y="0"/>
                    <a:pt x="205" y="0"/>
                    <a:pt x="205" y="0"/>
                  </a:cubicBezTo>
                  <a:cubicBezTo>
                    <a:pt x="207" y="0"/>
                    <a:pt x="209" y="2"/>
                    <a:pt x="209" y="4"/>
                  </a:cubicBezTo>
                  <a:cubicBezTo>
                    <a:pt x="209" y="6"/>
                    <a:pt x="207" y="8"/>
                    <a:pt x="205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5" name="Google Shape;7685;p207"/>
            <p:cNvSpPr/>
            <p:nvPr/>
          </p:nvSpPr>
          <p:spPr>
            <a:xfrm>
              <a:off x="-8669837" y="5752518"/>
              <a:ext cx="358719" cy="20383"/>
            </a:xfrm>
            <a:custGeom>
              <a:rect b="b" l="l" r="r" t="t"/>
              <a:pathLst>
                <a:path extrusionOk="0" h="8" w="142">
                  <a:moveTo>
                    <a:pt x="13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0" y="0"/>
                    <a:pt x="142" y="2"/>
                    <a:pt x="142" y="4"/>
                  </a:cubicBezTo>
                  <a:cubicBezTo>
                    <a:pt x="142" y="6"/>
                    <a:pt x="140" y="8"/>
                    <a:pt x="138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86" name="Google Shape;7686;p207"/>
          <p:cNvGrpSpPr/>
          <p:nvPr/>
        </p:nvGrpSpPr>
        <p:grpSpPr>
          <a:xfrm>
            <a:off x="1961738" y="2546354"/>
            <a:ext cx="476935" cy="570689"/>
            <a:chOff x="-3431731" y="2430296"/>
            <a:chExt cx="476935" cy="570689"/>
          </a:xfrm>
        </p:grpSpPr>
        <p:sp>
          <p:nvSpPr>
            <p:cNvPr id="7687" name="Google Shape;7687;p207"/>
            <p:cNvSpPr/>
            <p:nvPr/>
          </p:nvSpPr>
          <p:spPr>
            <a:xfrm>
              <a:off x="-3431731" y="2466982"/>
              <a:ext cx="52994" cy="20383"/>
            </a:xfrm>
            <a:custGeom>
              <a:rect b="b" l="l" r="r" t="t"/>
              <a:pathLst>
                <a:path extrusionOk="0" h="8" w="21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8" name="Google Shape;7688;p207"/>
            <p:cNvSpPr/>
            <p:nvPr/>
          </p:nvSpPr>
          <p:spPr>
            <a:xfrm>
              <a:off x="-3431731" y="2544434"/>
              <a:ext cx="52994" cy="20383"/>
            </a:xfrm>
            <a:custGeom>
              <a:rect b="b" l="l" r="r" t="t"/>
              <a:pathLst>
                <a:path extrusionOk="0" h="9" w="21">
                  <a:moveTo>
                    <a:pt x="17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7"/>
                    <a:pt x="19" y="9"/>
                    <a:pt x="17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89" name="Google Shape;7689;p207"/>
            <p:cNvSpPr/>
            <p:nvPr/>
          </p:nvSpPr>
          <p:spPr>
            <a:xfrm>
              <a:off x="-3431731" y="2621883"/>
              <a:ext cx="52994" cy="20383"/>
            </a:xfrm>
            <a:custGeom>
              <a:rect b="b" l="l" r="r" t="t"/>
              <a:pathLst>
                <a:path extrusionOk="0" h="8" w="21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0" name="Google Shape;7690;p207"/>
            <p:cNvSpPr/>
            <p:nvPr/>
          </p:nvSpPr>
          <p:spPr>
            <a:xfrm>
              <a:off x="-3431731" y="2703410"/>
              <a:ext cx="52994" cy="20383"/>
            </a:xfrm>
            <a:custGeom>
              <a:rect b="b" l="l" r="r" t="t"/>
              <a:pathLst>
                <a:path extrusionOk="0" h="8" w="21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1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1" name="Google Shape;7691;p207"/>
            <p:cNvSpPr/>
            <p:nvPr/>
          </p:nvSpPr>
          <p:spPr>
            <a:xfrm>
              <a:off x="-3431731" y="2780862"/>
              <a:ext cx="52994" cy="20383"/>
            </a:xfrm>
            <a:custGeom>
              <a:rect b="b" l="l" r="r" t="t"/>
              <a:pathLst>
                <a:path extrusionOk="0" h="8" w="21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7"/>
                    <a:pt x="19" y="8"/>
                    <a:pt x="1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2" name="Google Shape;7692;p207"/>
            <p:cNvSpPr/>
            <p:nvPr/>
          </p:nvSpPr>
          <p:spPr>
            <a:xfrm>
              <a:off x="-3431731" y="2862389"/>
              <a:ext cx="52994" cy="20383"/>
            </a:xfrm>
            <a:custGeom>
              <a:rect b="b" l="l" r="r" t="t"/>
              <a:pathLst>
                <a:path extrusionOk="0" h="8" w="21">
                  <a:moveTo>
                    <a:pt x="1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4"/>
                  </a:cubicBezTo>
                  <a:cubicBezTo>
                    <a:pt x="21" y="6"/>
                    <a:pt x="19" y="8"/>
                    <a:pt x="1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3" name="Google Shape;7693;p207"/>
            <p:cNvSpPr/>
            <p:nvPr/>
          </p:nvSpPr>
          <p:spPr>
            <a:xfrm>
              <a:off x="-3431731" y="2939838"/>
              <a:ext cx="52994" cy="24458"/>
            </a:xfrm>
            <a:custGeom>
              <a:rect b="b" l="l" r="r" t="t"/>
              <a:pathLst>
                <a:path extrusionOk="0" h="9" w="21">
                  <a:moveTo>
                    <a:pt x="17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2"/>
                    <a:pt x="21" y="5"/>
                  </a:cubicBezTo>
                  <a:cubicBezTo>
                    <a:pt x="21" y="7"/>
                    <a:pt x="19" y="9"/>
                    <a:pt x="17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4" name="Google Shape;7694;p207"/>
            <p:cNvSpPr/>
            <p:nvPr/>
          </p:nvSpPr>
          <p:spPr>
            <a:xfrm>
              <a:off x="-3395042" y="2430296"/>
              <a:ext cx="440246" cy="570689"/>
            </a:xfrm>
            <a:custGeom>
              <a:rect b="b" l="l" r="r" t="t"/>
              <a:pathLst>
                <a:path extrusionOk="0" h="226" w="174">
                  <a:moveTo>
                    <a:pt x="170" y="226"/>
                  </a:moveTo>
                  <a:cubicBezTo>
                    <a:pt x="4" y="226"/>
                    <a:pt x="4" y="226"/>
                    <a:pt x="4" y="226"/>
                  </a:cubicBezTo>
                  <a:cubicBezTo>
                    <a:pt x="2" y="226"/>
                    <a:pt x="0" y="224"/>
                    <a:pt x="0" y="22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0" y="0"/>
                    <a:pt x="170" y="0"/>
                    <a:pt x="170" y="0"/>
                  </a:cubicBezTo>
                  <a:cubicBezTo>
                    <a:pt x="172" y="0"/>
                    <a:pt x="174" y="1"/>
                    <a:pt x="174" y="4"/>
                  </a:cubicBezTo>
                  <a:cubicBezTo>
                    <a:pt x="174" y="222"/>
                    <a:pt x="174" y="222"/>
                    <a:pt x="174" y="222"/>
                  </a:cubicBezTo>
                  <a:cubicBezTo>
                    <a:pt x="174" y="224"/>
                    <a:pt x="172" y="226"/>
                    <a:pt x="170" y="226"/>
                  </a:cubicBezTo>
                  <a:close/>
                  <a:moveTo>
                    <a:pt x="9" y="218"/>
                  </a:moveTo>
                  <a:cubicBezTo>
                    <a:pt x="166" y="218"/>
                    <a:pt x="166" y="218"/>
                    <a:pt x="166" y="218"/>
                  </a:cubicBezTo>
                  <a:cubicBezTo>
                    <a:pt x="166" y="8"/>
                    <a:pt x="166" y="8"/>
                    <a:pt x="166" y="8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9" y="2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5" name="Google Shape;7695;p207"/>
            <p:cNvSpPr/>
            <p:nvPr/>
          </p:nvSpPr>
          <p:spPr>
            <a:xfrm>
              <a:off x="-3264599" y="2768632"/>
              <a:ext cx="179359" cy="20383"/>
            </a:xfrm>
            <a:custGeom>
              <a:rect b="b" l="l" r="r" t="t"/>
              <a:pathLst>
                <a:path extrusionOk="0" h="8" w="70">
                  <a:moveTo>
                    <a:pt x="66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5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8" y="0"/>
                    <a:pt x="70" y="1"/>
                    <a:pt x="70" y="4"/>
                  </a:cubicBezTo>
                  <a:cubicBezTo>
                    <a:pt x="70" y="6"/>
                    <a:pt x="68" y="8"/>
                    <a:pt x="66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6" name="Google Shape;7696;p207"/>
            <p:cNvSpPr/>
            <p:nvPr/>
          </p:nvSpPr>
          <p:spPr>
            <a:xfrm>
              <a:off x="-3264599" y="2850159"/>
              <a:ext cx="179359" cy="16305"/>
            </a:xfrm>
            <a:custGeom>
              <a:rect b="b" l="l" r="r" t="t"/>
              <a:pathLst>
                <a:path extrusionOk="0" h="8" w="70">
                  <a:moveTo>
                    <a:pt x="66" y="8"/>
                  </a:moveTo>
                  <a:cubicBezTo>
                    <a:pt x="5" y="8"/>
                    <a:pt x="5" y="8"/>
                    <a:pt x="5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66" y="0"/>
                    <a:pt x="66" y="0"/>
                    <a:pt x="66" y="0"/>
                  </a:cubicBezTo>
                  <a:cubicBezTo>
                    <a:pt x="68" y="0"/>
                    <a:pt x="70" y="2"/>
                    <a:pt x="70" y="4"/>
                  </a:cubicBezTo>
                  <a:cubicBezTo>
                    <a:pt x="70" y="7"/>
                    <a:pt x="68" y="8"/>
                    <a:pt x="66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697" name="Google Shape;7697;p207"/>
          <p:cNvGrpSpPr/>
          <p:nvPr/>
        </p:nvGrpSpPr>
        <p:grpSpPr>
          <a:xfrm>
            <a:off x="3188567" y="3863847"/>
            <a:ext cx="652219" cy="550308"/>
            <a:chOff x="-6195495" y="5312272"/>
            <a:chExt cx="652219" cy="550308"/>
          </a:xfrm>
        </p:grpSpPr>
        <p:sp>
          <p:nvSpPr>
            <p:cNvPr id="7698" name="Google Shape;7698;p207"/>
            <p:cNvSpPr/>
            <p:nvPr/>
          </p:nvSpPr>
          <p:spPr>
            <a:xfrm>
              <a:off x="-6195495" y="5312272"/>
              <a:ext cx="440246" cy="550308"/>
            </a:xfrm>
            <a:custGeom>
              <a:rect b="b" l="l" r="r" t="t"/>
              <a:pathLst>
                <a:path extrusionOk="0" h="219" w="175">
                  <a:moveTo>
                    <a:pt x="171" y="219"/>
                  </a:moveTo>
                  <a:cubicBezTo>
                    <a:pt x="4" y="219"/>
                    <a:pt x="4" y="219"/>
                    <a:pt x="4" y="219"/>
                  </a:cubicBezTo>
                  <a:cubicBezTo>
                    <a:pt x="2" y="219"/>
                    <a:pt x="0" y="217"/>
                    <a:pt x="0" y="21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1" y="0"/>
                    <a:pt x="171" y="0"/>
                    <a:pt x="171" y="0"/>
                  </a:cubicBezTo>
                  <a:cubicBezTo>
                    <a:pt x="174" y="0"/>
                    <a:pt x="175" y="2"/>
                    <a:pt x="175" y="4"/>
                  </a:cubicBezTo>
                  <a:cubicBezTo>
                    <a:pt x="175" y="72"/>
                    <a:pt x="175" y="72"/>
                    <a:pt x="175" y="72"/>
                  </a:cubicBezTo>
                  <a:cubicBezTo>
                    <a:pt x="175" y="74"/>
                    <a:pt x="174" y="76"/>
                    <a:pt x="171" y="76"/>
                  </a:cubicBezTo>
                  <a:cubicBezTo>
                    <a:pt x="169" y="76"/>
                    <a:pt x="167" y="74"/>
                    <a:pt x="167" y="72"/>
                  </a:cubicBezTo>
                  <a:cubicBezTo>
                    <a:pt x="167" y="9"/>
                    <a:pt x="167" y="9"/>
                    <a:pt x="167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8" y="211"/>
                    <a:pt x="8" y="211"/>
                    <a:pt x="8" y="211"/>
                  </a:cubicBezTo>
                  <a:cubicBezTo>
                    <a:pt x="167" y="211"/>
                    <a:pt x="167" y="211"/>
                    <a:pt x="167" y="211"/>
                  </a:cubicBezTo>
                  <a:cubicBezTo>
                    <a:pt x="167" y="129"/>
                    <a:pt x="167" y="129"/>
                    <a:pt x="167" y="129"/>
                  </a:cubicBezTo>
                  <a:cubicBezTo>
                    <a:pt x="167" y="126"/>
                    <a:pt x="169" y="125"/>
                    <a:pt x="171" y="125"/>
                  </a:cubicBezTo>
                  <a:cubicBezTo>
                    <a:pt x="174" y="125"/>
                    <a:pt x="175" y="126"/>
                    <a:pt x="175" y="129"/>
                  </a:cubicBezTo>
                  <a:cubicBezTo>
                    <a:pt x="175" y="215"/>
                    <a:pt x="175" y="215"/>
                    <a:pt x="175" y="215"/>
                  </a:cubicBezTo>
                  <a:cubicBezTo>
                    <a:pt x="175" y="217"/>
                    <a:pt x="174" y="219"/>
                    <a:pt x="171" y="2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99" name="Google Shape;7699;p207"/>
            <p:cNvSpPr/>
            <p:nvPr/>
          </p:nvSpPr>
          <p:spPr>
            <a:xfrm>
              <a:off x="-6109890" y="5450868"/>
              <a:ext cx="105985" cy="101910"/>
            </a:xfrm>
            <a:custGeom>
              <a:rect b="b" l="l" r="r" t="t"/>
              <a:pathLst>
                <a:path extrusionOk="0" h="41" w="42">
                  <a:moveTo>
                    <a:pt x="38" y="41"/>
                  </a:moveTo>
                  <a:cubicBezTo>
                    <a:pt x="4" y="41"/>
                    <a:pt x="4" y="41"/>
                    <a:pt x="4" y="41"/>
                  </a:cubicBezTo>
                  <a:cubicBezTo>
                    <a:pt x="2" y="41"/>
                    <a:pt x="0" y="39"/>
                    <a:pt x="0" y="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4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9"/>
                    <a:pt x="40" y="41"/>
                    <a:pt x="38" y="41"/>
                  </a:cubicBezTo>
                  <a:close/>
                  <a:moveTo>
                    <a:pt x="8" y="33"/>
                  </a:moveTo>
                  <a:cubicBezTo>
                    <a:pt x="34" y="33"/>
                    <a:pt x="34" y="33"/>
                    <a:pt x="34" y="33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0" name="Google Shape;7700;p207"/>
            <p:cNvSpPr/>
            <p:nvPr/>
          </p:nvSpPr>
          <p:spPr>
            <a:xfrm>
              <a:off x="-6109890" y="5622075"/>
              <a:ext cx="105985" cy="105985"/>
            </a:xfrm>
            <a:custGeom>
              <a:rect b="b" l="l" r="r" t="t"/>
              <a:pathLst>
                <a:path extrusionOk="0" h="42" w="42">
                  <a:moveTo>
                    <a:pt x="38" y="42"/>
                  </a:moveTo>
                  <a:cubicBezTo>
                    <a:pt x="4" y="42"/>
                    <a:pt x="4" y="42"/>
                    <a:pt x="4" y="42"/>
                  </a:cubicBezTo>
                  <a:cubicBezTo>
                    <a:pt x="2" y="42"/>
                    <a:pt x="0" y="40"/>
                    <a:pt x="0" y="3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5"/>
                  </a:cubicBezTo>
                  <a:cubicBezTo>
                    <a:pt x="42" y="38"/>
                    <a:pt x="42" y="38"/>
                    <a:pt x="42" y="38"/>
                  </a:cubicBezTo>
                  <a:cubicBezTo>
                    <a:pt x="42" y="40"/>
                    <a:pt x="40" y="42"/>
                    <a:pt x="38" y="42"/>
                  </a:cubicBezTo>
                  <a:close/>
                  <a:moveTo>
                    <a:pt x="8" y="34"/>
                  </a:moveTo>
                  <a:cubicBezTo>
                    <a:pt x="34" y="34"/>
                    <a:pt x="34" y="34"/>
                    <a:pt x="34" y="34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8" y="9"/>
                    <a:pt x="8" y="9"/>
                    <a:pt x="8" y="9"/>
                  </a:cubicBezTo>
                  <a:lnTo>
                    <a:pt x="8" y="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1" name="Google Shape;7701;p207"/>
            <p:cNvSpPr/>
            <p:nvPr/>
          </p:nvSpPr>
          <p:spPr>
            <a:xfrm>
              <a:off x="-5967220" y="5532395"/>
              <a:ext cx="101910" cy="20383"/>
            </a:xfrm>
            <a:custGeom>
              <a:rect b="b" l="l" r="r" t="t"/>
              <a:pathLst>
                <a:path extrusionOk="0" h="8" w="40">
                  <a:moveTo>
                    <a:pt x="3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8" y="0"/>
                    <a:pt x="40" y="2"/>
                    <a:pt x="40" y="4"/>
                  </a:cubicBezTo>
                  <a:cubicBezTo>
                    <a:pt x="40" y="6"/>
                    <a:pt x="38" y="8"/>
                    <a:pt x="36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2" name="Google Shape;7702;p207"/>
            <p:cNvSpPr/>
            <p:nvPr/>
          </p:nvSpPr>
          <p:spPr>
            <a:xfrm>
              <a:off x="-5967220" y="5707679"/>
              <a:ext cx="101910" cy="20383"/>
            </a:xfrm>
            <a:custGeom>
              <a:rect b="b" l="l" r="r" t="t"/>
              <a:pathLst>
                <a:path extrusionOk="0" h="8" w="40">
                  <a:moveTo>
                    <a:pt x="3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8" y="0"/>
                    <a:pt x="40" y="1"/>
                    <a:pt x="40" y="4"/>
                  </a:cubicBezTo>
                  <a:cubicBezTo>
                    <a:pt x="40" y="6"/>
                    <a:pt x="38" y="8"/>
                    <a:pt x="36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3" name="Google Shape;7703;p207"/>
            <p:cNvSpPr/>
            <p:nvPr/>
          </p:nvSpPr>
          <p:spPr>
            <a:xfrm>
              <a:off x="-5889768" y="5389724"/>
              <a:ext cx="297575" cy="293497"/>
            </a:xfrm>
            <a:custGeom>
              <a:rect b="b" l="l" r="r" t="t"/>
              <a:pathLst>
                <a:path extrusionOk="0" h="117" w="118">
                  <a:moveTo>
                    <a:pt x="5" y="117"/>
                  </a:moveTo>
                  <a:cubicBezTo>
                    <a:pt x="4" y="117"/>
                    <a:pt x="3" y="117"/>
                    <a:pt x="2" y="116"/>
                  </a:cubicBezTo>
                  <a:cubicBezTo>
                    <a:pt x="1" y="115"/>
                    <a:pt x="0" y="114"/>
                    <a:pt x="1" y="112"/>
                  </a:cubicBezTo>
                  <a:cubicBezTo>
                    <a:pt x="11" y="78"/>
                    <a:pt x="11" y="78"/>
                    <a:pt x="11" y="78"/>
                  </a:cubicBezTo>
                  <a:cubicBezTo>
                    <a:pt x="11" y="77"/>
                    <a:pt x="11" y="76"/>
                    <a:pt x="12" y="76"/>
                  </a:cubicBezTo>
                  <a:cubicBezTo>
                    <a:pt x="86" y="1"/>
                    <a:pt x="86" y="1"/>
                    <a:pt x="86" y="1"/>
                  </a:cubicBezTo>
                  <a:cubicBezTo>
                    <a:pt x="88" y="0"/>
                    <a:pt x="91" y="0"/>
                    <a:pt x="92" y="1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8" y="27"/>
                    <a:pt x="118" y="28"/>
                    <a:pt x="118" y="29"/>
                  </a:cubicBezTo>
                  <a:cubicBezTo>
                    <a:pt x="118" y="30"/>
                    <a:pt x="118" y="31"/>
                    <a:pt x="117" y="32"/>
                  </a:cubicBezTo>
                  <a:cubicBezTo>
                    <a:pt x="42" y="106"/>
                    <a:pt x="42" y="106"/>
                    <a:pt x="42" y="106"/>
                  </a:cubicBezTo>
                  <a:cubicBezTo>
                    <a:pt x="42" y="107"/>
                    <a:pt x="41" y="107"/>
                    <a:pt x="40" y="107"/>
                  </a:cubicBezTo>
                  <a:cubicBezTo>
                    <a:pt x="6" y="117"/>
                    <a:pt x="6" y="117"/>
                    <a:pt x="6" y="117"/>
                  </a:cubicBezTo>
                  <a:cubicBezTo>
                    <a:pt x="5" y="117"/>
                    <a:pt x="5" y="117"/>
                    <a:pt x="5" y="117"/>
                  </a:cubicBezTo>
                  <a:close/>
                  <a:moveTo>
                    <a:pt x="18" y="81"/>
                  </a:moveTo>
                  <a:cubicBezTo>
                    <a:pt x="11" y="107"/>
                    <a:pt x="11" y="107"/>
                    <a:pt x="11" y="107"/>
                  </a:cubicBezTo>
                  <a:cubicBezTo>
                    <a:pt x="37" y="100"/>
                    <a:pt x="37" y="100"/>
                    <a:pt x="37" y="100"/>
                  </a:cubicBezTo>
                  <a:cubicBezTo>
                    <a:pt x="108" y="29"/>
                    <a:pt x="108" y="29"/>
                    <a:pt x="108" y="29"/>
                  </a:cubicBezTo>
                  <a:cubicBezTo>
                    <a:pt x="89" y="10"/>
                    <a:pt x="89" y="10"/>
                    <a:pt x="89" y="10"/>
                  </a:cubicBezTo>
                  <a:lnTo>
                    <a:pt x="18" y="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4" name="Google Shape;7704;p207"/>
            <p:cNvSpPr/>
            <p:nvPr/>
          </p:nvSpPr>
          <p:spPr>
            <a:xfrm>
              <a:off x="-5865310" y="5573158"/>
              <a:ext cx="85605" cy="85605"/>
            </a:xfrm>
            <a:custGeom>
              <a:rect b="b" l="l" r="r" t="t"/>
              <a:pathLst>
                <a:path extrusionOk="0" h="33" w="34">
                  <a:moveTo>
                    <a:pt x="29" y="33"/>
                  </a:moveTo>
                  <a:cubicBezTo>
                    <a:pt x="28" y="33"/>
                    <a:pt x="27" y="33"/>
                    <a:pt x="26" y="3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6"/>
                    <a:pt x="0" y="3"/>
                    <a:pt x="2" y="2"/>
                  </a:cubicBezTo>
                  <a:cubicBezTo>
                    <a:pt x="3" y="0"/>
                    <a:pt x="6" y="0"/>
                    <a:pt x="8" y="2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4" y="28"/>
                    <a:pt x="34" y="31"/>
                    <a:pt x="32" y="32"/>
                  </a:cubicBezTo>
                  <a:cubicBezTo>
                    <a:pt x="31" y="33"/>
                    <a:pt x="30" y="33"/>
                    <a:pt x="29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5" name="Google Shape;7705;p207"/>
            <p:cNvSpPr/>
            <p:nvPr/>
          </p:nvSpPr>
          <p:spPr>
            <a:xfrm>
              <a:off x="-5677797" y="5340808"/>
              <a:ext cx="134521" cy="130443"/>
            </a:xfrm>
            <a:custGeom>
              <a:rect b="b" l="l" r="r" t="t"/>
              <a:pathLst>
                <a:path extrusionOk="0" h="52" w="52">
                  <a:moveTo>
                    <a:pt x="29" y="52"/>
                  </a:moveTo>
                  <a:cubicBezTo>
                    <a:pt x="28" y="52"/>
                    <a:pt x="27" y="51"/>
                    <a:pt x="26" y="51"/>
                  </a:cubicBezTo>
                  <a:cubicBezTo>
                    <a:pt x="1" y="26"/>
                    <a:pt x="1" y="26"/>
                    <a:pt x="1" y="26"/>
                  </a:cubicBezTo>
                  <a:cubicBezTo>
                    <a:pt x="0" y="24"/>
                    <a:pt x="0" y="22"/>
                    <a:pt x="1" y="20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21" y="0"/>
                    <a:pt x="24" y="0"/>
                    <a:pt x="26" y="2"/>
                  </a:cubicBezTo>
                  <a:cubicBezTo>
                    <a:pt x="50" y="26"/>
                    <a:pt x="50" y="26"/>
                    <a:pt x="50" y="26"/>
                  </a:cubicBezTo>
                  <a:cubicBezTo>
                    <a:pt x="52" y="28"/>
                    <a:pt x="52" y="31"/>
                    <a:pt x="50" y="32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31" y="51"/>
                    <a:pt x="30" y="52"/>
                    <a:pt x="29" y="52"/>
                  </a:cubicBezTo>
                  <a:close/>
                  <a:moveTo>
                    <a:pt x="10" y="23"/>
                  </a:moveTo>
                  <a:cubicBezTo>
                    <a:pt x="29" y="42"/>
                    <a:pt x="29" y="42"/>
                    <a:pt x="29" y="42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23" y="11"/>
                    <a:pt x="23" y="11"/>
                    <a:pt x="23" y="11"/>
                  </a:cubicBezTo>
                  <a:lnTo>
                    <a:pt x="10" y="2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06" name="Google Shape;7706;p207"/>
          <p:cNvGrpSpPr/>
          <p:nvPr/>
        </p:nvGrpSpPr>
        <p:grpSpPr>
          <a:xfrm>
            <a:off x="5923798" y="3847542"/>
            <a:ext cx="529926" cy="586996"/>
            <a:chOff x="-3460264" y="5295967"/>
            <a:chExt cx="529926" cy="586996"/>
          </a:xfrm>
        </p:grpSpPr>
        <p:sp>
          <p:nvSpPr>
            <p:cNvPr id="7707" name="Google Shape;7707;p207"/>
            <p:cNvSpPr/>
            <p:nvPr/>
          </p:nvSpPr>
          <p:spPr>
            <a:xfrm>
              <a:off x="-3460264" y="5463098"/>
              <a:ext cx="89680" cy="130443"/>
            </a:xfrm>
            <a:custGeom>
              <a:rect b="b" l="l" r="r" t="t"/>
              <a:pathLst>
                <a:path extrusionOk="0" h="52" w="36">
                  <a:moveTo>
                    <a:pt x="32" y="52"/>
                  </a:moveTo>
                  <a:cubicBezTo>
                    <a:pt x="31" y="52"/>
                    <a:pt x="31" y="51"/>
                    <a:pt x="30" y="51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1" y="32"/>
                    <a:pt x="0" y="31"/>
                    <a:pt x="0" y="30"/>
                  </a:cubicBezTo>
                  <a:cubicBezTo>
                    <a:pt x="0" y="28"/>
                    <a:pt x="1" y="27"/>
                    <a:pt x="2" y="26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31" y="0"/>
                    <a:pt x="32" y="0"/>
                    <a:pt x="34" y="0"/>
                  </a:cubicBezTo>
                  <a:cubicBezTo>
                    <a:pt x="35" y="1"/>
                    <a:pt x="36" y="2"/>
                    <a:pt x="36" y="4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9"/>
                    <a:pt x="35" y="50"/>
                    <a:pt x="34" y="51"/>
                  </a:cubicBezTo>
                  <a:cubicBezTo>
                    <a:pt x="34" y="51"/>
                    <a:pt x="33" y="52"/>
                    <a:pt x="32" y="52"/>
                  </a:cubicBezTo>
                  <a:close/>
                  <a:moveTo>
                    <a:pt x="11" y="29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8" y="13"/>
                    <a:pt x="28" y="13"/>
                    <a:pt x="28" y="13"/>
                  </a:cubicBezTo>
                  <a:lnTo>
                    <a:pt x="11" y="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8" name="Google Shape;7708;p207"/>
            <p:cNvSpPr/>
            <p:nvPr/>
          </p:nvSpPr>
          <p:spPr>
            <a:xfrm>
              <a:off x="-3460264" y="5528320"/>
              <a:ext cx="529925" cy="354643"/>
            </a:xfrm>
            <a:custGeom>
              <a:rect b="b" l="l" r="r" t="t"/>
              <a:pathLst>
                <a:path extrusionOk="0" h="141" w="211">
                  <a:moveTo>
                    <a:pt x="207" y="141"/>
                  </a:moveTo>
                  <a:cubicBezTo>
                    <a:pt x="4" y="141"/>
                    <a:pt x="4" y="141"/>
                    <a:pt x="4" y="141"/>
                  </a:cubicBezTo>
                  <a:cubicBezTo>
                    <a:pt x="2" y="141"/>
                    <a:pt x="0" y="140"/>
                    <a:pt x="0" y="13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1"/>
                    <a:pt x="2" y="1"/>
                  </a:cubicBezTo>
                  <a:cubicBezTo>
                    <a:pt x="4" y="0"/>
                    <a:pt x="5" y="0"/>
                    <a:pt x="7" y="1"/>
                  </a:cubicBezTo>
                  <a:cubicBezTo>
                    <a:pt x="31" y="17"/>
                    <a:pt x="31" y="17"/>
                    <a:pt x="31" y="17"/>
                  </a:cubicBezTo>
                  <a:cubicBezTo>
                    <a:pt x="33" y="18"/>
                    <a:pt x="34" y="21"/>
                    <a:pt x="32" y="23"/>
                  </a:cubicBezTo>
                  <a:cubicBezTo>
                    <a:pt x="31" y="25"/>
                    <a:pt x="29" y="25"/>
                    <a:pt x="27" y="24"/>
                  </a:cubicBezTo>
                  <a:cubicBezTo>
                    <a:pt x="9" y="12"/>
                    <a:pt x="9" y="12"/>
                    <a:pt x="9" y="12"/>
                  </a:cubicBezTo>
                  <a:cubicBezTo>
                    <a:pt x="9" y="133"/>
                    <a:pt x="9" y="133"/>
                    <a:pt x="9" y="133"/>
                  </a:cubicBezTo>
                  <a:cubicBezTo>
                    <a:pt x="202" y="133"/>
                    <a:pt x="202" y="133"/>
                    <a:pt x="202" y="133"/>
                  </a:cubicBezTo>
                  <a:cubicBezTo>
                    <a:pt x="202" y="12"/>
                    <a:pt x="202" y="12"/>
                    <a:pt x="202" y="12"/>
                  </a:cubicBezTo>
                  <a:cubicBezTo>
                    <a:pt x="184" y="24"/>
                    <a:pt x="184" y="24"/>
                    <a:pt x="184" y="24"/>
                  </a:cubicBezTo>
                  <a:cubicBezTo>
                    <a:pt x="182" y="26"/>
                    <a:pt x="179" y="25"/>
                    <a:pt x="178" y="23"/>
                  </a:cubicBezTo>
                  <a:cubicBezTo>
                    <a:pt x="177" y="21"/>
                    <a:pt x="177" y="19"/>
                    <a:pt x="179" y="17"/>
                  </a:cubicBezTo>
                  <a:cubicBezTo>
                    <a:pt x="204" y="1"/>
                    <a:pt x="204" y="1"/>
                    <a:pt x="204" y="1"/>
                  </a:cubicBezTo>
                  <a:cubicBezTo>
                    <a:pt x="206" y="0"/>
                    <a:pt x="207" y="0"/>
                    <a:pt x="208" y="1"/>
                  </a:cubicBezTo>
                  <a:cubicBezTo>
                    <a:pt x="210" y="1"/>
                    <a:pt x="211" y="3"/>
                    <a:pt x="211" y="4"/>
                  </a:cubicBezTo>
                  <a:cubicBezTo>
                    <a:pt x="211" y="137"/>
                    <a:pt x="211" y="137"/>
                    <a:pt x="211" y="137"/>
                  </a:cubicBezTo>
                  <a:cubicBezTo>
                    <a:pt x="211" y="140"/>
                    <a:pt x="209" y="141"/>
                    <a:pt x="207" y="1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09" name="Google Shape;7709;p207"/>
            <p:cNvSpPr/>
            <p:nvPr/>
          </p:nvSpPr>
          <p:spPr>
            <a:xfrm>
              <a:off x="-3020018" y="5463098"/>
              <a:ext cx="89680" cy="130443"/>
            </a:xfrm>
            <a:custGeom>
              <a:rect b="b" l="l" r="r" t="t"/>
              <a:pathLst>
                <a:path extrusionOk="0" h="52" w="36">
                  <a:moveTo>
                    <a:pt x="4" y="52"/>
                  </a:moveTo>
                  <a:cubicBezTo>
                    <a:pt x="3" y="52"/>
                    <a:pt x="2" y="51"/>
                    <a:pt x="2" y="51"/>
                  </a:cubicBezTo>
                  <a:cubicBezTo>
                    <a:pt x="1" y="50"/>
                    <a:pt x="0" y="49"/>
                    <a:pt x="0" y="4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1"/>
                    <a:pt x="2" y="0"/>
                  </a:cubicBezTo>
                  <a:cubicBezTo>
                    <a:pt x="4" y="0"/>
                    <a:pt x="5" y="0"/>
                    <a:pt x="7" y="1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5" y="27"/>
                    <a:pt x="36" y="28"/>
                    <a:pt x="36" y="30"/>
                  </a:cubicBezTo>
                  <a:cubicBezTo>
                    <a:pt x="36" y="31"/>
                    <a:pt x="35" y="32"/>
                    <a:pt x="34" y="33"/>
                  </a:cubicBezTo>
                  <a:cubicBezTo>
                    <a:pt x="6" y="51"/>
                    <a:pt x="6" y="51"/>
                    <a:pt x="6" y="51"/>
                  </a:cubicBezTo>
                  <a:cubicBezTo>
                    <a:pt x="5" y="51"/>
                    <a:pt x="5" y="52"/>
                    <a:pt x="4" y="52"/>
                  </a:cubicBezTo>
                  <a:close/>
                  <a:moveTo>
                    <a:pt x="8" y="13"/>
                  </a:moveTo>
                  <a:cubicBezTo>
                    <a:pt x="8" y="40"/>
                    <a:pt x="8" y="40"/>
                    <a:pt x="8" y="40"/>
                  </a:cubicBezTo>
                  <a:cubicBezTo>
                    <a:pt x="25" y="29"/>
                    <a:pt x="25" y="29"/>
                    <a:pt x="25" y="29"/>
                  </a:cubicBezTo>
                  <a:lnTo>
                    <a:pt x="8" y="1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0" name="Google Shape;7710;p207"/>
            <p:cNvSpPr/>
            <p:nvPr/>
          </p:nvSpPr>
          <p:spPr>
            <a:xfrm>
              <a:off x="-3256446" y="5295967"/>
              <a:ext cx="122290" cy="65222"/>
            </a:xfrm>
            <a:custGeom>
              <a:rect b="b" l="l" r="r" t="t"/>
              <a:pathLst>
                <a:path extrusionOk="0" h="27" w="49">
                  <a:moveTo>
                    <a:pt x="45" y="27"/>
                  </a:moveTo>
                  <a:cubicBezTo>
                    <a:pt x="4" y="27"/>
                    <a:pt x="4" y="27"/>
                    <a:pt x="4" y="27"/>
                  </a:cubicBezTo>
                  <a:cubicBezTo>
                    <a:pt x="2" y="27"/>
                    <a:pt x="1" y="26"/>
                    <a:pt x="0" y="24"/>
                  </a:cubicBezTo>
                  <a:cubicBezTo>
                    <a:pt x="0" y="23"/>
                    <a:pt x="0" y="21"/>
                    <a:pt x="1" y="2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3" y="0"/>
                    <a:pt x="26" y="0"/>
                    <a:pt x="27" y="1"/>
                  </a:cubicBezTo>
                  <a:cubicBezTo>
                    <a:pt x="48" y="20"/>
                    <a:pt x="48" y="20"/>
                    <a:pt x="48" y="20"/>
                  </a:cubicBezTo>
                  <a:cubicBezTo>
                    <a:pt x="49" y="21"/>
                    <a:pt x="49" y="23"/>
                    <a:pt x="49" y="24"/>
                  </a:cubicBezTo>
                  <a:cubicBezTo>
                    <a:pt x="48" y="26"/>
                    <a:pt x="47" y="27"/>
                    <a:pt x="45" y="27"/>
                  </a:cubicBezTo>
                  <a:close/>
                  <a:moveTo>
                    <a:pt x="15" y="19"/>
                  </a:moveTo>
                  <a:cubicBezTo>
                    <a:pt x="34" y="19"/>
                    <a:pt x="34" y="19"/>
                    <a:pt x="34" y="19"/>
                  </a:cubicBezTo>
                  <a:cubicBezTo>
                    <a:pt x="24" y="10"/>
                    <a:pt x="24" y="10"/>
                    <a:pt x="24" y="10"/>
                  </a:cubicBezTo>
                  <a:lnTo>
                    <a:pt x="15" y="1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1" name="Google Shape;7711;p207"/>
            <p:cNvSpPr/>
            <p:nvPr/>
          </p:nvSpPr>
          <p:spPr>
            <a:xfrm>
              <a:off x="-3390967" y="5340808"/>
              <a:ext cx="391329" cy="248658"/>
            </a:xfrm>
            <a:custGeom>
              <a:rect b="b" l="l" r="r" t="t"/>
              <a:pathLst>
                <a:path extrusionOk="0" h="98" w="155">
                  <a:moveTo>
                    <a:pt x="4" y="98"/>
                  </a:moveTo>
                  <a:cubicBezTo>
                    <a:pt x="2" y="98"/>
                    <a:pt x="0" y="97"/>
                    <a:pt x="0" y="9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3" y="0"/>
                    <a:pt x="155" y="2"/>
                    <a:pt x="155" y="4"/>
                  </a:cubicBezTo>
                  <a:cubicBezTo>
                    <a:pt x="155" y="94"/>
                    <a:pt x="155" y="94"/>
                    <a:pt x="155" y="94"/>
                  </a:cubicBezTo>
                  <a:cubicBezTo>
                    <a:pt x="155" y="96"/>
                    <a:pt x="153" y="98"/>
                    <a:pt x="151" y="98"/>
                  </a:cubicBezTo>
                  <a:cubicBezTo>
                    <a:pt x="149" y="98"/>
                    <a:pt x="147" y="96"/>
                    <a:pt x="147" y="94"/>
                  </a:cubicBezTo>
                  <a:cubicBezTo>
                    <a:pt x="147" y="8"/>
                    <a:pt x="147" y="8"/>
                    <a:pt x="147" y="8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8" y="94"/>
                    <a:pt x="8" y="94"/>
                    <a:pt x="8" y="94"/>
                  </a:cubicBezTo>
                  <a:cubicBezTo>
                    <a:pt x="8" y="97"/>
                    <a:pt x="6" y="98"/>
                    <a:pt x="4" y="9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2" name="Google Shape;7712;p207"/>
            <p:cNvSpPr/>
            <p:nvPr/>
          </p:nvSpPr>
          <p:spPr>
            <a:xfrm>
              <a:off x="-3460264" y="5528320"/>
              <a:ext cx="529925" cy="354643"/>
            </a:xfrm>
            <a:custGeom>
              <a:rect b="b" l="l" r="r" t="t"/>
              <a:pathLst>
                <a:path extrusionOk="0" h="141" w="211">
                  <a:moveTo>
                    <a:pt x="207" y="141"/>
                  </a:moveTo>
                  <a:cubicBezTo>
                    <a:pt x="4" y="141"/>
                    <a:pt x="4" y="141"/>
                    <a:pt x="4" y="141"/>
                  </a:cubicBezTo>
                  <a:cubicBezTo>
                    <a:pt x="3" y="141"/>
                    <a:pt x="1" y="140"/>
                    <a:pt x="0" y="138"/>
                  </a:cubicBezTo>
                  <a:cubicBezTo>
                    <a:pt x="0" y="137"/>
                    <a:pt x="1" y="135"/>
                    <a:pt x="2" y="134"/>
                  </a:cubicBezTo>
                  <a:cubicBezTo>
                    <a:pt x="98" y="71"/>
                    <a:pt x="98" y="71"/>
                    <a:pt x="98" y="7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0"/>
                    <a:pt x="5" y="0"/>
                    <a:pt x="7" y="1"/>
                  </a:cubicBezTo>
                  <a:cubicBezTo>
                    <a:pt x="105" y="66"/>
                    <a:pt x="105" y="66"/>
                    <a:pt x="105" y="66"/>
                  </a:cubicBezTo>
                  <a:cubicBezTo>
                    <a:pt x="204" y="1"/>
                    <a:pt x="204" y="1"/>
                    <a:pt x="204" y="1"/>
                  </a:cubicBezTo>
                  <a:cubicBezTo>
                    <a:pt x="206" y="0"/>
                    <a:pt x="209" y="0"/>
                    <a:pt x="210" y="2"/>
                  </a:cubicBezTo>
                  <a:cubicBezTo>
                    <a:pt x="211" y="4"/>
                    <a:pt x="211" y="6"/>
                    <a:pt x="209" y="8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209" y="134"/>
                    <a:pt x="209" y="134"/>
                    <a:pt x="209" y="134"/>
                  </a:cubicBezTo>
                  <a:cubicBezTo>
                    <a:pt x="210" y="135"/>
                    <a:pt x="211" y="137"/>
                    <a:pt x="210" y="138"/>
                  </a:cubicBezTo>
                  <a:cubicBezTo>
                    <a:pt x="210" y="140"/>
                    <a:pt x="208" y="141"/>
                    <a:pt x="207" y="141"/>
                  </a:cubicBezTo>
                  <a:close/>
                  <a:moveTo>
                    <a:pt x="18" y="133"/>
                  </a:moveTo>
                  <a:cubicBezTo>
                    <a:pt x="193" y="133"/>
                    <a:pt x="193" y="133"/>
                    <a:pt x="193" y="133"/>
                  </a:cubicBezTo>
                  <a:cubicBezTo>
                    <a:pt x="105" y="76"/>
                    <a:pt x="105" y="76"/>
                    <a:pt x="105" y="76"/>
                  </a:cubicBezTo>
                  <a:lnTo>
                    <a:pt x="18" y="1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3" name="Google Shape;7713;p207"/>
            <p:cNvSpPr/>
            <p:nvPr/>
          </p:nvSpPr>
          <p:spPr>
            <a:xfrm>
              <a:off x="-3317593" y="5418257"/>
              <a:ext cx="158979" cy="24458"/>
            </a:xfrm>
            <a:custGeom>
              <a:rect b="b" l="l" r="r" t="t"/>
              <a:pathLst>
                <a:path extrusionOk="0" h="9" w="64">
                  <a:moveTo>
                    <a:pt x="60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2" y="0"/>
                    <a:pt x="64" y="2"/>
                    <a:pt x="64" y="4"/>
                  </a:cubicBezTo>
                  <a:cubicBezTo>
                    <a:pt x="64" y="7"/>
                    <a:pt x="62" y="9"/>
                    <a:pt x="60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4" name="Google Shape;7714;p207"/>
            <p:cNvSpPr/>
            <p:nvPr/>
          </p:nvSpPr>
          <p:spPr>
            <a:xfrm>
              <a:off x="-3317593" y="5495709"/>
              <a:ext cx="248659" cy="20383"/>
            </a:xfrm>
            <a:custGeom>
              <a:rect b="b" l="l" r="r" t="t"/>
              <a:pathLst>
                <a:path extrusionOk="0" h="8" w="99">
                  <a:moveTo>
                    <a:pt x="95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7" y="0"/>
                    <a:pt x="99" y="2"/>
                    <a:pt x="99" y="4"/>
                  </a:cubicBezTo>
                  <a:cubicBezTo>
                    <a:pt x="99" y="6"/>
                    <a:pt x="97" y="8"/>
                    <a:pt x="95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5" name="Google Shape;7715;p207"/>
            <p:cNvSpPr/>
            <p:nvPr/>
          </p:nvSpPr>
          <p:spPr>
            <a:xfrm>
              <a:off x="-3264599" y="5573158"/>
              <a:ext cx="195665" cy="20383"/>
            </a:xfrm>
            <a:custGeom>
              <a:rect b="b" l="l" r="r" t="t"/>
              <a:pathLst>
                <a:path extrusionOk="0" h="9" w="77">
                  <a:moveTo>
                    <a:pt x="73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5" y="0"/>
                    <a:pt x="77" y="2"/>
                    <a:pt x="77" y="4"/>
                  </a:cubicBezTo>
                  <a:cubicBezTo>
                    <a:pt x="77" y="7"/>
                    <a:pt x="75" y="9"/>
                    <a:pt x="73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16" name="Google Shape;7716;p207"/>
          <p:cNvGrpSpPr/>
          <p:nvPr/>
        </p:nvGrpSpPr>
        <p:grpSpPr>
          <a:xfrm>
            <a:off x="7142706" y="3798626"/>
            <a:ext cx="517698" cy="680751"/>
            <a:chOff x="-2119146" y="5247051"/>
            <a:chExt cx="517698" cy="680751"/>
          </a:xfrm>
        </p:grpSpPr>
        <p:sp>
          <p:nvSpPr>
            <p:cNvPr id="7717" name="Google Shape;7717;p207"/>
            <p:cNvSpPr/>
            <p:nvPr/>
          </p:nvSpPr>
          <p:spPr>
            <a:xfrm>
              <a:off x="-2119146" y="5247051"/>
              <a:ext cx="138596" cy="138596"/>
            </a:xfrm>
            <a:custGeom>
              <a:rect b="b" l="l" r="r" t="t"/>
              <a:pathLst>
                <a:path extrusionOk="0" h="55" w="55">
                  <a:moveTo>
                    <a:pt x="51" y="55"/>
                  </a:moveTo>
                  <a:cubicBezTo>
                    <a:pt x="4" y="55"/>
                    <a:pt x="4" y="55"/>
                    <a:pt x="4" y="55"/>
                  </a:cubicBezTo>
                  <a:cubicBezTo>
                    <a:pt x="3" y="55"/>
                    <a:pt x="1" y="54"/>
                    <a:pt x="1" y="53"/>
                  </a:cubicBezTo>
                  <a:cubicBezTo>
                    <a:pt x="0" y="51"/>
                    <a:pt x="0" y="49"/>
                    <a:pt x="2" y="48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50" y="0"/>
                    <a:pt x="51" y="0"/>
                    <a:pt x="53" y="1"/>
                  </a:cubicBezTo>
                  <a:cubicBezTo>
                    <a:pt x="54" y="1"/>
                    <a:pt x="55" y="3"/>
                    <a:pt x="55" y="4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5" y="53"/>
                    <a:pt x="54" y="55"/>
                    <a:pt x="51" y="55"/>
                  </a:cubicBezTo>
                  <a:close/>
                  <a:moveTo>
                    <a:pt x="14" y="47"/>
                  </a:moveTo>
                  <a:cubicBezTo>
                    <a:pt x="47" y="47"/>
                    <a:pt x="47" y="47"/>
                    <a:pt x="47" y="47"/>
                  </a:cubicBezTo>
                  <a:cubicBezTo>
                    <a:pt x="47" y="14"/>
                    <a:pt x="47" y="14"/>
                    <a:pt x="47" y="14"/>
                  </a:cubicBezTo>
                  <a:lnTo>
                    <a:pt x="14" y="4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8" name="Google Shape;7718;p207"/>
            <p:cNvSpPr/>
            <p:nvPr/>
          </p:nvSpPr>
          <p:spPr>
            <a:xfrm>
              <a:off x="-2119146" y="5247051"/>
              <a:ext cx="517698" cy="680751"/>
            </a:xfrm>
            <a:custGeom>
              <a:rect b="b" l="l" r="r" t="t"/>
              <a:pathLst>
                <a:path extrusionOk="0" h="271" w="206">
                  <a:moveTo>
                    <a:pt x="202" y="271"/>
                  </a:moveTo>
                  <a:cubicBezTo>
                    <a:pt x="4" y="271"/>
                    <a:pt x="4" y="271"/>
                    <a:pt x="4" y="271"/>
                  </a:cubicBezTo>
                  <a:cubicBezTo>
                    <a:pt x="2" y="271"/>
                    <a:pt x="0" y="269"/>
                    <a:pt x="0" y="267"/>
                  </a:cubicBezTo>
                  <a:cubicBezTo>
                    <a:pt x="0" y="51"/>
                    <a:pt x="0" y="51"/>
                    <a:pt x="0" y="51"/>
                  </a:cubicBezTo>
                  <a:cubicBezTo>
                    <a:pt x="0" y="50"/>
                    <a:pt x="1" y="49"/>
                    <a:pt x="2" y="48"/>
                  </a:cubicBezTo>
                  <a:cubicBezTo>
                    <a:pt x="48" y="1"/>
                    <a:pt x="48" y="1"/>
                    <a:pt x="48" y="1"/>
                  </a:cubicBezTo>
                  <a:cubicBezTo>
                    <a:pt x="49" y="1"/>
                    <a:pt x="50" y="0"/>
                    <a:pt x="51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04" y="0"/>
                    <a:pt x="206" y="2"/>
                    <a:pt x="206" y="4"/>
                  </a:cubicBezTo>
                  <a:cubicBezTo>
                    <a:pt x="206" y="267"/>
                    <a:pt x="206" y="267"/>
                    <a:pt x="206" y="267"/>
                  </a:cubicBezTo>
                  <a:cubicBezTo>
                    <a:pt x="206" y="269"/>
                    <a:pt x="204" y="271"/>
                    <a:pt x="202" y="271"/>
                  </a:cubicBezTo>
                  <a:close/>
                  <a:moveTo>
                    <a:pt x="9" y="263"/>
                  </a:moveTo>
                  <a:cubicBezTo>
                    <a:pt x="198" y="263"/>
                    <a:pt x="198" y="263"/>
                    <a:pt x="198" y="263"/>
                  </a:cubicBezTo>
                  <a:cubicBezTo>
                    <a:pt x="198" y="9"/>
                    <a:pt x="198" y="9"/>
                    <a:pt x="198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9" y="53"/>
                    <a:pt x="9" y="53"/>
                    <a:pt x="9" y="53"/>
                  </a:cubicBezTo>
                  <a:lnTo>
                    <a:pt x="9" y="26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19" name="Google Shape;7719;p207"/>
            <p:cNvSpPr/>
            <p:nvPr/>
          </p:nvSpPr>
          <p:spPr>
            <a:xfrm>
              <a:off x="-1935709" y="5446793"/>
              <a:ext cx="244581" cy="20383"/>
            </a:xfrm>
            <a:custGeom>
              <a:rect b="b" l="l" r="r" t="t"/>
              <a:pathLst>
                <a:path extrusionOk="0" h="9" w="97">
                  <a:moveTo>
                    <a:pt x="93" y="9"/>
                  </a:moveTo>
                  <a:cubicBezTo>
                    <a:pt x="4" y="9"/>
                    <a:pt x="4" y="9"/>
                    <a:pt x="4" y="9"/>
                  </a:cubicBezTo>
                  <a:cubicBezTo>
                    <a:pt x="2" y="9"/>
                    <a:pt x="0" y="7"/>
                    <a:pt x="0" y="5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5" y="0"/>
                    <a:pt x="97" y="2"/>
                    <a:pt x="97" y="5"/>
                  </a:cubicBezTo>
                  <a:cubicBezTo>
                    <a:pt x="97" y="7"/>
                    <a:pt x="95" y="9"/>
                    <a:pt x="93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0" name="Google Shape;7720;p207"/>
            <p:cNvSpPr/>
            <p:nvPr/>
          </p:nvSpPr>
          <p:spPr>
            <a:xfrm>
              <a:off x="-2029467" y="5565006"/>
              <a:ext cx="338338" cy="20383"/>
            </a:xfrm>
            <a:custGeom>
              <a:rect b="b" l="l" r="r" t="t"/>
              <a:pathLst>
                <a:path extrusionOk="0" h="8" w="134">
                  <a:moveTo>
                    <a:pt x="13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2" y="0"/>
                    <a:pt x="134" y="2"/>
                    <a:pt x="134" y="4"/>
                  </a:cubicBezTo>
                  <a:cubicBezTo>
                    <a:pt x="134" y="7"/>
                    <a:pt x="132" y="8"/>
                    <a:pt x="13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1" name="Google Shape;7721;p207"/>
            <p:cNvSpPr/>
            <p:nvPr/>
          </p:nvSpPr>
          <p:spPr>
            <a:xfrm>
              <a:off x="-2029467" y="5683221"/>
              <a:ext cx="338338" cy="20383"/>
            </a:xfrm>
            <a:custGeom>
              <a:rect b="b" l="l" r="r" t="t"/>
              <a:pathLst>
                <a:path extrusionOk="0" h="8" w="134">
                  <a:moveTo>
                    <a:pt x="130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2" y="0"/>
                    <a:pt x="134" y="2"/>
                    <a:pt x="134" y="4"/>
                  </a:cubicBezTo>
                  <a:cubicBezTo>
                    <a:pt x="134" y="6"/>
                    <a:pt x="132" y="8"/>
                    <a:pt x="13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2" name="Google Shape;7722;p207"/>
            <p:cNvSpPr/>
            <p:nvPr/>
          </p:nvSpPr>
          <p:spPr>
            <a:xfrm>
              <a:off x="-2029467" y="5801434"/>
              <a:ext cx="224200" cy="20383"/>
            </a:xfrm>
            <a:custGeom>
              <a:rect b="b" l="l" r="r" t="t"/>
              <a:pathLst>
                <a:path extrusionOk="0" h="8" w="89">
                  <a:moveTo>
                    <a:pt x="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84" y="0"/>
                    <a:pt x="84" y="0"/>
                    <a:pt x="84" y="0"/>
                  </a:cubicBezTo>
                  <a:cubicBezTo>
                    <a:pt x="87" y="0"/>
                    <a:pt x="89" y="2"/>
                    <a:pt x="89" y="4"/>
                  </a:cubicBezTo>
                  <a:cubicBezTo>
                    <a:pt x="89" y="6"/>
                    <a:pt x="87" y="8"/>
                    <a:pt x="8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23" name="Google Shape;7723;p207"/>
          <p:cNvGrpSpPr/>
          <p:nvPr/>
        </p:nvGrpSpPr>
        <p:grpSpPr>
          <a:xfrm>
            <a:off x="4558799" y="2537469"/>
            <a:ext cx="472856" cy="611452"/>
            <a:chOff x="-8808433" y="3844787"/>
            <a:chExt cx="472856" cy="611452"/>
          </a:xfrm>
        </p:grpSpPr>
        <p:sp>
          <p:nvSpPr>
            <p:cNvPr id="7724" name="Google Shape;7724;p207"/>
            <p:cNvSpPr/>
            <p:nvPr/>
          </p:nvSpPr>
          <p:spPr>
            <a:xfrm>
              <a:off x="-8808433" y="3844787"/>
              <a:ext cx="472856" cy="611452"/>
            </a:xfrm>
            <a:custGeom>
              <a:rect b="b" l="l" r="r" t="t"/>
              <a:pathLst>
                <a:path extrusionOk="0" h="243" w="188">
                  <a:moveTo>
                    <a:pt x="184" y="243"/>
                  </a:moveTo>
                  <a:cubicBezTo>
                    <a:pt x="4" y="243"/>
                    <a:pt x="4" y="243"/>
                    <a:pt x="4" y="243"/>
                  </a:cubicBezTo>
                  <a:cubicBezTo>
                    <a:pt x="2" y="243"/>
                    <a:pt x="0" y="241"/>
                    <a:pt x="0" y="23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4"/>
                  </a:cubicBezTo>
                  <a:cubicBezTo>
                    <a:pt x="188" y="239"/>
                    <a:pt x="188" y="239"/>
                    <a:pt x="188" y="239"/>
                  </a:cubicBezTo>
                  <a:cubicBezTo>
                    <a:pt x="188" y="241"/>
                    <a:pt x="186" y="243"/>
                    <a:pt x="184" y="243"/>
                  </a:cubicBezTo>
                  <a:close/>
                  <a:moveTo>
                    <a:pt x="8" y="235"/>
                  </a:moveTo>
                  <a:cubicBezTo>
                    <a:pt x="180" y="235"/>
                    <a:pt x="180" y="235"/>
                    <a:pt x="180" y="235"/>
                  </a:cubicBezTo>
                  <a:cubicBezTo>
                    <a:pt x="180" y="8"/>
                    <a:pt x="180" y="8"/>
                    <a:pt x="180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2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5" name="Google Shape;7725;p207"/>
            <p:cNvSpPr/>
            <p:nvPr/>
          </p:nvSpPr>
          <p:spPr>
            <a:xfrm>
              <a:off x="-8808433" y="3844787"/>
              <a:ext cx="472856" cy="158979"/>
            </a:xfrm>
            <a:custGeom>
              <a:rect b="b" l="l" r="r" t="t"/>
              <a:pathLst>
                <a:path extrusionOk="0" h="62" w="188">
                  <a:moveTo>
                    <a:pt x="184" y="62"/>
                  </a:moveTo>
                  <a:cubicBezTo>
                    <a:pt x="4" y="62"/>
                    <a:pt x="4" y="62"/>
                    <a:pt x="4" y="62"/>
                  </a:cubicBezTo>
                  <a:cubicBezTo>
                    <a:pt x="2" y="62"/>
                    <a:pt x="0" y="60"/>
                    <a:pt x="0" y="5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4"/>
                  </a:cubicBezTo>
                  <a:cubicBezTo>
                    <a:pt x="188" y="58"/>
                    <a:pt x="188" y="58"/>
                    <a:pt x="188" y="58"/>
                  </a:cubicBezTo>
                  <a:cubicBezTo>
                    <a:pt x="188" y="60"/>
                    <a:pt x="186" y="62"/>
                    <a:pt x="184" y="62"/>
                  </a:cubicBezTo>
                  <a:close/>
                  <a:moveTo>
                    <a:pt x="8" y="54"/>
                  </a:moveTo>
                  <a:cubicBezTo>
                    <a:pt x="180" y="54"/>
                    <a:pt x="180" y="54"/>
                    <a:pt x="180" y="54"/>
                  </a:cubicBezTo>
                  <a:cubicBezTo>
                    <a:pt x="180" y="8"/>
                    <a:pt x="180" y="8"/>
                    <a:pt x="180" y="8"/>
                  </a:cubicBezTo>
                  <a:cubicBezTo>
                    <a:pt x="8" y="8"/>
                    <a:pt x="8" y="8"/>
                    <a:pt x="8" y="8"/>
                  </a:cubicBezTo>
                  <a:lnTo>
                    <a:pt x="8" y="5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6" name="Google Shape;7726;p207"/>
            <p:cNvSpPr/>
            <p:nvPr/>
          </p:nvSpPr>
          <p:spPr>
            <a:xfrm>
              <a:off x="-8584235" y="3983383"/>
              <a:ext cx="20383" cy="472856"/>
            </a:xfrm>
            <a:custGeom>
              <a:rect b="b" l="l" r="r" t="t"/>
              <a:pathLst>
                <a:path extrusionOk="0" h="188" w="8">
                  <a:moveTo>
                    <a:pt x="4" y="188"/>
                  </a:moveTo>
                  <a:cubicBezTo>
                    <a:pt x="2" y="188"/>
                    <a:pt x="0" y="186"/>
                    <a:pt x="0" y="18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4"/>
                    <a:pt x="8" y="184"/>
                    <a:pt x="8" y="184"/>
                  </a:cubicBezTo>
                  <a:cubicBezTo>
                    <a:pt x="8" y="186"/>
                    <a:pt x="6" y="188"/>
                    <a:pt x="4" y="1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7" name="Google Shape;7727;p207"/>
            <p:cNvSpPr/>
            <p:nvPr/>
          </p:nvSpPr>
          <p:spPr>
            <a:xfrm>
              <a:off x="-8470098" y="3983383"/>
              <a:ext cx="20383" cy="472856"/>
            </a:xfrm>
            <a:custGeom>
              <a:rect b="b" l="l" r="r" t="t"/>
              <a:pathLst>
                <a:path extrusionOk="0" h="188" w="8">
                  <a:moveTo>
                    <a:pt x="4" y="188"/>
                  </a:moveTo>
                  <a:cubicBezTo>
                    <a:pt x="2" y="188"/>
                    <a:pt x="0" y="186"/>
                    <a:pt x="0" y="18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4"/>
                    <a:pt x="8" y="184"/>
                    <a:pt x="8" y="184"/>
                  </a:cubicBezTo>
                  <a:cubicBezTo>
                    <a:pt x="8" y="186"/>
                    <a:pt x="6" y="188"/>
                    <a:pt x="4" y="1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8" name="Google Shape;7728;p207"/>
            <p:cNvSpPr/>
            <p:nvPr/>
          </p:nvSpPr>
          <p:spPr>
            <a:xfrm>
              <a:off x="-8694295" y="3983383"/>
              <a:ext cx="20383" cy="472856"/>
            </a:xfrm>
            <a:custGeom>
              <a:rect b="b" l="l" r="r" t="t"/>
              <a:pathLst>
                <a:path extrusionOk="0" h="188" w="8">
                  <a:moveTo>
                    <a:pt x="4" y="188"/>
                  </a:moveTo>
                  <a:cubicBezTo>
                    <a:pt x="2" y="188"/>
                    <a:pt x="0" y="186"/>
                    <a:pt x="0" y="18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4"/>
                    <a:pt x="8" y="184"/>
                    <a:pt x="8" y="184"/>
                  </a:cubicBezTo>
                  <a:cubicBezTo>
                    <a:pt x="8" y="186"/>
                    <a:pt x="6" y="188"/>
                    <a:pt x="4" y="1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29" name="Google Shape;7729;p207"/>
            <p:cNvSpPr/>
            <p:nvPr/>
          </p:nvSpPr>
          <p:spPr>
            <a:xfrm>
              <a:off x="-8808433" y="4207584"/>
              <a:ext cx="472856" cy="20383"/>
            </a:xfrm>
            <a:custGeom>
              <a:rect b="b" l="l" r="r" t="t"/>
              <a:pathLst>
                <a:path extrusionOk="0" h="8" w="188">
                  <a:moveTo>
                    <a:pt x="1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2"/>
                    <a:pt x="188" y="4"/>
                  </a:cubicBezTo>
                  <a:cubicBezTo>
                    <a:pt x="188" y="6"/>
                    <a:pt x="186" y="8"/>
                    <a:pt x="18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0" name="Google Shape;7730;p207"/>
            <p:cNvSpPr/>
            <p:nvPr/>
          </p:nvSpPr>
          <p:spPr>
            <a:xfrm>
              <a:off x="-8808433" y="4321721"/>
              <a:ext cx="472856" cy="20383"/>
            </a:xfrm>
            <a:custGeom>
              <a:rect b="b" l="l" r="r" t="t"/>
              <a:pathLst>
                <a:path extrusionOk="0" h="8" w="188">
                  <a:moveTo>
                    <a:pt x="1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2"/>
                    <a:pt x="188" y="4"/>
                  </a:cubicBezTo>
                  <a:cubicBezTo>
                    <a:pt x="188" y="6"/>
                    <a:pt x="186" y="8"/>
                    <a:pt x="18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1" name="Google Shape;7731;p207"/>
            <p:cNvSpPr/>
            <p:nvPr/>
          </p:nvSpPr>
          <p:spPr>
            <a:xfrm>
              <a:off x="-8808433" y="4093446"/>
              <a:ext cx="472856" cy="20383"/>
            </a:xfrm>
            <a:custGeom>
              <a:rect b="b" l="l" r="r" t="t"/>
              <a:pathLst>
                <a:path extrusionOk="0" h="8" w="188">
                  <a:moveTo>
                    <a:pt x="184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4"/>
                  </a:cubicBezTo>
                  <a:cubicBezTo>
                    <a:pt x="188" y="6"/>
                    <a:pt x="186" y="8"/>
                    <a:pt x="18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32" name="Google Shape;7732;p207"/>
          <p:cNvGrpSpPr/>
          <p:nvPr/>
        </p:nvGrpSpPr>
        <p:grpSpPr>
          <a:xfrm>
            <a:off x="8404151" y="3847063"/>
            <a:ext cx="605920" cy="575190"/>
            <a:chOff x="3844166" y="605079"/>
            <a:chExt cx="4494802" cy="4266883"/>
          </a:xfrm>
        </p:grpSpPr>
        <p:sp>
          <p:nvSpPr>
            <p:cNvPr id="7733" name="Google Shape;7733;p207"/>
            <p:cNvSpPr/>
            <p:nvPr/>
          </p:nvSpPr>
          <p:spPr>
            <a:xfrm>
              <a:off x="4071533" y="605079"/>
              <a:ext cx="4046220" cy="2341517"/>
            </a:xfrm>
            <a:custGeom>
              <a:rect b="b" l="l" r="r" t="t"/>
              <a:pathLst>
                <a:path extrusionOk="0" h="2341517" w="4046220">
                  <a:moveTo>
                    <a:pt x="1370997" y="2251768"/>
                  </a:moveTo>
                  <a:cubicBezTo>
                    <a:pt x="1371036" y="2298840"/>
                    <a:pt x="1409191" y="2336995"/>
                    <a:pt x="1456263" y="2337033"/>
                  </a:cubicBezTo>
                  <a:lnTo>
                    <a:pt x="3956396" y="2337033"/>
                  </a:lnTo>
                  <a:cubicBezTo>
                    <a:pt x="4003468" y="2336995"/>
                    <a:pt x="4041623" y="2298840"/>
                    <a:pt x="4041623" y="2251768"/>
                  </a:cubicBezTo>
                  <a:lnTo>
                    <a:pt x="4041623" y="92575"/>
                  </a:lnTo>
                  <a:cubicBezTo>
                    <a:pt x="4041623" y="45503"/>
                    <a:pt x="4003468" y="7386"/>
                    <a:pt x="3956396" y="7348"/>
                  </a:cubicBezTo>
                  <a:lnTo>
                    <a:pt x="1456263" y="7348"/>
                  </a:lnTo>
                  <a:cubicBezTo>
                    <a:pt x="1409229" y="7386"/>
                    <a:pt x="1371074" y="45503"/>
                    <a:pt x="1371036" y="92575"/>
                  </a:cubicBezTo>
                  <a:lnTo>
                    <a:pt x="1371036" y="916495"/>
                  </a:lnTo>
                  <a:lnTo>
                    <a:pt x="774439" y="916495"/>
                  </a:lnTo>
                  <a:cubicBezTo>
                    <a:pt x="761197" y="916495"/>
                    <a:pt x="748147" y="919595"/>
                    <a:pt x="736322" y="925489"/>
                  </a:cubicBezTo>
                  <a:lnTo>
                    <a:pt x="547149" y="1020092"/>
                  </a:lnTo>
                  <a:lnTo>
                    <a:pt x="357976" y="925489"/>
                  </a:lnTo>
                  <a:cubicBezTo>
                    <a:pt x="346113" y="919595"/>
                    <a:pt x="333062" y="916495"/>
                    <a:pt x="319859" y="916495"/>
                  </a:cubicBezTo>
                  <a:lnTo>
                    <a:pt x="92575" y="916495"/>
                  </a:lnTo>
                  <a:cubicBezTo>
                    <a:pt x="45503" y="916495"/>
                    <a:pt x="7348" y="954650"/>
                    <a:pt x="7348" y="1001723"/>
                  </a:cubicBezTo>
                  <a:lnTo>
                    <a:pt x="7348" y="2251740"/>
                  </a:lnTo>
                  <a:cubicBezTo>
                    <a:pt x="7348" y="2298812"/>
                    <a:pt x="45503" y="2336967"/>
                    <a:pt x="92575" y="2337006"/>
                  </a:cubicBezTo>
                  <a:lnTo>
                    <a:pt x="1001721" y="2337006"/>
                  </a:lnTo>
                  <a:cubicBezTo>
                    <a:pt x="1048793" y="2336967"/>
                    <a:pt x="1086910" y="2298812"/>
                    <a:pt x="1086948" y="2251740"/>
                  </a:cubicBezTo>
                  <a:lnTo>
                    <a:pt x="1086948" y="1533414"/>
                  </a:lnTo>
                  <a:lnTo>
                    <a:pt x="1371065" y="1504979"/>
                  </a:lnTo>
                  <a:close/>
                  <a:moveTo>
                    <a:pt x="1541487" y="177810"/>
                  </a:moveTo>
                  <a:lnTo>
                    <a:pt x="3871150" y="177810"/>
                  </a:lnTo>
                  <a:lnTo>
                    <a:pt x="3871150" y="2166532"/>
                  </a:lnTo>
                  <a:lnTo>
                    <a:pt x="1541487" y="2166532"/>
                  </a:lnTo>
                  <a:lnTo>
                    <a:pt x="1541487" y="1487963"/>
                  </a:lnTo>
                  <a:lnTo>
                    <a:pt x="2146618" y="1427419"/>
                  </a:lnTo>
                  <a:lnTo>
                    <a:pt x="2146579" y="1427419"/>
                  </a:lnTo>
                  <a:cubicBezTo>
                    <a:pt x="2190169" y="1423095"/>
                    <a:pt x="2223349" y="1386432"/>
                    <a:pt x="2223349" y="1342651"/>
                  </a:cubicBezTo>
                  <a:lnTo>
                    <a:pt x="2223349" y="1228838"/>
                  </a:lnTo>
                  <a:lnTo>
                    <a:pt x="3420462" y="739706"/>
                  </a:lnTo>
                  <a:lnTo>
                    <a:pt x="3420424" y="739706"/>
                  </a:lnTo>
                  <a:cubicBezTo>
                    <a:pt x="3464013" y="721872"/>
                    <a:pt x="3484908" y="672121"/>
                    <a:pt x="3467113" y="628528"/>
                  </a:cubicBezTo>
                  <a:cubicBezTo>
                    <a:pt x="3449279" y="584977"/>
                    <a:pt x="3399528" y="564081"/>
                    <a:pt x="3355935" y="581877"/>
                  </a:cubicBezTo>
                  <a:lnTo>
                    <a:pt x="2223287" y="1044674"/>
                  </a:lnTo>
                  <a:lnTo>
                    <a:pt x="2223287" y="1001735"/>
                  </a:lnTo>
                  <a:lnTo>
                    <a:pt x="2223326" y="1001697"/>
                  </a:lnTo>
                  <a:cubicBezTo>
                    <a:pt x="2223287" y="954625"/>
                    <a:pt x="2185132" y="916470"/>
                    <a:pt x="2138060" y="916470"/>
                  </a:cubicBezTo>
                  <a:lnTo>
                    <a:pt x="1541463" y="916470"/>
                  </a:lnTo>
                  <a:close/>
                  <a:moveTo>
                    <a:pt x="993190" y="1371494"/>
                  </a:moveTo>
                  <a:lnTo>
                    <a:pt x="993190" y="1371533"/>
                  </a:lnTo>
                  <a:cubicBezTo>
                    <a:pt x="949601" y="1375857"/>
                    <a:pt x="916421" y="1412520"/>
                    <a:pt x="916459" y="1456300"/>
                  </a:cubicBezTo>
                  <a:lnTo>
                    <a:pt x="916459" y="2166554"/>
                  </a:lnTo>
                  <a:lnTo>
                    <a:pt x="177803" y="2166554"/>
                  </a:lnTo>
                  <a:lnTo>
                    <a:pt x="177765" y="1086909"/>
                  </a:lnTo>
                  <a:lnTo>
                    <a:pt x="299691" y="1086909"/>
                  </a:lnTo>
                  <a:lnTo>
                    <a:pt x="508987" y="1191581"/>
                  </a:lnTo>
                  <a:cubicBezTo>
                    <a:pt x="532982" y="1203560"/>
                    <a:pt x="561225" y="1203560"/>
                    <a:pt x="585221" y="1191581"/>
                  </a:cubicBezTo>
                  <a:lnTo>
                    <a:pt x="794517" y="1086909"/>
                  </a:lnTo>
                  <a:lnTo>
                    <a:pt x="2052862" y="1086909"/>
                  </a:lnTo>
                  <a:lnTo>
                    <a:pt x="2052862" y="126548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4" name="Google Shape;7734;p207"/>
            <p:cNvSpPr/>
            <p:nvPr/>
          </p:nvSpPr>
          <p:spPr>
            <a:xfrm>
              <a:off x="5435192" y="3216245"/>
              <a:ext cx="1312817" cy="1655717"/>
            </a:xfrm>
            <a:custGeom>
              <a:rect b="b" l="l" r="r" t="t"/>
              <a:pathLst>
                <a:path extrusionOk="0" h="1655717" w="1312817">
                  <a:moveTo>
                    <a:pt x="940124" y="755419"/>
                  </a:moveTo>
                  <a:cubicBezTo>
                    <a:pt x="1028145" y="679069"/>
                    <a:pt x="1081037" y="569998"/>
                    <a:pt x="1086503" y="453617"/>
                  </a:cubicBezTo>
                  <a:cubicBezTo>
                    <a:pt x="1092014" y="337237"/>
                    <a:pt x="1049611" y="223649"/>
                    <a:pt x="969202" y="139384"/>
                  </a:cubicBezTo>
                  <a:cubicBezTo>
                    <a:pt x="888759" y="55075"/>
                    <a:pt x="777315" y="7348"/>
                    <a:pt x="660817" y="7348"/>
                  </a:cubicBezTo>
                  <a:cubicBezTo>
                    <a:pt x="544319" y="7348"/>
                    <a:pt x="432877" y="55071"/>
                    <a:pt x="352433" y="139384"/>
                  </a:cubicBezTo>
                  <a:cubicBezTo>
                    <a:pt x="272027" y="223655"/>
                    <a:pt x="229626" y="337237"/>
                    <a:pt x="235131" y="453617"/>
                  </a:cubicBezTo>
                  <a:cubicBezTo>
                    <a:pt x="240604" y="569998"/>
                    <a:pt x="293493" y="679069"/>
                    <a:pt x="381511" y="755419"/>
                  </a:cubicBezTo>
                  <a:cubicBezTo>
                    <a:pt x="269764" y="808269"/>
                    <a:pt x="175271" y="891775"/>
                    <a:pt x="109032" y="996173"/>
                  </a:cubicBezTo>
                  <a:cubicBezTo>
                    <a:pt x="42825" y="1100572"/>
                    <a:pt x="7583" y="1221626"/>
                    <a:pt x="7348" y="1345275"/>
                  </a:cubicBezTo>
                  <a:lnTo>
                    <a:pt x="7348" y="1572559"/>
                  </a:lnTo>
                  <a:cubicBezTo>
                    <a:pt x="7386" y="1619632"/>
                    <a:pt x="45541" y="1657748"/>
                    <a:pt x="92613" y="1657786"/>
                  </a:cubicBezTo>
                  <a:lnTo>
                    <a:pt x="1229082" y="1657786"/>
                  </a:lnTo>
                  <a:cubicBezTo>
                    <a:pt x="1276116" y="1657748"/>
                    <a:pt x="1314271" y="1619632"/>
                    <a:pt x="1314309" y="1572559"/>
                  </a:cubicBezTo>
                  <a:lnTo>
                    <a:pt x="1314309" y="1345275"/>
                  </a:lnTo>
                  <a:cubicBezTo>
                    <a:pt x="1314118" y="1221626"/>
                    <a:pt x="1278833" y="1100572"/>
                    <a:pt x="1212625" y="996173"/>
                  </a:cubicBezTo>
                  <a:cubicBezTo>
                    <a:pt x="1146379" y="891775"/>
                    <a:pt x="1051932" y="808264"/>
                    <a:pt x="940147" y="755419"/>
                  </a:cubicBezTo>
                  <a:close/>
                  <a:moveTo>
                    <a:pt x="405151" y="436130"/>
                  </a:moveTo>
                  <a:cubicBezTo>
                    <a:pt x="405151" y="368315"/>
                    <a:pt x="432093" y="303261"/>
                    <a:pt x="480045" y="255304"/>
                  </a:cubicBezTo>
                  <a:cubicBezTo>
                    <a:pt x="527998" y="207352"/>
                    <a:pt x="593016" y="180448"/>
                    <a:pt x="660832" y="180448"/>
                  </a:cubicBezTo>
                  <a:cubicBezTo>
                    <a:pt x="728648" y="180448"/>
                    <a:pt x="793671" y="207352"/>
                    <a:pt x="841619" y="255304"/>
                  </a:cubicBezTo>
                  <a:cubicBezTo>
                    <a:pt x="889571" y="303256"/>
                    <a:pt x="916513" y="368314"/>
                    <a:pt x="916513" y="436130"/>
                  </a:cubicBezTo>
                  <a:cubicBezTo>
                    <a:pt x="916513" y="503945"/>
                    <a:pt x="889571" y="568969"/>
                    <a:pt x="841619" y="616916"/>
                  </a:cubicBezTo>
                  <a:cubicBezTo>
                    <a:pt x="793667" y="664864"/>
                    <a:pt x="728648" y="691811"/>
                    <a:pt x="660832" y="691811"/>
                  </a:cubicBezTo>
                  <a:cubicBezTo>
                    <a:pt x="593055" y="691734"/>
                    <a:pt x="528032" y="664792"/>
                    <a:pt x="480124" y="616840"/>
                  </a:cubicBezTo>
                  <a:cubicBezTo>
                    <a:pt x="432172" y="568926"/>
                    <a:pt x="405229" y="503908"/>
                    <a:pt x="405153" y="436132"/>
                  </a:cubicBezTo>
                  <a:close/>
                  <a:moveTo>
                    <a:pt x="1143836" y="1487363"/>
                  </a:moveTo>
                  <a:lnTo>
                    <a:pt x="177857" y="1487363"/>
                  </a:lnTo>
                  <a:lnTo>
                    <a:pt x="177857" y="1345305"/>
                  </a:lnTo>
                  <a:cubicBezTo>
                    <a:pt x="177857" y="1172747"/>
                    <a:pt x="269897" y="1013309"/>
                    <a:pt x="419337" y="927016"/>
                  </a:cubicBezTo>
                  <a:cubicBezTo>
                    <a:pt x="568783" y="840755"/>
                    <a:pt x="752861" y="840755"/>
                    <a:pt x="902307" y="927016"/>
                  </a:cubicBezTo>
                  <a:cubicBezTo>
                    <a:pt x="1051753" y="1013315"/>
                    <a:pt x="1143787" y="1172747"/>
                    <a:pt x="1143787" y="13453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5" name="Google Shape;7735;p207"/>
            <p:cNvSpPr/>
            <p:nvPr/>
          </p:nvSpPr>
          <p:spPr>
            <a:xfrm>
              <a:off x="7026151" y="3216245"/>
              <a:ext cx="1312817" cy="1655717"/>
            </a:xfrm>
            <a:custGeom>
              <a:rect b="b" l="l" r="r" t="t"/>
              <a:pathLst>
                <a:path extrusionOk="0" h="1655717" w="1312817">
                  <a:moveTo>
                    <a:pt x="940124" y="755419"/>
                  </a:moveTo>
                  <a:cubicBezTo>
                    <a:pt x="1028107" y="679069"/>
                    <a:pt x="1081037" y="569998"/>
                    <a:pt x="1086503" y="453617"/>
                  </a:cubicBezTo>
                  <a:cubicBezTo>
                    <a:pt x="1092014" y="337237"/>
                    <a:pt x="1049611" y="223649"/>
                    <a:pt x="969163" y="139384"/>
                  </a:cubicBezTo>
                  <a:cubicBezTo>
                    <a:pt x="888757" y="55075"/>
                    <a:pt x="777315" y="7348"/>
                    <a:pt x="660817" y="7348"/>
                  </a:cubicBezTo>
                  <a:cubicBezTo>
                    <a:pt x="544280" y="7348"/>
                    <a:pt x="432877" y="55071"/>
                    <a:pt x="352433" y="139384"/>
                  </a:cubicBezTo>
                  <a:cubicBezTo>
                    <a:pt x="272027" y="223655"/>
                    <a:pt x="229625" y="337237"/>
                    <a:pt x="235092" y="453617"/>
                  </a:cubicBezTo>
                  <a:cubicBezTo>
                    <a:pt x="240603" y="569998"/>
                    <a:pt x="293492" y="679069"/>
                    <a:pt x="381510" y="755419"/>
                  </a:cubicBezTo>
                  <a:cubicBezTo>
                    <a:pt x="269725" y="808269"/>
                    <a:pt x="175271" y="891775"/>
                    <a:pt x="109032" y="996173"/>
                  </a:cubicBezTo>
                  <a:cubicBezTo>
                    <a:pt x="42825" y="1100572"/>
                    <a:pt x="7544" y="1221626"/>
                    <a:pt x="7348" y="1345275"/>
                  </a:cubicBezTo>
                  <a:lnTo>
                    <a:pt x="7348" y="1572559"/>
                  </a:lnTo>
                  <a:cubicBezTo>
                    <a:pt x="7386" y="1619632"/>
                    <a:pt x="45503" y="1657748"/>
                    <a:pt x="92575" y="1657786"/>
                  </a:cubicBezTo>
                  <a:lnTo>
                    <a:pt x="1229044" y="1657786"/>
                  </a:lnTo>
                  <a:cubicBezTo>
                    <a:pt x="1276116" y="1657748"/>
                    <a:pt x="1314271" y="1619632"/>
                    <a:pt x="1314271" y="1572559"/>
                  </a:cubicBezTo>
                  <a:lnTo>
                    <a:pt x="1314271" y="1345275"/>
                  </a:lnTo>
                  <a:cubicBezTo>
                    <a:pt x="1314080" y="1221626"/>
                    <a:pt x="1278833" y="1100572"/>
                    <a:pt x="1212586" y="996173"/>
                  </a:cubicBezTo>
                  <a:cubicBezTo>
                    <a:pt x="1146379" y="891775"/>
                    <a:pt x="1051894" y="808264"/>
                    <a:pt x="940138" y="755419"/>
                  </a:cubicBezTo>
                  <a:close/>
                  <a:moveTo>
                    <a:pt x="405151" y="436130"/>
                  </a:moveTo>
                  <a:lnTo>
                    <a:pt x="405113" y="436130"/>
                  </a:lnTo>
                  <a:cubicBezTo>
                    <a:pt x="405113" y="368315"/>
                    <a:pt x="432055" y="303261"/>
                    <a:pt x="480007" y="255304"/>
                  </a:cubicBezTo>
                  <a:cubicBezTo>
                    <a:pt x="527959" y="207352"/>
                    <a:pt x="593017" y="180409"/>
                    <a:pt x="660833" y="180409"/>
                  </a:cubicBezTo>
                  <a:cubicBezTo>
                    <a:pt x="728648" y="180409"/>
                    <a:pt x="793672" y="207352"/>
                    <a:pt x="841619" y="255304"/>
                  </a:cubicBezTo>
                  <a:cubicBezTo>
                    <a:pt x="889572" y="303256"/>
                    <a:pt x="916514" y="368314"/>
                    <a:pt x="916514" y="436130"/>
                  </a:cubicBezTo>
                  <a:cubicBezTo>
                    <a:pt x="916514" y="503945"/>
                    <a:pt x="889572" y="568969"/>
                    <a:pt x="841619" y="616916"/>
                  </a:cubicBezTo>
                  <a:cubicBezTo>
                    <a:pt x="793668" y="664868"/>
                    <a:pt x="728648" y="691811"/>
                    <a:pt x="660833" y="691811"/>
                  </a:cubicBezTo>
                  <a:cubicBezTo>
                    <a:pt x="593018" y="691734"/>
                    <a:pt x="528032" y="664792"/>
                    <a:pt x="480085" y="616840"/>
                  </a:cubicBezTo>
                  <a:cubicBezTo>
                    <a:pt x="432172" y="568926"/>
                    <a:pt x="405191" y="503908"/>
                    <a:pt x="405115" y="436132"/>
                  </a:cubicBezTo>
                  <a:close/>
                  <a:moveTo>
                    <a:pt x="1143836" y="1487363"/>
                  </a:moveTo>
                  <a:lnTo>
                    <a:pt x="177818" y="1487363"/>
                  </a:lnTo>
                  <a:lnTo>
                    <a:pt x="177818" y="1345305"/>
                  </a:lnTo>
                  <a:cubicBezTo>
                    <a:pt x="177627" y="1217060"/>
                    <a:pt x="228411" y="1094027"/>
                    <a:pt x="319034" y="1003286"/>
                  </a:cubicBezTo>
                  <a:cubicBezTo>
                    <a:pt x="409619" y="912548"/>
                    <a:pt x="532582" y="861531"/>
                    <a:pt x="660827" y="861531"/>
                  </a:cubicBezTo>
                  <a:cubicBezTo>
                    <a:pt x="789033" y="861531"/>
                    <a:pt x="911996" y="912545"/>
                    <a:pt x="1002620" y="1003286"/>
                  </a:cubicBezTo>
                  <a:cubicBezTo>
                    <a:pt x="1093205" y="1094024"/>
                    <a:pt x="1143993" y="1217060"/>
                    <a:pt x="1143797" y="13453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6" name="Google Shape;7736;p207"/>
            <p:cNvSpPr/>
            <p:nvPr/>
          </p:nvSpPr>
          <p:spPr>
            <a:xfrm>
              <a:off x="3844166" y="3216245"/>
              <a:ext cx="1312817" cy="1655717"/>
            </a:xfrm>
            <a:custGeom>
              <a:rect b="b" l="l" r="r" t="t"/>
              <a:pathLst>
                <a:path extrusionOk="0" h="1655717" w="1312817">
                  <a:moveTo>
                    <a:pt x="940095" y="755419"/>
                  </a:moveTo>
                  <a:cubicBezTo>
                    <a:pt x="1028116" y="679069"/>
                    <a:pt x="1081007" y="569998"/>
                    <a:pt x="1086513" y="453617"/>
                  </a:cubicBezTo>
                  <a:cubicBezTo>
                    <a:pt x="1091986" y="337237"/>
                    <a:pt x="1049583" y="223649"/>
                    <a:pt x="969173" y="139384"/>
                  </a:cubicBezTo>
                  <a:cubicBezTo>
                    <a:pt x="888729" y="55075"/>
                    <a:pt x="777325" y="7348"/>
                    <a:pt x="660788" y="7348"/>
                  </a:cubicBezTo>
                  <a:cubicBezTo>
                    <a:pt x="544290" y="7348"/>
                    <a:pt x="432848" y="55071"/>
                    <a:pt x="352442" y="139384"/>
                  </a:cubicBezTo>
                  <a:cubicBezTo>
                    <a:pt x="271999" y="223655"/>
                    <a:pt x="229596" y="337237"/>
                    <a:pt x="235102" y="453617"/>
                  </a:cubicBezTo>
                  <a:cubicBezTo>
                    <a:pt x="240575" y="569998"/>
                    <a:pt x="293502" y="679069"/>
                    <a:pt x="381481" y="755419"/>
                  </a:cubicBezTo>
                  <a:cubicBezTo>
                    <a:pt x="269735" y="808269"/>
                    <a:pt x="175242" y="891775"/>
                    <a:pt x="109032" y="996173"/>
                  </a:cubicBezTo>
                  <a:cubicBezTo>
                    <a:pt x="42787" y="1100572"/>
                    <a:pt x="7544" y="1221626"/>
                    <a:pt x="7348" y="1345275"/>
                  </a:cubicBezTo>
                  <a:lnTo>
                    <a:pt x="7348" y="1572559"/>
                  </a:lnTo>
                  <a:cubicBezTo>
                    <a:pt x="7348" y="1619632"/>
                    <a:pt x="45503" y="1657748"/>
                    <a:pt x="92575" y="1657786"/>
                  </a:cubicBezTo>
                  <a:lnTo>
                    <a:pt x="1229044" y="1657786"/>
                  </a:lnTo>
                  <a:cubicBezTo>
                    <a:pt x="1276116" y="1657748"/>
                    <a:pt x="1314233" y="1619632"/>
                    <a:pt x="1314271" y="1572559"/>
                  </a:cubicBezTo>
                  <a:lnTo>
                    <a:pt x="1314271" y="1345275"/>
                  </a:lnTo>
                  <a:cubicBezTo>
                    <a:pt x="1314080" y="1221626"/>
                    <a:pt x="1278795" y="1100572"/>
                    <a:pt x="1212587" y="996173"/>
                  </a:cubicBezTo>
                  <a:cubicBezTo>
                    <a:pt x="1146341" y="891775"/>
                    <a:pt x="1051894" y="808264"/>
                    <a:pt x="940108" y="755419"/>
                  </a:cubicBezTo>
                  <a:close/>
                  <a:moveTo>
                    <a:pt x="405122" y="436130"/>
                  </a:moveTo>
                  <a:cubicBezTo>
                    <a:pt x="405122" y="368315"/>
                    <a:pt x="432064" y="303261"/>
                    <a:pt x="480016" y="255304"/>
                  </a:cubicBezTo>
                  <a:cubicBezTo>
                    <a:pt x="527968" y="207352"/>
                    <a:pt x="592987" y="180409"/>
                    <a:pt x="660803" y="180409"/>
                  </a:cubicBezTo>
                  <a:cubicBezTo>
                    <a:pt x="728619" y="180409"/>
                    <a:pt x="793672" y="207352"/>
                    <a:pt x="841628" y="255304"/>
                  </a:cubicBezTo>
                  <a:cubicBezTo>
                    <a:pt x="889581" y="303256"/>
                    <a:pt x="916523" y="368314"/>
                    <a:pt x="916523" y="436130"/>
                  </a:cubicBezTo>
                  <a:cubicBezTo>
                    <a:pt x="916523" y="503945"/>
                    <a:pt x="889581" y="568969"/>
                    <a:pt x="841628" y="616916"/>
                  </a:cubicBezTo>
                  <a:cubicBezTo>
                    <a:pt x="793676" y="664864"/>
                    <a:pt x="728619" y="691811"/>
                    <a:pt x="660803" y="691811"/>
                  </a:cubicBezTo>
                  <a:cubicBezTo>
                    <a:pt x="593026" y="691734"/>
                    <a:pt x="528042" y="664792"/>
                    <a:pt x="480094" y="616840"/>
                  </a:cubicBezTo>
                  <a:cubicBezTo>
                    <a:pt x="432142" y="568926"/>
                    <a:pt x="405200" y="503908"/>
                    <a:pt x="405124" y="436132"/>
                  </a:cubicBezTo>
                  <a:close/>
                  <a:moveTo>
                    <a:pt x="1143807" y="1487363"/>
                  </a:moveTo>
                  <a:lnTo>
                    <a:pt x="177828" y="1487363"/>
                  </a:lnTo>
                  <a:lnTo>
                    <a:pt x="177828" y="1345305"/>
                  </a:lnTo>
                  <a:cubicBezTo>
                    <a:pt x="177637" y="1217060"/>
                    <a:pt x="228421" y="1094027"/>
                    <a:pt x="319005" y="1003286"/>
                  </a:cubicBezTo>
                  <a:cubicBezTo>
                    <a:pt x="409628" y="912548"/>
                    <a:pt x="532592" y="861531"/>
                    <a:pt x="660798" y="861531"/>
                  </a:cubicBezTo>
                  <a:cubicBezTo>
                    <a:pt x="789042" y="861531"/>
                    <a:pt x="912006" y="912545"/>
                    <a:pt x="1002591" y="1003286"/>
                  </a:cubicBezTo>
                  <a:cubicBezTo>
                    <a:pt x="1093214" y="1094024"/>
                    <a:pt x="1144003" y="1217060"/>
                    <a:pt x="1143807" y="13453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37" name="Google Shape;7737;p207"/>
            <p:cNvSpPr/>
            <p:nvPr/>
          </p:nvSpPr>
          <p:spPr>
            <a:xfrm>
              <a:off x="4241998" y="605091"/>
              <a:ext cx="744583" cy="744583"/>
            </a:xfrm>
            <a:custGeom>
              <a:rect b="b" l="l" r="r" t="t"/>
              <a:pathLst>
                <a:path extrusionOk="0" h="744582" w="744582">
                  <a:moveTo>
                    <a:pt x="376690" y="746033"/>
                  </a:moveTo>
                  <a:cubicBezTo>
                    <a:pt x="474624" y="746033"/>
                    <a:pt x="568577" y="707112"/>
                    <a:pt x="637843" y="637843"/>
                  </a:cubicBezTo>
                  <a:cubicBezTo>
                    <a:pt x="707112" y="568574"/>
                    <a:pt x="745994" y="474662"/>
                    <a:pt x="745994" y="376690"/>
                  </a:cubicBezTo>
                  <a:cubicBezTo>
                    <a:pt x="745994" y="278757"/>
                    <a:pt x="707111" y="184804"/>
                    <a:pt x="637843" y="115538"/>
                  </a:cubicBezTo>
                  <a:cubicBezTo>
                    <a:pt x="568574" y="46269"/>
                    <a:pt x="474623" y="7348"/>
                    <a:pt x="376690" y="7348"/>
                  </a:cubicBezTo>
                  <a:cubicBezTo>
                    <a:pt x="278719" y="7348"/>
                    <a:pt x="184764" y="46269"/>
                    <a:pt x="115538" y="115538"/>
                  </a:cubicBezTo>
                  <a:cubicBezTo>
                    <a:pt x="46269" y="184806"/>
                    <a:pt x="7348" y="278758"/>
                    <a:pt x="7348" y="376690"/>
                  </a:cubicBezTo>
                  <a:cubicBezTo>
                    <a:pt x="7463" y="474624"/>
                    <a:pt x="46422" y="568499"/>
                    <a:pt x="115655" y="637735"/>
                  </a:cubicBezTo>
                  <a:cubicBezTo>
                    <a:pt x="184886" y="706966"/>
                    <a:pt x="278758" y="745925"/>
                    <a:pt x="376700" y="746043"/>
                  </a:cubicBezTo>
                  <a:close/>
                  <a:moveTo>
                    <a:pt x="376690" y="177799"/>
                  </a:moveTo>
                  <a:cubicBezTo>
                    <a:pt x="429426" y="177799"/>
                    <a:pt x="480021" y="198770"/>
                    <a:pt x="517299" y="236046"/>
                  </a:cubicBezTo>
                  <a:cubicBezTo>
                    <a:pt x="554612" y="273359"/>
                    <a:pt x="575546" y="323952"/>
                    <a:pt x="575546" y="376683"/>
                  </a:cubicBezTo>
                  <a:cubicBezTo>
                    <a:pt x="575584" y="429420"/>
                    <a:pt x="554612" y="480014"/>
                    <a:pt x="517337" y="517292"/>
                  </a:cubicBezTo>
                  <a:cubicBezTo>
                    <a:pt x="480024" y="554606"/>
                    <a:pt x="429430" y="575539"/>
                    <a:pt x="376699" y="575577"/>
                  </a:cubicBezTo>
                  <a:cubicBezTo>
                    <a:pt x="323963" y="575577"/>
                    <a:pt x="273369" y="554606"/>
                    <a:pt x="236061" y="517330"/>
                  </a:cubicBezTo>
                  <a:cubicBezTo>
                    <a:pt x="198786" y="480017"/>
                    <a:pt x="177814" y="429423"/>
                    <a:pt x="177814" y="376692"/>
                  </a:cubicBezTo>
                  <a:cubicBezTo>
                    <a:pt x="177891" y="323956"/>
                    <a:pt x="198862" y="273440"/>
                    <a:pt x="236138" y="236123"/>
                  </a:cubicBezTo>
                  <a:cubicBezTo>
                    <a:pt x="273413" y="198848"/>
                    <a:pt x="323967" y="177876"/>
                    <a:pt x="376707" y="1778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38" name="Google Shape;7738;p207"/>
          <p:cNvGrpSpPr/>
          <p:nvPr/>
        </p:nvGrpSpPr>
        <p:grpSpPr>
          <a:xfrm>
            <a:off x="9716679" y="3795696"/>
            <a:ext cx="591980" cy="677924"/>
            <a:chOff x="7901731" y="1250976"/>
            <a:chExt cx="504223" cy="577429"/>
          </a:xfrm>
        </p:grpSpPr>
        <p:sp>
          <p:nvSpPr>
            <p:cNvPr id="7739" name="Google Shape;7739;p207"/>
            <p:cNvSpPr/>
            <p:nvPr/>
          </p:nvSpPr>
          <p:spPr>
            <a:xfrm>
              <a:off x="8078462" y="1722649"/>
              <a:ext cx="35252" cy="105756"/>
            </a:xfrm>
            <a:custGeom>
              <a:rect b="b" l="l" r="r" t="t"/>
              <a:pathLst>
                <a:path extrusionOk="0" h="105756" w="35252">
                  <a:moveTo>
                    <a:pt x="18214" y="99176"/>
                  </a:moveTo>
                  <a:cubicBezTo>
                    <a:pt x="13043" y="99176"/>
                    <a:pt x="8813" y="94946"/>
                    <a:pt x="8813" y="8977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9775"/>
                  </a:lnTo>
                  <a:cubicBezTo>
                    <a:pt x="27497" y="94946"/>
                    <a:pt x="23384" y="99176"/>
                    <a:pt x="18214" y="991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0" name="Google Shape;7740;p207"/>
            <p:cNvSpPr/>
            <p:nvPr/>
          </p:nvSpPr>
          <p:spPr>
            <a:xfrm>
              <a:off x="8194559" y="1722649"/>
              <a:ext cx="35252" cy="105756"/>
            </a:xfrm>
            <a:custGeom>
              <a:rect b="b" l="l" r="r" t="t"/>
              <a:pathLst>
                <a:path extrusionOk="0" h="105756" w="35252">
                  <a:moveTo>
                    <a:pt x="18214" y="99176"/>
                  </a:moveTo>
                  <a:cubicBezTo>
                    <a:pt x="13043" y="99176"/>
                    <a:pt x="8813" y="94946"/>
                    <a:pt x="8813" y="8977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9775"/>
                  </a:lnTo>
                  <a:cubicBezTo>
                    <a:pt x="27614" y="94946"/>
                    <a:pt x="23384" y="99176"/>
                    <a:pt x="18214" y="991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1" name="Google Shape;7741;p207"/>
            <p:cNvSpPr/>
            <p:nvPr/>
          </p:nvSpPr>
          <p:spPr>
            <a:xfrm>
              <a:off x="8090565" y="1529585"/>
              <a:ext cx="117507" cy="117507"/>
            </a:xfrm>
            <a:custGeom>
              <a:rect b="b" l="l" r="r" t="t"/>
              <a:pathLst>
                <a:path extrusionOk="0" h="117507" w="117507">
                  <a:moveTo>
                    <a:pt x="64159" y="119505"/>
                  </a:moveTo>
                  <a:cubicBezTo>
                    <a:pt x="33607" y="119505"/>
                    <a:pt x="8813" y="94711"/>
                    <a:pt x="8813" y="64159"/>
                  </a:cubicBezTo>
                  <a:cubicBezTo>
                    <a:pt x="8813" y="33607"/>
                    <a:pt x="33607" y="8813"/>
                    <a:pt x="64159" y="8813"/>
                  </a:cubicBezTo>
                  <a:cubicBezTo>
                    <a:pt x="94711" y="8813"/>
                    <a:pt x="119505" y="33607"/>
                    <a:pt x="119505" y="64159"/>
                  </a:cubicBezTo>
                  <a:cubicBezTo>
                    <a:pt x="119505" y="94711"/>
                    <a:pt x="94711" y="119505"/>
                    <a:pt x="64159" y="119505"/>
                  </a:cubicBezTo>
                  <a:close/>
                  <a:moveTo>
                    <a:pt x="64159" y="27614"/>
                  </a:moveTo>
                  <a:cubicBezTo>
                    <a:pt x="43948" y="27614"/>
                    <a:pt x="27497" y="44065"/>
                    <a:pt x="27497" y="64276"/>
                  </a:cubicBezTo>
                  <a:cubicBezTo>
                    <a:pt x="27497" y="84488"/>
                    <a:pt x="43948" y="100939"/>
                    <a:pt x="64159" y="100939"/>
                  </a:cubicBezTo>
                  <a:cubicBezTo>
                    <a:pt x="84370" y="100939"/>
                    <a:pt x="100821" y="84488"/>
                    <a:pt x="100821" y="64276"/>
                  </a:cubicBezTo>
                  <a:cubicBezTo>
                    <a:pt x="100821" y="43948"/>
                    <a:pt x="84370" y="27614"/>
                    <a:pt x="64159" y="276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2" name="Google Shape;7742;p207"/>
            <p:cNvSpPr/>
            <p:nvPr/>
          </p:nvSpPr>
          <p:spPr>
            <a:xfrm>
              <a:off x="8036159" y="1654612"/>
              <a:ext cx="235014" cy="164510"/>
            </a:xfrm>
            <a:custGeom>
              <a:rect b="b" l="l" r="r" t="t"/>
              <a:pathLst>
                <a:path extrusionOk="0" h="164509" w="235014">
                  <a:moveTo>
                    <a:pt x="218916" y="167213"/>
                  </a:moveTo>
                  <a:lnTo>
                    <a:pt x="18214" y="167213"/>
                  </a:lnTo>
                  <a:cubicBezTo>
                    <a:pt x="13043" y="167213"/>
                    <a:pt x="8813" y="162982"/>
                    <a:pt x="8813" y="157812"/>
                  </a:cubicBezTo>
                  <a:lnTo>
                    <a:pt x="8813" y="72502"/>
                  </a:lnTo>
                  <a:cubicBezTo>
                    <a:pt x="8813" y="37367"/>
                    <a:pt x="37368" y="8813"/>
                    <a:pt x="72502" y="8813"/>
                  </a:cubicBezTo>
                  <a:lnTo>
                    <a:pt x="164393" y="8813"/>
                  </a:lnTo>
                  <a:cubicBezTo>
                    <a:pt x="199527" y="8813"/>
                    <a:pt x="228081" y="37367"/>
                    <a:pt x="228081" y="72502"/>
                  </a:cubicBezTo>
                  <a:lnTo>
                    <a:pt x="228081" y="157812"/>
                  </a:lnTo>
                  <a:cubicBezTo>
                    <a:pt x="228317" y="162982"/>
                    <a:pt x="224086" y="167213"/>
                    <a:pt x="218916" y="167213"/>
                  </a:cubicBezTo>
                  <a:close/>
                  <a:moveTo>
                    <a:pt x="27614" y="148529"/>
                  </a:moveTo>
                  <a:lnTo>
                    <a:pt x="209515" y="148529"/>
                  </a:lnTo>
                  <a:lnTo>
                    <a:pt x="209515" y="72502"/>
                  </a:lnTo>
                  <a:cubicBezTo>
                    <a:pt x="209515" y="47708"/>
                    <a:pt x="189304" y="27497"/>
                    <a:pt x="164510" y="27497"/>
                  </a:cubicBezTo>
                  <a:lnTo>
                    <a:pt x="72620" y="27497"/>
                  </a:lnTo>
                  <a:cubicBezTo>
                    <a:pt x="47825" y="27497"/>
                    <a:pt x="27614" y="47708"/>
                    <a:pt x="27614" y="72502"/>
                  </a:cubicBezTo>
                  <a:lnTo>
                    <a:pt x="27614" y="14852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3" name="Google Shape;7743;p207"/>
            <p:cNvSpPr/>
            <p:nvPr/>
          </p:nvSpPr>
          <p:spPr>
            <a:xfrm>
              <a:off x="8078462" y="1444040"/>
              <a:ext cx="35252" cy="58754"/>
            </a:xfrm>
            <a:custGeom>
              <a:rect b="b" l="l" r="r" t="t"/>
              <a:pathLst>
                <a:path extrusionOk="0" h="58753" w="35252">
                  <a:moveTo>
                    <a:pt x="18214" y="60751"/>
                  </a:moveTo>
                  <a:cubicBezTo>
                    <a:pt x="13043" y="60751"/>
                    <a:pt x="8813" y="56521"/>
                    <a:pt x="8813" y="51351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51351"/>
                  </a:lnTo>
                  <a:cubicBezTo>
                    <a:pt x="27497" y="56521"/>
                    <a:pt x="23384" y="60751"/>
                    <a:pt x="18214" y="607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4" name="Google Shape;7744;p207"/>
            <p:cNvSpPr/>
            <p:nvPr/>
          </p:nvSpPr>
          <p:spPr>
            <a:xfrm>
              <a:off x="8194559" y="1444040"/>
              <a:ext cx="35252" cy="58754"/>
            </a:xfrm>
            <a:custGeom>
              <a:rect b="b" l="l" r="r" t="t"/>
              <a:pathLst>
                <a:path extrusionOk="0" h="58753" w="35252">
                  <a:moveTo>
                    <a:pt x="18214" y="60751"/>
                  </a:moveTo>
                  <a:cubicBezTo>
                    <a:pt x="13043" y="60751"/>
                    <a:pt x="8813" y="56521"/>
                    <a:pt x="8813" y="51351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4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51351"/>
                  </a:lnTo>
                  <a:cubicBezTo>
                    <a:pt x="27614" y="56521"/>
                    <a:pt x="23384" y="60751"/>
                    <a:pt x="18214" y="607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5" name="Google Shape;7745;p207"/>
            <p:cNvSpPr/>
            <p:nvPr/>
          </p:nvSpPr>
          <p:spPr>
            <a:xfrm>
              <a:off x="8090565" y="1250976"/>
              <a:ext cx="117507" cy="117507"/>
            </a:xfrm>
            <a:custGeom>
              <a:rect b="b" l="l" r="r" t="t"/>
              <a:pathLst>
                <a:path extrusionOk="0" h="117507" w="117507">
                  <a:moveTo>
                    <a:pt x="64159" y="119505"/>
                  </a:moveTo>
                  <a:cubicBezTo>
                    <a:pt x="33607" y="119505"/>
                    <a:pt x="8813" y="94711"/>
                    <a:pt x="8813" y="64159"/>
                  </a:cubicBezTo>
                  <a:cubicBezTo>
                    <a:pt x="8813" y="33607"/>
                    <a:pt x="33607" y="8813"/>
                    <a:pt x="64159" y="8813"/>
                  </a:cubicBezTo>
                  <a:cubicBezTo>
                    <a:pt x="94711" y="8813"/>
                    <a:pt x="119505" y="33607"/>
                    <a:pt x="119505" y="64159"/>
                  </a:cubicBezTo>
                  <a:cubicBezTo>
                    <a:pt x="119505" y="94711"/>
                    <a:pt x="94711" y="119505"/>
                    <a:pt x="64159" y="119505"/>
                  </a:cubicBezTo>
                  <a:close/>
                  <a:moveTo>
                    <a:pt x="64159" y="27614"/>
                  </a:moveTo>
                  <a:cubicBezTo>
                    <a:pt x="43948" y="27614"/>
                    <a:pt x="27497" y="44065"/>
                    <a:pt x="27497" y="64276"/>
                  </a:cubicBezTo>
                  <a:cubicBezTo>
                    <a:pt x="27497" y="84488"/>
                    <a:pt x="43948" y="100939"/>
                    <a:pt x="64159" y="100939"/>
                  </a:cubicBezTo>
                  <a:cubicBezTo>
                    <a:pt x="84370" y="100939"/>
                    <a:pt x="100821" y="84488"/>
                    <a:pt x="100821" y="64276"/>
                  </a:cubicBezTo>
                  <a:cubicBezTo>
                    <a:pt x="100821" y="44065"/>
                    <a:pt x="84370" y="27614"/>
                    <a:pt x="64159" y="276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6" name="Google Shape;7746;p207"/>
            <p:cNvSpPr/>
            <p:nvPr/>
          </p:nvSpPr>
          <p:spPr>
            <a:xfrm>
              <a:off x="8036159" y="1376003"/>
              <a:ext cx="235014" cy="129258"/>
            </a:xfrm>
            <a:custGeom>
              <a:rect b="b" l="l" r="r" t="t"/>
              <a:pathLst>
                <a:path extrusionOk="0" h="129257" w="235014">
                  <a:moveTo>
                    <a:pt x="218916" y="128788"/>
                  </a:moveTo>
                  <a:cubicBezTo>
                    <a:pt x="213745" y="128788"/>
                    <a:pt x="209515" y="124557"/>
                    <a:pt x="209515" y="119387"/>
                  </a:cubicBezTo>
                  <a:lnTo>
                    <a:pt x="209515" y="72502"/>
                  </a:lnTo>
                  <a:cubicBezTo>
                    <a:pt x="209515" y="47708"/>
                    <a:pt x="189304" y="27497"/>
                    <a:pt x="164510" y="27497"/>
                  </a:cubicBezTo>
                  <a:lnTo>
                    <a:pt x="72620" y="27497"/>
                  </a:lnTo>
                  <a:cubicBezTo>
                    <a:pt x="47825" y="27497"/>
                    <a:pt x="27614" y="47708"/>
                    <a:pt x="27614" y="72502"/>
                  </a:cubicBezTo>
                  <a:lnTo>
                    <a:pt x="27614" y="119387"/>
                  </a:lnTo>
                  <a:cubicBezTo>
                    <a:pt x="27614" y="124557"/>
                    <a:pt x="23384" y="128788"/>
                    <a:pt x="18214" y="128788"/>
                  </a:cubicBezTo>
                  <a:cubicBezTo>
                    <a:pt x="13043" y="128788"/>
                    <a:pt x="8813" y="124557"/>
                    <a:pt x="8813" y="119387"/>
                  </a:cubicBezTo>
                  <a:lnTo>
                    <a:pt x="8813" y="72502"/>
                  </a:lnTo>
                  <a:cubicBezTo>
                    <a:pt x="8813" y="37367"/>
                    <a:pt x="37368" y="8813"/>
                    <a:pt x="72502" y="8813"/>
                  </a:cubicBezTo>
                  <a:lnTo>
                    <a:pt x="164393" y="8813"/>
                  </a:lnTo>
                  <a:cubicBezTo>
                    <a:pt x="199527" y="8813"/>
                    <a:pt x="228081" y="37367"/>
                    <a:pt x="228081" y="72502"/>
                  </a:cubicBezTo>
                  <a:lnTo>
                    <a:pt x="228081" y="119387"/>
                  </a:lnTo>
                  <a:cubicBezTo>
                    <a:pt x="228317" y="124557"/>
                    <a:pt x="224086" y="128788"/>
                    <a:pt x="218916" y="12878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7" name="Google Shape;7747;p207"/>
            <p:cNvSpPr/>
            <p:nvPr/>
          </p:nvSpPr>
          <p:spPr>
            <a:xfrm>
              <a:off x="8333217" y="1729699"/>
              <a:ext cx="35252" cy="94006"/>
            </a:xfrm>
            <a:custGeom>
              <a:rect b="b" l="l" r="r" t="t"/>
              <a:pathLst>
                <a:path extrusionOk="0" h="94005" w="35252">
                  <a:moveTo>
                    <a:pt x="18213" y="92125"/>
                  </a:moveTo>
                  <a:cubicBezTo>
                    <a:pt x="13043" y="92125"/>
                    <a:pt x="8813" y="87895"/>
                    <a:pt x="8813" y="8272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3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2725"/>
                  </a:lnTo>
                  <a:cubicBezTo>
                    <a:pt x="27614" y="87895"/>
                    <a:pt x="23384" y="92125"/>
                    <a:pt x="18213" y="921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8" name="Google Shape;7748;p207"/>
            <p:cNvSpPr/>
            <p:nvPr/>
          </p:nvSpPr>
          <p:spPr>
            <a:xfrm>
              <a:off x="8239329" y="1555436"/>
              <a:ext cx="117507" cy="117507"/>
            </a:xfrm>
            <a:custGeom>
              <a:rect b="b" l="l" r="r" t="t"/>
              <a:pathLst>
                <a:path extrusionOk="0" h="117507" w="117507">
                  <a:moveTo>
                    <a:pt x="59694" y="110574"/>
                  </a:moveTo>
                  <a:cubicBezTo>
                    <a:pt x="31609" y="110574"/>
                    <a:pt x="8813" y="87778"/>
                    <a:pt x="8813" y="59694"/>
                  </a:cubicBezTo>
                  <a:cubicBezTo>
                    <a:pt x="8813" y="31609"/>
                    <a:pt x="31609" y="8813"/>
                    <a:pt x="59694" y="8813"/>
                  </a:cubicBezTo>
                  <a:cubicBezTo>
                    <a:pt x="87778" y="8813"/>
                    <a:pt x="110574" y="31609"/>
                    <a:pt x="110574" y="59694"/>
                  </a:cubicBezTo>
                  <a:cubicBezTo>
                    <a:pt x="110574" y="87778"/>
                    <a:pt x="87778" y="110574"/>
                    <a:pt x="59694" y="110574"/>
                  </a:cubicBezTo>
                  <a:close/>
                  <a:moveTo>
                    <a:pt x="59694" y="27614"/>
                  </a:moveTo>
                  <a:cubicBezTo>
                    <a:pt x="41950" y="27614"/>
                    <a:pt x="27614" y="42068"/>
                    <a:pt x="27614" y="59694"/>
                  </a:cubicBezTo>
                  <a:cubicBezTo>
                    <a:pt x="27614" y="77437"/>
                    <a:pt x="42068" y="91773"/>
                    <a:pt x="59694" y="91773"/>
                  </a:cubicBezTo>
                  <a:cubicBezTo>
                    <a:pt x="77437" y="91773"/>
                    <a:pt x="91891" y="77320"/>
                    <a:pt x="91891" y="59694"/>
                  </a:cubicBezTo>
                  <a:cubicBezTo>
                    <a:pt x="91891" y="41950"/>
                    <a:pt x="77437" y="27614"/>
                    <a:pt x="59694" y="276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49" name="Google Shape;7749;p207"/>
            <p:cNvSpPr/>
            <p:nvPr/>
          </p:nvSpPr>
          <p:spPr>
            <a:xfrm>
              <a:off x="8261303" y="1668126"/>
              <a:ext cx="141008" cy="152759"/>
            </a:xfrm>
            <a:custGeom>
              <a:rect b="b" l="l" r="r" t="t"/>
              <a:pathLst>
                <a:path extrusionOk="0" h="152759" w="141008">
                  <a:moveTo>
                    <a:pt x="128200" y="153699"/>
                  </a:moveTo>
                  <a:cubicBezTo>
                    <a:pt x="123030" y="153699"/>
                    <a:pt x="118800" y="149469"/>
                    <a:pt x="118800" y="144299"/>
                  </a:cubicBezTo>
                  <a:lnTo>
                    <a:pt x="118800" y="67332"/>
                  </a:lnTo>
                  <a:cubicBezTo>
                    <a:pt x="118800" y="45475"/>
                    <a:pt x="100939" y="27614"/>
                    <a:pt x="79082" y="27614"/>
                  </a:cubicBezTo>
                  <a:lnTo>
                    <a:pt x="18214" y="27614"/>
                  </a:lnTo>
                  <a:cubicBezTo>
                    <a:pt x="13043" y="27614"/>
                    <a:pt x="8813" y="23384"/>
                    <a:pt x="8813" y="18214"/>
                  </a:cubicBezTo>
                  <a:cubicBezTo>
                    <a:pt x="8813" y="13043"/>
                    <a:pt x="13043" y="8813"/>
                    <a:pt x="18214" y="8813"/>
                  </a:cubicBezTo>
                  <a:lnTo>
                    <a:pt x="79082" y="8813"/>
                  </a:lnTo>
                  <a:cubicBezTo>
                    <a:pt x="111279" y="8813"/>
                    <a:pt x="137483" y="35017"/>
                    <a:pt x="137483" y="67214"/>
                  </a:cubicBezTo>
                  <a:lnTo>
                    <a:pt x="137483" y="144181"/>
                  </a:lnTo>
                  <a:cubicBezTo>
                    <a:pt x="137601" y="149469"/>
                    <a:pt x="133371" y="153699"/>
                    <a:pt x="128200" y="1536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0" name="Google Shape;7750;p207"/>
            <p:cNvSpPr/>
            <p:nvPr/>
          </p:nvSpPr>
          <p:spPr>
            <a:xfrm>
              <a:off x="7939804" y="1729699"/>
              <a:ext cx="35252" cy="94006"/>
            </a:xfrm>
            <a:custGeom>
              <a:rect b="b" l="l" r="r" t="t"/>
              <a:pathLst>
                <a:path extrusionOk="0" h="94005" w="35252">
                  <a:moveTo>
                    <a:pt x="18213" y="92125"/>
                  </a:moveTo>
                  <a:cubicBezTo>
                    <a:pt x="13043" y="92125"/>
                    <a:pt x="8813" y="87895"/>
                    <a:pt x="8813" y="82725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3" y="8813"/>
                  </a:cubicBezTo>
                  <a:cubicBezTo>
                    <a:pt x="23384" y="8813"/>
                    <a:pt x="27614" y="13043"/>
                    <a:pt x="27614" y="18214"/>
                  </a:cubicBezTo>
                  <a:lnTo>
                    <a:pt x="27614" y="82725"/>
                  </a:lnTo>
                  <a:cubicBezTo>
                    <a:pt x="27614" y="87895"/>
                    <a:pt x="23384" y="92125"/>
                    <a:pt x="18213" y="921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1" name="Google Shape;7751;p207"/>
            <p:cNvSpPr/>
            <p:nvPr/>
          </p:nvSpPr>
          <p:spPr>
            <a:xfrm>
              <a:off x="7950732" y="1555436"/>
              <a:ext cx="117507" cy="117507"/>
            </a:xfrm>
            <a:custGeom>
              <a:rect b="b" l="l" r="r" t="t"/>
              <a:pathLst>
                <a:path extrusionOk="0" h="117507" w="117507">
                  <a:moveTo>
                    <a:pt x="59694" y="110574"/>
                  </a:moveTo>
                  <a:cubicBezTo>
                    <a:pt x="31609" y="110574"/>
                    <a:pt x="8813" y="87778"/>
                    <a:pt x="8813" y="59694"/>
                  </a:cubicBezTo>
                  <a:cubicBezTo>
                    <a:pt x="8813" y="31609"/>
                    <a:pt x="31609" y="8813"/>
                    <a:pt x="59694" y="8813"/>
                  </a:cubicBezTo>
                  <a:cubicBezTo>
                    <a:pt x="87778" y="8813"/>
                    <a:pt x="110574" y="31609"/>
                    <a:pt x="110574" y="59694"/>
                  </a:cubicBezTo>
                  <a:cubicBezTo>
                    <a:pt x="110574" y="87778"/>
                    <a:pt x="87778" y="110574"/>
                    <a:pt x="59694" y="110574"/>
                  </a:cubicBezTo>
                  <a:close/>
                  <a:moveTo>
                    <a:pt x="59694" y="27614"/>
                  </a:moveTo>
                  <a:cubicBezTo>
                    <a:pt x="41950" y="27614"/>
                    <a:pt x="27497" y="42068"/>
                    <a:pt x="27497" y="59694"/>
                  </a:cubicBezTo>
                  <a:cubicBezTo>
                    <a:pt x="27497" y="77437"/>
                    <a:pt x="41950" y="91773"/>
                    <a:pt x="59694" y="91773"/>
                  </a:cubicBezTo>
                  <a:cubicBezTo>
                    <a:pt x="77437" y="91773"/>
                    <a:pt x="91773" y="77320"/>
                    <a:pt x="91773" y="59694"/>
                  </a:cubicBezTo>
                  <a:cubicBezTo>
                    <a:pt x="91891" y="41950"/>
                    <a:pt x="77437" y="27614"/>
                    <a:pt x="59694" y="276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2" name="Google Shape;7752;p207"/>
            <p:cNvSpPr/>
            <p:nvPr/>
          </p:nvSpPr>
          <p:spPr>
            <a:xfrm>
              <a:off x="7901731" y="1668243"/>
              <a:ext cx="141008" cy="152759"/>
            </a:xfrm>
            <a:custGeom>
              <a:rect b="b" l="l" r="r" t="t"/>
              <a:pathLst>
                <a:path extrusionOk="0" h="152759" w="141008">
                  <a:moveTo>
                    <a:pt x="18213" y="153582"/>
                  </a:moveTo>
                  <a:cubicBezTo>
                    <a:pt x="13043" y="153582"/>
                    <a:pt x="8813" y="149351"/>
                    <a:pt x="8813" y="144181"/>
                  </a:cubicBezTo>
                  <a:lnTo>
                    <a:pt x="8813" y="67214"/>
                  </a:lnTo>
                  <a:cubicBezTo>
                    <a:pt x="8813" y="35017"/>
                    <a:pt x="35017" y="8813"/>
                    <a:pt x="67214" y="8813"/>
                  </a:cubicBezTo>
                  <a:lnTo>
                    <a:pt x="128083" y="8813"/>
                  </a:lnTo>
                  <a:cubicBezTo>
                    <a:pt x="133253" y="8813"/>
                    <a:pt x="137483" y="13043"/>
                    <a:pt x="137483" y="18214"/>
                  </a:cubicBezTo>
                  <a:cubicBezTo>
                    <a:pt x="137483" y="23384"/>
                    <a:pt x="133253" y="27614"/>
                    <a:pt x="128083" y="27614"/>
                  </a:cubicBezTo>
                  <a:lnTo>
                    <a:pt x="67214" y="27614"/>
                  </a:lnTo>
                  <a:cubicBezTo>
                    <a:pt x="45358" y="27614"/>
                    <a:pt x="27497" y="45475"/>
                    <a:pt x="27497" y="67332"/>
                  </a:cubicBezTo>
                  <a:lnTo>
                    <a:pt x="27497" y="144299"/>
                  </a:lnTo>
                  <a:cubicBezTo>
                    <a:pt x="27497" y="149351"/>
                    <a:pt x="23384" y="153582"/>
                    <a:pt x="18213" y="1535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3" name="Google Shape;7753;p207"/>
            <p:cNvSpPr/>
            <p:nvPr/>
          </p:nvSpPr>
          <p:spPr>
            <a:xfrm>
              <a:off x="8276696" y="1426531"/>
              <a:ext cx="129258" cy="152759"/>
            </a:xfrm>
            <a:custGeom>
              <a:rect b="b" l="l" r="r" t="t"/>
              <a:pathLst>
                <a:path extrusionOk="0" h="152759" w="129257">
                  <a:moveTo>
                    <a:pt x="112807" y="152524"/>
                  </a:moveTo>
                  <a:cubicBezTo>
                    <a:pt x="107637" y="152524"/>
                    <a:pt x="103406" y="148294"/>
                    <a:pt x="103406" y="143124"/>
                  </a:cubicBezTo>
                  <a:lnTo>
                    <a:pt x="103406" y="27614"/>
                  </a:lnTo>
                  <a:lnTo>
                    <a:pt x="18214" y="27614"/>
                  </a:lnTo>
                  <a:cubicBezTo>
                    <a:pt x="13043" y="27614"/>
                    <a:pt x="8813" y="23384"/>
                    <a:pt x="8813" y="18214"/>
                  </a:cubicBezTo>
                  <a:cubicBezTo>
                    <a:pt x="8813" y="13043"/>
                    <a:pt x="13043" y="8813"/>
                    <a:pt x="18214" y="8813"/>
                  </a:cubicBezTo>
                  <a:lnTo>
                    <a:pt x="112690" y="8813"/>
                  </a:lnTo>
                  <a:cubicBezTo>
                    <a:pt x="117860" y="8813"/>
                    <a:pt x="122090" y="13043"/>
                    <a:pt x="122090" y="18214"/>
                  </a:cubicBezTo>
                  <a:lnTo>
                    <a:pt x="122090" y="143006"/>
                  </a:lnTo>
                  <a:cubicBezTo>
                    <a:pt x="122208" y="148294"/>
                    <a:pt x="117977" y="152524"/>
                    <a:pt x="112807" y="1525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4" name="Google Shape;7754;p207"/>
            <p:cNvSpPr/>
            <p:nvPr/>
          </p:nvSpPr>
          <p:spPr>
            <a:xfrm>
              <a:off x="7901731" y="1426649"/>
              <a:ext cx="129258" cy="152759"/>
            </a:xfrm>
            <a:custGeom>
              <a:rect b="b" l="l" r="r" t="t"/>
              <a:pathLst>
                <a:path extrusionOk="0" h="152759" w="129257">
                  <a:moveTo>
                    <a:pt x="18213" y="152407"/>
                  </a:moveTo>
                  <a:cubicBezTo>
                    <a:pt x="13043" y="152407"/>
                    <a:pt x="8813" y="148176"/>
                    <a:pt x="8813" y="143006"/>
                  </a:cubicBezTo>
                  <a:lnTo>
                    <a:pt x="8813" y="18214"/>
                  </a:lnTo>
                  <a:cubicBezTo>
                    <a:pt x="8813" y="13043"/>
                    <a:pt x="13043" y="8813"/>
                    <a:pt x="18213" y="8813"/>
                  </a:cubicBezTo>
                  <a:lnTo>
                    <a:pt x="112689" y="8813"/>
                  </a:lnTo>
                  <a:cubicBezTo>
                    <a:pt x="117860" y="8813"/>
                    <a:pt x="122090" y="13043"/>
                    <a:pt x="122090" y="18214"/>
                  </a:cubicBezTo>
                  <a:cubicBezTo>
                    <a:pt x="122090" y="23384"/>
                    <a:pt x="117860" y="27614"/>
                    <a:pt x="112689" y="27614"/>
                  </a:cubicBezTo>
                  <a:lnTo>
                    <a:pt x="27497" y="27614"/>
                  </a:lnTo>
                  <a:lnTo>
                    <a:pt x="27497" y="143124"/>
                  </a:lnTo>
                  <a:cubicBezTo>
                    <a:pt x="27497" y="148176"/>
                    <a:pt x="23384" y="152407"/>
                    <a:pt x="18213" y="1524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55" name="Google Shape;7755;p207"/>
          <p:cNvGrpSpPr/>
          <p:nvPr/>
        </p:nvGrpSpPr>
        <p:grpSpPr>
          <a:xfrm>
            <a:off x="11032900" y="3893836"/>
            <a:ext cx="570650" cy="481645"/>
            <a:chOff x="9485106" y="315957"/>
            <a:chExt cx="4122148" cy="3479211"/>
          </a:xfrm>
        </p:grpSpPr>
        <p:sp>
          <p:nvSpPr>
            <p:cNvPr id="7756" name="Google Shape;7756;p207"/>
            <p:cNvSpPr/>
            <p:nvPr/>
          </p:nvSpPr>
          <p:spPr>
            <a:xfrm>
              <a:off x="9485106" y="315957"/>
              <a:ext cx="4122148" cy="2615837"/>
            </a:xfrm>
            <a:custGeom>
              <a:rect b="b" l="l" r="r" t="t"/>
              <a:pathLst>
                <a:path extrusionOk="0" h="2615837" w="4122147">
                  <a:moveTo>
                    <a:pt x="4056017" y="5512"/>
                  </a:moveTo>
                  <a:lnTo>
                    <a:pt x="69805" y="5512"/>
                  </a:lnTo>
                  <a:cubicBezTo>
                    <a:pt x="34300" y="5512"/>
                    <a:pt x="5511" y="34301"/>
                    <a:pt x="5511" y="69806"/>
                  </a:cubicBezTo>
                  <a:cubicBezTo>
                    <a:pt x="5511" y="105311"/>
                    <a:pt x="34300" y="134100"/>
                    <a:pt x="69805" y="134100"/>
                  </a:cubicBezTo>
                  <a:lnTo>
                    <a:pt x="920466" y="134100"/>
                  </a:lnTo>
                  <a:lnTo>
                    <a:pt x="374689" y="2578070"/>
                  </a:lnTo>
                  <a:cubicBezTo>
                    <a:pt x="380258" y="2577898"/>
                    <a:pt x="385711" y="2577238"/>
                    <a:pt x="391308" y="2577238"/>
                  </a:cubicBezTo>
                  <a:cubicBezTo>
                    <a:pt x="457812" y="2577238"/>
                    <a:pt x="523657" y="2590240"/>
                    <a:pt x="585166" y="2615470"/>
                  </a:cubicBezTo>
                  <a:lnTo>
                    <a:pt x="1407686" y="134098"/>
                  </a:lnTo>
                  <a:lnTo>
                    <a:pt x="1648813" y="134098"/>
                  </a:lnTo>
                  <a:lnTo>
                    <a:pt x="1796600" y="2588283"/>
                  </a:lnTo>
                  <a:lnTo>
                    <a:pt x="1796572" y="2588283"/>
                  </a:lnTo>
                  <a:cubicBezTo>
                    <a:pt x="1866233" y="2573616"/>
                    <a:pt x="1938165" y="2573616"/>
                    <a:pt x="2007793" y="2588283"/>
                  </a:cubicBezTo>
                  <a:lnTo>
                    <a:pt x="2155610" y="134098"/>
                  </a:lnTo>
                  <a:lnTo>
                    <a:pt x="2548889" y="134098"/>
                  </a:lnTo>
                  <a:lnTo>
                    <a:pt x="2696677" y="2588283"/>
                  </a:lnTo>
                  <a:cubicBezTo>
                    <a:pt x="2766338" y="2573616"/>
                    <a:pt x="2838270" y="2573616"/>
                    <a:pt x="2907898" y="2588283"/>
                  </a:cubicBezTo>
                  <a:lnTo>
                    <a:pt x="3055715" y="134098"/>
                  </a:lnTo>
                  <a:lnTo>
                    <a:pt x="3448995" y="134098"/>
                  </a:lnTo>
                  <a:lnTo>
                    <a:pt x="3596782" y="2588283"/>
                  </a:lnTo>
                  <a:cubicBezTo>
                    <a:pt x="3666444" y="2573616"/>
                    <a:pt x="3738375" y="2573616"/>
                    <a:pt x="3808003" y="2588283"/>
                  </a:cubicBezTo>
                  <a:lnTo>
                    <a:pt x="3955820" y="134098"/>
                  </a:lnTo>
                  <a:lnTo>
                    <a:pt x="4056023" y="134098"/>
                  </a:lnTo>
                  <a:cubicBezTo>
                    <a:pt x="4091528" y="134098"/>
                    <a:pt x="4120317" y="105309"/>
                    <a:pt x="4120317" y="69805"/>
                  </a:cubicBezTo>
                  <a:cubicBezTo>
                    <a:pt x="4120317" y="34300"/>
                    <a:pt x="4091528" y="5511"/>
                    <a:pt x="4056023" y="5511"/>
                  </a:cubicBezTo>
                  <a:close/>
                  <a:moveTo>
                    <a:pt x="597969" y="2168281"/>
                  </a:moveTo>
                  <a:lnTo>
                    <a:pt x="1051670" y="136598"/>
                  </a:lnTo>
                  <a:lnTo>
                    <a:pt x="1271988" y="134704"/>
                  </a:lnTo>
                  <a:close/>
                  <a:moveTo>
                    <a:pt x="1902213" y="2203040"/>
                  </a:moveTo>
                  <a:lnTo>
                    <a:pt x="1777616" y="134103"/>
                  </a:lnTo>
                  <a:lnTo>
                    <a:pt x="2026811" y="134103"/>
                  </a:lnTo>
                  <a:close/>
                  <a:moveTo>
                    <a:pt x="2802326" y="2203040"/>
                  </a:moveTo>
                  <a:lnTo>
                    <a:pt x="2677728" y="134103"/>
                  </a:lnTo>
                  <a:lnTo>
                    <a:pt x="2926924" y="134103"/>
                  </a:lnTo>
                  <a:close/>
                  <a:moveTo>
                    <a:pt x="3702438" y="2203040"/>
                  </a:moveTo>
                  <a:lnTo>
                    <a:pt x="3577841" y="134103"/>
                  </a:lnTo>
                  <a:lnTo>
                    <a:pt x="3827036" y="13410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7" name="Google Shape;7757;p207"/>
            <p:cNvSpPr/>
            <p:nvPr/>
          </p:nvSpPr>
          <p:spPr>
            <a:xfrm>
              <a:off x="12796197" y="3016295"/>
              <a:ext cx="778873" cy="778873"/>
            </a:xfrm>
            <a:custGeom>
              <a:rect b="b" l="l" r="r" t="t"/>
              <a:pathLst>
                <a:path extrusionOk="0" h="778872" w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3" y="190844"/>
                    <a:pt x="5511" y="288947"/>
                    <a:pt x="5511" y="391273"/>
                  </a:cubicBezTo>
                  <a:cubicBezTo>
                    <a:pt x="5511" y="493600"/>
                    <a:pt x="46153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4" y="591703"/>
                    <a:pt x="777036" y="493600"/>
                    <a:pt x="777036" y="391273"/>
                  </a:cubicBezTo>
                  <a:cubicBezTo>
                    <a:pt x="776921" y="289006"/>
                    <a:pt x="736250" y="190956"/>
                    <a:pt x="663916" y="118631"/>
                  </a:cubicBezTo>
                  <a:cubicBezTo>
                    <a:pt x="591582" y="46306"/>
                    <a:pt x="493533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8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8" name="Google Shape;7758;p207"/>
            <p:cNvSpPr/>
            <p:nvPr/>
          </p:nvSpPr>
          <p:spPr>
            <a:xfrm>
              <a:off x="9485106" y="3016295"/>
              <a:ext cx="778873" cy="778873"/>
            </a:xfrm>
            <a:custGeom>
              <a:rect b="b" l="l" r="r" t="t"/>
              <a:pathLst>
                <a:path extrusionOk="0" h="778872" w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3" y="190844"/>
                    <a:pt x="5511" y="288947"/>
                    <a:pt x="5511" y="391273"/>
                  </a:cubicBezTo>
                  <a:cubicBezTo>
                    <a:pt x="5511" y="493600"/>
                    <a:pt x="46153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3" y="591703"/>
                    <a:pt x="777036" y="493600"/>
                    <a:pt x="777036" y="391273"/>
                  </a:cubicBezTo>
                  <a:cubicBezTo>
                    <a:pt x="776921" y="289006"/>
                    <a:pt x="736249" y="190956"/>
                    <a:pt x="663916" y="118631"/>
                  </a:cubicBezTo>
                  <a:cubicBezTo>
                    <a:pt x="591582" y="46306"/>
                    <a:pt x="493534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9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59" name="Google Shape;7759;p207"/>
            <p:cNvSpPr/>
            <p:nvPr/>
          </p:nvSpPr>
          <p:spPr>
            <a:xfrm>
              <a:off x="10995972" y="3016295"/>
              <a:ext cx="778873" cy="778873"/>
            </a:xfrm>
            <a:custGeom>
              <a:rect b="b" l="l" r="r" t="t"/>
              <a:pathLst>
                <a:path extrusionOk="0" h="778872" w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4" y="190844"/>
                    <a:pt x="5511" y="288947"/>
                    <a:pt x="5511" y="391273"/>
                  </a:cubicBezTo>
                  <a:cubicBezTo>
                    <a:pt x="5511" y="493600"/>
                    <a:pt x="46154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4" y="591703"/>
                    <a:pt x="777036" y="493600"/>
                    <a:pt x="777036" y="391273"/>
                  </a:cubicBezTo>
                  <a:cubicBezTo>
                    <a:pt x="776921" y="289006"/>
                    <a:pt x="736250" y="190956"/>
                    <a:pt x="663916" y="118631"/>
                  </a:cubicBezTo>
                  <a:cubicBezTo>
                    <a:pt x="591582" y="46306"/>
                    <a:pt x="493533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9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0" name="Google Shape;7760;p207"/>
            <p:cNvSpPr/>
            <p:nvPr/>
          </p:nvSpPr>
          <p:spPr>
            <a:xfrm>
              <a:off x="11896085" y="3016295"/>
              <a:ext cx="778873" cy="778873"/>
            </a:xfrm>
            <a:custGeom>
              <a:rect b="b" l="l" r="r" t="t"/>
              <a:pathLst>
                <a:path extrusionOk="0" h="778872" w="778872">
                  <a:moveTo>
                    <a:pt x="391273" y="5511"/>
                  </a:moveTo>
                  <a:cubicBezTo>
                    <a:pt x="288947" y="5511"/>
                    <a:pt x="190846" y="46153"/>
                    <a:pt x="118484" y="118484"/>
                  </a:cubicBezTo>
                  <a:cubicBezTo>
                    <a:pt x="46154" y="190844"/>
                    <a:pt x="5511" y="288947"/>
                    <a:pt x="5511" y="391273"/>
                  </a:cubicBezTo>
                  <a:cubicBezTo>
                    <a:pt x="5511" y="493600"/>
                    <a:pt x="46154" y="591701"/>
                    <a:pt x="118484" y="664063"/>
                  </a:cubicBezTo>
                  <a:cubicBezTo>
                    <a:pt x="190844" y="736394"/>
                    <a:pt x="288947" y="777036"/>
                    <a:pt x="391273" y="777036"/>
                  </a:cubicBezTo>
                  <a:cubicBezTo>
                    <a:pt x="493600" y="777036"/>
                    <a:pt x="591701" y="736394"/>
                    <a:pt x="664063" y="664063"/>
                  </a:cubicBezTo>
                  <a:cubicBezTo>
                    <a:pt x="736394" y="591703"/>
                    <a:pt x="777036" y="493600"/>
                    <a:pt x="777036" y="391273"/>
                  </a:cubicBezTo>
                  <a:cubicBezTo>
                    <a:pt x="776921" y="289006"/>
                    <a:pt x="736250" y="190956"/>
                    <a:pt x="663916" y="118631"/>
                  </a:cubicBezTo>
                  <a:cubicBezTo>
                    <a:pt x="591582" y="46306"/>
                    <a:pt x="493533" y="5628"/>
                    <a:pt x="391273" y="5511"/>
                  </a:cubicBezTo>
                  <a:close/>
                  <a:moveTo>
                    <a:pt x="391273" y="648448"/>
                  </a:moveTo>
                  <a:cubicBezTo>
                    <a:pt x="323077" y="648448"/>
                    <a:pt x="257660" y="621353"/>
                    <a:pt x="209414" y="573133"/>
                  </a:cubicBezTo>
                  <a:cubicBezTo>
                    <a:pt x="161194" y="524884"/>
                    <a:pt x="134098" y="459469"/>
                    <a:pt x="134098" y="391273"/>
                  </a:cubicBezTo>
                  <a:cubicBezTo>
                    <a:pt x="134098" y="323078"/>
                    <a:pt x="161194" y="257660"/>
                    <a:pt x="209414" y="209414"/>
                  </a:cubicBezTo>
                  <a:cubicBezTo>
                    <a:pt x="257663" y="161194"/>
                    <a:pt x="323078" y="134098"/>
                    <a:pt x="391273" y="134098"/>
                  </a:cubicBezTo>
                  <a:cubicBezTo>
                    <a:pt x="459469" y="134098"/>
                    <a:pt x="524887" y="161194"/>
                    <a:pt x="573133" y="209414"/>
                  </a:cubicBezTo>
                  <a:cubicBezTo>
                    <a:pt x="621353" y="257663"/>
                    <a:pt x="648448" y="323078"/>
                    <a:pt x="648448" y="391273"/>
                  </a:cubicBezTo>
                  <a:cubicBezTo>
                    <a:pt x="648362" y="459470"/>
                    <a:pt x="621239" y="524828"/>
                    <a:pt x="573045" y="573045"/>
                  </a:cubicBezTo>
                  <a:cubicBezTo>
                    <a:pt x="524824" y="621236"/>
                    <a:pt x="459469" y="648360"/>
                    <a:pt x="391273" y="6484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761" name="Google Shape;7761;p207"/>
          <p:cNvSpPr/>
          <p:nvPr/>
        </p:nvSpPr>
        <p:spPr>
          <a:xfrm>
            <a:off x="520684" y="5216750"/>
            <a:ext cx="706181" cy="441856"/>
          </a:xfrm>
          <a:custGeom>
            <a:rect b="b" l="l" r="r" t="t"/>
            <a:pathLst>
              <a:path extrusionOk="0" h="2655443" w="4243973">
                <a:moveTo>
                  <a:pt x="4230050" y="1301403"/>
                </a:moveTo>
                <a:lnTo>
                  <a:pt x="3513516" y="40608"/>
                </a:lnTo>
                <a:cubicBezTo>
                  <a:pt x="3490746" y="3142"/>
                  <a:pt x="3443061" y="-10674"/>
                  <a:pt x="3403798" y="8806"/>
                </a:cubicBezTo>
                <a:lnTo>
                  <a:pt x="3074594" y="196441"/>
                </a:lnTo>
                <a:cubicBezTo>
                  <a:pt x="3033836" y="219900"/>
                  <a:pt x="3019638" y="271833"/>
                  <a:pt x="3042754" y="312742"/>
                </a:cubicBezTo>
                <a:lnTo>
                  <a:pt x="3108617" y="445504"/>
                </a:lnTo>
                <a:cubicBezTo>
                  <a:pt x="3062119" y="477459"/>
                  <a:pt x="3005443" y="491121"/>
                  <a:pt x="2949492" y="483927"/>
                </a:cubicBezTo>
                <a:cubicBezTo>
                  <a:pt x="2897483" y="476196"/>
                  <a:pt x="2846122" y="464447"/>
                  <a:pt x="2795872" y="448795"/>
                </a:cubicBezTo>
                <a:cubicBezTo>
                  <a:pt x="2554461" y="384042"/>
                  <a:pt x="2151789" y="274318"/>
                  <a:pt x="1756787" y="448795"/>
                </a:cubicBezTo>
                <a:cubicBezTo>
                  <a:pt x="1681243" y="480291"/>
                  <a:pt x="1611251" y="523613"/>
                  <a:pt x="1549402" y="577187"/>
                </a:cubicBezTo>
                <a:cubicBezTo>
                  <a:pt x="1513198" y="577187"/>
                  <a:pt x="1439683" y="564022"/>
                  <a:pt x="1363942" y="553039"/>
                </a:cubicBezTo>
                <a:cubicBezTo>
                  <a:pt x="1286024" y="521772"/>
                  <a:pt x="1215417" y="474700"/>
                  <a:pt x="1156556" y="414811"/>
                </a:cubicBezTo>
                <a:lnTo>
                  <a:pt x="1202633" y="333602"/>
                </a:lnTo>
                <a:lnTo>
                  <a:pt x="1202671" y="333602"/>
                </a:lnTo>
                <a:cubicBezTo>
                  <a:pt x="1225786" y="292652"/>
                  <a:pt x="1211588" y="240720"/>
                  <a:pt x="1170830" y="217300"/>
                </a:cubicBezTo>
                <a:lnTo>
                  <a:pt x="841627" y="29665"/>
                </a:lnTo>
                <a:cubicBezTo>
                  <a:pt x="821994" y="18414"/>
                  <a:pt x="798650" y="15658"/>
                  <a:pt x="776912" y="21973"/>
                </a:cubicBezTo>
                <a:cubicBezTo>
                  <a:pt x="754983" y="27407"/>
                  <a:pt x="736269" y="41720"/>
                  <a:pt x="725324" y="61467"/>
                </a:cubicBezTo>
                <a:lnTo>
                  <a:pt x="11014" y="1323339"/>
                </a:lnTo>
                <a:cubicBezTo>
                  <a:pt x="-237" y="1342971"/>
                  <a:pt x="-2993" y="1366354"/>
                  <a:pt x="3322" y="1388092"/>
                </a:cubicBezTo>
                <a:cubicBezTo>
                  <a:pt x="8756" y="1410021"/>
                  <a:pt x="23069" y="1428696"/>
                  <a:pt x="42816" y="1439642"/>
                </a:cubicBezTo>
                <a:lnTo>
                  <a:pt x="372020" y="1627276"/>
                </a:lnTo>
                <a:cubicBezTo>
                  <a:pt x="384687" y="1634586"/>
                  <a:pt x="399076" y="1638375"/>
                  <a:pt x="413696" y="1638260"/>
                </a:cubicBezTo>
                <a:cubicBezTo>
                  <a:pt x="421350" y="1639332"/>
                  <a:pt x="429118" y="1639332"/>
                  <a:pt x="436735" y="1638260"/>
                </a:cubicBezTo>
                <a:cubicBezTo>
                  <a:pt x="458702" y="1632826"/>
                  <a:pt x="477377" y="1618513"/>
                  <a:pt x="488322" y="1598766"/>
                </a:cubicBezTo>
                <a:lnTo>
                  <a:pt x="566240" y="1462713"/>
                </a:lnTo>
                <a:lnTo>
                  <a:pt x="566240" y="1462675"/>
                </a:lnTo>
                <a:cubicBezTo>
                  <a:pt x="630841" y="1547902"/>
                  <a:pt x="700833" y="1628922"/>
                  <a:pt x="775811" y="1705193"/>
                </a:cubicBezTo>
                <a:lnTo>
                  <a:pt x="758245" y="1730413"/>
                </a:lnTo>
                <a:cubicBezTo>
                  <a:pt x="732642" y="1767114"/>
                  <a:pt x="718865" y="1810780"/>
                  <a:pt x="718750" y="1855522"/>
                </a:cubicBezTo>
                <a:cubicBezTo>
                  <a:pt x="718827" y="1925939"/>
                  <a:pt x="752695" y="1992075"/>
                  <a:pt x="809833" y="2033292"/>
                </a:cubicBezTo>
                <a:cubicBezTo>
                  <a:pt x="846037" y="2060043"/>
                  <a:pt x="889933" y="2074279"/>
                  <a:pt x="934943" y="2073896"/>
                </a:cubicBezTo>
                <a:lnTo>
                  <a:pt x="943707" y="2073896"/>
                </a:lnTo>
                <a:cubicBezTo>
                  <a:pt x="940377" y="2095710"/>
                  <a:pt x="940377" y="2117907"/>
                  <a:pt x="943707" y="2139721"/>
                </a:cubicBezTo>
                <a:cubicBezTo>
                  <a:pt x="953771" y="2196360"/>
                  <a:pt x="985689" y="2246804"/>
                  <a:pt x="1032570" y="2280173"/>
                </a:cubicBezTo>
                <a:cubicBezTo>
                  <a:pt x="1068888" y="2306694"/>
                  <a:pt x="1112707" y="2320931"/>
                  <a:pt x="1157679" y="2320777"/>
                </a:cubicBezTo>
                <a:cubicBezTo>
                  <a:pt x="1179990" y="2320854"/>
                  <a:pt x="1202188" y="2317524"/>
                  <a:pt x="1223504" y="2310903"/>
                </a:cubicBezTo>
                <a:cubicBezTo>
                  <a:pt x="1235903" y="2374126"/>
                  <a:pt x="1275437" y="2428695"/>
                  <a:pt x="1331616" y="2460153"/>
                </a:cubicBezTo>
                <a:cubicBezTo>
                  <a:pt x="1387835" y="2491649"/>
                  <a:pt x="1455040" y="2496854"/>
                  <a:pt x="1515390" y="2474389"/>
                </a:cubicBezTo>
                <a:cubicBezTo>
                  <a:pt x="1527904" y="2525327"/>
                  <a:pt x="1558291" y="2570103"/>
                  <a:pt x="1600963" y="2600567"/>
                </a:cubicBezTo>
                <a:cubicBezTo>
                  <a:pt x="1637396" y="2626705"/>
                  <a:pt x="1681215" y="2640559"/>
                  <a:pt x="1726072" y="2640061"/>
                </a:cubicBezTo>
                <a:lnTo>
                  <a:pt x="1763386" y="2640061"/>
                </a:lnTo>
                <a:cubicBezTo>
                  <a:pt x="1820141" y="2630991"/>
                  <a:pt x="1870772" y="2599303"/>
                  <a:pt x="1903838" y="2552308"/>
                </a:cubicBezTo>
                <a:lnTo>
                  <a:pt x="1903838" y="2545726"/>
                </a:lnTo>
                <a:cubicBezTo>
                  <a:pt x="2028487" y="2611168"/>
                  <a:pt x="2165911" y="2648635"/>
                  <a:pt x="2306549" y="2655444"/>
                </a:cubicBezTo>
                <a:cubicBezTo>
                  <a:pt x="2355611" y="2654908"/>
                  <a:pt x="2404215" y="2646029"/>
                  <a:pt x="2450293" y="2629114"/>
                </a:cubicBezTo>
                <a:cubicBezTo>
                  <a:pt x="2528479" y="2605119"/>
                  <a:pt x="2594223" y="2551578"/>
                  <a:pt x="2633529" y="2479864"/>
                </a:cubicBezTo>
                <a:lnTo>
                  <a:pt x="2669732" y="2479864"/>
                </a:lnTo>
                <a:cubicBezTo>
                  <a:pt x="2731194" y="2480285"/>
                  <a:pt x="2791276" y="2461878"/>
                  <a:pt x="2842025" y="2427205"/>
                </a:cubicBezTo>
                <a:cubicBezTo>
                  <a:pt x="2900731" y="2385184"/>
                  <a:pt x="2942102" y="2323110"/>
                  <a:pt x="2958327" y="2252727"/>
                </a:cubicBezTo>
                <a:cubicBezTo>
                  <a:pt x="3026830" y="2245494"/>
                  <a:pt x="3090167" y="2213003"/>
                  <a:pt x="3136096" y="2161644"/>
                </a:cubicBezTo>
                <a:cubicBezTo>
                  <a:pt x="3170386" y="2122801"/>
                  <a:pt x="3196180" y="2077220"/>
                  <a:pt x="3211794" y="2027776"/>
                </a:cubicBezTo>
                <a:cubicBezTo>
                  <a:pt x="3297864" y="2020084"/>
                  <a:pt x="3377082" y="1977680"/>
                  <a:pt x="3431231" y="1910406"/>
                </a:cubicBezTo>
                <a:cubicBezTo>
                  <a:pt x="3465673" y="1857556"/>
                  <a:pt x="3477155" y="1792997"/>
                  <a:pt x="3463071" y="1731530"/>
                </a:cubicBezTo>
                <a:cubicBezTo>
                  <a:pt x="3457484" y="1706348"/>
                  <a:pt x="3447878" y="1682277"/>
                  <a:pt x="3434522" y="1660195"/>
                </a:cubicBezTo>
                <a:cubicBezTo>
                  <a:pt x="3534678" y="1612817"/>
                  <a:pt x="3623117" y="1543854"/>
                  <a:pt x="3693499" y="1458325"/>
                </a:cubicBezTo>
                <a:lnTo>
                  <a:pt x="3757142" y="1568043"/>
                </a:lnTo>
                <a:cubicBezTo>
                  <a:pt x="3768355" y="1587790"/>
                  <a:pt x="3786879" y="1602371"/>
                  <a:pt x="3808730" y="1608647"/>
                </a:cubicBezTo>
                <a:cubicBezTo>
                  <a:pt x="3816346" y="1609719"/>
                  <a:pt x="3824115" y="1609719"/>
                  <a:pt x="3831769" y="1608647"/>
                </a:cubicBezTo>
                <a:cubicBezTo>
                  <a:pt x="3846312" y="1608265"/>
                  <a:pt x="3860586" y="1604476"/>
                  <a:pt x="3873445" y="1597664"/>
                </a:cubicBezTo>
                <a:lnTo>
                  <a:pt x="4202649" y="1410029"/>
                </a:lnTo>
                <a:cubicBezTo>
                  <a:pt x="4222396" y="1398816"/>
                  <a:pt x="4236977" y="1380293"/>
                  <a:pt x="4243253" y="1358479"/>
                </a:cubicBezTo>
                <a:cubicBezTo>
                  <a:pt x="4245894" y="1338464"/>
                  <a:pt x="4241225" y="1318219"/>
                  <a:pt x="4230088" y="1301419"/>
                </a:cubicBezTo>
                <a:close/>
                <a:moveTo>
                  <a:pt x="514679" y="1323331"/>
                </a:moveTo>
                <a:lnTo>
                  <a:pt x="404961" y="1508792"/>
                </a:lnTo>
                <a:lnTo>
                  <a:pt x="118590" y="1354065"/>
                </a:lnTo>
                <a:lnTo>
                  <a:pt x="812081" y="137162"/>
                </a:lnTo>
                <a:lnTo>
                  <a:pt x="1098452" y="300657"/>
                </a:lnTo>
                <a:close/>
                <a:moveTo>
                  <a:pt x="1023827" y="1913688"/>
                </a:moveTo>
                <a:cubicBezTo>
                  <a:pt x="988542" y="1959497"/>
                  <a:pt x="923710" y="1970059"/>
                  <a:pt x="875684" y="1937797"/>
                </a:cubicBezTo>
                <a:cubicBezTo>
                  <a:pt x="828842" y="1902742"/>
                  <a:pt x="817743" y="1837112"/>
                  <a:pt x="850465" y="1788587"/>
                </a:cubicBezTo>
                <a:lnTo>
                  <a:pt x="889959" y="1731526"/>
                </a:lnTo>
                <a:lnTo>
                  <a:pt x="940437" y="1661301"/>
                </a:lnTo>
                <a:cubicBezTo>
                  <a:pt x="975568" y="1613769"/>
                  <a:pt x="1042043" y="1602633"/>
                  <a:pt x="1090764" y="1636081"/>
                </a:cubicBezTo>
                <a:cubicBezTo>
                  <a:pt x="1133397" y="1667309"/>
                  <a:pt x="1147672" y="1724484"/>
                  <a:pt x="1124786" y="1772134"/>
                </a:cubicBezTo>
                <a:close/>
                <a:moveTo>
                  <a:pt x="1260830" y="2140825"/>
                </a:moveTo>
                <a:lnTo>
                  <a:pt x="1246555" y="2160572"/>
                </a:lnTo>
                <a:cubicBezTo>
                  <a:pt x="1233275" y="2190882"/>
                  <a:pt x="1207022" y="2213576"/>
                  <a:pt x="1175105" y="2222340"/>
                </a:cubicBezTo>
                <a:cubicBezTo>
                  <a:pt x="1143188" y="2231104"/>
                  <a:pt x="1109012" y="2224980"/>
                  <a:pt x="1082146" y="2205693"/>
                </a:cubicBezTo>
                <a:cubicBezTo>
                  <a:pt x="1055243" y="2186404"/>
                  <a:pt x="1038481" y="2156018"/>
                  <a:pt x="1036529" y="2122991"/>
                </a:cubicBezTo>
                <a:cubicBezTo>
                  <a:pt x="1034577" y="2089926"/>
                  <a:pt x="1047665" y="2057779"/>
                  <a:pt x="1072120" y="2035467"/>
                </a:cubicBezTo>
                <a:lnTo>
                  <a:pt x="1111614" y="1981697"/>
                </a:lnTo>
                <a:lnTo>
                  <a:pt x="1201587" y="1855520"/>
                </a:lnTo>
                <a:lnTo>
                  <a:pt x="1320113" y="1688744"/>
                </a:lnTo>
                <a:lnTo>
                  <a:pt x="1320075" y="1688744"/>
                </a:lnTo>
                <a:cubicBezTo>
                  <a:pt x="1335306" y="1663791"/>
                  <a:pt x="1359837" y="1645919"/>
                  <a:pt x="1388272" y="1639107"/>
                </a:cubicBezTo>
                <a:cubicBezTo>
                  <a:pt x="1416706" y="1632333"/>
                  <a:pt x="1446672" y="1637155"/>
                  <a:pt x="1471509" y="1652540"/>
                </a:cubicBezTo>
                <a:cubicBezTo>
                  <a:pt x="1495313" y="1668766"/>
                  <a:pt x="1511234" y="1694254"/>
                  <a:pt x="1515405" y="1722766"/>
                </a:cubicBezTo>
                <a:cubicBezTo>
                  <a:pt x="1519806" y="1750856"/>
                  <a:pt x="1513109" y="1779597"/>
                  <a:pt x="1496768" y="1802866"/>
                </a:cubicBezTo>
                <a:lnTo>
                  <a:pt x="1457274" y="1858816"/>
                </a:lnTo>
                <a:close/>
                <a:moveTo>
                  <a:pt x="1551609" y="2292259"/>
                </a:moveTo>
                <a:lnTo>
                  <a:pt x="1525279" y="2328462"/>
                </a:lnTo>
                <a:cubicBezTo>
                  <a:pt x="1511808" y="2358888"/>
                  <a:pt x="1485211" y="2381582"/>
                  <a:pt x="1453025" y="2390078"/>
                </a:cubicBezTo>
                <a:cubicBezTo>
                  <a:pt x="1420839" y="2398612"/>
                  <a:pt x="1386511" y="2392068"/>
                  <a:pt x="1359761" y="2372282"/>
                </a:cubicBezTo>
                <a:cubicBezTo>
                  <a:pt x="1332972" y="2352497"/>
                  <a:pt x="1316631" y="2321612"/>
                  <a:pt x="1315329" y="2288318"/>
                </a:cubicBezTo>
                <a:cubicBezTo>
                  <a:pt x="1313990" y="2255061"/>
                  <a:pt x="1327881" y="2222990"/>
                  <a:pt x="1353026" y="2201177"/>
                </a:cubicBezTo>
                <a:lnTo>
                  <a:pt x="1549429" y="1924672"/>
                </a:lnTo>
                <a:lnTo>
                  <a:pt x="1549429" y="1924634"/>
                </a:lnTo>
                <a:cubicBezTo>
                  <a:pt x="1576792" y="1893444"/>
                  <a:pt x="1619386" y="1880318"/>
                  <a:pt x="1659569" y="1890765"/>
                </a:cubicBezTo>
                <a:cubicBezTo>
                  <a:pt x="1699752" y="1901213"/>
                  <a:pt x="1730560" y="1933437"/>
                  <a:pt x="1739247" y="1974003"/>
                </a:cubicBezTo>
                <a:cubicBezTo>
                  <a:pt x="1744834" y="2002170"/>
                  <a:pt x="1738022" y="2031332"/>
                  <a:pt x="1720610" y="2054141"/>
                </a:cubicBezTo>
                <a:lnTo>
                  <a:pt x="1654784" y="2147405"/>
                </a:lnTo>
                <a:close/>
                <a:moveTo>
                  <a:pt x="1920305" y="2335045"/>
                </a:moveTo>
                <a:lnTo>
                  <a:pt x="1851189" y="2430491"/>
                </a:lnTo>
                <a:lnTo>
                  <a:pt x="1842425" y="2443656"/>
                </a:lnTo>
                <a:lnTo>
                  <a:pt x="1814985" y="2480970"/>
                </a:lnTo>
                <a:cubicBezTo>
                  <a:pt x="1779509" y="2517442"/>
                  <a:pt x="1723596" y="2524751"/>
                  <a:pt x="1679932" y="2498613"/>
                </a:cubicBezTo>
                <a:cubicBezTo>
                  <a:pt x="1636266" y="2472474"/>
                  <a:pt x="1616288" y="2419738"/>
                  <a:pt x="1631711" y="2371250"/>
                </a:cubicBezTo>
                <a:lnTo>
                  <a:pt x="1640475" y="2356975"/>
                </a:lnTo>
                <a:lnTo>
                  <a:pt x="1744726" y="2211047"/>
                </a:lnTo>
                <a:lnTo>
                  <a:pt x="1744765" y="2211047"/>
                </a:lnTo>
                <a:cubicBezTo>
                  <a:pt x="1780356" y="2165544"/>
                  <a:pt x="1845146" y="2155478"/>
                  <a:pt x="1892868" y="2188008"/>
                </a:cubicBezTo>
                <a:cubicBezTo>
                  <a:pt x="1940400" y="2223139"/>
                  <a:pt x="1951574" y="2289575"/>
                  <a:pt x="1918126" y="2338335"/>
                </a:cubicBezTo>
                <a:close/>
                <a:moveTo>
                  <a:pt x="3335796" y="1852232"/>
                </a:moveTo>
                <a:cubicBezTo>
                  <a:pt x="3293891" y="1895554"/>
                  <a:pt x="3236904" y="1921080"/>
                  <a:pt x="3176671" y="1923567"/>
                </a:cubicBezTo>
                <a:lnTo>
                  <a:pt x="2528188" y="1517564"/>
                </a:lnTo>
                <a:cubicBezTo>
                  <a:pt x="2502738" y="1501260"/>
                  <a:pt x="2468869" y="1508609"/>
                  <a:pt x="2452490" y="1534020"/>
                </a:cubicBezTo>
                <a:cubicBezTo>
                  <a:pt x="2444453" y="1546305"/>
                  <a:pt x="2441773" y="1561345"/>
                  <a:pt x="2445103" y="1575620"/>
                </a:cubicBezTo>
                <a:cubicBezTo>
                  <a:pt x="2448395" y="1589932"/>
                  <a:pt x="2457426" y="1602256"/>
                  <a:pt x="2470056" y="1609719"/>
                </a:cubicBezTo>
                <a:lnTo>
                  <a:pt x="3102089" y="2006924"/>
                </a:lnTo>
                <a:lnTo>
                  <a:pt x="3102089" y="2006963"/>
                </a:lnTo>
                <a:cubicBezTo>
                  <a:pt x="3090838" y="2038650"/>
                  <a:pt x="3073272" y="2067773"/>
                  <a:pt x="3050501" y="2092535"/>
                </a:cubicBezTo>
                <a:cubicBezTo>
                  <a:pt x="3017091" y="2127858"/>
                  <a:pt x="2970746" y="2148065"/>
                  <a:pt x="2922139" y="2148485"/>
                </a:cubicBezTo>
                <a:lnTo>
                  <a:pt x="2349349" y="1828089"/>
                </a:lnTo>
                <a:cubicBezTo>
                  <a:pt x="2322674" y="1813241"/>
                  <a:pt x="2289036" y="1822808"/>
                  <a:pt x="2274186" y="1849482"/>
                </a:cubicBezTo>
                <a:cubicBezTo>
                  <a:pt x="2259337" y="1876157"/>
                  <a:pt x="2268905" y="1909795"/>
                  <a:pt x="2295580" y="1924645"/>
                </a:cubicBezTo>
                <a:lnTo>
                  <a:pt x="2844220" y="2230766"/>
                </a:lnTo>
                <a:lnTo>
                  <a:pt x="2844220" y="2230805"/>
                </a:lnTo>
                <a:cubicBezTo>
                  <a:pt x="2834690" y="2275159"/>
                  <a:pt x="2808819" y="2314310"/>
                  <a:pt x="2771775" y="2340523"/>
                </a:cubicBezTo>
                <a:cubicBezTo>
                  <a:pt x="2724205" y="2371790"/>
                  <a:pt x="2665573" y="2381357"/>
                  <a:pt x="2610503" y="2366853"/>
                </a:cubicBezTo>
                <a:lnTo>
                  <a:pt x="2603921" y="2366853"/>
                </a:lnTo>
                <a:cubicBezTo>
                  <a:pt x="2600515" y="2363600"/>
                  <a:pt x="2596841" y="2360653"/>
                  <a:pt x="2592938" y="2358089"/>
                </a:cubicBezTo>
                <a:lnTo>
                  <a:pt x="2154016" y="2138652"/>
                </a:lnTo>
                <a:lnTo>
                  <a:pt x="2154016" y="2138614"/>
                </a:lnTo>
                <a:cubicBezTo>
                  <a:pt x="2127495" y="2127593"/>
                  <a:pt x="2096955" y="2138882"/>
                  <a:pt x="2083982" y="2164523"/>
                </a:cubicBezTo>
                <a:cubicBezTo>
                  <a:pt x="2071008" y="2190164"/>
                  <a:pt x="2080040" y="2221469"/>
                  <a:pt x="2104648" y="2236279"/>
                </a:cubicBezTo>
                <a:lnTo>
                  <a:pt x="2524896" y="2448064"/>
                </a:lnTo>
                <a:cubicBezTo>
                  <a:pt x="2498528" y="2486947"/>
                  <a:pt x="2459914" y="2515917"/>
                  <a:pt x="2415178" y="2530344"/>
                </a:cubicBezTo>
                <a:cubicBezTo>
                  <a:pt x="2264283" y="2557631"/>
                  <a:pt x="2108557" y="2530000"/>
                  <a:pt x="1976256" y="2452426"/>
                </a:cubicBezTo>
                <a:lnTo>
                  <a:pt x="2011388" y="2398695"/>
                </a:lnTo>
                <a:cubicBezTo>
                  <a:pt x="2044683" y="2351546"/>
                  <a:pt x="2058077" y="2293219"/>
                  <a:pt x="2048701" y="2236278"/>
                </a:cubicBezTo>
                <a:cubicBezTo>
                  <a:pt x="2039861" y="2187714"/>
                  <a:pt x="2014947" y="2143511"/>
                  <a:pt x="1977901" y="2110865"/>
                </a:cubicBezTo>
                <a:cubicBezTo>
                  <a:pt x="1940856" y="2078183"/>
                  <a:pt x="1893899" y="2058970"/>
                  <a:pt x="1844611" y="2056330"/>
                </a:cubicBezTo>
                <a:cubicBezTo>
                  <a:pt x="1854485" y="2023265"/>
                  <a:pt x="1856743" y="1988362"/>
                  <a:pt x="1851194" y="1954263"/>
                </a:cubicBezTo>
                <a:cubicBezTo>
                  <a:pt x="1841397" y="1897777"/>
                  <a:pt x="1809901" y="1847377"/>
                  <a:pt x="1763402" y="1813812"/>
                </a:cubicBezTo>
                <a:cubicBezTo>
                  <a:pt x="1723793" y="1785607"/>
                  <a:pt x="1675955" y="1771294"/>
                  <a:pt x="1627350" y="1773245"/>
                </a:cubicBezTo>
                <a:cubicBezTo>
                  <a:pt x="1630603" y="1752121"/>
                  <a:pt x="1630603" y="1730689"/>
                  <a:pt x="1627350" y="1709602"/>
                </a:cubicBezTo>
                <a:cubicBezTo>
                  <a:pt x="1616673" y="1653421"/>
                  <a:pt x="1584525" y="1603676"/>
                  <a:pt x="1537721" y="1570835"/>
                </a:cubicBezTo>
                <a:cubicBezTo>
                  <a:pt x="1490956" y="1538038"/>
                  <a:pt x="1433205" y="1524759"/>
                  <a:pt x="1376754" y="1533867"/>
                </a:cubicBezTo>
                <a:cubicBezTo>
                  <a:pt x="1320344" y="1542975"/>
                  <a:pt x="1269711" y="1573744"/>
                  <a:pt x="1235617" y="1619592"/>
                </a:cubicBezTo>
                <a:lnTo>
                  <a:pt x="1225743" y="1632757"/>
                </a:lnTo>
                <a:lnTo>
                  <a:pt x="1225743" y="1632796"/>
                </a:lnTo>
                <a:cubicBezTo>
                  <a:pt x="1210664" y="1598620"/>
                  <a:pt x="1186364" y="1569344"/>
                  <a:pt x="1155517" y="1548295"/>
                </a:cubicBezTo>
                <a:cubicBezTo>
                  <a:pt x="1108445" y="1515421"/>
                  <a:pt x="1050394" y="1502295"/>
                  <a:pt x="993786" y="1511747"/>
                </a:cubicBezTo>
                <a:cubicBezTo>
                  <a:pt x="937185" y="1521200"/>
                  <a:pt x="886517" y="1552428"/>
                  <a:pt x="852648" y="1598773"/>
                </a:cubicBezTo>
                <a:lnTo>
                  <a:pt x="843884" y="1609757"/>
                </a:lnTo>
                <a:lnTo>
                  <a:pt x="843884" y="1609718"/>
                </a:lnTo>
                <a:cubicBezTo>
                  <a:pt x="765240" y="1528968"/>
                  <a:pt x="691950" y="1443206"/>
                  <a:pt x="624409" y="1352965"/>
                </a:cubicBezTo>
                <a:lnTo>
                  <a:pt x="1102823" y="512438"/>
                </a:lnTo>
                <a:cubicBezTo>
                  <a:pt x="1173087" y="582243"/>
                  <a:pt x="1258813" y="634521"/>
                  <a:pt x="1353032" y="664980"/>
                </a:cubicBezTo>
                <a:lnTo>
                  <a:pt x="1462750" y="680326"/>
                </a:lnTo>
                <a:cubicBezTo>
                  <a:pt x="1405537" y="754150"/>
                  <a:pt x="1365124" y="839491"/>
                  <a:pt x="1344224" y="930496"/>
                </a:cubicBezTo>
                <a:cubicBezTo>
                  <a:pt x="1324401" y="1013007"/>
                  <a:pt x="1348932" y="1099879"/>
                  <a:pt x="1408978" y="1159847"/>
                </a:cubicBezTo>
                <a:cubicBezTo>
                  <a:pt x="1466191" y="1217673"/>
                  <a:pt x="1548852" y="1242472"/>
                  <a:pt x="1628414" y="1225672"/>
                </a:cubicBezTo>
                <a:cubicBezTo>
                  <a:pt x="1712073" y="1208718"/>
                  <a:pt x="1787275" y="1163368"/>
                  <a:pt x="1841306" y="1097310"/>
                </a:cubicBezTo>
                <a:lnTo>
                  <a:pt x="1951024" y="951382"/>
                </a:lnTo>
                <a:lnTo>
                  <a:pt x="2105751" y="910777"/>
                </a:lnTo>
                <a:lnTo>
                  <a:pt x="2105751" y="910739"/>
                </a:lnTo>
                <a:cubicBezTo>
                  <a:pt x="2538245" y="1104272"/>
                  <a:pt x="2938351" y="1363357"/>
                  <a:pt x="3291891" y="1678855"/>
                </a:cubicBezTo>
                <a:lnTo>
                  <a:pt x="3298473" y="1678855"/>
                </a:lnTo>
                <a:cubicBezTo>
                  <a:pt x="3301650" y="1682644"/>
                  <a:pt x="3305362" y="1685935"/>
                  <a:pt x="3309457" y="1688729"/>
                </a:cubicBezTo>
                <a:cubicBezTo>
                  <a:pt x="3331806" y="1705185"/>
                  <a:pt x="3347076" y="1729486"/>
                  <a:pt x="3352243" y="1756734"/>
                </a:cubicBezTo>
                <a:cubicBezTo>
                  <a:pt x="3359935" y="1789494"/>
                  <a:pt x="3354003" y="1823937"/>
                  <a:pt x="3335787" y="1852218"/>
                </a:cubicBezTo>
                <a:close/>
                <a:moveTo>
                  <a:pt x="3350071" y="1579019"/>
                </a:moveTo>
                <a:cubicBezTo>
                  <a:pt x="2988497" y="1257516"/>
                  <a:pt x="2578585" y="994982"/>
                  <a:pt x="2135421" y="801028"/>
                </a:cubicBezTo>
                <a:cubicBezTo>
                  <a:pt x="2125279" y="798847"/>
                  <a:pt x="2114793" y="798847"/>
                  <a:pt x="2104690" y="801028"/>
                </a:cubicBezTo>
                <a:cubicBezTo>
                  <a:pt x="2097418" y="799995"/>
                  <a:pt x="2090032" y="799995"/>
                  <a:pt x="2082723" y="801028"/>
                </a:cubicBezTo>
                <a:lnTo>
                  <a:pt x="1912654" y="846034"/>
                </a:lnTo>
                <a:cubicBezTo>
                  <a:pt x="1894475" y="851239"/>
                  <a:pt x="1878364" y="861955"/>
                  <a:pt x="1866577" y="876727"/>
                </a:cubicBezTo>
                <a:lnTo>
                  <a:pt x="1756859" y="1028161"/>
                </a:lnTo>
                <a:cubicBezTo>
                  <a:pt x="1718130" y="1074047"/>
                  <a:pt x="1665240" y="1105697"/>
                  <a:pt x="1606532" y="1118134"/>
                </a:cubicBezTo>
                <a:cubicBezTo>
                  <a:pt x="1562750" y="1127357"/>
                  <a:pt x="1517285" y="1113733"/>
                  <a:pt x="1485831" y="1081931"/>
                </a:cubicBezTo>
                <a:cubicBezTo>
                  <a:pt x="1452536" y="1048177"/>
                  <a:pt x="1438873" y="999727"/>
                  <a:pt x="1449627" y="953569"/>
                </a:cubicBezTo>
                <a:cubicBezTo>
                  <a:pt x="1473853" y="847103"/>
                  <a:pt x="1530607" y="750856"/>
                  <a:pt x="1612005" y="678142"/>
                </a:cubicBezTo>
                <a:cubicBezTo>
                  <a:pt x="1671018" y="625711"/>
                  <a:pt x="1738104" y="583117"/>
                  <a:pt x="1810623" y="551964"/>
                </a:cubicBezTo>
                <a:cubicBezTo>
                  <a:pt x="2168336" y="395053"/>
                  <a:pt x="2549082" y="498194"/>
                  <a:pt x="2776220" y="559657"/>
                </a:cubicBezTo>
                <a:lnTo>
                  <a:pt x="2776220" y="559618"/>
                </a:lnTo>
                <a:cubicBezTo>
                  <a:pt x="2832477" y="577185"/>
                  <a:pt x="2890111" y="590043"/>
                  <a:pt x="2948512" y="598042"/>
                </a:cubicBezTo>
                <a:cubicBezTo>
                  <a:pt x="3025550" y="606232"/>
                  <a:pt x="3103042" y="587632"/>
                  <a:pt x="3167948" y="545382"/>
                </a:cubicBezTo>
                <a:lnTo>
                  <a:pt x="3631020" y="1359573"/>
                </a:lnTo>
                <a:lnTo>
                  <a:pt x="3631020" y="1359535"/>
                </a:lnTo>
                <a:cubicBezTo>
                  <a:pt x="3559876" y="1458114"/>
                  <a:pt x="3462020" y="1534277"/>
                  <a:pt x="3349009" y="1579011"/>
                </a:cubicBezTo>
                <a:close/>
                <a:moveTo>
                  <a:pt x="3837253" y="1497810"/>
                </a:moveTo>
                <a:lnTo>
                  <a:pt x="3734119" y="1316759"/>
                </a:lnTo>
                <a:lnTo>
                  <a:pt x="3250228" y="466357"/>
                </a:lnTo>
                <a:lnTo>
                  <a:pt x="3145976" y="283121"/>
                </a:lnTo>
                <a:lnTo>
                  <a:pt x="3431240" y="116344"/>
                </a:lnTo>
                <a:lnTo>
                  <a:pt x="4122516" y="133432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62" name="Google Shape;7762;p207"/>
          <p:cNvGrpSpPr/>
          <p:nvPr/>
        </p:nvGrpSpPr>
        <p:grpSpPr>
          <a:xfrm>
            <a:off x="1901523" y="5074019"/>
            <a:ext cx="536878" cy="727318"/>
            <a:chOff x="16827563" y="-1263306"/>
            <a:chExt cx="3621023" cy="4905465"/>
          </a:xfrm>
        </p:grpSpPr>
        <p:sp>
          <p:nvSpPr>
            <p:cNvPr id="7763" name="Google Shape;7763;p207"/>
            <p:cNvSpPr/>
            <p:nvPr/>
          </p:nvSpPr>
          <p:spPr>
            <a:xfrm>
              <a:off x="17485978" y="76024"/>
              <a:ext cx="2304229" cy="2861770"/>
            </a:xfrm>
            <a:custGeom>
              <a:rect b="b" l="l" r="r" t="t"/>
              <a:pathLst>
                <a:path extrusionOk="0" h="2861770" w="2304229">
                  <a:moveTo>
                    <a:pt x="2084815" y="493762"/>
                  </a:moveTo>
                  <a:cubicBezTo>
                    <a:pt x="2080758" y="344159"/>
                    <a:pt x="1962546" y="220970"/>
                    <a:pt x="1813630" y="220970"/>
                  </a:cubicBezTo>
                  <a:lnTo>
                    <a:pt x="1042408" y="219554"/>
                  </a:lnTo>
                  <a:lnTo>
                    <a:pt x="1042408" y="0"/>
                  </a:lnTo>
                  <a:lnTo>
                    <a:pt x="493768" y="0"/>
                  </a:lnTo>
                  <a:lnTo>
                    <a:pt x="493768" y="548640"/>
                  </a:lnTo>
                  <a:lnTo>
                    <a:pt x="1042408" y="548640"/>
                  </a:lnTo>
                  <a:lnTo>
                    <a:pt x="1042408" y="329204"/>
                  </a:lnTo>
                  <a:lnTo>
                    <a:pt x="1810485" y="329204"/>
                  </a:lnTo>
                  <a:cubicBezTo>
                    <a:pt x="1899693" y="329204"/>
                    <a:pt x="1974430" y="401074"/>
                    <a:pt x="1976840" y="490817"/>
                  </a:cubicBezTo>
                  <a:lnTo>
                    <a:pt x="1977338" y="603524"/>
                  </a:lnTo>
                  <a:lnTo>
                    <a:pt x="1755638" y="603524"/>
                  </a:lnTo>
                  <a:lnTo>
                    <a:pt x="1755638" y="1152164"/>
                  </a:lnTo>
                  <a:lnTo>
                    <a:pt x="1975075" y="1152164"/>
                  </a:lnTo>
                  <a:lnTo>
                    <a:pt x="1975075" y="1261882"/>
                  </a:lnTo>
                  <a:cubicBezTo>
                    <a:pt x="1975075" y="1323152"/>
                    <a:pt x="1926127" y="1371600"/>
                    <a:pt x="1865356" y="1371600"/>
                  </a:cubicBezTo>
                  <a:lnTo>
                    <a:pt x="1042396" y="1371600"/>
                  </a:lnTo>
                  <a:lnTo>
                    <a:pt x="1042396" y="1152164"/>
                  </a:lnTo>
                  <a:lnTo>
                    <a:pt x="493756" y="1152164"/>
                  </a:lnTo>
                  <a:lnTo>
                    <a:pt x="493756" y="1370189"/>
                  </a:lnTo>
                  <a:lnTo>
                    <a:pt x="326362" y="1370189"/>
                  </a:lnTo>
                  <a:cubicBezTo>
                    <a:pt x="145576" y="1370189"/>
                    <a:pt x="0" y="1519331"/>
                    <a:pt x="0" y="1700804"/>
                  </a:cubicBezTo>
                  <a:lnTo>
                    <a:pt x="0" y="2249444"/>
                  </a:lnTo>
                  <a:cubicBezTo>
                    <a:pt x="0" y="2430995"/>
                    <a:pt x="145615" y="2577266"/>
                    <a:pt x="326362" y="2577266"/>
                  </a:cubicBezTo>
                  <a:lnTo>
                    <a:pt x="853076" y="2577266"/>
                  </a:lnTo>
                  <a:lnTo>
                    <a:pt x="646915" y="2784427"/>
                  </a:lnTo>
                  <a:lnTo>
                    <a:pt x="724718" y="2861770"/>
                  </a:lnTo>
                  <a:lnTo>
                    <a:pt x="1062416" y="2522319"/>
                  </a:lnTo>
                  <a:lnTo>
                    <a:pt x="724718" y="2182828"/>
                  </a:lnTo>
                  <a:lnTo>
                    <a:pt x="646915" y="2260172"/>
                  </a:lnTo>
                  <a:lnTo>
                    <a:pt x="852655" y="2468821"/>
                  </a:lnTo>
                  <a:lnTo>
                    <a:pt x="329155" y="2468859"/>
                  </a:lnTo>
                  <a:cubicBezTo>
                    <a:pt x="208914" y="2468859"/>
                    <a:pt x="108258" y="2369046"/>
                    <a:pt x="108258" y="2248042"/>
                  </a:cubicBezTo>
                  <a:lnTo>
                    <a:pt x="108258" y="1699362"/>
                  </a:lnTo>
                  <a:cubicBezTo>
                    <a:pt x="108258" y="1578319"/>
                    <a:pt x="206077" y="1479926"/>
                    <a:pt x="326402" y="1479926"/>
                  </a:cubicBezTo>
                  <a:lnTo>
                    <a:pt x="493756" y="1479926"/>
                  </a:lnTo>
                  <a:lnTo>
                    <a:pt x="493756" y="1700822"/>
                  </a:lnTo>
                  <a:lnTo>
                    <a:pt x="1042396" y="1700822"/>
                  </a:lnTo>
                  <a:lnTo>
                    <a:pt x="1042396" y="1481386"/>
                  </a:lnTo>
                  <a:lnTo>
                    <a:pt x="1865356" y="1481386"/>
                  </a:lnTo>
                  <a:cubicBezTo>
                    <a:pt x="1986674" y="1481386"/>
                    <a:pt x="2084793" y="1383720"/>
                    <a:pt x="2084793" y="1261949"/>
                  </a:cubicBezTo>
                  <a:lnTo>
                    <a:pt x="2084793" y="1152231"/>
                  </a:lnTo>
                  <a:lnTo>
                    <a:pt x="2304229" y="1152231"/>
                  </a:lnTo>
                  <a:lnTo>
                    <a:pt x="2304229" y="603591"/>
                  </a:lnTo>
                  <a:lnTo>
                    <a:pt x="2084793" y="603591"/>
                  </a:lnTo>
                  <a:close/>
                  <a:moveTo>
                    <a:pt x="932671" y="438920"/>
                  </a:moveTo>
                  <a:lnTo>
                    <a:pt x="603467" y="438920"/>
                  </a:lnTo>
                  <a:lnTo>
                    <a:pt x="603467" y="109716"/>
                  </a:lnTo>
                  <a:lnTo>
                    <a:pt x="932671" y="109716"/>
                  </a:lnTo>
                  <a:close/>
                  <a:moveTo>
                    <a:pt x="932671" y="1591064"/>
                  </a:moveTo>
                  <a:lnTo>
                    <a:pt x="603467" y="1591064"/>
                  </a:lnTo>
                  <a:lnTo>
                    <a:pt x="603467" y="1261861"/>
                  </a:lnTo>
                  <a:lnTo>
                    <a:pt x="932671" y="1261861"/>
                  </a:lnTo>
                  <a:close/>
                  <a:moveTo>
                    <a:pt x="2194543" y="1042424"/>
                  </a:moveTo>
                  <a:lnTo>
                    <a:pt x="1865339" y="1042424"/>
                  </a:lnTo>
                  <a:lnTo>
                    <a:pt x="1865339" y="713221"/>
                  </a:lnTo>
                  <a:lnTo>
                    <a:pt x="2194543" y="7132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4" name="Google Shape;7764;p207"/>
            <p:cNvSpPr/>
            <p:nvPr/>
          </p:nvSpPr>
          <p:spPr>
            <a:xfrm>
              <a:off x="16827563" y="-1263306"/>
              <a:ext cx="3621023" cy="4905465"/>
            </a:xfrm>
            <a:custGeom>
              <a:rect b="b" l="l" r="r" t="t"/>
              <a:pathLst>
                <a:path extrusionOk="0" h="4905465" w="3621023">
                  <a:moveTo>
                    <a:pt x="2688366" y="516346"/>
                  </a:moveTo>
                  <a:lnTo>
                    <a:pt x="2688366" y="351744"/>
                  </a:lnTo>
                  <a:lnTo>
                    <a:pt x="2372633" y="354040"/>
                  </a:lnTo>
                  <a:cubicBezTo>
                    <a:pt x="2305661" y="354002"/>
                    <a:pt x="2246269" y="318258"/>
                    <a:pt x="2221424" y="263034"/>
                  </a:cubicBezTo>
                  <a:cubicBezTo>
                    <a:pt x="2149553" y="103252"/>
                    <a:pt x="1988859" y="0"/>
                    <a:pt x="1811972" y="0"/>
                  </a:cubicBezTo>
                  <a:cubicBezTo>
                    <a:pt x="1635084" y="0"/>
                    <a:pt x="1474392" y="103252"/>
                    <a:pt x="1402481" y="263034"/>
                  </a:cubicBezTo>
                  <a:cubicBezTo>
                    <a:pt x="1377643" y="318334"/>
                    <a:pt x="1318210" y="354040"/>
                    <a:pt x="1251624" y="354040"/>
                  </a:cubicBezTo>
                  <a:lnTo>
                    <a:pt x="932678" y="351744"/>
                  </a:lnTo>
                  <a:lnTo>
                    <a:pt x="932678" y="516346"/>
                  </a:lnTo>
                  <a:lnTo>
                    <a:pt x="0" y="516346"/>
                  </a:lnTo>
                  <a:lnTo>
                    <a:pt x="0" y="4905466"/>
                  </a:lnTo>
                  <a:lnTo>
                    <a:pt x="3621024" y="4905466"/>
                  </a:lnTo>
                  <a:lnTo>
                    <a:pt x="3621024" y="516346"/>
                  </a:lnTo>
                  <a:close/>
                  <a:moveTo>
                    <a:pt x="1042445" y="461466"/>
                  </a:moveTo>
                  <a:lnTo>
                    <a:pt x="1261882" y="461466"/>
                  </a:lnTo>
                  <a:cubicBezTo>
                    <a:pt x="1372060" y="461466"/>
                    <a:pt x="1459931" y="402645"/>
                    <a:pt x="1502558" y="308004"/>
                  </a:cubicBezTo>
                  <a:cubicBezTo>
                    <a:pt x="1556749" y="187567"/>
                    <a:pt x="1678221" y="109729"/>
                    <a:pt x="1812011" y="109729"/>
                  </a:cubicBezTo>
                  <a:cubicBezTo>
                    <a:pt x="1945762" y="109729"/>
                    <a:pt x="2067197" y="187570"/>
                    <a:pt x="2121385" y="308043"/>
                  </a:cubicBezTo>
                  <a:cubicBezTo>
                    <a:pt x="2164018" y="402646"/>
                    <a:pt x="2249052" y="461427"/>
                    <a:pt x="2359230" y="461427"/>
                  </a:cubicBezTo>
                  <a:lnTo>
                    <a:pt x="2578667" y="461427"/>
                  </a:lnTo>
                  <a:lnTo>
                    <a:pt x="2578667" y="735747"/>
                  </a:lnTo>
                  <a:cubicBezTo>
                    <a:pt x="2578667" y="808537"/>
                    <a:pt x="2541737" y="845465"/>
                    <a:pt x="2468949" y="845465"/>
                  </a:cubicBezTo>
                  <a:lnTo>
                    <a:pt x="1152115" y="845542"/>
                  </a:lnTo>
                  <a:cubicBezTo>
                    <a:pt x="1079325" y="845542"/>
                    <a:pt x="1042396" y="808611"/>
                    <a:pt x="1042396" y="735824"/>
                  </a:cubicBezTo>
                  <a:close/>
                  <a:moveTo>
                    <a:pt x="3511325" y="4795722"/>
                  </a:moveTo>
                  <a:lnTo>
                    <a:pt x="109757" y="4795722"/>
                  </a:lnTo>
                  <a:lnTo>
                    <a:pt x="109757" y="626058"/>
                  </a:lnTo>
                  <a:lnTo>
                    <a:pt x="932717" y="626058"/>
                  </a:lnTo>
                  <a:lnTo>
                    <a:pt x="932717" y="735776"/>
                  </a:lnTo>
                  <a:cubicBezTo>
                    <a:pt x="932717" y="869106"/>
                    <a:pt x="1018864" y="955213"/>
                    <a:pt x="1152154" y="955213"/>
                  </a:cubicBezTo>
                  <a:lnTo>
                    <a:pt x="2468890" y="955213"/>
                  </a:lnTo>
                  <a:cubicBezTo>
                    <a:pt x="2602219" y="955213"/>
                    <a:pt x="2688326" y="869067"/>
                    <a:pt x="2688326" y="735776"/>
                  </a:cubicBezTo>
                  <a:lnTo>
                    <a:pt x="2688326" y="626058"/>
                  </a:lnTo>
                  <a:lnTo>
                    <a:pt x="3511286" y="62605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5" name="Google Shape;7765;p207"/>
            <p:cNvSpPr/>
            <p:nvPr/>
          </p:nvSpPr>
          <p:spPr>
            <a:xfrm>
              <a:off x="18802667" y="1944227"/>
              <a:ext cx="1037732" cy="1149322"/>
            </a:xfrm>
            <a:custGeom>
              <a:rect b="b" l="l" r="r" t="t"/>
              <a:pathLst>
                <a:path extrusionOk="0" h="1149322" w="1037732">
                  <a:moveTo>
                    <a:pt x="944964" y="0"/>
                  </a:moveTo>
                  <a:lnTo>
                    <a:pt x="808529" y="216644"/>
                  </a:lnTo>
                  <a:lnTo>
                    <a:pt x="0" y="216644"/>
                  </a:lnTo>
                  <a:lnTo>
                    <a:pt x="0" y="1149322"/>
                  </a:lnTo>
                  <a:lnTo>
                    <a:pt x="932678" y="1149322"/>
                  </a:lnTo>
                  <a:lnTo>
                    <a:pt x="932678" y="225295"/>
                  </a:lnTo>
                  <a:lnTo>
                    <a:pt x="1037733" y="58440"/>
                  </a:lnTo>
                  <a:close/>
                  <a:moveTo>
                    <a:pt x="822960" y="1039575"/>
                  </a:moveTo>
                  <a:lnTo>
                    <a:pt x="109718" y="1039575"/>
                  </a:lnTo>
                  <a:lnTo>
                    <a:pt x="109718" y="326333"/>
                  </a:lnTo>
                  <a:lnTo>
                    <a:pt x="739381" y="326333"/>
                  </a:lnTo>
                  <a:lnTo>
                    <a:pt x="438657" y="803826"/>
                  </a:lnTo>
                  <a:lnTo>
                    <a:pt x="287683" y="584654"/>
                  </a:lnTo>
                  <a:lnTo>
                    <a:pt x="197365" y="646920"/>
                  </a:lnTo>
                  <a:lnTo>
                    <a:pt x="442754" y="1003252"/>
                  </a:lnTo>
                  <a:lnTo>
                    <a:pt x="822972" y="39950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6" name="Google Shape;7766;p207"/>
            <p:cNvSpPr/>
            <p:nvPr/>
          </p:nvSpPr>
          <p:spPr>
            <a:xfrm>
              <a:off x="18538526" y="-919018"/>
              <a:ext cx="202252" cy="200038"/>
            </a:xfrm>
            <a:custGeom>
              <a:rect b="b" l="l" r="r" t="t"/>
              <a:pathLst>
                <a:path extrusionOk="0" h="200038" w="202252">
                  <a:moveTo>
                    <a:pt x="202252" y="100039"/>
                  </a:moveTo>
                  <a:cubicBezTo>
                    <a:pt x="202252" y="155262"/>
                    <a:pt x="156979" y="200038"/>
                    <a:pt x="101146" y="200038"/>
                  </a:cubicBezTo>
                  <a:cubicBezTo>
                    <a:pt x="45272" y="200038"/>
                    <a:pt x="0" y="155262"/>
                    <a:pt x="0" y="100039"/>
                  </a:cubicBezTo>
                  <a:cubicBezTo>
                    <a:pt x="0" y="44777"/>
                    <a:pt x="45274" y="0"/>
                    <a:pt x="101146" y="0"/>
                  </a:cubicBezTo>
                  <a:cubicBezTo>
                    <a:pt x="156982" y="0"/>
                    <a:pt x="202252" y="44776"/>
                    <a:pt x="202252" y="100039"/>
                  </a:cubicBezTo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67" name="Google Shape;7767;p207"/>
          <p:cNvGrpSpPr/>
          <p:nvPr/>
        </p:nvGrpSpPr>
        <p:grpSpPr>
          <a:xfrm>
            <a:off x="3235793" y="5188538"/>
            <a:ext cx="498186" cy="498280"/>
            <a:chOff x="4264723" y="1597818"/>
            <a:chExt cx="3662635" cy="3663322"/>
          </a:xfrm>
        </p:grpSpPr>
        <p:sp>
          <p:nvSpPr>
            <p:cNvPr id="7768" name="Google Shape;7768;p207"/>
            <p:cNvSpPr/>
            <p:nvPr/>
          </p:nvSpPr>
          <p:spPr>
            <a:xfrm>
              <a:off x="4264723" y="1841665"/>
              <a:ext cx="1971675" cy="3419475"/>
            </a:xfrm>
            <a:custGeom>
              <a:rect b="b" l="l" r="r" t="t"/>
              <a:pathLst>
                <a:path extrusionOk="0" h="3419475" w="1971675">
                  <a:moveTo>
                    <a:pt x="7239" y="2794057"/>
                  </a:moveTo>
                  <a:cubicBezTo>
                    <a:pt x="21622" y="2760910"/>
                    <a:pt x="30956" y="2723953"/>
                    <a:pt x="51721" y="2695473"/>
                  </a:cubicBezTo>
                  <a:cubicBezTo>
                    <a:pt x="79820" y="2656992"/>
                    <a:pt x="116777" y="2625083"/>
                    <a:pt x="152400" y="2587841"/>
                  </a:cubicBezTo>
                  <a:cubicBezTo>
                    <a:pt x="97727" y="2529262"/>
                    <a:pt x="66199" y="2454681"/>
                    <a:pt x="68771" y="2367813"/>
                  </a:cubicBezTo>
                  <a:cubicBezTo>
                    <a:pt x="71057" y="2291232"/>
                    <a:pt x="99251" y="2224652"/>
                    <a:pt x="151638" y="2168740"/>
                  </a:cubicBezTo>
                  <a:cubicBezTo>
                    <a:pt x="226981" y="2088349"/>
                    <a:pt x="380810" y="2022817"/>
                    <a:pt x="551879" y="2130736"/>
                  </a:cubicBezTo>
                  <a:cubicBezTo>
                    <a:pt x="551879" y="1846319"/>
                    <a:pt x="551879" y="1563903"/>
                    <a:pt x="551879" y="1281487"/>
                  </a:cubicBezTo>
                  <a:cubicBezTo>
                    <a:pt x="550736" y="1280915"/>
                    <a:pt x="549593" y="1280439"/>
                    <a:pt x="548450" y="1279867"/>
                  </a:cubicBezTo>
                  <a:cubicBezTo>
                    <a:pt x="531590" y="1333493"/>
                    <a:pt x="515112" y="1387119"/>
                    <a:pt x="497872" y="1440554"/>
                  </a:cubicBezTo>
                  <a:cubicBezTo>
                    <a:pt x="456057" y="1570189"/>
                    <a:pt x="325374" y="1626196"/>
                    <a:pt x="211645" y="1563331"/>
                  </a:cubicBezTo>
                  <a:cubicBezTo>
                    <a:pt x="135827" y="1521421"/>
                    <a:pt x="94964" y="1430934"/>
                    <a:pt x="118586" y="1347781"/>
                  </a:cubicBezTo>
                  <a:cubicBezTo>
                    <a:pt x="172879" y="1156423"/>
                    <a:pt x="227457" y="965066"/>
                    <a:pt x="285274" y="774661"/>
                  </a:cubicBezTo>
                  <a:cubicBezTo>
                    <a:pt x="330518" y="625405"/>
                    <a:pt x="476726" y="511486"/>
                    <a:pt x="632365" y="497770"/>
                  </a:cubicBezTo>
                  <a:cubicBezTo>
                    <a:pt x="645128" y="496627"/>
                    <a:pt x="657701" y="493960"/>
                    <a:pt x="671036" y="491864"/>
                  </a:cubicBezTo>
                  <a:cubicBezTo>
                    <a:pt x="591884" y="304984"/>
                    <a:pt x="607695" y="178301"/>
                    <a:pt x="720662" y="82670"/>
                  </a:cubicBezTo>
                  <a:cubicBezTo>
                    <a:pt x="827151" y="-7436"/>
                    <a:pt x="972598" y="-18295"/>
                    <a:pt x="1087374" y="57524"/>
                  </a:cubicBezTo>
                  <a:cubicBezTo>
                    <a:pt x="1180052" y="118770"/>
                    <a:pt x="1265396" y="249453"/>
                    <a:pt x="1201103" y="434714"/>
                  </a:cubicBezTo>
                  <a:cubicBezTo>
                    <a:pt x="1214914" y="428428"/>
                    <a:pt x="1226344" y="423760"/>
                    <a:pt x="1237202" y="418045"/>
                  </a:cubicBezTo>
                  <a:cubicBezTo>
                    <a:pt x="1381411" y="343179"/>
                    <a:pt x="1525334" y="267836"/>
                    <a:pt x="1669828" y="193446"/>
                  </a:cubicBezTo>
                  <a:cubicBezTo>
                    <a:pt x="1803940" y="124294"/>
                    <a:pt x="1947672" y="201637"/>
                    <a:pt x="1964055" y="350989"/>
                  </a:cubicBezTo>
                  <a:cubicBezTo>
                    <a:pt x="1972056" y="423951"/>
                    <a:pt x="1929860" y="500437"/>
                    <a:pt x="1858423" y="537870"/>
                  </a:cubicBezTo>
                  <a:cubicBezTo>
                    <a:pt x="1677638" y="632358"/>
                    <a:pt x="1496568" y="726274"/>
                    <a:pt x="1315212" y="819619"/>
                  </a:cubicBezTo>
                  <a:cubicBezTo>
                    <a:pt x="1294162" y="830478"/>
                    <a:pt x="1284351" y="842098"/>
                    <a:pt x="1284351" y="867911"/>
                  </a:cubicBezTo>
                  <a:cubicBezTo>
                    <a:pt x="1285303" y="1258722"/>
                    <a:pt x="1285018" y="1649628"/>
                    <a:pt x="1285113" y="2040439"/>
                  </a:cubicBezTo>
                  <a:cubicBezTo>
                    <a:pt x="1285113" y="2050916"/>
                    <a:pt x="1286066" y="2061394"/>
                    <a:pt x="1286828" y="2075872"/>
                  </a:cubicBezTo>
                  <a:cubicBezTo>
                    <a:pt x="1428941" y="2062346"/>
                    <a:pt x="1544669" y="2105685"/>
                    <a:pt x="1612868" y="2235511"/>
                  </a:cubicBezTo>
                  <a:cubicBezTo>
                    <a:pt x="1680115" y="2363622"/>
                    <a:pt x="1655540" y="2482780"/>
                    <a:pt x="1562291" y="2593556"/>
                  </a:cubicBezTo>
                  <a:cubicBezTo>
                    <a:pt x="1569244" y="2598794"/>
                    <a:pt x="1576102" y="2604414"/>
                    <a:pt x="1583436" y="2609367"/>
                  </a:cubicBezTo>
                  <a:cubicBezTo>
                    <a:pt x="1664684" y="2664612"/>
                    <a:pt x="1709642" y="2741288"/>
                    <a:pt x="1710881" y="2839300"/>
                  </a:cubicBezTo>
                  <a:cubicBezTo>
                    <a:pt x="1712881" y="3006750"/>
                    <a:pt x="1712881" y="3174295"/>
                    <a:pt x="1709928" y="3341744"/>
                  </a:cubicBezTo>
                  <a:cubicBezTo>
                    <a:pt x="1709452" y="3366128"/>
                    <a:pt x="1687925" y="3390131"/>
                    <a:pt x="1676114" y="3414420"/>
                  </a:cubicBezTo>
                  <a:cubicBezTo>
                    <a:pt x="1457420" y="3414420"/>
                    <a:pt x="1238726" y="3414420"/>
                    <a:pt x="1020032" y="3414420"/>
                  </a:cubicBezTo>
                  <a:cubicBezTo>
                    <a:pt x="990505" y="3395370"/>
                    <a:pt x="979265" y="3367652"/>
                    <a:pt x="979361" y="3333172"/>
                  </a:cubicBezTo>
                  <a:cubicBezTo>
                    <a:pt x="979837" y="3173914"/>
                    <a:pt x="979075" y="3014751"/>
                    <a:pt x="979742" y="2855493"/>
                  </a:cubicBezTo>
                  <a:cubicBezTo>
                    <a:pt x="980123" y="2772435"/>
                    <a:pt x="1006888" y="2699569"/>
                    <a:pt x="1068324" y="2641371"/>
                  </a:cubicBezTo>
                  <a:cubicBezTo>
                    <a:pt x="1072801" y="2637180"/>
                    <a:pt x="1075754" y="2631465"/>
                    <a:pt x="1080135" y="2625369"/>
                  </a:cubicBezTo>
                  <a:cubicBezTo>
                    <a:pt x="931354" y="2625369"/>
                    <a:pt x="785908" y="2625369"/>
                    <a:pt x="638080" y="2625369"/>
                  </a:cubicBezTo>
                  <a:cubicBezTo>
                    <a:pt x="641318" y="2630798"/>
                    <a:pt x="642461" y="2634132"/>
                    <a:pt x="644747" y="2636227"/>
                  </a:cubicBezTo>
                  <a:cubicBezTo>
                    <a:pt x="713708" y="2698902"/>
                    <a:pt x="739426" y="2778436"/>
                    <a:pt x="738950" y="2869495"/>
                  </a:cubicBezTo>
                  <a:cubicBezTo>
                    <a:pt x="738188" y="3021609"/>
                    <a:pt x="738378" y="3173628"/>
                    <a:pt x="739045" y="3325742"/>
                  </a:cubicBezTo>
                  <a:cubicBezTo>
                    <a:pt x="739235" y="3362128"/>
                    <a:pt x="731711" y="3393560"/>
                    <a:pt x="698945" y="3414325"/>
                  </a:cubicBezTo>
                  <a:cubicBezTo>
                    <a:pt x="469011" y="3414325"/>
                    <a:pt x="238982" y="3414325"/>
                    <a:pt x="7144" y="3414325"/>
                  </a:cubicBezTo>
                  <a:cubicBezTo>
                    <a:pt x="7239" y="3207537"/>
                    <a:pt x="7239" y="3000844"/>
                    <a:pt x="7239" y="2794057"/>
                  </a:cubicBezTo>
                  <a:close/>
                  <a:moveTo>
                    <a:pt x="1064324" y="2500591"/>
                  </a:moveTo>
                  <a:cubicBezTo>
                    <a:pt x="1062704" y="2492305"/>
                    <a:pt x="1062133" y="2485351"/>
                    <a:pt x="1060037" y="2478875"/>
                  </a:cubicBezTo>
                  <a:cubicBezTo>
                    <a:pt x="1018889" y="2352001"/>
                    <a:pt x="1048322" y="2243893"/>
                    <a:pt x="1143857" y="2151405"/>
                  </a:cubicBezTo>
                  <a:cubicBezTo>
                    <a:pt x="1155287" y="2140356"/>
                    <a:pt x="1162145" y="2118925"/>
                    <a:pt x="1162145" y="2102256"/>
                  </a:cubicBezTo>
                  <a:cubicBezTo>
                    <a:pt x="1163098" y="1678108"/>
                    <a:pt x="1163765" y="1254055"/>
                    <a:pt x="1161860" y="829906"/>
                  </a:cubicBezTo>
                  <a:cubicBezTo>
                    <a:pt x="1161669" y="778281"/>
                    <a:pt x="1180433" y="749992"/>
                    <a:pt x="1225201" y="727417"/>
                  </a:cubicBezTo>
                  <a:cubicBezTo>
                    <a:pt x="1406176" y="635882"/>
                    <a:pt x="1585722" y="541585"/>
                    <a:pt x="1765745" y="448240"/>
                  </a:cubicBezTo>
                  <a:cubicBezTo>
                    <a:pt x="1780508" y="440620"/>
                    <a:pt x="1795272" y="432904"/>
                    <a:pt x="1808988" y="423570"/>
                  </a:cubicBezTo>
                  <a:cubicBezTo>
                    <a:pt x="1839754" y="402520"/>
                    <a:pt x="1849565" y="365372"/>
                    <a:pt x="1834134" y="332701"/>
                  </a:cubicBezTo>
                  <a:cubicBezTo>
                    <a:pt x="1819275" y="301269"/>
                    <a:pt x="1785461" y="284219"/>
                    <a:pt x="1751362" y="292982"/>
                  </a:cubicBezTo>
                  <a:cubicBezTo>
                    <a:pt x="1737836" y="296506"/>
                    <a:pt x="1724882" y="303364"/>
                    <a:pt x="1712309" y="309841"/>
                  </a:cubicBezTo>
                  <a:cubicBezTo>
                    <a:pt x="1529048" y="404710"/>
                    <a:pt x="1346359" y="500722"/>
                    <a:pt x="1162336" y="594067"/>
                  </a:cubicBezTo>
                  <a:cubicBezTo>
                    <a:pt x="1134999" y="607974"/>
                    <a:pt x="1101662" y="615499"/>
                    <a:pt x="1070896" y="616165"/>
                  </a:cubicBezTo>
                  <a:cubicBezTo>
                    <a:pt x="934307" y="618832"/>
                    <a:pt x="797624" y="615594"/>
                    <a:pt x="661035" y="618928"/>
                  </a:cubicBezTo>
                  <a:cubicBezTo>
                    <a:pt x="535781" y="621976"/>
                    <a:pt x="433197" y="705415"/>
                    <a:pt x="397288" y="826477"/>
                  </a:cubicBezTo>
                  <a:cubicBezTo>
                    <a:pt x="387191" y="860577"/>
                    <a:pt x="377095" y="894581"/>
                    <a:pt x="367284" y="928776"/>
                  </a:cubicBezTo>
                  <a:cubicBezTo>
                    <a:pt x="324517" y="1076699"/>
                    <a:pt x="281369" y="1224432"/>
                    <a:pt x="239458" y="1372641"/>
                  </a:cubicBezTo>
                  <a:cubicBezTo>
                    <a:pt x="226314" y="1419123"/>
                    <a:pt x="255175" y="1460080"/>
                    <a:pt x="301371" y="1464938"/>
                  </a:cubicBezTo>
                  <a:cubicBezTo>
                    <a:pt x="338614" y="1468843"/>
                    <a:pt x="366332" y="1446745"/>
                    <a:pt x="381381" y="1399311"/>
                  </a:cubicBezTo>
                  <a:cubicBezTo>
                    <a:pt x="439293" y="1216431"/>
                    <a:pt x="496538" y="1033265"/>
                    <a:pt x="554641" y="850480"/>
                  </a:cubicBezTo>
                  <a:cubicBezTo>
                    <a:pt x="567119" y="811333"/>
                    <a:pt x="592836" y="793807"/>
                    <a:pt x="624745" y="799045"/>
                  </a:cubicBezTo>
                  <a:cubicBezTo>
                    <a:pt x="657035" y="804379"/>
                    <a:pt x="676085" y="829716"/>
                    <a:pt x="677227" y="869149"/>
                  </a:cubicBezTo>
                  <a:cubicBezTo>
                    <a:pt x="677513" y="878674"/>
                    <a:pt x="677323" y="888199"/>
                    <a:pt x="677323" y="897629"/>
                  </a:cubicBezTo>
                  <a:cubicBezTo>
                    <a:pt x="677323" y="1164901"/>
                    <a:pt x="680466" y="1432267"/>
                    <a:pt x="676466" y="1699539"/>
                  </a:cubicBezTo>
                  <a:cubicBezTo>
                    <a:pt x="672465" y="1966525"/>
                    <a:pt x="695325" y="2234177"/>
                    <a:pt x="660749" y="2499544"/>
                  </a:cubicBezTo>
                  <a:cubicBezTo>
                    <a:pt x="723519" y="2499544"/>
                    <a:pt x="789527" y="2499544"/>
                    <a:pt x="858393" y="2499544"/>
                  </a:cubicBezTo>
                  <a:cubicBezTo>
                    <a:pt x="858393" y="2155405"/>
                    <a:pt x="858393" y="1813744"/>
                    <a:pt x="858393" y="1470367"/>
                  </a:cubicBezTo>
                  <a:cubicBezTo>
                    <a:pt x="900875" y="1470367"/>
                    <a:pt x="940213" y="1470367"/>
                    <a:pt x="984028" y="1470367"/>
                  </a:cubicBezTo>
                  <a:cubicBezTo>
                    <a:pt x="984028" y="1815458"/>
                    <a:pt x="984028" y="2157882"/>
                    <a:pt x="984028" y="2500687"/>
                  </a:cubicBezTo>
                  <a:cubicBezTo>
                    <a:pt x="1013079" y="2500591"/>
                    <a:pt x="1037844" y="2500591"/>
                    <a:pt x="1064324" y="2500591"/>
                  </a:cubicBezTo>
                  <a:close/>
                  <a:moveTo>
                    <a:pt x="1586865" y="3291928"/>
                  </a:moveTo>
                  <a:cubicBezTo>
                    <a:pt x="1586865" y="3134480"/>
                    <a:pt x="1591628" y="2980270"/>
                    <a:pt x="1585055" y="2826537"/>
                  </a:cubicBezTo>
                  <a:cubicBezTo>
                    <a:pt x="1581245" y="2737859"/>
                    <a:pt x="1513618" y="2687091"/>
                    <a:pt x="1422749" y="2685948"/>
                  </a:cubicBezTo>
                  <a:cubicBezTo>
                    <a:pt x="1374077" y="2685376"/>
                    <a:pt x="1325309" y="2685567"/>
                    <a:pt x="1276636" y="2685853"/>
                  </a:cubicBezTo>
                  <a:cubicBezTo>
                    <a:pt x="1167575" y="2686615"/>
                    <a:pt x="1104710" y="2749194"/>
                    <a:pt x="1104329" y="2858350"/>
                  </a:cubicBezTo>
                  <a:cubicBezTo>
                    <a:pt x="1103852" y="2991415"/>
                    <a:pt x="1104138" y="3124384"/>
                    <a:pt x="1104329" y="3257448"/>
                  </a:cubicBezTo>
                  <a:cubicBezTo>
                    <a:pt x="1104329" y="3268687"/>
                    <a:pt x="1105376" y="3280022"/>
                    <a:pt x="1106043" y="3291928"/>
                  </a:cubicBezTo>
                  <a:cubicBezTo>
                    <a:pt x="1268063" y="3291928"/>
                    <a:pt x="1425893" y="3291928"/>
                    <a:pt x="1586865" y="3291928"/>
                  </a:cubicBezTo>
                  <a:close/>
                  <a:moveTo>
                    <a:pt x="613220" y="3291928"/>
                  </a:moveTo>
                  <a:cubicBezTo>
                    <a:pt x="613220" y="3132099"/>
                    <a:pt x="616458" y="2975413"/>
                    <a:pt x="611791" y="2819012"/>
                  </a:cubicBezTo>
                  <a:cubicBezTo>
                    <a:pt x="609600" y="2747003"/>
                    <a:pt x="539591" y="2689282"/>
                    <a:pt x="466725" y="2686710"/>
                  </a:cubicBezTo>
                  <a:cubicBezTo>
                    <a:pt x="414528" y="2684900"/>
                    <a:pt x="362045" y="2688520"/>
                    <a:pt x="309944" y="2685186"/>
                  </a:cubicBezTo>
                  <a:cubicBezTo>
                    <a:pt x="201168" y="2678328"/>
                    <a:pt x="126587" y="2756147"/>
                    <a:pt x="128397" y="2865685"/>
                  </a:cubicBezTo>
                  <a:cubicBezTo>
                    <a:pt x="130492" y="2996368"/>
                    <a:pt x="128873" y="3127051"/>
                    <a:pt x="128969" y="3257734"/>
                  </a:cubicBezTo>
                  <a:cubicBezTo>
                    <a:pt x="128969" y="3268973"/>
                    <a:pt x="129921" y="3280308"/>
                    <a:pt x="130397" y="3291833"/>
                  </a:cubicBezTo>
                  <a:cubicBezTo>
                    <a:pt x="292799" y="3291928"/>
                    <a:pt x="450628" y="3291928"/>
                    <a:pt x="613220" y="3291928"/>
                  </a:cubicBezTo>
                  <a:close/>
                  <a:moveTo>
                    <a:pt x="1527048" y="2379148"/>
                  </a:moveTo>
                  <a:cubicBezTo>
                    <a:pt x="1527524" y="2279611"/>
                    <a:pt x="1447991" y="2197887"/>
                    <a:pt x="1348264" y="2195696"/>
                  </a:cubicBezTo>
                  <a:cubicBezTo>
                    <a:pt x="1249871" y="2193505"/>
                    <a:pt x="1163288" y="2279135"/>
                    <a:pt x="1163860" y="2378291"/>
                  </a:cubicBezTo>
                  <a:cubicBezTo>
                    <a:pt x="1164431" y="2477065"/>
                    <a:pt x="1246727" y="2559075"/>
                    <a:pt x="1345597" y="2559170"/>
                  </a:cubicBezTo>
                  <a:cubicBezTo>
                    <a:pt x="1445514" y="2559361"/>
                    <a:pt x="1526572" y="2478970"/>
                    <a:pt x="1527048" y="2379148"/>
                  </a:cubicBezTo>
                  <a:close/>
                  <a:moveTo>
                    <a:pt x="191643" y="2379148"/>
                  </a:moveTo>
                  <a:cubicBezTo>
                    <a:pt x="192024" y="2479160"/>
                    <a:pt x="272796" y="2559361"/>
                    <a:pt x="372904" y="2559170"/>
                  </a:cubicBezTo>
                  <a:cubicBezTo>
                    <a:pt x="472059" y="2558980"/>
                    <a:pt x="553974" y="2477255"/>
                    <a:pt x="554450" y="2378291"/>
                  </a:cubicBezTo>
                  <a:cubicBezTo>
                    <a:pt x="554927" y="2278754"/>
                    <a:pt x="469011" y="2193696"/>
                    <a:pt x="370237" y="2195696"/>
                  </a:cubicBezTo>
                  <a:cubicBezTo>
                    <a:pt x="270415" y="2197696"/>
                    <a:pt x="191167" y="2279135"/>
                    <a:pt x="191643" y="2379148"/>
                  </a:cubicBezTo>
                  <a:close/>
                  <a:moveTo>
                    <a:pt x="1100614" y="311461"/>
                  </a:moveTo>
                  <a:cubicBezTo>
                    <a:pt x="1100614" y="211353"/>
                    <a:pt x="1020890" y="130581"/>
                    <a:pt x="920972" y="129533"/>
                  </a:cubicBezTo>
                  <a:cubicBezTo>
                    <a:pt x="822389" y="128485"/>
                    <a:pt x="740188" y="209924"/>
                    <a:pt x="739426" y="309556"/>
                  </a:cubicBezTo>
                  <a:cubicBezTo>
                    <a:pt x="738569" y="411949"/>
                    <a:pt x="818579" y="492436"/>
                    <a:pt x="920877" y="492150"/>
                  </a:cubicBezTo>
                  <a:cubicBezTo>
                    <a:pt x="1021556" y="491864"/>
                    <a:pt x="1100709" y="412330"/>
                    <a:pt x="1100614" y="3114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69" name="Google Shape;7769;p207"/>
            <p:cNvSpPr/>
            <p:nvPr/>
          </p:nvSpPr>
          <p:spPr>
            <a:xfrm>
              <a:off x="4264818" y="1597818"/>
              <a:ext cx="3657600" cy="1590675"/>
            </a:xfrm>
            <a:custGeom>
              <a:rect b="b" l="l" r="r" t="t"/>
              <a:pathLst>
                <a:path extrusionOk="0" h="1590675" w="3657600">
                  <a:moveTo>
                    <a:pt x="7144" y="43339"/>
                  </a:moveTo>
                  <a:cubicBezTo>
                    <a:pt x="31623" y="13716"/>
                    <a:pt x="63056" y="7144"/>
                    <a:pt x="100870" y="7144"/>
                  </a:cubicBezTo>
                  <a:cubicBezTo>
                    <a:pt x="1256062" y="8001"/>
                    <a:pt x="2411349" y="7811"/>
                    <a:pt x="3566636" y="7811"/>
                  </a:cubicBezTo>
                  <a:cubicBezTo>
                    <a:pt x="3642836" y="7811"/>
                    <a:pt x="3658362" y="23241"/>
                    <a:pt x="3658457" y="99060"/>
                  </a:cubicBezTo>
                  <a:cubicBezTo>
                    <a:pt x="3658457" y="567214"/>
                    <a:pt x="3658457" y="1035368"/>
                    <a:pt x="3658457" y="1503521"/>
                  </a:cubicBezTo>
                  <a:cubicBezTo>
                    <a:pt x="3658457" y="1571625"/>
                    <a:pt x="3640074" y="1590104"/>
                    <a:pt x="3571970" y="1590104"/>
                  </a:cubicBezTo>
                  <a:cubicBezTo>
                    <a:pt x="2863596" y="1590104"/>
                    <a:pt x="2155222" y="1590104"/>
                    <a:pt x="1446848" y="1590104"/>
                  </a:cubicBezTo>
                  <a:cubicBezTo>
                    <a:pt x="1435037" y="1590104"/>
                    <a:pt x="1423226" y="1590104"/>
                    <a:pt x="1408652" y="1590104"/>
                  </a:cubicBezTo>
                  <a:cubicBezTo>
                    <a:pt x="1408652" y="1549908"/>
                    <a:pt x="1408652" y="1511522"/>
                    <a:pt x="1408652" y="1469136"/>
                  </a:cubicBezTo>
                  <a:cubicBezTo>
                    <a:pt x="2116455" y="1469136"/>
                    <a:pt x="2824163" y="1469136"/>
                    <a:pt x="3534442" y="1469136"/>
                  </a:cubicBezTo>
                  <a:cubicBezTo>
                    <a:pt x="3534442" y="1021556"/>
                    <a:pt x="3534442" y="577882"/>
                    <a:pt x="3534442" y="131636"/>
                  </a:cubicBezTo>
                  <a:cubicBezTo>
                    <a:pt x="2401348" y="131636"/>
                    <a:pt x="1268063" y="131636"/>
                    <a:pt x="130683" y="131636"/>
                  </a:cubicBezTo>
                  <a:cubicBezTo>
                    <a:pt x="130683" y="513588"/>
                    <a:pt x="130683" y="896588"/>
                    <a:pt x="130683" y="1283875"/>
                  </a:cubicBezTo>
                  <a:cubicBezTo>
                    <a:pt x="86868" y="1283875"/>
                    <a:pt x="47054" y="1283875"/>
                    <a:pt x="7239" y="1283875"/>
                  </a:cubicBezTo>
                  <a:cubicBezTo>
                    <a:pt x="7144" y="870395"/>
                    <a:pt x="7144" y="456914"/>
                    <a:pt x="7144" y="433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0" name="Google Shape;7770;p207"/>
            <p:cNvSpPr/>
            <p:nvPr/>
          </p:nvSpPr>
          <p:spPr>
            <a:xfrm>
              <a:off x="7184408" y="3908080"/>
              <a:ext cx="742950" cy="1352550"/>
            </a:xfrm>
            <a:custGeom>
              <a:rect b="b" l="l" r="r" t="t"/>
              <a:pathLst>
                <a:path extrusionOk="0" h="1352550" w="742950">
                  <a:moveTo>
                    <a:pt x="47162" y="1347910"/>
                  </a:moveTo>
                  <a:cubicBezTo>
                    <a:pt x="14396" y="1327146"/>
                    <a:pt x="6776" y="1295713"/>
                    <a:pt x="7157" y="1259328"/>
                  </a:cubicBezTo>
                  <a:cubicBezTo>
                    <a:pt x="8491" y="1093021"/>
                    <a:pt x="6776" y="926619"/>
                    <a:pt x="10682" y="760408"/>
                  </a:cubicBezTo>
                  <a:cubicBezTo>
                    <a:pt x="12968" y="663253"/>
                    <a:pt x="62783" y="590006"/>
                    <a:pt x="144412" y="538095"/>
                  </a:cubicBezTo>
                  <a:cubicBezTo>
                    <a:pt x="148222" y="535713"/>
                    <a:pt x="151652" y="532665"/>
                    <a:pt x="158224" y="527617"/>
                  </a:cubicBezTo>
                  <a:cubicBezTo>
                    <a:pt x="84881" y="444559"/>
                    <a:pt x="52687" y="349881"/>
                    <a:pt x="77833" y="241200"/>
                  </a:cubicBezTo>
                  <a:cubicBezTo>
                    <a:pt x="95359" y="165477"/>
                    <a:pt x="138412" y="105755"/>
                    <a:pt x="201562" y="60130"/>
                  </a:cubicBezTo>
                  <a:cubicBezTo>
                    <a:pt x="317482" y="-23499"/>
                    <a:pt x="491408" y="-6450"/>
                    <a:pt x="592754" y="99373"/>
                  </a:cubicBezTo>
                  <a:cubicBezTo>
                    <a:pt x="694481" y="205672"/>
                    <a:pt x="717627" y="387123"/>
                    <a:pt x="589611" y="526855"/>
                  </a:cubicBezTo>
                  <a:cubicBezTo>
                    <a:pt x="596945" y="532380"/>
                    <a:pt x="603899" y="537904"/>
                    <a:pt x="611233" y="542952"/>
                  </a:cubicBezTo>
                  <a:cubicBezTo>
                    <a:pt x="693434" y="599245"/>
                    <a:pt x="737820" y="676779"/>
                    <a:pt x="738582" y="776601"/>
                  </a:cubicBezTo>
                  <a:cubicBezTo>
                    <a:pt x="739725" y="935859"/>
                    <a:pt x="737915" y="1095117"/>
                    <a:pt x="739630" y="1254280"/>
                  </a:cubicBezTo>
                  <a:cubicBezTo>
                    <a:pt x="740011" y="1292094"/>
                    <a:pt x="733058" y="1323526"/>
                    <a:pt x="703339" y="1348005"/>
                  </a:cubicBezTo>
                  <a:cubicBezTo>
                    <a:pt x="484550" y="1347910"/>
                    <a:pt x="265856" y="1347910"/>
                    <a:pt x="47162" y="1347910"/>
                  </a:cubicBezTo>
                  <a:close/>
                  <a:moveTo>
                    <a:pt x="614947" y="1225514"/>
                  </a:moveTo>
                  <a:cubicBezTo>
                    <a:pt x="614947" y="1068256"/>
                    <a:pt x="619615" y="913951"/>
                    <a:pt x="613138" y="760218"/>
                  </a:cubicBezTo>
                  <a:cubicBezTo>
                    <a:pt x="609423" y="673064"/>
                    <a:pt x="541700" y="620962"/>
                    <a:pt x="454166" y="619533"/>
                  </a:cubicBezTo>
                  <a:cubicBezTo>
                    <a:pt x="404254" y="618676"/>
                    <a:pt x="354344" y="619057"/>
                    <a:pt x="304433" y="619343"/>
                  </a:cubicBezTo>
                  <a:cubicBezTo>
                    <a:pt x="195371" y="620010"/>
                    <a:pt x="132220" y="682970"/>
                    <a:pt x="131839" y="791746"/>
                  </a:cubicBezTo>
                  <a:cubicBezTo>
                    <a:pt x="131459" y="924810"/>
                    <a:pt x="131744" y="1057874"/>
                    <a:pt x="131839" y="1190938"/>
                  </a:cubicBezTo>
                  <a:cubicBezTo>
                    <a:pt x="131839" y="1202178"/>
                    <a:pt x="132792" y="1213513"/>
                    <a:pt x="133363" y="1225419"/>
                  </a:cubicBezTo>
                  <a:cubicBezTo>
                    <a:pt x="295574" y="1225514"/>
                    <a:pt x="453499" y="1225514"/>
                    <a:pt x="614947" y="1225514"/>
                  </a:cubicBezTo>
                  <a:close/>
                  <a:moveTo>
                    <a:pt x="554559" y="310161"/>
                  </a:moveTo>
                  <a:cubicBezTo>
                    <a:pt x="554178" y="210721"/>
                    <a:pt x="472358" y="128901"/>
                    <a:pt x="373584" y="129186"/>
                  </a:cubicBezTo>
                  <a:cubicBezTo>
                    <a:pt x="275286" y="129472"/>
                    <a:pt x="192418" y="212244"/>
                    <a:pt x="191752" y="310828"/>
                  </a:cubicBezTo>
                  <a:cubicBezTo>
                    <a:pt x="191085" y="410555"/>
                    <a:pt x="275191" y="493613"/>
                    <a:pt x="375870" y="492756"/>
                  </a:cubicBezTo>
                  <a:cubicBezTo>
                    <a:pt x="475692" y="491803"/>
                    <a:pt x="554940" y="410841"/>
                    <a:pt x="554559" y="3101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1" name="Google Shape;7771;p207"/>
            <p:cNvSpPr/>
            <p:nvPr/>
          </p:nvSpPr>
          <p:spPr>
            <a:xfrm>
              <a:off x="6211139" y="3906994"/>
              <a:ext cx="742950" cy="1352550"/>
            </a:xfrm>
            <a:custGeom>
              <a:rect b="b" l="l" r="r" t="t"/>
              <a:pathLst>
                <a:path extrusionOk="0" h="1352550" w="742950">
                  <a:moveTo>
                    <a:pt x="43357" y="1348996"/>
                  </a:moveTo>
                  <a:cubicBezTo>
                    <a:pt x="12305" y="1323469"/>
                    <a:pt x="6781" y="1290132"/>
                    <a:pt x="7162" y="1251460"/>
                  </a:cubicBezTo>
                  <a:cubicBezTo>
                    <a:pt x="8876" y="1101727"/>
                    <a:pt x="9257" y="951994"/>
                    <a:pt x="7447" y="802356"/>
                  </a:cubicBezTo>
                  <a:cubicBezTo>
                    <a:pt x="6019" y="687104"/>
                    <a:pt x="49357" y="597569"/>
                    <a:pt x="148227" y="536418"/>
                  </a:cubicBezTo>
                  <a:cubicBezTo>
                    <a:pt x="151275" y="534513"/>
                    <a:pt x="154704" y="533370"/>
                    <a:pt x="160705" y="530608"/>
                  </a:cubicBezTo>
                  <a:cubicBezTo>
                    <a:pt x="86314" y="451074"/>
                    <a:pt x="57454" y="360873"/>
                    <a:pt x="73837" y="259050"/>
                  </a:cubicBezTo>
                  <a:cubicBezTo>
                    <a:pt x="84886" y="190375"/>
                    <a:pt x="117842" y="131225"/>
                    <a:pt x="171087" y="85409"/>
                  </a:cubicBezTo>
                  <a:cubicBezTo>
                    <a:pt x="295007" y="-21175"/>
                    <a:pt x="458075" y="-18508"/>
                    <a:pt x="582186" y="91029"/>
                  </a:cubicBezTo>
                  <a:cubicBezTo>
                    <a:pt x="702868" y="197519"/>
                    <a:pt x="706392" y="355443"/>
                    <a:pt x="591616" y="527369"/>
                  </a:cubicBezTo>
                  <a:cubicBezTo>
                    <a:pt x="593235" y="529941"/>
                    <a:pt x="594473" y="533942"/>
                    <a:pt x="597045" y="535466"/>
                  </a:cubicBezTo>
                  <a:cubicBezTo>
                    <a:pt x="697248" y="595664"/>
                    <a:pt x="740110" y="686627"/>
                    <a:pt x="740015" y="800737"/>
                  </a:cubicBezTo>
                  <a:cubicBezTo>
                    <a:pt x="739920" y="953994"/>
                    <a:pt x="739539" y="1107251"/>
                    <a:pt x="740301" y="1260509"/>
                  </a:cubicBezTo>
                  <a:cubicBezTo>
                    <a:pt x="740491" y="1297180"/>
                    <a:pt x="732110" y="1328136"/>
                    <a:pt x="699534" y="1348806"/>
                  </a:cubicBezTo>
                  <a:cubicBezTo>
                    <a:pt x="480840" y="1348996"/>
                    <a:pt x="262051" y="1348996"/>
                    <a:pt x="43357" y="1348996"/>
                  </a:cubicBezTo>
                  <a:close/>
                  <a:moveTo>
                    <a:pt x="129653" y="1225457"/>
                  </a:moveTo>
                  <a:cubicBezTo>
                    <a:pt x="294340" y="1225457"/>
                    <a:pt x="453122" y="1225457"/>
                    <a:pt x="611809" y="1225457"/>
                  </a:cubicBezTo>
                  <a:cubicBezTo>
                    <a:pt x="613142" y="1220218"/>
                    <a:pt x="614761" y="1216884"/>
                    <a:pt x="614761" y="1213550"/>
                  </a:cubicBezTo>
                  <a:cubicBezTo>
                    <a:pt x="614761" y="1063913"/>
                    <a:pt x="616095" y="914180"/>
                    <a:pt x="613714" y="764542"/>
                  </a:cubicBezTo>
                  <a:cubicBezTo>
                    <a:pt x="612476" y="687961"/>
                    <a:pt x="545134" y="624239"/>
                    <a:pt x="467791" y="621381"/>
                  </a:cubicBezTo>
                  <a:cubicBezTo>
                    <a:pt x="415594" y="619476"/>
                    <a:pt x="363111" y="623286"/>
                    <a:pt x="311009" y="619857"/>
                  </a:cubicBezTo>
                  <a:cubicBezTo>
                    <a:pt x="205663" y="612999"/>
                    <a:pt x="126129" y="686342"/>
                    <a:pt x="129177" y="803594"/>
                  </a:cubicBezTo>
                  <a:cubicBezTo>
                    <a:pt x="131463" y="892653"/>
                    <a:pt x="129653" y="981712"/>
                    <a:pt x="129653" y="1070866"/>
                  </a:cubicBezTo>
                  <a:cubicBezTo>
                    <a:pt x="129653" y="1121634"/>
                    <a:pt x="129653" y="1172402"/>
                    <a:pt x="129653" y="1225457"/>
                  </a:cubicBezTo>
                  <a:close/>
                  <a:moveTo>
                    <a:pt x="192423" y="313343"/>
                  </a:moveTo>
                  <a:cubicBezTo>
                    <a:pt x="192709" y="413260"/>
                    <a:pt x="273481" y="493746"/>
                    <a:pt x="373398" y="493841"/>
                  </a:cubicBezTo>
                  <a:cubicBezTo>
                    <a:pt x="472363" y="493937"/>
                    <a:pt x="554468" y="412498"/>
                    <a:pt x="555516" y="313343"/>
                  </a:cubicBezTo>
                  <a:cubicBezTo>
                    <a:pt x="556564" y="214473"/>
                    <a:pt x="470172" y="128462"/>
                    <a:pt x="371588" y="130272"/>
                  </a:cubicBezTo>
                  <a:cubicBezTo>
                    <a:pt x="272147" y="132177"/>
                    <a:pt x="192042" y="213902"/>
                    <a:pt x="192423" y="3133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2" name="Google Shape;7772;p207"/>
            <p:cNvSpPr/>
            <p:nvPr/>
          </p:nvSpPr>
          <p:spPr>
            <a:xfrm>
              <a:off x="6455663" y="2270760"/>
              <a:ext cx="1228725" cy="123825"/>
            </a:xfrm>
            <a:custGeom>
              <a:rect b="b" l="l" r="r" t="t"/>
              <a:pathLst>
                <a:path extrusionOk="0" h="123825" w="1228725">
                  <a:moveTo>
                    <a:pt x="7144" y="123158"/>
                  </a:moveTo>
                  <a:cubicBezTo>
                    <a:pt x="7144" y="83439"/>
                    <a:pt x="7144" y="46768"/>
                    <a:pt x="7144" y="7144"/>
                  </a:cubicBezTo>
                  <a:cubicBezTo>
                    <a:pt x="412337" y="7144"/>
                    <a:pt x="816674" y="7144"/>
                    <a:pt x="1222915" y="7144"/>
                  </a:cubicBezTo>
                  <a:cubicBezTo>
                    <a:pt x="1222915" y="45148"/>
                    <a:pt x="1222915" y="82772"/>
                    <a:pt x="1222915" y="123158"/>
                  </a:cubicBezTo>
                  <a:cubicBezTo>
                    <a:pt x="818864" y="123158"/>
                    <a:pt x="414528" y="123158"/>
                    <a:pt x="7144" y="1231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3" name="Google Shape;7773;p207"/>
            <p:cNvSpPr/>
            <p:nvPr/>
          </p:nvSpPr>
          <p:spPr>
            <a:xfrm>
              <a:off x="6213729" y="2635091"/>
              <a:ext cx="1228725" cy="123825"/>
            </a:xfrm>
            <a:custGeom>
              <a:rect b="b" l="l" r="r" t="t"/>
              <a:pathLst>
                <a:path extrusionOk="0" h="123825" w="1228725">
                  <a:moveTo>
                    <a:pt x="1222724" y="7144"/>
                  </a:moveTo>
                  <a:cubicBezTo>
                    <a:pt x="1222724" y="47244"/>
                    <a:pt x="1222724" y="83915"/>
                    <a:pt x="1222724" y="123349"/>
                  </a:cubicBezTo>
                  <a:cubicBezTo>
                    <a:pt x="817435" y="123349"/>
                    <a:pt x="413195" y="123349"/>
                    <a:pt x="7144" y="123349"/>
                  </a:cubicBezTo>
                  <a:cubicBezTo>
                    <a:pt x="7144" y="84963"/>
                    <a:pt x="7144" y="47434"/>
                    <a:pt x="7144" y="7144"/>
                  </a:cubicBezTo>
                  <a:cubicBezTo>
                    <a:pt x="411385" y="7144"/>
                    <a:pt x="815626" y="7144"/>
                    <a:pt x="1222724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74" name="Google Shape;7774;p207"/>
            <p:cNvSpPr/>
            <p:nvPr/>
          </p:nvSpPr>
          <p:spPr>
            <a:xfrm>
              <a:off x="6275165" y="1905190"/>
              <a:ext cx="1219200" cy="123825"/>
            </a:xfrm>
            <a:custGeom>
              <a:rect b="b" l="l" r="r" t="t"/>
              <a:pathLst>
                <a:path extrusionOk="0" h="123825" w="1219200">
                  <a:moveTo>
                    <a:pt x="1220534" y="7144"/>
                  </a:moveTo>
                  <a:cubicBezTo>
                    <a:pt x="1220534" y="46196"/>
                    <a:pt x="1220534" y="83725"/>
                    <a:pt x="1220534" y="124301"/>
                  </a:cubicBezTo>
                  <a:cubicBezTo>
                    <a:pt x="816864" y="124301"/>
                    <a:pt x="413671" y="124301"/>
                    <a:pt x="7144" y="124301"/>
                  </a:cubicBezTo>
                  <a:cubicBezTo>
                    <a:pt x="7144" y="87154"/>
                    <a:pt x="7144" y="48863"/>
                    <a:pt x="7144" y="7144"/>
                  </a:cubicBezTo>
                  <a:cubicBezTo>
                    <a:pt x="409956" y="7144"/>
                    <a:pt x="813054" y="7144"/>
                    <a:pt x="1220534" y="7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900"/>
                <a:buFont typeface="Arial"/>
                <a:buNone/>
              </a:pPr>
              <a:r>
                <a:t/>
              </a:r>
              <a:endParaRPr b="0" i="0" sz="1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78" name="Shape 7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9" name="Google Shape;7779;p208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780" name="Google Shape;7780;p20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Icons </a:t>
            </a:r>
            <a:endParaRPr/>
          </a:p>
        </p:txBody>
      </p:sp>
      <p:grpSp>
        <p:nvGrpSpPr>
          <p:cNvPr id="7781" name="Google Shape;7781;p208"/>
          <p:cNvGrpSpPr/>
          <p:nvPr/>
        </p:nvGrpSpPr>
        <p:grpSpPr>
          <a:xfrm>
            <a:off x="8515299" y="1392443"/>
            <a:ext cx="383624" cy="335670"/>
            <a:chOff x="-5765030" y="2231754"/>
            <a:chExt cx="339646" cy="297189"/>
          </a:xfrm>
        </p:grpSpPr>
        <p:sp>
          <p:nvSpPr>
            <p:cNvPr id="7782" name="Google Shape;7782;p208"/>
            <p:cNvSpPr/>
            <p:nvPr/>
          </p:nvSpPr>
          <p:spPr>
            <a:xfrm>
              <a:off x="-5765030" y="2231754"/>
              <a:ext cx="339646" cy="178314"/>
            </a:xfrm>
            <a:custGeom>
              <a:rect b="b" l="l" r="r" t="t"/>
              <a:pathLst>
                <a:path extrusionOk="0" h="83" w="160">
                  <a:moveTo>
                    <a:pt x="156" y="83"/>
                  </a:moveTo>
                  <a:cubicBezTo>
                    <a:pt x="155" y="83"/>
                    <a:pt x="154" y="83"/>
                    <a:pt x="153" y="8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5" y="83"/>
                    <a:pt x="3" y="83"/>
                    <a:pt x="1" y="82"/>
                  </a:cubicBezTo>
                  <a:cubicBezTo>
                    <a:pt x="0" y="81"/>
                    <a:pt x="0" y="78"/>
                    <a:pt x="1" y="77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9" y="0"/>
                    <a:pt x="81" y="0"/>
                    <a:pt x="82" y="1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60" y="78"/>
                    <a:pt x="160" y="81"/>
                    <a:pt x="158" y="82"/>
                  </a:cubicBezTo>
                  <a:cubicBezTo>
                    <a:pt x="158" y="83"/>
                    <a:pt x="157" y="83"/>
                    <a:pt x="156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3" name="Google Shape;7783;p208"/>
            <p:cNvSpPr/>
            <p:nvPr/>
          </p:nvSpPr>
          <p:spPr>
            <a:xfrm>
              <a:off x="-5765030" y="2350629"/>
              <a:ext cx="339646" cy="178314"/>
            </a:xfrm>
            <a:custGeom>
              <a:rect b="b" l="l" r="r" t="t"/>
              <a:pathLst>
                <a:path extrusionOk="0" h="84" w="160">
                  <a:moveTo>
                    <a:pt x="156" y="83"/>
                  </a:moveTo>
                  <a:cubicBezTo>
                    <a:pt x="155" y="83"/>
                    <a:pt x="154" y="83"/>
                    <a:pt x="153" y="82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6" y="82"/>
                    <a:pt x="6" y="82"/>
                    <a:pt x="6" y="82"/>
                  </a:cubicBezTo>
                  <a:cubicBezTo>
                    <a:pt x="5" y="84"/>
                    <a:pt x="3" y="84"/>
                    <a:pt x="1" y="82"/>
                  </a:cubicBezTo>
                  <a:cubicBezTo>
                    <a:pt x="0" y="81"/>
                    <a:pt x="0" y="79"/>
                    <a:pt x="1" y="77"/>
                  </a:cubicBezTo>
                  <a:cubicBezTo>
                    <a:pt x="77" y="1"/>
                    <a:pt x="77" y="1"/>
                    <a:pt x="77" y="1"/>
                  </a:cubicBezTo>
                  <a:cubicBezTo>
                    <a:pt x="79" y="0"/>
                    <a:pt x="81" y="0"/>
                    <a:pt x="82" y="1"/>
                  </a:cubicBezTo>
                  <a:cubicBezTo>
                    <a:pt x="158" y="77"/>
                    <a:pt x="158" y="77"/>
                    <a:pt x="158" y="77"/>
                  </a:cubicBezTo>
                  <a:cubicBezTo>
                    <a:pt x="160" y="79"/>
                    <a:pt x="160" y="81"/>
                    <a:pt x="158" y="82"/>
                  </a:cubicBezTo>
                  <a:cubicBezTo>
                    <a:pt x="158" y="83"/>
                    <a:pt x="157" y="83"/>
                    <a:pt x="156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84" name="Google Shape;7784;p208"/>
          <p:cNvGrpSpPr/>
          <p:nvPr/>
        </p:nvGrpSpPr>
        <p:grpSpPr>
          <a:xfrm>
            <a:off x="603638" y="1417917"/>
            <a:ext cx="540272" cy="332474"/>
            <a:chOff x="-5835793" y="1170363"/>
            <a:chExt cx="478335" cy="294359"/>
          </a:xfrm>
        </p:grpSpPr>
        <p:sp>
          <p:nvSpPr>
            <p:cNvPr id="7785" name="Google Shape;7785;p208"/>
            <p:cNvSpPr/>
            <p:nvPr/>
          </p:nvSpPr>
          <p:spPr>
            <a:xfrm>
              <a:off x="-5835793" y="1309051"/>
              <a:ext cx="478335" cy="16982"/>
            </a:xfrm>
            <a:custGeom>
              <a:rect b="b" l="l" r="r" t="t"/>
              <a:pathLst>
                <a:path extrusionOk="0" h="7" w="224">
                  <a:moveTo>
                    <a:pt x="220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2" y="0"/>
                    <a:pt x="224" y="2"/>
                    <a:pt x="224" y="4"/>
                  </a:cubicBezTo>
                  <a:cubicBezTo>
                    <a:pt x="224" y="6"/>
                    <a:pt x="222" y="7"/>
                    <a:pt x="22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6" name="Google Shape;7786;p208"/>
            <p:cNvSpPr/>
            <p:nvPr/>
          </p:nvSpPr>
          <p:spPr>
            <a:xfrm>
              <a:off x="-5835793" y="1170363"/>
              <a:ext cx="155672" cy="294359"/>
            </a:xfrm>
            <a:custGeom>
              <a:rect b="b" l="l" r="r" t="t"/>
              <a:pathLst>
                <a:path extrusionOk="0" h="137" w="72">
                  <a:moveTo>
                    <a:pt x="68" y="137"/>
                  </a:moveTo>
                  <a:cubicBezTo>
                    <a:pt x="67" y="137"/>
                    <a:pt x="66" y="137"/>
                    <a:pt x="66" y="136"/>
                  </a:cubicBezTo>
                  <a:cubicBezTo>
                    <a:pt x="1" y="71"/>
                    <a:pt x="1" y="71"/>
                    <a:pt x="1" y="71"/>
                  </a:cubicBezTo>
                  <a:cubicBezTo>
                    <a:pt x="0" y="70"/>
                    <a:pt x="0" y="70"/>
                    <a:pt x="0" y="69"/>
                  </a:cubicBezTo>
                  <a:cubicBezTo>
                    <a:pt x="0" y="68"/>
                    <a:pt x="0" y="67"/>
                    <a:pt x="1" y="66"/>
                  </a:cubicBezTo>
                  <a:cubicBezTo>
                    <a:pt x="66" y="1"/>
                    <a:pt x="66" y="1"/>
                    <a:pt x="66" y="1"/>
                  </a:cubicBezTo>
                  <a:cubicBezTo>
                    <a:pt x="67" y="0"/>
                    <a:pt x="69" y="0"/>
                    <a:pt x="71" y="1"/>
                  </a:cubicBezTo>
                  <a:cubicBezTo>
                    <a:pt x="72" y="2"/>
                    <a:pt x="72" y="5"/>
                    <a:pt x="71" y="6"/>
                  </a:cubicBezTo>
                  <a:cubicBezTo>
                    <a:pt x="8" y="69"/>
                    <a:pt x="8" y="69"/>
                    <a:pt x="8" y="69"/>
                  </a:cubicBezTo>
                  <a:cubicBezTo>
                    <a:pt x="71" y="131"/>
                    <a:pt x="71" y="131"/>
                    <a:pt x="71" y="131"/>
                  </a:cubicBezTo>
                  <a:cubicBezTo>
                    <a:pt x="72" y="132"/>
                    <a:pt x="72" y="135"/>
                    <a:pt x="71" y="136"/>
                  </a:cubicBezTo>
                  <a:cubicBezTo>
                    <a:pt x="70" y="137"/>
                    <a:pt x="69" y="137"/>
                    <a:pt x="68" y="1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87" name="Google Shape;7787;p208"/>
          <p:cNvGrpSpPr/>
          <p:nvPr/>
        </p:nvGrpSpPr>
        <p:grpSpPr>
          <a:xfrm>
            <a:off x="1853248" y="2729928"/>
            <a:ext cx="652164" cy="246160"/>
            <a:chOff x="-1958174" y="2271379"/>
            <a:chExt cx="577399" cy="217940"/>
          </a:xfrm>
        </p:grpSpPr>
        <p:sp>
          <p:nvSpPr>
            <p:cNvPr id="7788" name="Google Shape;7788;p208"/>
            <p:cNvSpPr/>
            <p:nvPr/>
          </p:nvSpPr>
          <p:spPr>
            <a:xfrm>
              <a:off x="-1958174" y="2373272"/>
              <a:ext cx="356628" cy="14153"/>
            </a:xfrm>
            <a:custGeom>
              <a:rect b="b" l="l" r="r" t="t"/>
              <a:pathLst>
                <a:path extrusionOk="0" h="7" w="167">
                  <a:moveTo>
                    <a:pt x="16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5" y="0"/>
                    <a:pt x="167" y="1"/>
                    <a:pt x="167" y="3"/>
                  </a:cubicBezTo>
                  <a:cubicBezTo>
                    <a:pt x="167" y="5"/>
                    <a:pt x="165" y="7"/>
                    <a:pt x="16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89" name="Google Shape;7789;p208"/>
            <p:cNvSpPr/>
            <p:nvPr/>
          </p:nvSpPr>
          <p:spPr>
            <a:xfrm>
              <a:off x="-1958174" y="2271379"/>
              <a:ext cx="116046" cy="217940"/>
            </a:xfrm>
            <a:custGeom>
              <a:rect b="b" l="l" r="r" t="t"/>
              <a:pathLst>
                <a:path extrusionOk="0" h="102" w="55">
                  <a:moveTo>
                    <a:pt x="51" y="102"/>
                  </a:moveTo>
                  <a:cubicBezTo>
                    <a:pt x="51" y="102"/>
                    <a:pt x="50" y="102"/>
                    <a:pt x="49" y="101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0" y="52"/>
                    <a:pt x="0" y="50"/>
                    <a:pt x="1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0" y="0"/>
                    <a:pt x="53" y="0"/>
                    <a:pt x="54" y="1"/>
                  </a:cubicBezTo>
                  <a:cubicBezTo>
                    <a:pt x="55" y="2"/>
                    <a:pt x="55" y="5"/>
                    <a:pt x="54" y="6"/>
                  </a:cubicBezTo>
                  <a:cubicBezTo>
                    <a:pt x="9" y="51"/>
                    <a:pt x="9" y="51"/>
                    <a:pt x="9" y="51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5" y="98"/>
                    <a:pt x="55" y="100"/>
                    <a:pt x="54" y="101"/>
                  </a:cubicBezTo>
                  <a:cubicBezTo>
                    <a:pt x="53" y="102"/>
                    <a:pt x="52" y="102"/>
                    <a:pt x="51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0" name="Google Shape;7790;p208"/>
            <p:cNvSpPr/>
            <p:nvPr/>
          </p:nvSpPr>
          <p:spPr>
            <a:xfrm>
              <a:off x="-1737404" y="2373272"/>
              <a:ext cx="356628" cy="14153"/>
            </a:xfrm>
            <a:custGeom>
              <a:rect b="b" l="l" r="r" t="t"/>
              <a:pathLst>
                <a:path extrusionOk="0" h="7" w="167">
                  <a:moveTo>
                    <a:pt x="16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5" y="0"/>
                    <a:pt x="167" y="1"/>
                    <a:pt x="167" y="3"/>
                  </a:cubicBezTo>
                  <a:cubicBezTo>
                    <a:pt x="167" y="5"/>
                    <a:pt x="165" y="7"/>
                    <a:pt x="16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1" name="Google Shape;7791;p208"/>
            <p:cNvSpPr/>
            <p:nvPr/>
          </p:nvSpPr>
          <p:spPr>
            <a:xfrm>
              <a:off x="-1502482" y="2271379"/>
              <a:ext cx="121707" cy="217940"/>
            </a:xfrm>
            <a:custGeom>
              <a:rect b="b" l="l" r="r" t="t"/>
              <a:pathLst>
                <a:path extrusionOk="0" h="102" w="56">
                  <a:moveTo>
                    <a:pt x="4" y="102"/>
                  </a:moveTo>
                  <a:cubicBezTo>
                    <a:pt x="3" y="102"/>
                    <a:pt x="3" y="102"/>
                    <a:pt x="2" y="101"/>
                  </a:cubicBezTo>
                  <a:cubicBezTo>
                    <a:pt x="0" y="100"/>
                    <a:pt x="0" y="98"/>
                    <a:pt x="2" y="96"/>
                  </a:cubicBezTo>
                  <a:cubicBezTo>
                    <a:pt x="47" y="51"/>
                    <a:pt x="47" y="51"/>
                    <a:pt x="47" y="51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6" y="50"/>
                    <a:pt x="56" y="52"/>
                    <a:pt x="55" y="54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6" y="102"/>
                    <a:pt x="5" y="102"/>
                    <a:pt x="4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92" name="Google Shape;7792;p208"/>
          <p:cNvGrpSpPr/>
          <p:nvPr/>
        </p:nvGrpSpPr>
        <p:grpSpPr>
          <a:xfrm>
            <a:off x="3358609" y="2551615"/>
            <a:ext cx="252554" cy="648966"/>
            <a:chOff x="-800548" y="2093066"/>
            <a:chExt cx="223601" cy="574568"/>
          </a:xfrm>
        </p:grpSpPr>
        <p:sp>
          <p:nvSpPr>
            <p:cNvPr id="7793" name="Google Shape;7793;p208"/>
            <p:cNvSpPr/>
            <p:nvPr/>
          </p:nvSpPr>
          <p:spPr>
            <a:xfrm>
              <a:off x="-698656" y="2093066"/>
              <a:ext cx="16982" cy="356629"/>
            </a:xfrm>
            <a:custGeom>
              <a:rect b="b" l="l" r="r" t="t"/>
              <a:pathLst>
                <a:path extrusionOk="0" h="167" w="8">
                  <a:moveTo>
                    <a:pt x="4" y="167"/>
                  </a:moveTo>
                  <a:cubicBezTo>
                    <a:pt x="2" y="167"/>
                    <a:pt x="0" y="165"/>
                    <a:pt x="0" y="16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63"/>
                    <a:pt x="8" y="163"/>
                    <a:pt x="8" y="163"/>
                  </a:cubicBezTo>
                  <a:cubicBezTo>
                    <a:pt x="8" y="165"/>
                    <a:pt x="6" y="167"/>
                    <a:pt x="4" y="1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4" name="Google Shape;7794;p208"/>
            <p:cNvSpPr/>
            <p:nvPr/>
          </p:nvSpPr>
          <p:spPr>
            <a:xfrm>
              <a:off x="-800548" y="2093066"/>
              <a:ext cx="223601" cy="118876"/>
            </a:xfrm>
            <a:custGeom>
              <a:rect b="b" l="l" r="r" t="t"/>
              <a:pathLst>
                <a:path extrusionOk="0" h="56" w="104">
                  <a:moveTo>
                    <a:pt x="100" y="55"/>
                  </a:moveTo>
                  <a:cubicBezTo>
                    <a:pt x="99" y="55"/>
                    <a:pt x="98" y="55"/>
                    <a:pt x="97" y="54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5" y="56"/>
                    <a:pt x="3" y="56"/>
                    <a:pt x="2" y="54"/>
                  </a:cubicBezTo>
                  <a:cubicBezTo>
                    <a:pt x="0" y="53"/>
                    <a:pt x="0" y="51"/>
                    <a:pt x="2" y="49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51" y="0"/>
                    <a:pt x="53" y="0"/>
                    <a:pt x="55" y="2"/>
                  </a:cubicBezTo>
                  <a:cubicBezTo>
                    <a:pt x="102" y="49"/>
                    <a:pt x="102" y="49"/>
                    <a:pt x="102" y="49"/>
                  </a:cubicBezTo>
                  <a:cubicBezTo>
                    <a:pt x="104" y="51"/>
                    <a:pt x="104" y="53"/>
                    <a:pt x="102" y="54"/>
                  </a:cubicBezTo>
                  <a:cubicBezTo>
                    <a:pt x="101" y="55"/>
                    <a:pt x="101" y="55"/>
                    <a:pt x="100" y="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5" name="Google Shape;7795;p208"/>
            <p:cNvSpPr/>
            <p:nvPr/>
          </p:nvSpPr>
          <p:spPr>
            <a:xfrm>
              <a:off x="-698656" y="2311004"/>
              <a:ext cx="16982" cy="356629"/>
            </a:xfrm>
            <a:custGeom>
              <a:rect b="b" l="l" r="r" t="t"/>
              <a:pathLst>
                <a:path extrusionOk="0" h="167" w="8">
                  <a:moveTo>
                    <a:pt x="4" y="167"/>
                  </a:moveTo>
                  <a:cubicBezTo>
                    <a:pt x="2" y="167"/>
                    <a:pt x="0" y="165"/>
                    <a:pt x="0" y="16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63"/>
                    <a:pt x="8" y="163"/>
                    <a:pt x="8" y="163"/>
                  </a:cubicBezTo>
                  <a:cubicBezTo>
                    <a:pt x="8" y="165"/>
                    <a:pt x="6" y="167"/>
                    <a:pt x="4" y="1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6" name="Google Shape;7796;p208"/>
            <p:cNvSpPr/>
            <p:nvPr/>
          </p:nvSpPr>
          <p:spPr>
            <a:xfrm>
              <a:off x="-800548" y="2551588"/>
              <a:ext cx="223601" cy="116046"/>
            </a:xfrm>
            <a:custGeom>
              <a:rect b="b" l="l" r="r" t="t"/>
              <a:pathLst>
                <a:path extrusionOk="0" h="55" w="104">
                  <a:moveTo>
                    <a:pt x="52" y="55"/>
                  </a:moveTo>
                  <a:cubicBezTo>
                    <a:pt x="51" y="55"/>
                    <a:pt x="50" y="55"/>
                    <a:pt x="49" y="54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97" y="1"/>
                    <a:pt x="97" y="1"/>
                    <a:pt x="97" y="1"/>
                  </a:cubicBezTo>
                  <a:cubicBezTo>
                    <a:pt x="98" y="0"/>
                    <a:pt x="101" y="0"/>
                    <a:pt x="102" y="1"/>
                  </a:cubicBezTo>
                  <a:cubicBezTo>
                    <a:pt x="104" y="2"/>
                    <a:pt x="104" y="5"/>
                    <a:pt x="102" y="6"/>
                  </a:cubicBezTo>
                  <a:cubicBezTo>
                    <a:pt x="55" y="54"/>
                    <a:pt x="55" y="54"/>
                    <a:pt x="55" y="54"/>
                  </a:cubicBezTo>
                  <a:cubicBezTo>
                    <a:pt x="54" y="55"/>
                    <a:pt x="53" y="55"/>
                    <a:pt x="52" y="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797" name="Google Shape;7797;p208"/>
          <p:cNvGrpSpPr/>
          <p:nvPr/>
        </p:nvGrpSpPr>
        <p:grpSpPr>
          <a:xfrm>
            <a:off x="4464362" y="2534919"/>
            <a:ext cx="652161" cy="652164"/>
            <a:chOff x="-5883906" y="3154457"/>
            <a:chExt cx="577397" cy="577400"/>
          </a:xfrm>
        </p:grpSpPr>
        <p:sp>
          <p:nvSpPr>
            <p:cNvPr id="7798" name="Google Shape;7798;p208"/>
            <p:cNvSpPr/>
            <p:nvPr/>
          </p:nvSpPr>
          <p:spPr>
            <a:xfrm>
              <a:off x="-5663139" y="3434665"/>
              <a:ext cx="356628" cy="14153"/>
            </a:xfrm>
            <a:custGeom>
              <a:rect b="b" l="l" r="r" t="t"/>
              <a:pathLst>
                <a:path extrusionOk="0" h="7" w="167">
                  <a:moveTo>
                    <a:pt x="16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5" y="0"/>
                    <a:pt x="167" y="2"/>
                    <a:pt x="167" y="4"/>
                  </a:cubicBezTo>
                  <a:cubicBezTo>
                    <a:pt x="167" y="6"/>
                    <a:pt x="165" y="7"/>
                    <a:pt x="16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799" name="Google Shape;7799;p208"/>
            <p:cNvSpPr/>
            <p:nvPr/>
          </p:nvSpPr>
          <p:spPr>
            <a:xfrm>
              <a:off x="-5428216" y="3332771"/>
              <a:ext cx="121707" cy="220769"/>
            </a:xfrm>
            <a:custGeom>
              <a:rect b="b" l="l" r="r" t="t"/>
              <a:pathLst>
                <a:path extrusionOk="0" h="103" w="56">
                  <a:moveTo>
                    <a:pt x="4" y="103"/>
                  </a:moveTo>
                  <a:cubicBezTo>
                    <a:pt x="3" y="103"/>
                    <a:pt x="2" y="103"/>
                    <a:pt x="2" y="102"/>
                  </a:cubicBezTo>
                  <a:cubicBezTo>
                    <a:pt x="0" y="101"/>
                    <a:pt x="0" y="98"/>
                    <a:pt x="2" y="97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54" y="49"/>
                    <a:pt x="54" y="49"/>
                    <a:pt x="54" y="49"/>
                  </a:cubicBezTo>
                  <a:cubicBezTo>
                    <a:pt x="56" y="51"/>
                    <a:pt x="56" y="53"/>
                    <a:pt x="54" y="54"/>
                  </a:cubicBezTo>
                  <a:cubicBezTo>
                    <a:pt x="7" y="102"/>
                    <a:pt x="7" y="102"/>
                    <a:pt x="7" y="102"/>
                  </a:cubicBezTo>
                  <a:cubicBezTo>
                    <a:pt x="6" y="103"/>
                    <a:pt x="5" y="103"/>
                    <a:pt x="4" y="1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0" name="Google Shape;7800;p208"/>
            <p:cNvSpPr/>
            <p:nvPr/>
          </p:nvSpPr>
          <p:spPr>
            <a:xfrm>
              <a:off x="-5883906" y="3434665"/>
              <a:ext cx="356628" cy="14153"/>
            </a:xfrm>
            <a:custGeom>
              <a:rect b="b" l="l" r="r" t="t"/>
              <a:pathLst>
                <a:path extrusionOk="0" h="7" w="167">
                  <a:moveTo>
                    <a:pt x="16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65" y="0"/>
                    <a:pt x="167" y="2"/>
                    <a:pt x="167" y="4"/>
                  </a:cubicBezTo>
                  <a:cubicBezTo>
                    <a:pt x="167" y="6"/>
                    <a:pt x="165" y="7"/>
                    <a:pt x="16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1" name="Google Shape;7801;p208"/>
            <p:cNvSpPr/>
            <p:nvPr/>
          </p:nvSpPr>
          <p:spPr>
            <a:xfrm>
              <a:off x="-5883906" y="3332771"/>
              <a:ext cx="118876" cy="220769"/>
            </a:xfrm>
            <a:custGeom>
              <a:rect b="b" l="l" r="r" t="t"/>
              <a:pathLst>
                <a:path extrusionOk="0" h="103" w="55">
                  <a:moveTo>
                    <a:pt x="51" y="103"/>
                  </a:moveTo>
                  <a:cubicBezTo>
                    <a:pt x="50" y="103"/>
                    <a:pt x="50" y="103"/>
                    <a:pt x="49" y="102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0" y="53"/>
                    <a:pt x="0" y="51"/>
                    <a:pt x="1" y="49"/>
                  </a:cubicBezTo>
                  <a:cubicBezTo>
                    <a:pt x="49" y="2"/>
                    <a:pt x="49" y="2"/>
                    <a:pt x="49" y="2"/>
                  </a:cubicBezTo>
                  <a:cubicBezTo>
                    <a:pt x="50" y="0"/>
                    <a:pt x="52" y="0"/>
                    <a:pt x="54" y="2"/>
                  </a:cubicBezTo>
                  <a:cubicBezTo>
                    <a:pt x="55" y="3"/>
                    <a:pt x="55" y="5"/>
                    <a:pt x="54" y="7"/>
                  </a:cubicBezTo>
                  <a:cubicBezTo>
                    <a:pt x="9" y="52"/>
                    <a:pt x="9" y="52"/>
                    <a:pt x="9" y="52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5" y="98"/>
                    <a:pt x="55" y="101"/>
                    <a:pt x="54" y="102"/>
                  </a:cubicBezTo>
                  <a:cubicBezTo>
                    <a:pt x="53" y="103"/>
                    <a:pt x="52" y="103"/>
                    <a:pt x="51" y="1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2" name="Google Shape;7802;p208"/>
            <p:cNvSpPr/>
            <p:nvPr/>
          </p:nvSpPr>
          <p:spPr>
            <a:xfrm>
              <a:off x="-5603701" y="3375228"/>
              <a:ext cx="14153" cy="356629"/>
            </a:xfrm>
            <a:custGeom>
              <a:rect b="b" l="l" r="r" t="t"/>
              <a:pathLst>
                <a:path extrusionOk="0" h="167" w="7">
                  <a:moveTo>
                    <a:pt x="4" y="167"/>
                  </a:moveTo>
                  <a:cubicBezTo>
                    <a:pt x="2" y="167"/>
                    <a:pt x="0" y="165"/>
                    <a:pt x="0" y="16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63"/>
                    <a:pt x="7" y="163"/>
                    <a:pt x="7" y="163"/>
                  </a:cubicBezTo>
                  <a:cubicBezTo>
                    <a:pt x="7" y="165"/>
                    <a:pt x="6" y="167"/>
                    <a:pt x="4" y="1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3" name="Google Shape;7803;p208"/>
            <p:cNvSpPr/>
            <p:nvPr/>
          </p:nvSpPr>
          <p:spPr>
            <a:xfrm>
              <a:off x="-5705593" y="3612977"/>
              <a:ext cx="217940" cy="116046"/>
            </a:xfrm>
            <a:custGeom>
              <a:rect b="b" l="l" r="r" t="t"/>
              <a:pathLst>
                <a:path extrusionOk="0" h="55" w="103">
                  <a:moveTo>
                    <a:pt x="52" y="55"/>
                  </a:moveTo>
                  <a:cubicBezTo>
                    <a:pt x="51" y="55"/>
                    <a:pt x="50" y="55"/>
                    <a:pt x="49" y="5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52" y="47"/>
                    <a:pt x="52" y="47"/>
                    <a:pt x="52" y="47"/>
                  </a:cubicBezTo>
                  <a:cubicBezTo>
                    <a:pt x="97" y="2"/>
                    <a:pt x="97" y="2"/>
                    <a:pt x="97" y="2"/>
                  </a:cubicBezTo>
                  <a:cubicBezTo>
                    <a:pt x="98" y="0"/>
                    <a:pt x="101" y="0"/>
                    <a:pt x="102" y="2"/>
                  </a:cubicBezTo>
                  <a:cubicBezTo>
                    <a:pt x="103" y="3"/>
                    <a:pt x="103" y="5"/>
                    <a:pt x="102" y="7"/>
                  </a:cubicBezTo>
                  <a:cubicBezTo>
                    <a:pt x="54" y="54"/>
                    <a:pt x="54" y="54"/>
                    <a:pt x="54" y="54"/>
                  </a:cubicBezTo>
                  <a:cubicBezTo>
                    <a:pt x="54" y="55"/>
                    <a:pt x="53" y="55"/>
                    <a:pt x="52" y="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4" name="Google Shape;7804;p208"/>
            <p:cNvSpPr/>
            <p:nvPr/>
          </p:nvSpPr>
          <p:spPr>
            <a:xfrm>
              <a:off x="-5603701" y="3154457"/>
              <a:ext cx="14153" cy="356629"/>
            </a:xfrm>
            <a:custGeom>
              <a:rect b="b" l="l" r="r" t="t"/>
              <a:pathLst>
                <a:path extrusionOk="0" h="167" w="7">
                  <a:moveTo>
                    <a:pt x="4" y="167"/>
                  </a:moveTo>
                  <a:cubicBezTo>
                    <a:pt x="2" y="167"/>
                    <a:pt x="0" y="165"/>
                    <a:pt x="0" y="16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63"/>
                    <a:pt x="7" y="163"/>
                    <a:pt x="7" y="163"/>
                  </a:cubicBezTo>
                  <a:cubicBezTo>
                    <a:pt x="7" y="165"/>
                    <a:pt x="6" y="167"/>
                    <a:pt x="4" y="1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5" name="Google Shape;7805;p208"/>
            <p:cNvSpPr/>
            <p:nvPr/>
          </p:nvSpPr>
          <p:spPr>
            <a:xfrm>
              <a:off x="-5705593" y="3154457"/>
              <a:ext cx="217940" cy="118876"/>
            </a:xfrm>
            <a:custGeom>
              <a:rect b="b" l="l" r="r" t="t"/>
              <a:pathLst>
                <a:path extrusionOk="0" h="55" w="103">
                  <a:moveTo>
                    <a:pt x="4" y="55"/>
                  </a:moveTo>
                  <a:cubicBezTo>
                    <a:pt x="3" y="55"/>
                    <a:pt x="2" y="55"/>
                    <a:pt x="2" y="54"/>
                  </a:cubicBezTo>
                  <a:cubicBezTo>
                    <a:pt x="0" y="52"/>
                    <a:pt x="0" y="50"/>
                    <a:pt x="2" y="49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51" y="0"/>
                    <a:pt x="53" y="0"/>
                    <a:pt x="54" y="1"/>
                  </a:cubicBezTo>
                  <a:cubicBezTo>
                    <a:pt x="102" y="49"/>
                    <a:pt x="102" y="49"/>
                    <a:pt x="102" y="49"/>
                  </a:cubicBezTo>
                  <a:cubicBezTo>
                    <a:pt x="103" y="50"/>
                    <a:pt x="103" y="52"/>
                    <a:pt x="102" y="54"/>
                  </a:cubicBezTo>
                  <a:cubicBezTo>
                    <a:pt x="101" y="55"/>
                    <a:pt x="98" y="55"/>
                    <a:pt x="97" y="54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7" y="54"/>
                    <a:pt x="7" y="54"/>
                    <a:pt x="7" y="54"/>
                  </a:cubicBezTo>
                  <a:cubicBezTo>
                    <a:pt x="6" y="55"/>
                    <a:pt x="5" y="55"/>
                    <a:pt x="4" y="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06" name="Google Shape;7806;p208"/>
          <p:cNvGrpSpPr/>
          <p:nvPr/>
        </p:nvGrpSpPr>
        <p:grpSpPr>
          <a:xfrm>
            <a:off x="5862627" y="2617001"/>
            <a:ext cx="466743" cy="466744"/>
            <a:chOff x="-4819685" y="3236539"/>
            <a:chExt cx="413235" cy="413236"/>
          </a:xfrm>
        </p:grpSpPr>
        <p:sp>
          <p:nvSpPr>
            <p:cNvPr id="7807" name="Google Shape;7807;p208"/>
            <p:cNvSpPr/>
            <p:nvPr/>
          </p:nvSpPr>
          <p:spPr>
            <a:xfrm>
              <a:off x="-4664015" y="3392208"/>
              <a:ext cx="257565" cy="257565"/>
            </a:xfrm>
            <a:custGeom>
              <a:rect b="b" l="l" r="r" t="t"/>
              <a:pathLst>
                <a:path extrusionOk="0" h="120" w="121">
                  <a:moveTo>
                    <a:pt x="117" y="120"/>
                  </a:moveTo>
                  <a:cubicBezTo>
                    <a:pt x="116" y="120"/>
                    <a:pt x="115" y="120"/>
                    <a:pt x="114" y="11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119" y="114"/>
                    <a:pt x="119" y="114"/>
                    <a:pt x="119" y="114"/>
                  </a:cubicBezTo>
                  <a:cubicBezTo>
                    <a:pt x="121" y="115"/>
                    <a:pt x="121" y="118"/>
                    <a:pt x="119" y="119"/>
                  </a:cubicBezTo>
                  <a:cubicBezTo>
                    <a:pt x="118" y="120"/>
                    <a:pt x="118" y="120"/>
                    <a:pt x="11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8" name="Google Shape;7808;p208"/>
            <p:cNvSpPr/>
            <p:nvPr/>
          </p:nvSpPr>
          <p:spPr>
            <a:xfrm>
              <a:off x="-4567782" y="3488443"/>
              <a:ext cx="158501" cy="161332"/>
            </a:xfrm>
            <a:custGeom>
              <a:rect b="b" l="l" r="r" t="t"/>
              <a:pathLst>
                <a:path extrusionOk="0" h="75" w="74">
                  <a:moveTo>
                    <a:pt x="71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1" y="75"/>
                    <a:pt x="0" y="73"/>
                    <a:pt x="0" y="71"/>
                  </a:cubicBezTo>
                  <a:cubicBezTo>
                    <a:pt x="0" y="69"/>
                    <a:pt x="1" y="68"/>
                    <a:pt x="3" y="68"/>
                  </a:cubicBezTo>
                  <a:cubicBezTo>
                    <a:pt x="67" y="68"/>
                    <a:pt x="67" y="68"/>
                    <a:pt x="67" y="68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67" y="2"/>
                    <a:pt x="69" y="0"/>
                    <a:pt x="71" y="0"/>
                  </a:cubicBezTo>
                  <a:cubicBezTo>
                    <a:pt x="73" y="0"/>
                    <a:pt x="74" y="2"/>
                    <a:pt x="74" y="4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3"/>
                    <a:pt x="73" y="75"/>
                    <a:pt x="71" y="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09" name="Google Shape;7809;p208"/>
            <p:cNvSpPr/>
            <p:nvPr/>
          </p:nvSpPr>
          <p:spPr>
            <a:xfrm>
              <a:off x="-4819685" y="3236539"/>
              <a:ext cx="257565" cy="254734"/>
            </a:xfrm>
            <a:custGeom>
              <a:rect b="b" l="l" r="r" t="t"/>
              <a:pathLst>
                <a:path extrusionOk="0" h="120" w="121">
                  <a:moveTo>
                    <a:pt x="117" y="120"/>
                  </a:moveTo>
                  <a:cubicBezTo>
                    <a:pt x="116" y="120"/>
                    <a:pt x="115" y="120"/>
                    <a:pt x="114" y="119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19" y="114"/>
                    <a:pt x="119" y="114"/>
                    <a:pt x="119" y="114"/>
                  </a:cubicBezTo>
                  <a:cubicBezTo>
                    <a:pt x="121" y="116"/>
                    <a:pt x="121" y="118"/>
                    <a:pt x="119" y="119"/>
                  </a:cubicBezTo>
                  <a:cubicBezTo>
                    <a:pt x="119" y="120"/>
                    <a:pt x="118" y="120"/>
                    <a:pt x="11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0" name="Google Shape;7810;p208"/>
            <p:cNvSpPr/>
            <p:nvPr/>
          </p:nvSpPr>
          <p:spPr>
            <a:xfrm>
              <a:off x="-4819685" y="3236539"/>
              <a:ext cx="158501" cy="161332"/>
            </a:xfrm>
            <a:custGeom>
              <a:rect b="b" l="l" r="r" t="t"/>
              <a:pathLst>
                <a:path extrusionOk="0" h="75" w="74">
                  <a:moveTo>
                    <a:pt x="3" y="75"/>
                  </a:moveTo>
                  <a:cubicBezTo>
                    <a:pt x="1" y="75"/>
                    <a:pt x="0" y="73"/>
                    <a:pt x="0" y="7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2" y="0"/>
                    <a:pt x="74" y="2"/>
                    <a:pt x="74" y="4"/>
                  </a:cubicBezTo>
                  <a:cubicBezTo>
                    <a:pt x="74" y="6"/>
                    <a:pt x="72" y="8"/>
                    <a:pt x="71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7" y="73"/>
                    <a:pt x="5" y="75"/>
                    <a:pt x="3" y="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1" name="Google Shape;7811;p208"/>
            <p:cNvSpPr/>
            <p:nvPr/>
          </p:nvSpPr>
          <p:spPr>
            <a:xfrm>
              <a:off x="-4819685" y="3392208"/>
              <a:ext cx="257565" cy="257565"/>
            </a:xfrm>
            <a:custGeom>
              <a:rect b="b" l="l" r="r" t="t"/>
              <a:pathLst>
                <a:path extrusionOk="0" h="120" w="121">
                  <a:moveTo>
                    <a:pt x="4" y="120"/>
                  </a:moveTo>
                  <a:cubicBezTo>
                    <a:pt x="3" y="120"/>
                    <a:pt x="2" y="120"/>
                    <a:pt x="2" y="119"/>
                  </a:cubicBezTo>
                  <a:cubicBezTo>
                    <a:pt x="0" y="118"/>
                    <a:pt x="0" y="115"/>
                    <a:pt x="2" y="114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6" y="0"/>
                    <a:pt x="118" y="0"/>
                    <a:pt x="119" y="1"/>
                  </a:cubicBezTo>
                  <a:cubicBezTo>
                    <a:pt x="121" y="3"/>
                    <a:pt x="121" y="5"/>
                    <a:pt x="119" y="6"/>
                  </a:cubicBezTo>
                  <a:cubicBezTo>
                    <a:pt x="7" y="119"/>
                    <a:pt x="7" y="119"/>
                    <a:pt x="7" y="119"/>
                  </a:cubicBezTo>
                  <a:cubicBezTo>
                    <a:pt x="6" y="120"/>
                    <a:pt x="5" y="120"/>
                    <a:pt x="4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2" name="Google Shape;7812;p208"/>
            <p:cNvSpPr/>
            <p:nvPr/>
          </p:nvSpPr>
          <p:spPr>
            <a:xfrm>
              <a:off x="-4819685" y="3488443"/>
              <a:ext cx="158501" cy="161332"/>
            </a:xfrm>
            <a:custGeom>
              <a:rect b="b" l="l" r="r" t="t"/>
              <a:pathLst>
                <a:path extrusionOk="0" h="75" w="74">
                  <a:moveTo>
                    <a:pt x="71" y="75"/>
                  </a:moveTo>
                  <a:cubicBezTo>
                    <a:pt x="3" y="75"/>
                    <a:pt x="3" y="75"/>
                    <a:pt x="3" y="75"/>
                  </a:cubicBezTo>
                  <a:cubicBezTo>
                    <a:pt x="1" y="75"/>
                    <a:pt x="0" y="73"/>
                    <a:pt x="0" y="7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71" y="68"/>
                    <a:pt x="71" y="68"/>
                    <a:pt x="71" y="68"/>
                  </a:cubicBezTo>
                  <a:cubicBezTo>
                    <a:pt x="72" y="68"/>
                    <a:pt x="74" y="69"/>
                    <a:pt x="74" y="71"/>
                  </a:cubicBezTo>
                  <a:cubicBezTo>
                    <a:pt x="74" y="73"/>
                    <a:pt x="72" y="75"/>
                    <a:pt x="71" y="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3" name="Google Shape;7813;p208"/>
            <p:cNvSpPr/>
            <p:nvPr/>
          </p:nvSpPr>
          <p:spPr>
            <a:xfrm>
              <a:off x="-4664015" y="3236539"/>
              <a:ext cx="257565" cy="254734"/>
            </a:xfrm>
            <a:custGeom>
              <a:rect b="b" l="l" r="r" t="t"/>
              <a:pathLst>
                <a:path extrusionOk="0" h="120" w="121">
                  <a:moveTo>
                    <a:pt x="4" y="120"/>
                  </a:moveTo>
                  <a:cubicBezTo>
                    <a:pt x="3" y="120"/>
                    <a:pt x="2" y="120"/>
                    <a:pt x="1" y="119"/>
                  </a:cubicBezTo>
                  <a:cubicBezTo>
                    <a:pt x="0" y="118"/>
                    <a:pt x="0" y="116"/>
                    <a:pt x="1" y="114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0"/>
                    <a:pt x="118" y="0"/>
                    <a:pt x="119" y="1"/>
                  </a:cubicBezTo>
                  <a:cubicBezTo>
                    <a:pt x="121" y="3"/>
                    <a:pt x="121" y="5"/>
                    <a:pt x="119" y="7"/>
                  </a:cubicBezTo>
                  <a:cubicBezTo>
                    <a:pt x="6" y="119"/>
                    <a:pt x="6" y="119"/>
                    <a:pt x="6" y="119"/>
                  </a:cubicBezTo>
                  <a:cubicBezTo>
                    <a:pt x="6" y="120"/>
                    <a:pt x="5" y="120"/>
                    <a:pt x="4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4" name="Google Shape;7814;p208"/>
            <p:cNvSpPr/>
            <p:nvPr/>
          </p:nvSpPr>
          <p:spPr>
            <a:xfrm>
              <a:off x="-4567782" y="3236539"/>
              <a:ext cx="158501" cy="161332"/>
            </a:xfrm>
            <a:custGeom>
              <a:rect b="b" l="l" r="r" t="t"/>
              <a:pathLst>
                <a:path extrusionOk="0" h="75" w="74">
                  <a:moveTo>
                    <a:pt x="71" y="75"/>
                  </a:moveTo>
                  <a:cubicBezTo>
                    <a:pt x="69" y="75"/>
                    <a:pt x="67" y="73"/>
                    <a:pt x="67" y="71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71" y="0"/>
                    <a:pt x="71" y="0"/>
                    <a:pt x="71" y="0"/>
                  </a:cubicBezTo>
                  <a:cubicBezTo>
                    <a:pt x="73" y="0"/>
                    <a:pt x="74" y="2"/>
                    <a:pt x="74" y="4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3"/>
                    <a:pt x="73" y="75"/>
                    <a:pt x="71" y="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15" name="Google Shape;7815;p208"/>
          <p:cNvGrpSpPr/>
          <p:nvPr/>
        </p:nvGrpSpPr>
        <p:grpSpPr>
          <a:xfrm>
            <a:off x="1909194" y="1417917"/>
            <a:ext cx="540272" cy="332474"/>
            <a:chOff x="-4853650" y="1170363"/>
            <a:chExt cx="478335" cy="294359"/>
          </a:xfrm>
        </p:grpSpPr>
        <p:sp>
          <p:nvSpPr>
            <p:cNvPr id="7816" name="Google Shape;7816;p208"/>
            <p:cNvSpPr/>
            <p:nvPr/>
          </p:nvSpPr>
          <p:spPr>
            <a:xfrm>
              <a:off x="-4853650" y="1309051"/>
              <a:ext cx="478335" cy="16982"/>
            </a:xfrm>
            <a:custGeom>
              <a:rect b="b" l="l" r="r" t="t"/>
              <a:pathLst>
                <a:path extrusionOk="0" h="7" w="224">
                  <a:moveTo>
                    <a:pt x="221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21" y="0"/>
                    <a:pt x="221" y="0"/>
                    <a:pt x="221" y="0"/>
                  </a:cubicBezTo>
                  <a:cubicBezTo>
                    <a:pt x="223" y="0"/>
                    <a:pt x="224" y="2"/>
                    <a:pt x="224" y="4"/>
                  </a:cubicBezTo>
                  <a:cubicBezTo>
                    <a:pt x="224" y="6"/>
                    <a:pt x="223" y="7"/>
                    <a:pt x="221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7" name="Google Shape;7817;p208"/>
            <p:cNvSpPr/>
            <p:nvPr/>
          </p:nvSpPr>
          <p:spPr>
            <a:xfrm>
              <a:off x="-4530987" y="1170363"/>
              <a:ext cx="155672" cy="294359"/>
            </a:xfrm>
            <a:custGeom>
              <a:rect b="b" l="l" r="r" t="t"/>
              <a:pathLst>
                <a:path extrusionOk="0" h="137" w="73">
                  <a:moveTo>
                    <a:pt x="4" y="137"/>
                  </a:moveTo>
                  <a:cubicBezTo>
                    <a:pt x="3" y="137"/>
                    <a:pt x="3" y="137"/>
                    <a:pt x="2" y="136"/>
                  </a:cubicBezTo>
                  <a:cubicBezTo>
                    <a:pt x="0" y="135"/>
                    <a:pt x="0" y="132"/>
                    <a:pt x="2" y="131"/>
                  </a:cubicBezTo>
                  <a:cubicBezTo>
                    <a:pt x="64" y="69"/>
                    <a:pt x="64" y="69"/>
                    <a:pt x="64" y="69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73" y="67"/>
                    <a:pt x="73" y="68"/>
                    <a:pt x="73" y="69"/>
                  </a:cubicBezTo>
                  <a:cubicBezTo>
                    <a:pt x="73" y="70"/>
                    <a:pt x="73" y="70"/>
                    <a:pt x="72" y="71"/>
                  </a:cubicBezTo>
                  <a:cubicBezTo>
                    <a:pt x="7" y="136"/>
                    <a:pt x="7" y="136"/>
                    <a:pt x="7" y="136"/>
                  </a:cubicBezTo>
                  <a:cubicBezTo>
                    <a:pt x="6" y="137"/>
                    <a:pt x="5" y="137"/>
                    <a:pt x="4" y="1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18" name="Google Shape;7818;p208"/>
          <p:cNvGrpSpPr/>
          <p:nvPr/>
        </p:nvGrpSpPr>
        <p:grpSpPr>
          <a:xfrm>
            <a:off x="9819258" y="1392442"/>
            <a:ext cx="386823" cy="332473"/>
            <a:chOff x="-4785721" y="2231754"/>
            <a:chExt cx="342477" cy="294358"/>
          </a:xfrm>
        </p:grpSpPr>
        <p:sp>
          <p:nvSpPr>
            <p:cNvPr id="7819" name="Google Shape;7819;p208"/>
            <p:cNvSpPr/>
            <p:nvPr/>
          </p:nvSpPr>
          <p:spPr>
            <a:xfrm>
              <a:off x="-4785721" y="2350629"/>
              <a:ext cx="342477" cy="175483"/>
            </a:xfrm>
            <a:custGeom>
              <a:rect b="b" l="l" r="r" t="t"/>
              <a:pathLst>
                <a:path extrusionOk="0" h="83" w="160">
                  <a:moveTo>
                    <a:pt x="80" y="83"/>
                  </a:moveTo>
                  <a:cubicBezTo>
                    <a:pt x="79" y="83"/>
                    <a:pt x="78" y="83"/>
                    <a:pt x="77" y="82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80" y="75"/>
                    <a:pt x="80" y="75"/>
                    <a:pt x="80" y="75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5" y="0"/>
                    <a:pt x="157" y="0"/>
                    <a:pt x="158" y="1"/>
                  </a:cubicBezTo>
                  <a:cubicBezTo>
                    <a:pt x="160" y="3"/>
                    <a:pt x="160" y="5"/>
                    <a:pt x="158" y="6"/>
                  </a:cubicBezTo>
                  <a:cubicBezTo>
                    <a:pt x="82" y="82"/>
                    <a:pt x="82" y="82"/>
                    <a:pt x="82" y="82"/>
                  </a:cubicBezTo>
                  <a:cubicBezTo>
                    <a:pt x="82" y="83"/>
                    <a:pt x="81" y="83"/>
                    <a:pt x="80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0" name="Google Shape;7820;p208"/>
            <p:cNvSpPr/>
            <p:nvPr/>
          </p:nvSpPr>
          <p:spPr>
            <a:xfrm>
              <a:off x="-4785721" y="2231754"/>
              <a:ext cx="342477" cy="178314"/>
            </a:xfrm>
            <a:custGeom>
              <a:rect b="b" l="l" r="r" t="t"/>
              <a:pathLst>
                <a:path extrusionOk="0" h="83" w="160">
                  <a:moveTo>
                    <a:pt x="80" y="83"/>
                  </a:moveTo>
                  <a:cubicBezTo>
                    <a:pt x="79" y="83"/>
                    <a:pt x="78" y="83"/>
                    <a:pt x="77" y="82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80" y="74"/>
                    <a:pt x="80" y="74"/>
                    <a:pt x="80" y="74"/>
                  </a:cubicBezTo>
                  <a:cubicBezTo>
                    <a:pt x="153" y="1"/>
                    <a:pt x="153" y="1"/>
                    <a:pt x="153" y="1"/>
                  </a:cubicBezTo>
                  <a:cubicBezTo>
                    <a:pt x="155" y="0"/>
                    <a:pt x="157" y="0"/>
                    <a:pt x="158" y="1"/>
                  </a:cubicBezTo>
                  <a:cubicBezTo>
                    <a:pt x="160" y="2"/>
                    <a:pt x="160" y="5"/>
                    <a:pt x="158" y="6"/>
                  </a:cubicBezTo>
                  <a:cubicBezTo>
                    <a:pt x="82" y="82"/>
                    <a:pt x="82" y="82"/>
                    <a:pt x="82" y="82"/>
                  </a:cubicBezTo>
                  <a:cubicBezTo>
                    <a:pt x="82" y="83"/>
                    <a:pt x="81" y="83"/>
                    <a:pt x="80" y="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21" name="Google Shape;7821;p208"/>
          <p:cNvGrpSpPr/>
          <p:nvPr/>
        </p:nvGrpSpPr>
        <p:grpSpPr>
          <a:xfrm>
            <a:off x="11151988" y="1369800"/>
            <a:ext cx="332475" cy="386824"/>
            <a:chOff x="-3780937" y="2209111"/>
            <a:chExt cx="294360" cy="342478"/>
          </a:xfrm>
        </p:grpSpPr>
        <p:sp>
          <p:nvSpPr>
            <p:cNvPr id="7822" name="Google Shape;7822;p208"/>
            <p:cNvSpPr/>
            <p:nvPr/>
          </p:nvSpPr>
          <p:spPr>
            <a:xfrm>
              <a:off x="-3780937" y="2209111"/>
              <a:ext cx="178315" cy="342478"/>
            </a:xfrm>
            <a:custGeom>
              <a:rect b="b" l="l" r="r" t="t"/>
              <a:pathLst>
                <a:path extrusionOk="0" h="160" w="84">
                  <a:moveTo>
                    <a:pt x="80" y="160"/>
                  </a:moveTo>
                  <a:cubicBezTo>
                    <a:pt x="79" y="160"/>
                    <a:pt x="78" y="159"/>
                    <a:pt x="78" y="159"/>
                  </a:cubicBezTo>
                  <a:cubicBezTo>
                    <a:pt x="2" y="83"/>
                    <a:pt x="2" y="83"/>
                    <a:pt x="2" y="83"/>
                  </a:cubicBezTo>
                  <a:cubicBezTo>
                    <a:pt x="0" y="81"/>
                    <a:pt x="0" y="79"/>
                    <a:pt x="2" y="78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9" y="0"/>
                    <a:pt x="81" y="0"/>
                    <a:pt x="83" y="2"/>
                  </a:cubicBezTo>
                  <a:cubicBezTo>
                    <a:pt x="84" y="3"/>
                    <a:pt x="84" y="5"/>
                    <a:pt x="83" y="7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83" y="154"/>
                    <a:pt x="83" y="154"/>
                    <a:pt x="83" y="154"/>
                  </a:cubicBezTo>
                  <a:cubicBezTo>
                    <a:pt x="84" y="155"/>
                    <a:pt x="84" y="157"/>
                    <a:pt x="83" y="159"/>
                  </a:cubicBezTo>
                  <a:cubicBezTo>
                    <a:pt x="82" y="159"/>
                    <a:pt x="81" y="160"/>
                    <a:pt x="80" y="1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3" name="Google Shape;7823;p208"/>
            <p:cNvSpPr/>
            <p:nvPr/>
          </p:nvSpPr>
          <p:spPr>
            <a:xfrm>
              <a:off x="-3662061" y="2209111"/>
              <a:ext cx="175484" cy="342478"/>
            </a:xfrm>
            <a:custGeom>
              <a:rect b="b" l="l" r="r" t="t"/>
              <a:pathLst>
                <a:path extrusionOk="0" h="160" w="83">
                  <a:moveTo>
                    <a:pt x="79" y="160"/>
                  </a:moveTo>
                  <a:cubicBezTo>
                    <a:pt x="79" y="160"/>
                    <a:pt x="78" y="159"/>
                    <a:pt x="77" y="159"/>
                  </a:cubicBezTo>
                  <a:cubicBezTo>
                    <a:pt x="1" y="83"/>
                    <a:pt x="1" y="83"/>
                    <a:pt x="1" y="83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7" y="2"/>
                    <a:pt x="77" y="2"/>
                    <a:pt x="77" y="2"/>
                  </a:cubicBezTo>
                  <a:cubicBezTo>
                    <a:pt x="78" y="0"/>
                    <a:pt x="81" y="0"/>
                    <a:pt x="82" y="2"/>
                  </a:cubicBezTo>
                  <a:cubicBezTo>
                    <a:pt x="83" y="3"/>
                    <a:pt x="83" y="5"/>
                    <a:pt x="82" y="7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82" y="154"/>
                    <a:pt x="82" y="154"/>
                    <a:pt x="82" y="154"/>
                  </a:cubicBezTo>
                  <a:cubicBezTo>
                    <a:pt x="83" y="155"/>
                    <a:pt x="83" y="157"/>
                    <a:pt x="82" y="159"/>
                  </a:cubicBezTo>
                  <a:cubicBezTo>
                    <a:pt x="81" y="159"/>
                    <a:pt x="80" y="160"/>
                    <a:pt x="79" y="1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24" name="Google Shape;7824;p208"/>
          <p:cNvGrpSpPr/>
          <p:nvPr/>
        </p:nvGrpSpPr>
        <p:grpSpPr>
          <a:xfrm>
            <a:off x="705938" y="2667660"/>
            <a:ext cx="335673" cy="386824"/>
            <a:chOff x="-2801625" y="2209111"/>
            <a:chExt cx="297191" cy="342478"/>
          </a:xfrm>
        </p:grpSpPr>
        <p:sp>
          <p:nvSpPr>
            <p:cNvPr id="7825" name="Google Shape;7825;p208"/>
            <p:cNvSpPr/>
            <p:nvPr/>
          </p:nvSpPr>
          <p:spPr>
            <a:xfrm>
              <a:off x="-2679918" y="2209111"/>
              <a:ext cx="175484" cy="342478"/>
            </a:xfrm>
            <a:custGeom>
              <a:rect b="b" l="l" r="r" t="t"/>
              <a:pathLst>
                <a:path extrusionOk="0" h="160" w="83">
                  <a:moveTo>
                    <a:pt x="4" y="160"/>
                  </a:moveTo>
                  <a:cubicBezTo>
                    <a:pt x="3" y="160"/>
                    <a:pt x="2" y="159"/>
                    <a:pt x="1" y="159"/>
                  </a:cubicBezTo>
                  <a:cubicBezTo>
                    <a:pt x="0" y="157"/>
                    <a:pt x="0" y="155"/>
                    <a:pt x="1" y="154"/>
                  </a:cubicBezTo>
                  <a:cubicBezTo>
                    <a:pt x="74" y="80"/>
                    <a:pt x="74" y="80"/>
                    <a:pt x="74" y="8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2" y="0"/>
                    <a:pt x="5" y="0"/>
                    <a:pt x="6" y="2"/>
                  </a:cubicBezTo>
                  <a:cubicBezTo>
                    <a:pt x="82" y="78"/>
                    <a:pt x="82" y="78"/>
                    <a:pt x="82" y="78"/>
                  </a:cubicBezTo>
                  <a:cubicBezTo>
                    <a:pt x="83" y="78"/>
                    <a:pt x="83" y="79"/>
                    <a:pt x="83" y="80"/>
                  </a:cubicBezTo>
                  <a:cubicBezTo>
                    <a:pt x="83" y="81"/>
                    <a:pt x="83" y="82"/>
                    <a:pt x="82" y="83"/>
                  </a:cubicBezTo>
                  <a:cubicBezTo>
                    <a:pt x="6" y="159"/>
                    <a:pt x="6" y="159"/>
                    <a:pt x="6" y="159"/>
                  </a:cubicBezTo>
                  <a:cubicBezTo>
                    <a:pt x="5" y="159"/>
                    <a:pt x="4" y="160"/>
                    <a:pt x="4" y="1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26" name="Google Shape;7826;p208"/>
            <p:cNvSpPr/>
            <p:nvPr/>
          </p:nvSpPr>
          <p:spPr>
            <a:xfrm>
              <a:off x="-2801625" y="2209111"/>
              <a:ext cx="181144" cy="342478"/>
            </a:xfrm>
            <a:custGeom>
              <a:rect b="b" l="l" r="r" t="t"/>
              <a:pathLst>
                <a:path extrusionOk="0" h="160" w="84">
                  <a:moveTo>
                    <a:pt x="4" y="160"/>
                  </a:moveTo>
                  <a:cubicBezTo>
                    <a:pt x="3" y="160"/>
                    <a:pt x="2" y="159"/>
                    <a:pt x="2" y="159"/>
                  </a:cubicBezTo>
                  <a:cubicBezTo>
                    <a:pt x="0" y="157"/>
                    <a:pt x="0" y="155"/>
                    <a:pt x="2" y="154"/>
                  </a:cubicBezTo>
                  <a:cubicBezTo>
                    <a:pt x="75" y="80"/>
                    <a:pt x="75" y="80"/>
                    <a:pt x="75" y="8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2"/>
                  </a:cubicBezTo>
                  <a:cubicBezTo>
                    <a:pt x="83" y="78"/>
                    <a:pt x="83" y="78"/>
                    <a:pt x="83" y="78"/>
                  </a:cubicBezTo>
                  <a:cubicBezTo>
                    <a:pt x="83" y="78"/>
                    <a:pt x="84" y="79"/>
                    <a:pt x="84" y="80"/>
                  </a:cubicBezTo>
                  <a:cubicBezTo>
                    <a:pt x="84" y="81"/>
                    <a:pt x="83" y="82"/>
                    <a:pt x="83" y="83"/>
                  </a:cubicBezTo>
                  <a:cubicBezTo>
                    <a:pt x="7" y="159"/>
                    <a:pt x="7" y="159"/>
                    <a:pt x="7" y="159"/>
                  </a:cubicBezTo>
                  <a:cubicBezTo>
                    <a:pt x="6" y="159"/>
                    <a:pt x="5" y="160"/>
                    <a:pt x="4" y="1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27" name="Google Shape;7827;p208"/>
          <p:cNvSpPr/>
          <p:nvPr/>
        </p:nvSpPr>
        <p:spPr>
          <a:xfrm>
            <a:off x="7208144" y="2733046"/>
            <a:ext cx="386822" cy="204599"/>
          </a:xfrm>
          <a:custGeom>
            <a:rect b="b" l="l" r="r" t="t"/>
            <a:pathLst>
              <a:path extrusionOk="0" h="84" w="160">
                <a:moveTo>
                  <a:pt x="156" y="83"/>
                </a:moveTo>
                <a:cubicBezTo>
                  <a:pt x="155" y="83"/>
                  <a:pt x="154" y="83"/>
                  <a:pt x="153" y="82"/>
                </a:cubicBezTo>
                <a:cubicBezTo>
                  <a:pt x="80" y="9"/>
                  <a:pt x="80" y="9"/>
                  <a:pt x="80" y="9"/>
                </a:cubicBezTo>
                <a:cubicBezTo>
                  <a:pt x="6" y="82"/>
                  <a:pt x="6" y="82"/>
                  <a:pt x="6" y="82"/>
                </a:cubicBezTo>
                <a:cubicBezTo>
                  <a:pt x="5" y="84"/>
                  <a:pt x="3" y="84"/>
                  <a:pt x="1" y="82"/>
                </a:cubicBezTo>
                <a:cubicBezTo>
                  <a:pt x="0" y="81"/>
                  <a:pt x="0" y="79"/>
                  <a:pt x="1" y="77"/>
                </a:cubicBezTo>
                <a:cubicBezTo>
                  <a:pt x="77" y="1"/>
                  <a:pt x="77" y="1"/>
                  <a:pt x="77" y="1"/>
                </a:cubicBezTo>
                <a:cubicBezTo>
                  <a:pt x="79" y="0"/>
                  <a:pt x="81" y="0"/>
                  <a:pt x="82" y="1"/>
                </a:cubicBezTo>
                <a:cubicBezTo>
                  <a:pt x="158" y="77"/>
                  <a:pt x="158" y="77"/>
                  <a:pt x="158" y="77"/>
                </a:cubicBezTo>
                <a:cubicBezTo>
                  <a:pt x="160" y="79"/>
                  <a:pt x="160" y="81"/>
                  <a:pt x="158" y="82"/>
                </a:cubicBezTo>
                <a:cubicBezTo>
                  <a:pt x="158" y="83"/>
                  <a:pt x="157" y="83"/>
                  <a:pt x="156" y="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8" name="Google Shape;7828;p208"/>
          <p:cNvSpPr/>
          <p:nvPr/>
        </p:nvSpPr>
        <p:spPr>
          <a:xfrm>
            <a:off x="8515299" y="2733046"/>
            <a:ext cx="383625" cy="201403"/>
          </a:xfrm>
          <a:custGeom>
            <a:rect b="b" l="l" r="r" t="t"/>
            <a:pathLst>
              <a:path extrusionOk="0" h="83" w="160">
                <a:moveTo>
                  <a:pt x="80" y="83"/>
                </a:moveTo>
                <a:cubicBezTo>
                  <a:pt x="79" y="83"/>
                  <a:pt x="78" y="83"/>
                  <a:pt x="77" y="82"/>
                </a:cubicBezTo>
                <a:cubicBezTo>
                  <a:pt x="1" y="6"/>
                  <a:pt x="1" y="6"/>
                  <a:pt x="1" y="6"/>
                </a:cubicBezTo>
                <a:cubicBezTo>
                  <a:pt x="0" y="5"/>
                  <a:pt x="0" y="3"/>
                  <a:pt x="1" y="1"/>
                </a:cubicBezTo>
                <a:cubicBezTo>
                  <a:pt x="3" y="0"/>
                  <a:pt x="5" y="0"/>
                  <a:pt x="7" y="1"/>
                </a:cubicBezTo>
                <a:cubicBezTo>
                  <a:pt x="80" y="75"/>
                  <a:pt x="80" y="75"/>
                  <a:pt x="80" y="75"/>
                </a:cubicBezTo>
                <a:cubicBezTo>
                  <a:pt x="153" y="1"/>
                  <a:pt x="153" y="1"/>
                  <a:pt x="153" y="1"/>
                </a:cubicBezTo>
                <a:cubicBezTo>
                  <a:pt x="155" y="0"/>
                  <a:pt x="157" y="0"/>
                  <a:pt x="158" y="1"/>
                </a:cubicBezTo>
                <a:cubicBezTo>
                  <a:pt x="160" y="3"/>
                  <a:pt x="160" y="5"/>
                  <a:pt x="158" y="6"/>
                </a:cubicBezTo>
                <a:cubicBezTo>
                  <a:pt x="82" y="82"/>
                  <a:pt x="82" y="82"/>
                  <a:pt x="82" y="82"/>
                </a:cubicBezTo>
                <a:cubicBezTo>
                  <a:pt x="82" y="83"/>
                  <a:pt x="81" y="83"/>
                  <a:pt x="80" y="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9" name="Google Shape;7829;p208"/>
          <p:cNvSpPr/>
          <p:nvPr/>
        </p:nvSpPr>
        <p:spPr>
          <a:xfrm>
            <a:off x="9911967" y="2653795"/>
            <a:ext cx="201404" cy="383624"/>
          </a:xfrm>
          <a:custGeom>
            <a:rect b="b" l="l" r="r" t="t"/>
            <a:pathLst>
              <a:path extrusionOk="0" h="159" w="84">
                <a:moveTo>
                  <a:pt x="80" y="159"/>
                </a:moveTo>
                <a:cubicBezTo>
                  <a:pt x="79" y="159"/>
                  <a:pt x="78" y="159"/>
                  <a:pt x="77" y="158"/>
                </a:cubicBezTo>
                <a:cubicBezTo>
                  <a:pt x="1" y="82"/>
                  <a:pt x="1" y="82"/>
                  <a:pt x="1" y="82"/>
                </a:cubicBezTo>
                <a:cubicBezTo>
                  <a:pt x="1" y="82"/>
                  <a:pt x="0" y="81"/>
                  <a:pt x="0" y="80"/>
                </a:cubicBezTo>
                <a:cubicBezTo>
                  <a:pt x="0" y="79"/>
                  <a:pt x="1" y="78"/>
                  <a:pt x="1" y="77"/>
                </a:cubicBezTo>
                <a:cubicBezTo>
                  <a:pt x="77" y="1"/>
                  <a:pt x="77" y="1"/>
                  <a:pt x="77" y="1"/>
                </a:cubicBezTo>
                <a:cubicBezTo>
                  <a:pt x="79" y="0"/>
                  <a:pt x="81" y="0"/>
                  <a:pt x="82" y="1"/>
                </a:cubicBezTo>
                <a:cubicBezTo>
                  <a:pt x="84" y="3"/>
                  <a:pt x="84" y="5"/>
                  <a:pt x="82" y="6"/>
                </a:cubicBezTo>
                <a:cubicBezTo>
                  <a:pt x="9" y="80"/>
                  <a:pt x="9" y="80"/>
                  <a:pt x="9" y="80"/>
                </a:cubicBezTo>
                <a:cubicBezTo>
                  <a:pt x="82" y="153"/>
                  <a:pt x="82" y="153"/>
                  <a:pt x="82" y="153"/>
                </a:cubicBezTo>
                <a:cubicBezTo>
                  <a:pt x="84" y="155"/>
                  <a:pt x="84" y="157"/>
                  <a:pt x="82" y="158"/>
                </a:cubicBezTo>
                <a:cubicBezTo>
                  <a:pt x="82" y="159"/>
                  <a:pt x="81" y="159"/>
                  <a:pt x="80" y="15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0" name="Google Shape;7830;p208"/>
          <p:cNvSpPr/>
          <p:nvPr/>
        </p:nvSpPr>
        <p:spPr>
          <a:xfrm>
            <a:off x="11217523" y="2653795"/>
            <a:ext cx="201404" cy="383624"/>
          </a:xfrm>
          <a:custGeom>
            <a:rect b="b" l="l" r="r" t="t"/>
            <a:pathLst>
              <a:path extrusionOk="0" h="159" w="84">
                <a:moveTo>
                  <a:pt x="4" y="159"/>
                </a:moveTo>
                <a:cubicBezTo>
                  <a:pt x="3" y="159"/>
                  <a:pt x="2" y="159"/>
                  <a:pt x="1" y="158"/>
                </a:cubicBezTo>
                <a:cubicBezTo>
                  <a:pt x="0" y="157"/>
                  <a:pt x="0" y="155"/>
                  <a:pt x="1" y="153"/>
                </a:cubicBezTo>
                <a:cubicBezTo>
                  <a:pt x="75" y="80"/>
                  <a:pt x="75" y="80"/>
                  <a:pt x="75" y="80"/>
                </a:cubicBezTo>
                <a:cubicBezTo>
                  <a:pt x="1" y="6"/>
                  <a:pt x="1" y="6"/>
                  <a:pt x="1" y="6"/>
                </a:cubicBezTo>
                <a:cubicBezTo>
                  <a:pt x="0" y="5"/>
                  <a:pt x="0" y="3"/>
                  <a:pt x="1" y="1"/>
                </a:cubicBezTo>
                <a:cubicBezTo>
                  <a:pt x="3" y="0"/>
                  <a:pt x="5" y="0"/>
                  <a:pt x="7" y="1"/>
                </a:cubicBezTo>
                <a:cubicBezTo>
                  <a:pt x="82" y="77"/>
                  <a:pt x="82" y="77"/>
                  <a:pt x="82" y="77"/>
                </a:cubicBezTo>
                <a:cubicBezTo>
                  <a:pt x="83" y="78"/>
                  <a:pt x="84" y="79"/>
                  <a:pt x="84" y="80"/>
                </a:cubicBezTo>
                <a:cubicBezTo>
                  <a:pt x="84" y="81"/>
                  <a:pt x="83" y="82"/>
                  <a:pt x="82" y="82"/>
                </a:cubicBezTo>
                <a:cubicBezTo>
                  <a:pt x="7" y="158"/>
                  <a:pt x="7" y="158"/>
                  <a:pt x="7" y="158"/>
                </a:cubicBezTo>
                <a:cubicBezTo>
                  <a:pt x="6" y="159"/>
                  <a:pt x="5" y="159"/>
                  <a:pt x="4" y="15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31" name="Google Shape;7831;p208"/>
          <p:cNvGrpSpPr/>
          <p:nvPr/>
        </p:nvGrpSpPr>
        <p:grpSpPr>
          <a:xfrm>
            <a:off x="3318649" y="1324514"/>
            <a:ext cx="332475" cy="543466"/>
            <a:chOff x="-3780937" y="1076960"/>
            <a:chExt cx="294360" cy="481163"/>
          </a:xfrm>
        </p:grpSpPr>
        <p:sp>
          <p:nvSpPr>
            <p:cNvPr id="7832" name="Google Shape;7832;p208"/>
            <p:cNvSpPr/>
            <p:nvPr/>
          </p:nvSpPr>
          <p:spPr>
            <a:xfrm>
              <a:off x="-3642247" y="1076960"/>
              <a:ext cx="16982" cy="481163"/>
            </a:xfrm>
            <a:custGeom>
              <a:rect b="b" l="l" r="r" t="t"/>
              <a:pathLst>
                <a:path extrusionOk="0" h="225" w="7">
                  <a:moveTo>
                    <a:pt x="4" y="225"/>
                  </a:moveTo>
                  <a:cubicBezTo>
                    <a:pt x="2" y="225"/>
                    <a:pt x="0" y="223"/>
                    <a:pt x="0" y="2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221"/>
                    <a:pt x="7" y="221"/>
                    <a:pt x="7" y="221"/>
                  </a:cubicBezTo>
                  <a:cubicBezTo>
                    <a:pt x="7" y="223"/>
                    <a:pt x="6" y="225"/>
                    <a:pt x="4" y="2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3" name="Google Shape;7833;p208"/>
            <p:cNvSpPr/>
            <p:nvPr/>
          </p:nvSpPr>
          <p:spPr>
            <a:xfrm>
              <a:off x="-3780937" y="1076960"/>
              <a:ext cx="294360" cy="155671"/>
            </a:xfrm>
            <a:custGeom>
              <a:rect b="b" l="l" r="r" t="t"/>
              <a:pathLst>
                <a:path extrusionOk="0" h="73" w="138">
                  <a:moveTo>
                    <a:pt x="4" y="73"/>
                  </a:moveTo>
                  <a:cubicBezTo>
                    <a:pt x="3" y="73"/>
                    <a:pt x="2" y="72"/>
                    <a:pt x="1" y="72"/>
                  </a:cubicBezTo>
                  <a:cubicBezTo>
                    <a:pt x="0" y="70"/>
                    <a:pt x="0" y="68"/>
                    <a:pt x="1" y="66"/>
                  </a:cubicBezTo>
                  <a:cubicBezTo>
                    <a:pt x="66" y="2"/>
                    <a:pt x="66" y="2"/>
                    <a:pt x="66" y="2"/>
                  </a:cubicBezTo>
                  <a:cubicBezTo>
                    <a:pt x="67" y="1"/>
                    <a:pt x="68" y="0"/>
                    <a:pt x="69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70" y="0"/>
                    <a:pt x="71" y="1"/>
                    <a:pt x="71" y="2"/>
                  </a:cubicBezTo>
                  <a:cubicBezTo>
                    <a:pt x="136" y="66"/>
                    <a:pt x="136" y="66"/>
                    <a:pt x="136" y="66"/>
                  </a:cubicBezTo>
                  <a:cubicBezTo>
                    <a:pt x="138" y="68"/>
                    <a:pt x="138" y="70"/>
                    <a:pt x="136" y="72"/>
                  </a:cubicBezTo>
                  <a:cubicBezTo>
                    <a:pt x="135" y="73"/>
                    <a:pt x="133" y="73"/>
                    <a:pt x="131" y="72"/>
                  </a:cubicBezTo>
                  <a:cubicBezTo>
                    <a:pt x="69" y="9"/>
                    <a:pt x="69" y="9"/>
                    <a:pt x="69" y="9"/>
                  </a:cubicBezTo>
                  <a:cubicBezTo>
                    <a:pt x="6" y="72"/>
                    <a:pt x="6" y="72"/>
                    <a:pt x="6" y="72"/>
                  </a:cubicBezTo>
                  <a:cubicBezTo>
                    <a:pt x="6" y="72"/>
                    <a:pt x="5" y="73"/>
                    <a:pt x="4" y="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34" name="Google Shape;7834;p208"/>
          <p:cNvGrpSpPr/>
          <p:nvPr/>
        </p:nvGrpSpPr>
        <p:grpSpPr>
          <a:xfrm>
            <a:off x="4624205" y="1324514"/>
            <a:ext cx="332475" cy="543469"/>
            <a:chOff x="-2798794" y="1076960"/>
            <a:chExt cx="294360" cy="481165"/>
          </a:xfrm>
        </p:grpSpPr>
        <p:sp>
          <p:nvSpPr>
            <p:cNvPr id="7835" name="Google Shape;7835;p208"/>
            <p:cNvSpPr/>
            <p:nvPr/>
          </p:nvSpPr>
          <p:spPr>
            <a:xfrm>
              <a:off x="-2660106" y="1076960"/>
              <a:ext cx="16982" cy="481163"/>
            </a:xfrm>
            <a:custGeom>
              <a:rect b="b" l="l" r="r" t="t"/>
              <a:pathLst>
                <a:path extrusionOk="0" h="225" w="8">
                  <a:moveTo>
                    <a:pt x="4" y="225"/>
                  </a:moveTo>
                  <a:cubicBezTo>
                    <a:pt x="2" y="225"/>
                    <a:pt x="0" y="223"/>
                    <a:pt x="0" y="22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21"/>
                    <a:pt x="8" y="221"/>
                    <a:pt x="8" y="221"/>
                  </a:cubicBezTo>
                  <a:cubicBezTo>
                    <a:pt x="8" y="223"/>
                    <a:pt x="6" y="225"/>
                    <a:pt x="4" y="2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6" name="Google Shape;7836;p208"/>
            <p:cNvSpPr/>
            <p:nvPr/>
          </p:nvSpPr>
          <p:spPr>
            <a:xfrm>
              <a:off x="-2798794" y="1402454"/>
              <a:ext cx="294360" cy="155671"/>
            </a:xfrm>
            <a:custGeom>
              <a:rect b="b" l="l" r="r" t="t"/>
              <a:pathLst>
                <a:path extrusionOk="0" h="73" w="138">
                  <a:moveTo>
                    <a:pt x="69" y="73"/>
                  </a:moveTo>
                  <a:cubicBezTo>
                    <a:pt x="68" y="73"/>
                    <a:pt x="67" y="72"/>
                    <a:pt x="66" y="72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3" y="0"/>
                    <a:pt x="5" y="0"/>
                    <a:pt x="6" y="2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131" y="2"/>
                    <a:pt x="131" y="2"/>
                    <a:pt x="131" y="2"/>
                  </a:cubicBezTo>
                  <a:cubicBezTo>
                    <a:pt x="133" y="0"/>
                    <a:pt x="135" y="0"/>
                    <a:pt x="136" y="2"/>
                  </a:cubicBezTo>
                  <a:cubicBezTo>
                    <a:pt x="138" y="3"/>
                    <a:pt x="138" y="5"/>
                    <a:pt x="136" y="7"/>
                  </a:cubicBezTo>
                  <a:cubicBezTo>
                    <a:pt x="71" y="72"/>
                    <a:pt x="71" y="72"/>
                    <a:pt x="71" y="72"/>
                  </a:cubicBezTo>
                  <a:cubicBezTo>
                    <a:pt x="71" y="72"/>
                    <a:pt x="70" y="73"/>
                    <a:pt x="69" y="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37" name="Google Shape;7837;p208"/>
          <p:cNvGrpSpPr/>
          <p:nvPr/>
        </p:nvGrpSpPr>
        <p:grpSpPr>
          <a:xfrm>
            <a:off x="5900989" y="1392443"/>
            <a:ext cx="390018" cy="390017"/>
            <a:chOff x="-1842128" y="1144889"/>
            <a:chExt cx="345306" cy="345305"/>
          </a:xfrm>
        </p:grpSpPr>
        <p:sp>
          <p:nvSpPr>
            <p:cNvPr id="7838" name="Google Shape;7838;p208"/>
            <p:cNvSpPr/>
            <p:nvPr/>
          </p:nvSpPr>
          <p:spPr>
            <a:xfrm>
              <a:off x="-1842128" y="1144889"/>
              <a:ext cx="345306" cy="345305"/>
            </a:xfrm>
            <a:custGeom>
              <a:rect b="b" l="l" r="r" t="t"/>
              <a:pathLst>
                <a:path extrusionOk="0" h="161" w="162">
                  <a:moveTo>
                    <a:pt x="158" y="161"/>
                  </a:moveTo>
                  <a:cubicBezTo>
                    <a:pt x="157" y="161"/>
                    <a:pt x="156" y="161"/>
                    <a:pt x="155" y="16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60" y="155"/>
                    <a:pt x="160" y="155"/>
                    <a:pt x="160" y="155"/>
                  </a:cubicBezTo>
                  <a:cubicBezTo>
                    <a:pt x="162" y="156"/>
                    <a:pt x="162" y="159"/>
                    <a:pt x="160" y="160"/>
                  </a:cubicBezTo>
                  <a:cubicBezTo>
                    <a:pt x="160" y="161"/>
                    <a:pt x="159" y="161"/>
                    <a:pt x="158" y="1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39" name="Google Shape;7839;p208"/>
            <p:cNvSpPr/>
            <p:nvPr/>
          </p:nvSpPr>
          <p:spPr>
            <a:xfrm>
              <a:off x="-1842128" y="1144889"/>
              <a:ext cx="212279" cy="212279"/>
            </a:xfrm>
            <a:custGeom>
              <a:rect b="b" l="l" r="r" t="t"/>
              <a:pathLst>
                <a:path extrusionOk="0" h="99" w="99">
                  <a:moveTo>
                    <a:pt x="3" y="99"/>
                  </a:moveTo>
                  <a:cubicBezTo>
                    <a:pt x="1" y="99"/>
                    <a:pt x="0" y="98"/>
                    <a:pt x="0" y="9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97" y="0"/>
                    <a:pt x="99" y="2"/>
                    <a:pt x="99" y="4"/>
                  </a:cubicBezTo>
                  <a:cubicBezTo>
                    <a:pt x="99" y="6"/>
                    <a:pt x="97" y="7"/>
                    <a:pt x="95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6"/>
                    <a:pt x="7" y="96"/>
                    <a:pt x="7" y="96"/>
                  </a:cubicBezTo>
                  <a:cubicBezTo>
                    <a:pt x="7" y="98"/>
                    <a:pt x="5" y="99"/>
                    <a:pt x="3" y="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40" name="Google Shape;7840;p208"/>
          <p:cNvGrpSpPr/>
          <p:nvPr/>
        </p:nvGrpSpPr>
        <p:grpSpPr>
          <a:xfrm>
            <a:off x="7204947" y="1392443"/>
            <a:ext cx="393217" cy="390019"/>
            <a:chOff x="-862818" y="1144889"/>
            <a:chExt cx="348138" cy="345307"/>
          </a:xfrm>
        </p:grpSpPr>
        <p:sp>
          <p:nvSpPr>
            <p:cNvPr id="7841" name="Google Shape;7841;p208"/>
            <p:cNvSpPr/>
            <p:nvPr/>
          </p:nvSpPr>
          <p:spPr>
            <a:xfrm>
              <a:off x="-862818" y="1144889"/>
              <a:ext cx="348138" cy="345305"/>
            </a:xfrm>
            <a:custGeom>
              <a:rect b="b" l="l" r="r" t="t"/>
              <a:pathLst>
                <a:path extrusionOk="0" h="161" w="162">
                  <a:moveTo>
                    <a:pt x="158" y="161"/>
                  </a:moveTo>
                  <a:cubicBezTo>
                    <a:pt x="157" y="161"/>
                    <a:pt x="156" y="161"/>
                    <a:pt x="155" y="16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60" y="155"/>
                    <a:pt x="160" y="155"/>
                    <a:pt x="160" y="155"/>
                  </a:cubicBezTo>
                  <a:cubicBezTo>
                    <a:pt x="162" y="156"/>
                    <a:pt x="162" y="159"/>
                    <a:pt x="160" y="160"/>
                  </a:cubicBezTo>
                  <a:cubicBezTo>
                    <a:pt x="160" y="161"/>
                    <a:pt x="159" y="161"/>
                    <a:pt x="158" y="1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2" name="Google Shape;7842;p208"/>
            <p:cNvSpPr/>
            <p:nvPr/>
          </p:nvSpPr>
          <p:spPr>
            <a:xfrm>
              <a:off x="-729789" y="1277917"/>
              <a:ext cx="212279" cy="212279"/>
            </a:xfrm>
            <a:custGeom>
              <a:rect b="b" l="l" r="r" t="t"/>
              <a:pathLst>
                <a:path extrusionOk="0" h="99" w="99">
                  <a:moveTo>
                    <a:pt x="96" y="99"/>
                  </a:moveTo>
                  <a:cubicBezTo>
                    <a:pt x="4" y="99"/>
                    <a:pt x="4" y="99"/>
                    <a:pt x="4" y="99"/>
                  </a:cubicBezTo>
                  <a:cubicBezTo>
                    <a:pt x="2" y="99"/>
                    <a:pt x="0" y="97"/>
                    <a:pt x="0" y="95"/>
                  </a:cubicBezTo>
                  <a:cubicBezTo>
                    <a:pt x="0" y="93"/>
                    <a:pt x="2" y="92"/>
                    <a:pt x="4" y="92"/>
                  </a:cubicBezTo>
                  <a:cubicBezTo>
                    <a:pt x="92" y="92"/>
                    <a:pt x="92" y="92"/>
                    <a:pt x="92" y="92"/>
                  </a:cubicBezTo>
                  <a:cubicBezTo>
                    <a:pt x="92" y="3"/>
                    <a:pt x="92" y="3"/>
                    <a:pt x="92" y="3"/>
                  </a:cubicBezTo>
                  <a:cubicBezTo>
                    <a:pt x="92" y="1"/>
                    <a:pt x="94" y="0"/>
                    <a:pt x="96" y="0"/>
                  </a:cubicBezTo>
                  <a:cubicBezTo>
                    <a:pt x="98" y="0"/>
                    <a:pt x="99" y="1"/>
                    <a:pt x="99" y="3"/>
                  </a:cubicBezTo>
                  <a:cubicBezTo>
                    <a:pt x="99" y="95"/>
                    <a:pt x="99" y="95"/>
                    <a:pt x="99" y="95"/>
                  </a:cubicBezTo>
                  <a:cubicBezTo>
                    <a:pt x="99" y="97"/>
                    <a:pt x="98" y="99"/>
                    <a:pt x="96" y="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43" name="Google Shape;7843;p208"/>
          <p:cNvGrpSpPr/>
          <p:nvPr/>
        </p:nvGrpSpPr>
        <p:grpSpPr>
          <a:xfrm>
            <a:off x="531709" y="3797087"/>
            <a:ext cx="684130" cy="687329"/>
            <a:chOff x="-5898061" y="4201695"/>
            <a:chExt cx="605701" cy="608533"/>
          </a:xfrm>
        </p:grpSpPr>
        <p:sp>
          <p:nvSpPr>
            <p:cNvPr id="7844" name="Google Shape;7844;p208"/>
            <p:cNvSpPr/>
            <p:nvPr/>
          </p:nvSpPr>
          <p:spPr>
            <a:xfrm>
              <a:off x="-5762203" y="4498885"/>
              <a:ext cx="333985" cy="14153"/>
            </a:xfrm>
            <a:custGeom>
              <a:rect b="b" l="l" r="r" t="t"/>
              <a:pathLst>
                <a:path extrusionOk="0" h="7" w="156">
                  <a:moveTo>
                    <a:pt x="15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4" y="0"/>
                    <a:pt x="156" y="1"/>
                    <a:pt x="156" y="3"/>
                  </a:cubicBezTo>
                  <a:cubicBezTo>
                    <a:pt x="156" y="5"/>
                    <a:pt x="154" y="7"/>
                    <a:pt x="15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5" name="Google Shape;7845;p208"/>
            <p:cNvSpPr/>
            <p:nvPr/>
          </p:nvSpPr>
          <p:spPr>
            <a:xfrm>
              <a:off x="-5765030" y="4402654"/>
              <a:ext cx="113215" cy="203787"/>
            </a:xfrm>
            <a:custGeom>
              <a:rect b="b" l="l" r="r" t="t"/>
              <a:pathLst>
                <a:path extrusionOk="0" h="96" w="53">
                  <a:moveTo>
                    <a:pt x="49" y="96"/>
                  </a:moveTo>
                  <a:cubicBezTo>
                    <a:pt x="48" y="96"/>
                    <a:pt x="47" y="96"/>
                    <a:pt x="46" y="95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0" y="50"/>
                    <a:pt x="0" y="47"/>
                    <a:pt x="2" y="46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8" y="0"/>
                    <a:pt x="50" y="0"/>
                    <a:pt x="51" y="1"/>
                  </a:cubicBezTo>
                  <a:cubicBezTo>
                    <a:pt x="53" y="3"/>
                    <a:pt x="53" y="5"/>
                    <a:pt x="51" y="6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3" y="92"/>
                    <a:pt x="53" y="94"/>
                    <a:pt x="51" y="95"/>
                  </a:cubicBezTo>
                  <a:cubicBezTo>
                    <a:pt x="51" y="96"/>
                    <a:pt x="50" y="96"/>
                    <a:pt x="49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6" name="Google Shape;7846;p208"/>
            <p:cNvSpPr/>
            <p:nvPr/>
          </p:nvSpPr>
          <p:spPr>
            <a:xfrm>
              <a:off x="-5898061" y="4201695"/>
              <a:ext cx="605701" cy="608533"/>
            </a:xfrm>
            <a:custGeom>
              <a:rect b="b" l="l" r="r" t="t"/>
              <a:pathLst>
                <a:path extrusionOk="0" h="285" w="284">
                  <a:moveTo>
                    <a:pt x="142" y="285"/>
                  </a:moveTo>
                  <a:cubicBezTo>
                    <a:pt x="63" y="285"/>
                    <a:pt x="0" y="221"/>
                    <a:pt x="0" y="142"/>
                  </a:cubicBezTo>
                  <a:cubicBezTo>
                    <a:pt x="0" y="64"/>
                    <a:pt x="63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47" name="Google Shape;7847;p208"/>
          <p:cNvGrpSpPr/>
          <p:nvPr/>
        </p:nvGrpSpPr>
        <p:grpSpPr>
          <a:xfrm>
            <a:off x="1837265" y="3797087"/>
            <a:ext cx="684130" cy="687329"/>
            <a:chOff x="-4915918" y="4201695"/>
            <a:chExt cx="605701" cy="608533"/>
          </a:xfrm>
        </p:grpSpPr>
        <p:sp>
          <p:nvSpPr>
            <p:cNvPr id="7848" name="Google Shape;7848;p208"/>
            <p:cNvSpPr/>
            <p:nvPr/>
          </p:nvSpPr>
          <p:spPr>
            <a:xfrm>
              <a:off x="-4780060" y="4498885"/>
              <a:ext cx="331155" cy="14153"/>
            </a:xfrm>
            <a:custGeom>
              <a:rect b="b" l="l" r="r" t="t"/>
              <a:pathLst>
                <a:path extrusionOk="0" h="7" w="156">
                  <a:moveTo>
                    <a:pt x="15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52" y="0"/>
                    <a:pt x="152" y="0"/>
                    <a:pt x="152" y="0"/>
                  </a:cubicBezTo>
                  <a:cubicBezTo>
                    <a:pt x="154" y="0"/>
                    <a:pt x="156" y="1"/>
                    <a:pt x="156" y="3"/>
                  </a:cubicBezTo>
                  <a:cubicBezTo>
                    <a:pt x="156" y="5"/>
                    <a:pt x="154" y="7"/>
                    <a:pt x="15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9" name="Google Shape;7849;p208"/>
            <p:cNvSpPr/>
            <p:nvPr/>
          </p:nvSpPr>
          <p:spPr>
            <a:xfrm>
              <a:off x="-4559290" y="4402654"/>
              <a:ext cx="110386" cy="203787"/>
            </a:xfrm>
            <a:custGeom>
              <a:rect b="b" l="l" r="r" t="t"/>
              <a:pathLst>
                <a:path extrusionOk="0" h="96" w="52">
                  <a:moveTo>
                    <a:pt x="4" y="96"/>
                  </a:moveTo>
                  <a:cubicBezTo>
                    <a:pt x="3" y="96"/>
                    <a:pt x="2" y="96"/>
                    <a:pt x="1" y="95"/>
                  </a:cubicBezTo>
                  <a:cubicBezTo>
                    <a:pt x="0" y="94"/>
                    <a:pt x="0" y="92"/>
                    <a:pt x="1" y="90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51" y="46"/>
                    <a:pt x="51" y="46"/>
                    <a:pt x="51" y="46"/>
                  </a:cubicBezTo>
                  <a:cubicBezTo>
                    <a:pt x="52" y="47"/>
                    <a:pt x="52" y="50"/>
                    <a:pt x="51" y="51"/>
                  </a:cubicBezTo>
                  <a:cubicBezTo>
                    <a:pt x="6" y="95"/>
                    <a:pt x="6" y="95"/>
                    <a:pt x="6" y="95"/>
                  </a:cubicBezTo>
                  <a:cubicBezTo>
                    <a:pt x="6" y="96"/>
                    <a:pt x="5" y="96"/>
                    <a:pt x="4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0" name="Google Shape;7850;p208"/>
            <p:cNvSpPr/>
            <p:nvPr/>
          </p:nvSpPr>
          <p:spPr>
            <a:xfrm>
              <a:off x="-4915918" y="4201695"/>
              <a:ext cx="605701" cy="608533"/>
            </a:xfrm>
            <a:custGeom>
              <a:rect b="b" l="l" r="r" t="t"/>
              <a:pathLst>
                <a:path extrusionOk="0" h="285" w="284">
                  <a:moveTo>
                    <a:pt x="142" y="285"/>
                  </a:moveTo>
                  <a:cubicBezTo>
                    <a:pt x="63" y="285"/>
                    <a:pt x="0" y="221"/>
                    <a:pt x="0" y="142"/>
                  </a:cubicBezTo>
                  <a:cubicBezTo>
                    <a:pt x="0" y="64"/>
                    <a:pt x="63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51" name="Google Shape;7851;p208"/>
          <p:cNvGrpSpPr/>
          <p:nvPr/>
        </p:nvGrpSpPr>
        <p:grpSpPr>
          <a:xfrm>
            <a:off x="3142821" y="3797090"/>
            <a:ext cx="684130" cy="687329"/>
            <a:chOff x="-3936607" y="4201698"/>
            <a:chExt cx="605701" cy="608533"/>
          </a:xfrm>
        </p:grpSpPr>
        <p:sp>
          <p:nvSpPr>
            <p:cNvPr id="7852" name="Google Shape;7852;p208"/>
            <p:cNvSpPr/>
            <p:nvPr/>
          </p:nvSpPr>
          <p:spPr>
            <a:xfrm>
              <a:off x="-3642247" y="4337553"/>
              <a:ext cx="16982" cy="333986"/>
            </a:xfrm>
            <a:custGeom>
              <a:rect b="b" l="l" r="r" t="t"/>
              <a:pathLst>
                <a:path extrusionOk="0" h="156" w="7">
                  <a:moveTo>
                    <a:pt x="4" y="156"/>
                  </a:moveTo>
                  <a:cubicBezTo>
                    <a:pt x="2" y="156"/>
                    <a:pt x="0" y="155"/>
                    <a:pt x="0" y="1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53"/>
                    <a:pt x="7" y="153"/>
                    <a:pt x="7" y="153"/>
                  </a:cubicBezTo>
                  <a:cubicBezTo>
                    <a:pt x="7" y="155"/>
                    <a:pt x="6" y="156"/>
                    <a:pt x="4" y="1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3" name="Google Shape;7853;p208"/>
            <p:cNvSpPr/>
            <p:nvPr/>
          </p:nvSpPr>
          <p:spPr>
            <a:xfrm>
              <a:off x="-3738480" y="4337553"/>
              <a:ext cx="209448" cy="110385"/>
            </a:xfrm>
            <a:custGeom>
              <a:rect b="b" l="l" r="r" t="t"/>
              <a:pathLst>
                <a:path extrusionOk="0" h="52" w="97">
                  <a:moveTo>
                    <a:pt x="93" y="52"/>
                  </a:moveTo>
                  <a:cubicBezTo>
                    <a:pt x="92" y="52"/>
                    <a:pt x="92" y="52"/>
                    <a:pt x="91" y="51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5" y="52"/>
                    <a:pt x="3" y="52"/>
                    <a:pt x="2" y="51"/>
                  </a:cubicBezTo>
                  <a:cubicBezTo>
                    <a:pt x="0" y="50"/>
                    <a:pt x="0" y="47"/>
                    <a:pt x="2" y="46"/>
                  </a:cubicBezTo>
                  <a:cubicBezTo>
                    <a:pt x="46" y="1"/>
                    <a:pt x="46" y="1"/>
                    <a:pt x="46" y="1"/>
                  </a:cubicBezTo>
                  <a:cubicBezTo>
                    <a:pt x="48" y="0"/>
                    <a:pt x="50" y="0"/>
                    <a:pt x="51" y="1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7" y="47"/>
                    <a:pt x="97" y="50"/>
                    <a:pt x="96" y="51"/>
                  </a:cubicBezTo>
                  <a:cubicBezTo>
                    <a:pt x="95" y="52"/>
                    <a:pt x="94" y="52"/>
                    <a:pt x="93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4" name="Google Shape;7854;p208"/>
            <p:cNvSpPr/>
            <p:nvPr/>
          </p:nvSpPr>
          <p:spPr>
            <a:xfrm>
              <a:off x="-3936607" y="4201698"/>
              <a:ext cx="605701" cy="608533"/>
            </a:xfrm>
            <a:custGeom>
              <a:rect b="b" l="l" r="r" t="t"/>
              <a:pathLst>
                <a:path extrusionOk="0" h="285" w="284">
                  <a:moveTo>
                    <a:pt x="142" y="285"/>
                  </a:moveTo>
                  <a:cubicBezTo>
                    <a:pt x="63" y="285"/>
                    <a:pt x="0" y="221"/>
                    <a:pt x="0" y="142"/>
                  </a:cubicBezTo>
                  <a:cubicBezTo>
                    <a:pt x="0" y="64"/>
                    <a:pt x="63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55" name="Google Shape;7855;p208"/>
          <p:cNvGrpSpPr/>
          <p:nvPr/>
        </p:nvGrpSpPr>
        <p:grpSpPr>
          <a:xfrm>
            <a:off x="4448377" y="3797088"/>
            <a:ext cx="684130" cy="687329"/>
            <a:chOff x="-2954468" y="4201696"/>
            <a:chExt cx="605701" cy="608533"/>
          </a:xfrm>
        </p:grpSpPr>
        <p:sp>
          <p:nvSpPr>
            <p:cNvPr id="7856" name="Google Shape;7856;p208"/>
            <p:cNvSpPr/>
            <p:nvPr/>
          </p:nvSpPr>
          <p:spPr>
            <a:xfrm>
              <a:off x="-2660106" y="4337556"/>
              <a:ext cx="16982" cy="333986"/>
            </a:xfrm>
            <a:custGeom>
              <a:rect b="b" l="l" r="r" t="t"/>
              <a:pathLst>
                <a:path extrusionOk="0" h="156" w="8">
                  <a:moveTo>
                    <a:pt x="4" y="156"/>
                  </a:moveTo>
                  <a:cubicBezTo>
                    <a:pt x="2" y="156"/>
                    <a:pt x="0" y="155"/>
                    <a:pt x="0" y="1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53"/>
                    <a:pt x="8" y="153"/>
                    <a:pt x="8" y="153"/>
                  </a:cubicBezTo>
                  <a:cubicBezTo>
                    <a:pt x="8" y="155"/>
                    <a:pt x="6" y="156"/>
                    <a:pt x="4" y="1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7" name="Google Shape;7857;p208"/>
            <p:cNvSpPr/>
            <p:nvPr/>
          </p:nvSpPr>
          <p:spPr>
            <a:xfrm>
              <a:off x="-2756339" y="4561156"/>
              <a:ext cx="206619" cy="110385"/>
            </a:xfrm>
            <a:custGeom>
              <a:rect b="b" l="l" r="r" t="t"/>
              <a:pathLst>
                <a:path extrusionOk="0" h="52" w="97">
                  <a:moveTo>
                    <a:pt x="49" y="52"/>
                  </a:moveTo>
                  <a:cubicBezTo>
                    <a:pt x="48" y="52"/>
                    <a:pt x="47" y="52"/>
                    <a:pt x="46" y="51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6" y="0"/>
                    <a:pt x="7" y="2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91" y="2"/>
                    <a:pt x="91" y="2"/>
                    <a:pt x="91" y="2"/>
                  </a:cubicBezTo>
                  <a:cubicBezTo>
                    <a:pt x="92" y="0"/>
                    <a:pt x="95" y="0"/>
                    <a:pt x="96" y="2"/>
                  </a:cubicBezTo>
                  <a:cubicBezTo>
                    <a:pt x="97" y="3"/>
                    <a:pt x="97" y="5"/>
                    <a:pt x="96" y="7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2"/>
                    <a:pt x="50" y="52"/>
                    <a:pt x="49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58" name="Google Shape;7858;p208"/>
            <p:cNvSpPr/>
            <p:nvPr/>
          </p:nvSpPr>
          <p:spPr>
            <a:xfrm>
              <a:off x="-2954468" y="4201696"/>
              <a:ext cx="605701" cy="608533"/>
            </a:xfrm>
            <a:custGeom>
              <a:rect b="b" l="l" r="r" t="t"/>
              <a:pathLst>
                <a:path extrusionOk="0" h="285" w="284">
                  <a:moveTo>
                    <a:pt x="142" y="285"/>
                  </a:moveTo>
                  <a:cubicBezTo>
                    <a:pt x="63" y="285"/>
                    <a:pt x="0" y="221"/>
                    <a:pt x="0" y="142"/>
                  </a:cubicBezTo>
                  <a:cubicBezTo>
                    <a:pt x="0" y="64"/>
                    <a:pt x="63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59" name="Google Shape;7859;p208"/>
          <p:cNvGrpSpPr/>
          <p:nvPr/>
        </p:nvGrpSpPr>
        <p:grpSpPr>
          <a:xfrm>
            <a:off x="5753933" y="3797083"/>
            <a:ext cx="684130" cy="687326"/>
            <a:chOff x="-1972325" y="4201691"/>
            <a:chExt cx="605701" cy="608531"/>
          </a:xfrm>
        </p:grpSpPr>
        <p:sp>
          <p:nvSpPr>
            <p:cNvPr id="7860" name="Google Shape;7860;p208"/>
            <p:cNvSpPr/>
            <p:nvPr/>
          </p:nvSpPr>
          <p:spPr>
            <a:xfrm>
              <a:off x="-1751555" y="4368689"/>
              <a:ext cx="212279" cy="274549"/>
            </a:xfrm>
            <a:custGeom>
              <a:rect b="b" l="l" r="r" t="t"/>
              <a:pathLst>
                <a:path extrusionOk="0" h="129" w="99">
                  <a:moveTo>
                    <a:pt x="3" y="129"/>
                  </a:moveTo>
                  <a:cubicBezTo>
                    <a:pt x="3" y="129"/>
                    <a:pt x="2" y="128"/>
                    <a:pt x="2" y="128"/>
                  </a:cubicBezTo>
                  <a:cubicBezTo>
                    <a:pt x="1" y="128"/>
                    <a:pt x="0" y="126"/>
                    <a:pt x="0" y="12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4" y="0"/>
                    <a:pt x="5" y="1"/>
                  </a:cubicBezTo>
                  <a:cubicBezTo>
                    <a:pt x="98" y="61"/>
                    <a:pt x="98" y="61"/>
                    <a:pt x="98" y="61"/>
                  </a:cubicBezTo>
                  <a:cubicBezTo>
                    <a:pt x="99" y="62"/>
                    <a:pt x="99" y="63"/>
                    <a:pt x="99" y="64"/>
                  </a:cubicBezTo>
                  <a:cubicBezTo>
                    <a:pt x="99" y="66"/>
                    <a:pt x="99" y="67"/>
                    <a:pt x="98" y="67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28"/>
                    <a:pt x="4" y="129"/>
                    <a:pt x="3" y="129"/>
                  </a:cubicBezTo>
                  <a:close/>
                  <a:moveTo>
                    <a:pt x="7" y="10"/>
                  </a:moveTo>
                  <a:cubicBezTo>
                    <a:pt x="7" y="118"/>
                    <a:pt x="7" y="118"/>
                    <a:pt x="7" y="118"/>
                  </a:cubicBezTo>
                  <a:cubicBezTo>
                    <a:pt x="89" y="64"/>
                    <a:pt x="89" y="64"/>
                    <a:pt x="89" y="64"/>
                  </a:cubicBezTo>
                  <a:lnTo>
                    <a:pt x="7" y="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1" name="Google Shape;7861;p208"/>
            <p:cNvSpPr/>
            <p:nvPr/>
          </p:nvSpPr>
          <p:spPr>
            <a:xfrm>
              <a:off x="-1972325" y="4201691"/>
              <a:ext cx="605701" cy="608531"/>
            </a:xfrm>
            <a:custGeom>
              <a:rect b="b" l="l" r="r" t="t"/>
              <a:pathLst>
                <a:path extrusionOk="0" h="285" w="284">
                  <a:moveTo>
                    <a:pt x="142" y="285"/>
                  </a:moveTo>
                  <a:cubicBezTo>
                    <a:pt x="64" y="285"/>
                    <a:pt x="0" y="221"/>
                    <a:pt x="0" y="142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0" y="0"/>
                    <a:pt x="284" y="64"/>
                    <a:pt x="284" y="142"/>
                  </a:cubicBezTo>
                  <a:cubicBezTo>
                    <a:pt x="284" y="221"/>
                    <a:pt x="220" y="285"/>
                    <a:pt x="142" y="285"/>
                  </a:cubicBezTo>
                  <a:close/>
                  <a:moveTo>
                    <a:pt x="142" y="7"/>
                  </a:moveTo>
                  <a:cubicBezTo>
                    <a:pt x="67" y="7"/>
                    <a:pt x="7" y="68"/>
                    <a:pt x="7" y="142"/>
                  </a:cubicBezTo>
                  <a:cubicBezTo>
                    <a:pt x="7" y="217"/>
                    <a:pt x="67" y="277"/>
                    <a:pt x="142" y="277"/>
                  </a:cubicBezTo>
                  <a:cubicBezTo>
                    <a:pt x="216" y="277"/>
                    <a:pt x="277" y="217"/>
                    <a:pt x="277" y="142"/>
                  </a:cubicBezTo>
                  <a:cubicBezTo>
                    <a:pt x="277" y="68"/>
                    <a:pt x="216" y="7"/>
                    <a:pt x="14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62" name="Google Shape;7862;p208"/>
          <p:cNvGrpSpPr/>
          <p:nvPr/>
        </p:nvGrpSpPr>
        <p:grpSpPr>
          <a:xfrm>
            <a:off x="7019531" y="3835747"/>
            <a:ext cx="764049" cy="597823"/>
            <a:chOff x="-1026978" y="4241307"/>
            <a:chExt cx="676458" cy="529288"/>
          </a:xfrm>
        </p:grpSpPr>
        <p:sp>
          <p:nvSpPr>
            <p:cNvPr id="7863" name="Google Shape;7863;p208"/>
            <p:cNvSpPr/>
            <p:nvPr/>
          </p:nvSpPr>
          <p:spPr>
            <a:xfrm>
              <a:off x="-531664" y="4496050"/>
              <a:ext cx="181144" cy="110385"/>
            </a:xfrm>
            <a:custGeom>
              <a:rect b="b" l="l" r="r" t="t"/>
              <a:pathLst>
                <a:path extrusionOk="0" h="51" w="86">
                  <a:moveTo>
                    <a:pt x="82" y="51"/>
                  </a:moveTo>
                  <a:cubicBezTo>
                    <a:pt x="81" y="51"/>
                    <a:pt x="80" y="50"/>
                    <a:pt x="79" y="49"/>
                  </a:cubicBezTo>
                  <a:cubicBezTo>
                    <a:pt x="46" y="9"/>
                    <a:pt x="46" y="9"/>
                    <a:pt x="46" y="9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5" y="43"/>
                    <a:pt x="3" y="43"/>
                    <a:pt x="2" y="41"/>
                  </a:cubicBezTo>
                  <a:cubicBezTo>
                    <a:pt x="0" y="40"/>
                    <a:pt x="1" y="38"/>
                    <a:pt x="2" y="36"/>
                  </a:cubicBezTo>
                  <a:cubicBezTo>
                    <a:pt x="45" y="2"/>
                    <a:pt x="45" y="2"/>
                    <a:pt x="45" y="2"/>
                  </a:cubicBezTo>
                  <a:cubicBezTo>
                    <a:pt x="46" y="0"/>
                    <a:pt x="48" y="1"/>
                    <a:pt x="50" y="2"/>
                  </a:cubicBezTo>
                  <a:cubicBezTo>
                    <a:pt x="84" y="45"/>
                    <a:pt x="84" y="45"/>
                    <a:pt x="84" y="45"/>
                  </a:cubicBezTo>
                  <a:cubicBezTo>
                    <a:pt x="86" y="46"/>
                    <a:pt x="85" y="49"/>
                    <a:pt x="84" y="50"/>
                  </a:cubicBezTo>
                  <a:cubicBezTo>
                    <a:pt x="83" y="50"/>
                    <a:pt x="82" y="51"/>
                    <a:pt x="82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4" name="Google Shape;7864;p208"/>
            <p:cNvSpPr/>
            <p:nvPr/>
          </p:nvSpPr>
          <p:spPr>
            <a:xfrm>
              <a:off x="-1026978" y="4405478"/>
              <a:ext cx="181144" cy="107554"/>
            </a:xfrm>
            <a:custGeom>
              <a:rect b="b" l="l" r="r" t="t"/>
              <a:pathLst>
                <a:path extrusionOk="0" h="50" w="86">
                  <a:moveTo>
                    <a:pt x="39" y="50"/>
                  </a:moveTo>
                  <a:cubicBezTo>
                    <a:pt x="38" y="50"/>
                    <a:pt x="37" y="50"/>
                    <a:pt x="36" y="4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40" y="42"/>
                    <a:pt x="40" y="42"/>
                    <a:pt x="40" y="42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81" y="8"/>
                    <a:pt x="83" y="8"/>
                    <a:pt x="84" y="10"/>
                  </a:cubicBezTo>
                  <a:cubicBezTo>
                    <a:pt x="86" y="11"/>
                    <a:pt x="85" y="13"/>
                    <a:pt x="84" y="15"/>
                  </a:cubicBezTo>
                  <a:cubicBezTo>
                    <a:pt x="41" y="49"/>
                    <a:pt x="41" y="49"/>
                    <a:pt x="41" y="49"/>
                  </a:cubicBezTo>
                  <a:cubicBezTo>
                    <a:pt x="41" y="50"/>
                    <a:pt x="40" y="50"/>
                    <a:pt x="39" y="5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5" name="Google Shape;7865;p208"/>
            <p:cNvSpPr/>
            <p:nvPr/>
          </p:nvSpPr>
          <p:spPr>
            <a:xfrm>
              <a:off x="-919425" y="4498879"/>
              <a:ext cx="492486" cy="271716"/>
            </a:xfrm>
            <a:custGeom>
              <a:rect b="b" l="l" r="r" t="t"/>
              <a:pathLst>
                <a:path extrusionOk="0" h="127" w="231">
                  <a:moveTo>
                    <a:pt x="108" y="127"/>
                  </a:moveTo>
                  <a:cubicBezTo>
                    <a:pt x="64" y="127"/>
                    <a:pt x="23" y="103"/>
                    <a:pt x="1" y="65"/>
                  </a:cubicBezTo>
                  <a:cubicBezTo>
                    <a:pt x="0" y="63"/>
                    <a:pt x="1" y="61"/>
                    <a:pt x="2" y="60"/>
                  </a:cubicBezTo>
                  <a:cubicBezTo>
                    <a:pt x="4" y="59"/>
                    <a:pt x="6" y="60"/>
                    <a:pt x="7" y="62"/>
                  </a:cubicBezTo>
                  <a:cubicBezTo>
                    <a:pt x="28" y="97"/>
                    <a:pt x="67" y="120"/>
                    <a:pt x="108" y="120"/>
                  </a:cubicBezTo>
                  <a:cubicBezTo>
                    <a:pt x="172" y="120"/>
                    <a:pt x="224" y="68"/>
                    <a:pt x="224" y="3"/>
                  </a:cubicBezTo>
                  <a:cubicBezTo>
                    <a:pt x="224" y="1"/>
                    <a:pt x="226" y="0"/>
                    <a:pt x="228" y="0"/>
                  </a:cubicBezTo>
                  <a:cubicBezTo>
                    <a:pt x="230" y="0"/>
                    <a:pt x="231" y="1"/>
                    <a:pt x="231" y="3"/>
                  </a:cubicBezTo>
                  <a:cubicBezTo>
                    <a:pt x="231" y="71"/>
                    <a:pt x="176" y="127"/>
                    <a:pt x="108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6" name="Google Shape;7866;p208"/>
            <p:cNvSpPr/>
            <p:nvPr/>
          </p:nvSpPr>
          <p:spPr>
            <a:xfrm>
              <a:off x="-953386" y="4241307"/>
              <a:ext cx="498147" cy="271716"/>
            </a:xfrm>
            <a:custGeom>
              <a:rect b="b" l="l" r="r" t="t"/>
              <a:pathLst>
                <a:path extrusionOk="0" h="127" w="233">
                  <a:moveTo>
                    <a:pt x="4" y="127"/>
                  </a:moveTo>
                  <a:cubicBezTo>
                    <a:pt x="2" y="127"/>
                    <a:pt x="0" y="125"/>
                    <a:pt x="0" y="123"/>
                  </a:cubicBezTo>
                  <a:cubicBezTo>
                    <a:pt x="0" y="55"/>
                    <a:pt x="56" y="0"/>
                    <a:pt x="124" y="0"/>
                  </a:cubicBezTo>
                  <a:cubicBezTo>
                    <a:pt x="169" y="0"/>
                    <a:pt x="211" y="24"/>
                    <a:pt x="232" y="64"/>
                  </a:cubicBezTo>
                  <a:cubicBezTo>
                    <a:pt x="233" y="66"/>
                    <a:pt x="233" y="68"/>
                    <a:pt x="231" y="69"/>
                  </a:cubicBezTo>
                  <a:cubicBezTo>
                    <a:pt x="229" y="70"/>
                    <a:pt x="227" y="69"/>
                    <a:pt x="226" y="67"/>
                  </a:cubicBezTo>
                  <a:cubicBezTo>
                    <a:pt x="205" y="30"/>
                    <a:pt x="166" y="7"/>
                    <a:pt x="124" y="7"/>
                  </a:cubicBezTo>
                  <a:cubicBezTo>
                    <a:pt x="60" y="7"/>
                    <a:pt x="8" y="59"/>
                    <a:pt x="8" y="123"/>
                  </a:cubicBezTo>
                  <a:cubicBezTo>
                    <a:pt x="8" y="125"/>
                    <a:pt x="6" y="127"/>
                    <a:pt x="4" y="1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67" name="Google Shape;7867;p208"/>
          <p:cNvGrpSpPr/>
          <p:nvPr/>
        </p:nvGrpSpPr>
        <p:grpSpPr>
          <a:xfrm>
            <a:off x="8410713" y="3838260"/>
            <a:ext cx="592797" cy="592797"/>
            <a:chOff x="8401060" y="3486224"/>
            <a:chExt cx="592797" cy="592797"/>
          </a:xfrm>
        </p:grpSpPr>
        <p:sp>
          <p:nvSpPr>
            <p:cNvPr id="7868" name="Google Shape;7868;p208"/>
            <p:cNvSpPr/>
            <p:nvPr/>
          </p:nvSpPr>
          <p:spPr>
            <a:xfrm>
              <a:off x="8401060" y="3486224"/>
              <a:ext cx="592797" cy="592797"/>
            </a:xfrm>
            <a:custGeom>
              <a:rect b="b" l="l" r="r" t="t"/>
              <a:pathLst>
                <a:path extrusionOk="0" h="4941025" w="4941025">
                  <a:moveTo>
                    <a:pt x="2470657" y="8328"/>
                  </a:moveTo>
                  <a:cubicBezTo>
                    <a:pt x="1817642" y="8328"/>
                    <a:pt x="1191320" y="267781"/>
                    <a:pt x="729529" y="729529"/>
                  </a:cubicBezTo>
                  <a:cubicBezTo>
                    <a:pt x="267781" y="1191320"/>
                    <a:pt x="8328" y="1817620"/>
                    <a:pt x="8328" y="2470657"/>
                  </a:cubicBezTo>
                  <a:cubicBezTo>
                    <a:pt x="8328" y="3123694"/>
                    <a:pt x="267781" y="3749994"/>
                    <a:pt x="729529" y="4211786"/>
                  </a:cubicBezTo>
                  <a:cubicBezTo>
                    <a:pt x="1191320" y="4673533"/>
                    <a:pt x="1817620" y="4932987"/>
                    <a:pt x="2470657" y="4932987"/>
                  </a:cubicBezTo>
                  <a:cubicBezTo>
                    <a:pt x="3123694" y="4932987"/>
                    <a:pt x="3749994" y="4673533"/>
                    <a:pt x="4211786" y="4211786"/>
                  </a:cubicBezTo>
                  <a:cubicBezTo>
                    <a:pt x="4673533" y="3749994"/>
                    <a:pt x="4932987" y="3123694"/>
                    <a:pt x="4932987" y="2470657"/>
                  </a:cubicBezTo>
                  <a:cubicBezTo>
                    <a:pt x="4931339" y="1818109"/>
                    <a:pt x="4671368" y="1192764"/>
                    <a:pt x="4209965" y="731416"/>
                  </a:cubicBezTo>
                  <a:cubicBezTo>
                    <a:pt x="3748562" y="270013"/>
                    <a:pt x="3123217" y="10037"/>
                    <a:pt x="2470724" y="8394"/>
                  </a:cubicBezTo>
                  <a:close/>
                  <a:moveTo>
                    <a:pt x="2470657" y="4684204"/>
                  </a:moveTo>
                  <a:cubicBezTo>
                    <a:pt x="1883563" y="4684204"/>
                    <a:pt x="1320564" y="4450987"/>
                    <a:pt x="905407" y="4035863"/>
                  </a:cubicBezTo>
                  <a:cubicBezTo>
                    <a:pt x="490250" y="3620739"/>
                    <a:pt x="257067" y="3057718"/>
                    <a:pt x="257067" y="2470613"/>
                  </a:cubicBezTo>
                  <a:cubicBezTo>
                    <a:pt x="257067" y="1883508"/>
                    <a:pt x="490283" y="1320520"/>
                    <a:pt x="905407" y="905362"/>
                  </a:cubicBezTo>
                  <a:cubicBezTo>
                    <a:pt x="1320531" y="490205"/>
                    <a:pt x="1883552" y="257022"/>
                    <a:pt x="2470657" y="257022"/>
                  </a:cubicBezTo>
                  <a:cubicBezTo>
                    <a:pt x="3057762" y="257022"/>
                    <a:pt x="3620750" y="490239"/>
                    <a:pt x="4035908" y="905362"/>
                  </a:cubicBezTo>
                  <a:cubicBezTo>
                    <a:pt x="4451065" y="1320486"/>
                    <a:pt x="4684248" y="1883508"/>
                    <a:pt x="4684248" y="2470613"/>
                  </a:cubicBezTo>
                  <a:cubicBezTo>
                    <a:pt x="4682600" y="3057185"/>
                    <a:pt x="4448866" y="3619263"/>
                    <a:pt x="4034087" y="4033976"/>
                  </a:cubicBezTo>
                  <a:cubicBezTo>
                    <a:pt x="3619318" y="4448744"/>
                    <a:pt x="3057240" y="4682483"/>
                    <a:pt x="2470724" y="46841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69" name="Google Shape;7869;p208"/>
            <p:cNvSpPr/>
            <p:nvPr/>
          </p:nvSpPr>
          <p:spPr>
            <a:xfrm>
              <a:off x="8559214" y="3685408"/>
              <a:ext cx="279747" cy="190494"/>
            </a:xfrm>
            <a:custGeom>
              <a:rect b="b" l="l" r="r" t="t"/>
              <a:pathLst>
                <a:path extrusionOk="0" h="1587790" w="2331720">
                  <a:moveTo>
                    <a:pt x="853965" y="1239465"/>
                  </a:moveTo>
                  <a:lnTo>
                    <a:pt x="188625" y="555471"/>
                  </a:lnTo>
                  <a:lnTo>
                    <a:pt x="8328" y="729573"/>
                  </a:lnTo>
                  <a:lnTo>
                    <a:pt x="841518" y="1587657"/>
                  </a:lnTo>
                  <a:lnTo>
                    <a:pt x="2327601" y="188625"/>
                  </a:lnTo>
                  <a:lnTo>
                    <a:pt x="2159706" y="832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70" name="Google Shape;7870;p208"/>
          <p:cNvGrpSpPr/>
          <p:nvPr/>
        </p:nvGrpSpPr>
        <p:grpSpPr>
          <a:xfrm>
            <a:off x="9716271" y="3838260"/>
            <a:ext cx="592797" cy="592797"/>
            <a:chOff x="3948956" y="596176"/>
            <a:chExt cx="4291149" cy="4291149"/>
          </a:xfrm>
        </p:grpSpPr>
        <p:sp>
          <p:nvSpPr>
            <p:cNvPr id="7871" name="Google Shape;7871;p208"/>
            <p:cNvSpPr/>
            <p:nvPr/>
          </p:nvSpPr>
          <p:spPr>
            <a:xfrm>
              <a:off x="3948956" y="596176"/>
              <a:ext cx="4291149" cy="4291149"/>
            </a:xfrm>
            <a:custGeom>
              <a:rect b="b" l="l" r="r" t="t"/>
              <a:pathLst>
                <a:path extrusionOk="0" h="4291148" w="4291148">
                  <a:moveTo>
                    <a:pt x="2147044" y="7348"/>
                  </a:moveTo>
                  <a:cubicBezTo>
                    <a:pt x="967468" y="7348"/>
                    <a:pt x="7348" y="967468"/>
                    <a:pt x="7348" y="2147044"/>
                  </a:cubicBezTo>
                  <a:cubicBezTo>
                    <a:pt x="7348" y="3326620"/>
                    <a:pt x="967468" y="4286740"/>
                    <a:pt x="2147044" y="4286740"/>
                  </a:cubicBezTo>
                  <a:cubicBezTo>
                    <a:pt x="3326620" y="4286740"/>
                    <a:pt x="4286740" y="3326620"/>
                    <a:pt x="4286740" y="2147044"/>
                  </a:cubicBezTo>
                  <a:cubicBezTo>
                    <a:pt x="4286740" y="967468"/>
                    <a:pt x="3326620" y="7348"/>
                    <a:pt x="2147044" y="7348"/>
                  </a:cubicBezTo>
                  <a:close/>
                  <a:moveTo>
                    <a:pt x="2147044" y="4067284"/>
                  </a:moveTo>
                  <a:cubicBezTo>
                    <a:pt x="1088169" y="4067284"/>
                    <a:pt x="226804" y="3205899"/>
                    <a:pt x="226804" y="2147044"/>
                  </a:cubicBezTo>
                  <a:cubicBezTo>
                    <a:pt x="226804" y="1088188"/>
                    <a:pt x="1088188" y="226804"/>
                    <a:pt x="2147044" y="226804"/>
                  </a:cubicBezTo>
                  <a:cubicBezTo>
                    <a:pt x="3205900" y="226804"/>
                    <a:pt x="4067284" y="1088188"/>
                    <a:pt x="4067284" y="2147044"/>
                  </a:cubicBezTo>
                  <a:cubicBezTo>
                    <a:pt x="4067284" y="3205899"/>
                    <a:pt x="3205900" y="4067284"/>
                    <a:pt x="2147044" y="40672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2" name="Google Shape;7872;p208"/>
            <p:cNvSpPr/>
            <p:nvPr/>
          </p:nvSpPr>
          <p:spPr>
            <a:xfrm>
              <a:off x="5358144" y="2005324"/>
              <a:ext cx="1469571" cy="1469571"/>
            </a:xfrm>
            <a:custGeom>
              <a:rect b="b" l="l" r="r" t="t"/>
              <a:pathLst>
                <a:path extrusionOk="0" h="1469571" w="1469571">
                  <a:moveTo>
                    <a:pt x="1436295" y="39437"/>
                  </a:moveTo>
                  <a:cubicBezTo>
                    <a:pt x="1393508" y="-3349"/>
                    <a:pt x="1323823" y="-3349"/>
                    <a:pt x="1281029" y="39437"/>
                  </a:cubicBezTo>
                  <a:lnTo>
                    <a:pt x="737866" y="582601"/>
                  </a:lnTo>
                  <a:lnTo>
                    <a:pt x="194703" y="39437"/>
                  </a:lnTo>
                  <a:cubicBezTo>
                    <a:pt x="151917" y="-3349"/>
                    <a:pt x="82231" y="-3349"/>
                    <a:pt x="39438" y="39437"/>
                  </a:cubicBezTo>
                  <a:cubicBezTo>
                    <a:pt x="-3349" y="82223"/>
                    <a:pt x="-3349" y="151909"/>
                    <a:pt x="39438" y="194702"/>
                  </a:cubicBezTo>
                  <a:lnTo>
                    <a:pt x="582601" y="737866"/>
                  </a:lnTo>
                  <a:lnTo>
                    <a:pt x="39438" y="1281029"/>
                  </a:lnTo>
                  <a:cubicBezTo>
                    <a:pt x="-3349" y="1323815"/>
                    <a:pt x="-3349" y="1393501"/>
                    <a:pt x="39438" y="1436294"/>
                  </a:cubicBezTo>
                  <a:cubicBezTo>
                    <a:pt x="60831" y="1457687"/>
                    <a:pt x="88806" y="1468671"/>
                    <a:pt x="116781" y="1468671"/>
                  </a:cubicBezTo>
                  <a:cubicBezTo>
                    <a:pt x="144756" y="1468671"/>
                    <a:pt x="172732" y="1457687"/>
                    <a:pt x="194125" y="1436294"/>
                  </a:cubicBezTo>
                  <a:lnTo>
                    <a:pt x="737288" y="893131"/>
                  </a:lnTo>
                  <a:lnTo>
                    <a:pt x="1280451" y="1436294"/>
                  </a:lnTo>
                  <a:cubicBezTo>
                    <a:pt x="1301844" y="1457687"/>
                    <a:pt x="1329820" y="1468671"/>
                    <a:pt x="1357795" y="1468671"/>
                  </a:cubicBezTo>
                  <a:cubicBezTo>
                    <a:pt x="1385771" y="1468671"/>
                    <a:pt x="1413746" y="1457687"/>
                    <a:pt x="1435139" y="1436294"/>
                  </a:cubicBezTo>
                  <a:cubicBezTo>
                    <a:pt x="1477925" y="1393508"/>
                    <a:pt x="1477925" y="1323823"/>
                    <a:pt x="1435139" y="1281029"/>
                  </a:cubicBezTo>
                  <a:lnTo>
                    <a:pt x="891975" y="737866"/>
                  </a:lnTo>
                  <a:lnTo>
                    <a:pt x="1435139" y="194702"/>
                  </a:lnTo>
                  <a:cubicBezTo>
                    <a:pt x="1479073" y="151916"/>
                    <a:pt x="1479073" y="82231"/>
                    <a:pt x="1436287" y="394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873" name="Google Shape;7873;p208"/>
          <p:cNvSpPr/>
          <p:nvPr/>
        </p:nvSpPr>
        <p:spPr>
          <a:xfrm>
            <a:off x="11021827" y="3838260"/>
            <a:ext cx="592797" cy="592797"/>
          </a:xfrm>
          <a:custGeom>
            <a:rect b="b" l="l" r="r" t="t"/>
            <a:pathLst>
              <a:path extrusionOk="0" h="3950207" w="3950207">
                <a:moveTo>
                  <a:pt x="1975104" y="0"/>
                </a:moveTo>
                <a:cubicBezTo>
                  <a:pt x="885564" y="0"/>
                  <a:pt x="0" y="885613"/>
                  <a:pt x="0" y="1975104"/>
                </a:cubicBezTo>
                <a:cubicBezTo>
                  <a:pt x="0" y="3064595"/>
                  <a:pt x="885613" y="3950208"/>
                  <a:pt x="1975104" y="3950208"/>
                </a:cubicBezTo>
                <a:cubicBezTo>
                  <a:pt x="3064595" y="3950208"/>
                  <a:pt x="3950208" y="3064595"/>
                  <a:pt x="3950208" y="1975104"/>
                </a:cubicBezTo>
                <a:cubicBezTo>
                  <a:pt x="3950208" y="885613"/>
                  <a:pt x="3064595" y="0"/>
                  <a:pt x="1975104" y="0"/>
                </a:cubicBezTo>
                <a:close/>
                <a:moveTo>
                  <a:pt x="1975104" y="219476"/>
                </a:moveTo>
                <a:cubicBezTo>
                  <a:pt x="2946021" y="219476"/>
                  <a:pt x="3730752" y="1004207"/>
                  <a:pt x="3730752" y="1975124"/>
                </a:cubicBezTo>
                <a:cubicBezTo>
                  <a:pt x="3730752" y="2946040"/>
                  <a:pt x="2946021" y="3730772"/>
                  <a:pt x="1975104" y="3730772"/>
                </a:cubicBezTo>
                <a:cubicBezTo>
                  <a:pt x="1004188" y="3730772"/>
                  <a:pt x="219456" y="2946040"/>
                  <a:pt x="219456" y="1975124"/>
                </a:cubicBezTo>
                <a:cubicBezTo>
                  <a:pt x="219456" y="1004207"/>
                  <a:pt x="1004188" y="219476"/>
                  <a:pt x="1975104" y="219476"/>
                </a:cubicBezTo>
                <a:close/>
                <a:moveTo>
                  <a:pt x="1973382" y="932717"/>
                </a:moveTo>
                <a:cubicBezTo>
                  <a:pt x="1697220" y="935549"/>
                  <a:pt x="1446482" y="1114082"/>
                  <a:pt x="1327035" y="1380172"/>
                </a:cubicBezTo>
                <a:cubicBezTo>
                  <a:pt x="1311880" y="1406962"/>
                  <a:pt x="1308665" y="1438841"/>
                  <a:pt x="1318118" y="1468079"/>
                </a:cubicBezTo>
                <a:cubicBezTo>
                  <a:pt x="1327609" y="1497356"/>
                  <a:pt x="1348963" y="1521275"/>
                  <a:pt x="1376901" y="1534057"/>
                </a:cubicBezTo>
                <a:cubicBezTo>
                  <a:pt x="1404877" y="1546840"/>
                  <a:pt x="1436947" y="1547299"/>
                  <a:pt x="1465266" y="1535320"/>
                </a:cubicBezTo>
                <a:cubicBezTo>
                  <a:pt x="1493586" y="1523341"/>
                  <a:pt x="1515591" y="1500035"/>
                  <a:pt x="1525886" y="1471065"/>
                </a:cubicBezTo>
                <a:cubicBezTo>
                  <a:pt x="1612798" y="1277414"/>
                  <a:pt x="1795082" y="1154764"/>
                  <a:pt x="1975105" y="1152158"/>
                </a:cubicBezTo>
                <a:lnTo>
                  <a:pt x="1976827" y="1152158"/>
                </a:lnTo>
                <a:cubicBezTo>
                  <a:pt x="2136109" y="1153689"/>
                  <a:pt x="2258269" y="1200952"/>
                  <a:pt x="2340281" y="1275621"/>
                </a:cubicBezTo>
                <a:cubicBezTo>
                  <a:pt x="2422638" y="1350554"/>
                  <a:pt x="2468869" y="1454155"/>
                  <a:pt x="2468869" y="1591080"/>
                </a:cubicBezTo>
                <a:cubicBezTo>
                  <a:pt x="2468869" y="1662262"/>
                  <a:pt x="2445179" y="1717600"/>
                  <a:pt x="2398605" y="1779675"/>
                </a:cubicBezTo>
                <a:cubicBezTo>
                  <a:pt x="2351992" y="1841710"/>
                  <a:pt x="2281499" y="1904970"/>
                  <a:pt x="2206561" y="1971679"/>
                </a:cubicBezTo>
                <a:cubicBezTo>
                  <a:pt x="2056694" y="2105126"/>
                  <a:pt x="1870666" y="2265133"/>
                  <a:pt x="1865385" y="2520319"/>
                </a:cubicBezTo>
                <a:cubicBezTo>
                  <a:pt x="1864658" y="2549481"/>
                  <a:pt x="1875527" y="2577686"/>
                  <a:pt x="1895618" y="2598811"/>
                </a:cubicBezTo>
                <a:cubicBezTo>
                  <a:pt x="1915710" y="2619897"/>
                  <a:pt x="1943379" y="2632144"/>
                  <a:pt x="1972542" y="2632833"/>
                </a:cubicBezTo>
                <a:cubicBezTo>
                  <a:pt x="2001666" y="2633522"/>
                  <a:pt x="2029870" y="2622577"/>
                  <a:pt x="2050957" y="2602447"/>
                </a:cubicBezTo>
                <a:cubicBezTo>
                  <a:pt x="2072005" y="2582316"/>
                  <a:pt x="2084213" y="2554609"/>
                  <a:pt x="2084826" y="2525485"/>
                </a:cubicBezTo>
                <a:cubicBezTo>
                  <a:pt x="2087887" y="2377725"/>
                  <a:pt x="2202470" y="2269692"/>
                  <a:pt x="2352297" y="2136274"/>
                </a:cubicBezTo>
                <a:cubicBezTo>
                  <a:pt x="2427192" y="2069569"/>
                  <a:pt x="2508209" y="1998575"/>
                  <a:pt x="2573458" y="1911665"/>
                </a:cubicBezTo>
                <a:cubicBezTo>
                  <a:pt x="2638709" y="1824753"/>
                  <a:pt x="2688349" y="1717368"/>
                  <a:pt x="2688349" y="1591073"/>
                </a:cubicBezTo>
                <a:cubicBezTo>
                  <a:pt x="2688349" y="1400636"/>
                  <a:pt x="2616134" y="1229578"/>
                  <a:pt x="2487733" y="1112737"/>
                </a:cubicBezTo>
                <a:cubicBezTo>
                  <a:pt x="2359342" y="995857"/>
                  <a:pt x="2178898" y="934164"/>
                  <a:pt x="1975107" y="932715"/>
                </a:cubicBezTo>
                <a:cubicBezTo>
                  <a:pt x="1974533" y="932676"/>
                  <a:pt x="1973959" y="932676"/>
                  <a:pt x="1973385" y="932715"/>
                </a:cubicBezTo>
                <a:close/>
                <a:moveTo>
                  <a:pt x="1920225" y="2798094"/>
                </a:moveTo>
                <a:cubicBezTo>
                  <a:pt x="1889838" y="2798094"/>
                  <a:pt x="1865383" y="2822548"/>
                  <a:pt x="1865383" y="2852973"/>
                </a:cubicBezTo>
                <a:lnTo>
                  <a:pt x="1865383" y="2962691"/>
                </a:lnTo>
                <a:cubicBezTo>
                  <a:pt x="1865383" y="2993078"/>
                  <a:pt x="1889838" y="3017533"/>
                  <a:pt x="1920225" y="3017533"/>
                </a:cubicBezTo>
                <a:lnTo>
                  <a:pt x="2029982" y="3017533"/>
                </a:lnTo>
                <a:cubicBezTo>
                  <a:pt x="2060369" y="3017533"/>
                  <a:pt x="2084824" y="2993078"/>
                  <a:pt x="2084824" y="2962691"/>
                </a:cubicBezTo>
                <a:lnTo>
                  <a:pt x="2084824" y="2852973"/>
                </a:lnTo>
                <a:cubicBezTo>
                  <a:pt x="2084824" y="2822548"/>
                  <a:pt x="2060369" y="2798094"/>
                  <a:pt x="2029982" y="27980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77" name="Shape 7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8" name="Google Shape;7878;p209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79" name="Google Shape;7879;p20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Icons </a:t>
            </a:r>
            <a:endParaRPr/>
          </a:p>
        </p:txBody>
      </p:sp>
      <p:grpSp>
        <p:nvGrpSpPr>
          <p:cNvPr id="7880" name="Google Shape;7880;p209"/>
          <p:cNvGrpSpPr/>
          <p:nvPr/>
        </p:nvGrpSpPr>
        <p:grpSpPr>
          <a:xfrm>
            <a:off x="604703" y="2473622"/>
            <a:ext cx="538143" cy="593055"/>
            <a:chOff x="-3389928" y="2225973"/>
            <a:chExt cx="538143" cy="593055"/>
          </a:xfrm>
        </p:grpSpPr>
        <p:sp>
          <p:nvSpPr>
            <p:cNvPr id="7881" name="Google Shape;7881;p209"/>
            <p:cNvSpPr/>
            <p:nvPr/>
          </p:nvSpPr>
          <p:spPr>
            <a:xfrm>
              <a:off x="-3335016" y="2225973"/>
              <a:ext cx="428318" cy="534481"/>
            </a:xfrm>
            <a:custGeom>
              <a:rect b="b" l="l" r="r" t="t"/>
              <a:pathLst>
                <a:path extrusionOk="0" h="194" w="155">
                  <a:moveTo>
                    <a:pt x="77" y="194"/>
                  </a:moveTo>
                  <a:cubicBezTo>
                    <a:pt x="76" y="194"/>
                    <a:pt x="75" y="194"/>
                    <a:pt x="75" y="193"/>
                  </a:cubicBezTo>
                  <a:cubicBezTo>
                    <a:pt x="17" y="125"/>
                    <a:pt x="17" y="125"/>
                    <a:pt x="17" y="125"/>
                  </a:cubicBezTo>
                  <a:cubicBezTo>
                    <a:pt x="6" y="111"/>
                    <a:pt x="0" y="94"/>
                    <a:pt x="0" y="76"/>
                  </a:cubicBezTo>
                  <a:cubicBezTo>
                    <a:pt x="0" y="34"/>
                    <a:pt x="34" y="0"/>
                    <a:pt x="76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121" y="0"/>
                    <a:pt x="155" y="34"/>
                    <a:pt x="155" y="76"/>
                  </a:cubicBezTo>
                  <a:cubicBezTo>
                    <a:pt x="155" y="94"/>
                    <a:pt x="149" y="111"/>
                    <a:pt x="137" y="125"/>
                  </a:cubicBezTo>
                  <a:cubicBezTo>
                    <a:pt x="80" y="193"/>
                    <a:pt x="80" y="193"/>
                    <a:pt x="80" y="193"/>
                  </a:cubicBezTo>
                  <a:cubicBezTo>
                    <a:pt x="79" y="194"/>
                    <a:pt x="78" y="194"/>
                    <a:pt x="77" y="194"/>
                  </a:cubicBezTo>
                  <a:close/>
                  <a:moveTo>
                    <a:pt x="76" y="7"/>
                  </a:moveTo>
                  <a:cubicBezTo>
                    <a:pt x="38" y="7"/>
                    <a:pt x="7" y="38"/>
                    <a:pt x="7" y="76"/>
                  </a:cubicBezTo>
                  <a:cubicBezTo>
                    <a:pt x="7" y="92"/>
                    <a:pt x="12" y="108"/>
                    <a:pt x="23" y="120"/>
                  </a:cubicBezTo>
                  <a:cubicBezTo>
                    <a:pt x="77" y="185"/>
                    <a:pt x="77" y="185"/>
                    <a:pt x="77" y="185"/>
                  </a:cubicBezTo>
                  <a:cubicBezTo>
                    <a:pt x="132" y="120"/>
                    <a:pt x="132" y="120"/>
                    <a:pt x="132" y="120"/>
                  </a:cubicBezTo>
                  <a:cubicBezTo>
                    <a:pt x="132" y="120"/>
                    <a:pt x="132" y="120"/>
                    <a:pt x="132" y="120"/>
                  </a:cubicBezTo>
                  <a:cubicBezTo>
                    <a:pt x="142" y="108"/>
                    <a:pt x="148" y="92"/>
                    <a:pt x="148" y="76"/>
                  </a:cubicBezTo>
                  <a:cubicBezTo>
                    <a:pt x="148" y="38"/>
                    <a:pt x="117" y="7"/>
                    <a:pt x="79" y="7"/>
                  </a:cubicBezTo>
                  <a:lnTo>
                    <a:pt x="76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2" name="Google Shape;7882;p209"/>
            <p:cNvSpPr/>
            <p:nvPr/>
          </p:nvSpPr>
          <p:spPr>
            <a:xfrm>
              <a:off x="-3250816" y="2306511"/>
              <a:ext cx="256258" cy="256258"/>
            </a:xfrm>
            <a:custGeom>
              <a:rect b="b" l="l" r="r" t="t"/>
              <a:pathLst>
                <a:path extrusionOk="0" h="92" w="92">
                  <a:moveTo>
                    <a:pt x="46" y="92"/>
                  </a:moveTo>
                  <a:cubicBezTo>
                    <a:pt x="21" y="92"/>
                    <a:pt x="0" y="71"/>
                    <a:pt x="0" y="46"/>
                  </a:cubicBezTo>
                  <a:cubicBezTo>
                    <a:pt x="0" y="21"/>
                    <a:pt x="21" y="0"/>
                    <a:pt x="46" y="0"/>
                  </a:cubicBezTo>
                  <a:cubicBezTo>
                    <a:pt x="72" y="0"/>
                    <a:pt x="92" y="21"/>
                    <a:pt x="92" y="46"/>
                  </a:cubicBezTo>
                  <a:cubicBezTo>
                    <a:pt x="92" y="71"/>
                    <a:pt x="72" y="92"/>
                    <a:pt x="46" y="92"/>
                  </a:cubicBezTo>
                  <a:close/>
                  <a:moveTo>
                    <a:pt x="46" y="7"/>
                  </a:moveTo>
                  <a:cubicBezTo>
                    <a:pt x="25" y="7"/>
                    <a:pt x="8" y="25"/>
                    <a:pt x="8" y="46"/>
                  </a:cubicBezTo>
                  <a:cubicBezTo>
                    <a:pt x="8" y="67"/>
                    <a:pt x="25" y="85"/>
                    <a:pt x="46" y="85"/>
                  </a:cubicBezTo>
                  <a:cubicBezTo>
                    <a:pt x="68" y="85"/>
                    <a:pt x="85" y="67"/>
                    <a:pt x="85" y="46"/>
                  </a:cubicBezTo>
                  <a:cubicBezTo>
                    <a:pt x="85" y="25"/>
                    <a:pt x="68" y="7"/>
                    <a:pt x="46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3" name="Google Shape;7883;p209"/>
            <p:cNvSpPr/>
            <p:nvPr/>
          </p:nvSpPr>
          <p:spPr>
            <a:xfrm>
              <a:off x="-3389928" y="2635986"/>
              <a:ext cx="538143" cy="183042"/>
            </a:xfrm>
            <a:custGeom>
              <a:rect b="b" l="l" r="r" t="t"/>
              <a:pathLst>
                <a:path extrusionOk="0" h="66" w="195">
                  <a:moveTo>
                    <a:pt x="191" y="66"/>
                  </a:moveTo>
                  <a:cubicBezTo>
                    <a:pt x="4" y="66"/>
                    <a:pt x="4" y="66"/>
                    <a:pt x="4" y="66"/>
                  </a:cubicBezTo>
                  <a:cubicBezTo>
                    <a:pt x="3" y="66"/>
                    <a:pt x="1" y="65"/>
                    <a:pt x="1" y="64"/>
                  </a:cubicBezTo>
                  <a:cubicBezTo>
                    <a:pt x="0" y="63"/>
                    <a:pt x="0" y="62"/>
                    <a:pt x="1" y="61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2" y="0"/>
                    <a:pt x="34" y="0"/>
                    <a:pt x="35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6" y="1"/>
                    <a:pt x="66" y="3"/>
                  </a:cubicBezTo>
                  <a:cubicBezTo>
                    <a:pt x="66" y="5"/>
                    <a:pt x="64" y="7"/>
                    <a:pt x="62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185" y="59"/>
                    <a:pt x="185" y="59"/>
                    <a:pt x="185" y="59"/>
                  </a:cubicBezTo>
                  <a:cubicBezTo>
                    <a:pt x="158" y="7"/>
                    <a:pt x="158" y="7"/>
                    <a:pt x="158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2" y="7"/>
                    <a:pt x="130" y="5"/>
                    <a:pt x="130" y="3"/>
                  </a:cubicBezTo>
                  <a:cubicBezTo>
                    <a:pt x="130" y="1"/>
                    <a:pt x="132" y="0"/>
                    <a:pt x="133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61" y="0"/>
                    <a:pt x="162" y="0"/>
                    <a:pt x="163" y="2"/>
                  </a:cubicBezTo>
                  <a:cubicBezTo>
                    <a:pt x="194" y="61"/>
                    <a:pt x="194" y="61"/>
                    <a:pt x="194" y="61"/>
                  </a:cubicBezTo>
                  <a:cubicBezTo>
                    <a:pt x="195" y="62"/>
                    <a:pt x="195" y="63"/>
                    <a:pt x="194" y="64"/>
                  </a:cubicBezTo>
                  <a:cubicBezTo>
                    <a:pt x="193" y="65"/>
                    <a:pt x="192" y="66"/>
                    <a:pt x="191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84" name="Google Shape;7884;p209"/>
          <p:cNvGrpSpPr/>
          <p:nvPr/>
        </p:nvGrpSpPr>
        <p:grpSpPr>
          <a:xfrm>
            <a:off x="639481" y="3851620"/>
            <a:ext cx="468586" cy="589395"/>
            <a:chOff x="-7237463" y="5008205"/>
            <a:chExt cx="468586" cy="589395"/>
          </a:xfrm>
        </p:grpSpPr>
        <p:sp>
          <p:nvSpPr>
            <p:cNvPr id="7885" name="Google Shape;7885;p209"/>
            <p:cNvSpPr/>
            <p:nvPr/>
          </p:nvSpPr>
          <p:spPr>
            <a:xfrm>
              <a:off x="-7237463" y="5008205"/>
              <a:ext cx="468586" cy="589395"/>
            </a:xfrm>
            <a:custGeom>
              <a:rect b="b" l="l" r="r" t="t"/>
              <a:pathLst>
                <a:path extrusionOk="0" h="213" w="170">
                  <a:moveTo>
                    <a:pt x="85" y="213"/>
                  </a:moveTo>
                  <a:cubicBezTo>
                    <a:pt x="84" y="213"/>
                    <a:pt x="83" y="213"/>
                    <a:pt x="82" y="212"/>
                  </a:cubicBezTo>
                  <a:cubicBezTo>
                    <a:pt x="19" y="137"/>
                    <a:pt x="19" y="137"/>
                    <a:pt x="19" y="137"/>
                  </a:cubicBezTo>
                  <a:cubicBezTo>
                    <a:pt x="7" y="122"/>
                    <a:pt x="0" y="103"/>
                    <a:pt x="0" y="83"/>
                  </a:cubicBezTo>
                  <a:cubicBezTo>
                    <a:pt x="0" y="37"/>
                    <a:pt x="37" y="0"/>
                    <a:pt x="83" y="0"/>
                  </a:cubicBezTo>
                  <a:cubicBezTo>
                    <a:pt x="87" y="0"/>
                    <a:pt x="87" y="0"/>
                    <a:pt x="87" y="0"/>
                  </a:cubicBezTo>
                  <a:cubicBezTo>
                    <a:pt x="133" y="0"/>
                    <a:pt x="170" y="37"/>
                    <a:pt x="170" y="83"/>
                  </a:cubicBezTo>
                  <a:cubicBezTo>
                    <a:pt x="170" y="103"/>
                    <a:pt x="163" y="122"/>
                    <a:pt x="151" y="137"/>
                  </a:cubicBezTo>
                  <a:cubicBezTo>
                    <a:pt x="88" y="212"/>
                    <a:pt x="88" y="212"/>
                    <a:pt x="88" y="212"/>
                  </a:cubicBezTo>
                  <a:cubicBezTo>
                    <a:pt x="87" y="213"/>
                    <a:pt x="86" y="213"/>
                    <a:pt x="85" y="213"/>
                  </a:cubicBezTo>
                  <a:close/>
                  <a:moveTo>
                    <a:pt x="83" y="7"/>
                  </a:moveTo>
                  <a:cubicBezTo>
                    <a:pt x="41" y="7"/>
                    <a:pt x="7" y="41"/>
                    <a:pt x="7" y="83"/>
                  </a:cubicBezTo>
                  <a:cubicBezTo>
                    <a:pt x="7" y="101"/>
                    <a:pt x="13" y="118"/>
                    <a:pt x="25" y="132"/>
                  </a:cubicBezTo>
                  <a:cubicBezTo>
                    <a:pt x="85" y="204"/>
                    <a:pt x="85" y="204"/>
                    <a:pt x="85" y="204"/>
                  </a:cubicBezTo>
                  <a:cubicBezTo>
                    <a:pt x="145" y="132"/>
                    <a:pt x="145" y="132"/>
                    <a:pt x="145" y="132"/>
                  </a:cubicBezTo>
                  <a:cubicBezTo>
                    <a:pt x="145" y="132"/>
                    <a:pt x="145" y="132"/>
                    <a:pt x="145" y="132"/>
                  </a:cubicBezTo>
                  <a:cubicBezTo>
                    <a:pt x="157" y="118"/>
                    <a:pt x="163" y="101"/>
                    <a:pt x="163" y="83"/>
                  </a:cubicBezTo>
                  <a:cubicBezTo>
                    <a:pt x="163" y="41"/>
                    <a:pt x="129" y="7"/>
                    <a:pt x="87" y="7"/>
                  </a:cubicBezTo>
                  <a:lnTo>
                    <a:pt x="83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6" name="Google Shape;7886;p209"/>
            <p:cNvSpPr/>
            <p:nvPr/>
          </p:nvSpPr>
          <p:spPr>
            <a:xfrm>
              <a:off x="-7142281" y="5099727"/>
              <a:ext cx="278223" cy="278223"/>
            </a:xfrm>
            <a:custGeom>
              <a:rect b="b" l="l" r="r" t="t"/>
              <a:pathLst>
                <a:path extrusionOk="0" h="100" w="100">
                  <a:moveTo>
                    <a:pt x="50" y="100"/>
                  </a:moveTo>
                  <a:cubicBezTo>
                    <a:pt x="22" y="100"/>
                    <a:pt x="0" y="78"/>
                    <a:pt x="0" y="50"/>
                  </a:cubicBezTo>
                  <a:cubicBezTo>
                    <a:pt x="0" y="22"/>
                    <a:pt x="22" y="0"/>
                    <a:pt x="50" y="0"/>
                  </a:cubicBezTo>
                  <a:cubicBezTo>
                    <a:pt x="78" y="0"/>
                    <a:pt x="100" y="22"/>
                    <a:pt x="100" y="50"/>
                  </a:cubicBezTo>
                  <a:cubicBezTo>
                    <a:pt x="100" y="78"/>
                    <a:pt x="78" y="100"/>
                    <a:pt x="50" y="100"/>
                  </a:cubicBezTo>
                  <a:close/>
                  <a:moveTo>
                    <a:pt x="50" y="7"/>
                  </a:moveTo>
                  <a:cubicBezTo>
                    <a:pt x="26" y="7"/>
                    <a:pt x="7" y="26"/>
                    <a:pt x="7" y="50"/>
                  </a:cubicBezTo>
                  <a:cubicBezTo>
                    <a:pt x="7" y="74"/>
                    <a:pt x="26" y="93"/>
                    <a:pt x="50" y="93"/>
                  </a:cubicBezTo>
                  <a:cubicBezTo>
                    <a:pt x="74" y="93"/>
                    <a:pt x="93" y="74"/>
                    <a:pt x="93" y="50"/>
                  </a:cubicBezTo>
                  <a:cubicBezTo>
                    <a:pt x="93" y="26"/>
                    <a:pt x="74" y="7"/>
                    <a:pt x="5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87" name="Google Shape;7887;p209"/>
          <p:cNvGrpSpPr/>
          <p:nvPr/>
        </p:nvGrpSpPr>
        <p:grpSpPr>
          <a:xfrm>
            <a:off x="8341027" y="1201296"/>
            <a:ext cx="732168" cy="666271"/>
            <a:chOff x="-7369255" y="2189365"/>
            <a:chExt cx="732168" cy="666271"/>
          </a:xfrm>
        </p:grpSpPr>
        <p:sp>
          <p:nvSpPr>
            <p:cNvPr id="7888" name="Google Shape;7888;p209"/>
            <p:cNvSpPr/>
            <p:nvPr/>
          </p:nvSpPr>
          <p:spPr>
            <a:xfrm>
              <a:off x="-7263087" y="2262581"/>
              <a:ext cx="523500" cy="519838"/>
            </a:xfrm>
            <a:custGeom>
              <a:rect b="b" l="l" r="r" t="t"/>
              <a:pathLst>
                <a:path extrusionOk="0" h="189" w="189">
                  <a:moveTo>
                    <a:pt x="95" y="189"/>
                  </a:moveTo>
                  <a:cubicBezTo>
                    <a:pt x="42" y="189"/>
                    <a:pt x="0" y="147"/>
                    <a:pt x="0" y="94"/>
                  </a:cubicBezTo>
                  <a:cubicBezTo>
                    <a:pt x="0" y="42"/>
                    <a:pt x="42" y="0"/>
                    <a:pt x="95" y="0"/>
                  </a:cubicBezTo>
                  <a:cubicBezTo>
                    <a:pt x="147" y="0"/>
                    <a:pt x="189" y="42"/>
                    <a:pt x="189" y="94"/>
                  </a:cubicBezTo>
                  <a:cubicBezTo>
                    <a:pt x="189" y="147"/>
                    <a:pt x="147" y="189"/>
                    <a:pt x="95" y="189"/>
                  </a:cubicBezTo>
                  <a:close/>
                  <a:moveTo>
                    <a:pt x="95" y="7"/>
                  </a:moveTo>
                  <a:cubicBezTo>
                    <a:pt x="46" y="7"/>
                    <a:pt x="7" y="46"/>
                    <a:pt x="7" y="94"/>
                  </a:cubicBezTo>
                  <a:cubicBezTo>
                    <a:pt x="7" y="143"/>
                    <a:pt x="46" y="182"/>
                    <a:pt x="95" y="182"/>
                  </a:cubicBezTo>
                  <a:cubicBezTo>
                    <a:pt x="143" y="182"/>
                    <a:pt x="182" y="143"/>
                    <a:pt x="182" y="94"/>
                  </a:cubicBezTo>
                  <a:cubicBezTo>
                    <a:pt x="182" y="46"/>
                    <a:pt x="143" y="7"/>
                    <a:pt x="95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89" name="Google Shape;7889;p209"/>
            <p:cNvSpPr/>
            <p:nvPr/>
          </p:nvSpPr>
          <p:spPr>
            <a:xfrm>
              <a:off x="-7186211" y="2328476"/>
              <a:ext cx="369745" cy="91522"/>
            </a:xfrm>
            <a:custGeom>
              <a:rect b="b" l="l" r="r" t="t"/>
              <a:pathLst>
                <a:path extrusionOk="0" h="33" w="134">
                  <a:moveTo>
                    <a:pt x="67" y="33"/>
                  </a:moveTo>
                  <a:cubicBezTo>
                    <a:pt x="42" y="33"/>
                    <a:pt x="19" y="24"/>
                    <a:pt x="2" y="7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3" y="1"/>
                    <a:pt x="5" y="1"/>
                    <a:pt x="7" y="2"/>
                  </a:cubicBezTo>
                  <a:cubicBezTo>
                    <a:pt x="23" y="18"/>
                    <a:pt x="44" y="26"/>
                    <a:pt x="67" y="26"/>
                  </a:cubicBezTo>
                  <a:cubicBezTo>
                    <a:pt x="89" y="26"/>
                    <a:pt x="111" y="17"/>
                    <a:pt x="127" y="2"/>
                  </a:cubicBezTo>
                  <a:cubicBezTo>
                    <a:pt x="129" y="0"/>
                    <a:pt x="131" y="0"/>
                    <a:pt x="132" y="2"/>
                  </a:cubicBezTo>
                  <a:cubicBezTo>
                    <a:pt x="134" y="3"/>
                    <a:pt x="133" y="6"/>
                    <a:pt x="132" y="7"/>
                  </a:cubicBezTo>
                  <a:cubicBezTo>
                    <a:pt x="114" y="24"/>
                    <a:pt x="91" y="33"/>
                    <a:pt x="67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0" name="Google Shape;7890;p209"/>
            <p:cNvSpPr/>
            <p:nvPr/>
          </p:nvSpPr>
          <p:spPr>
            <a:xfrm>
              <a:off x="-7182549" y="2625005"/>
              <a:ext cx="362423" cy="87860"/>
            </a:xfrm>
            <a:custGeom>
              <a:rect b="b" l="l" r="r" t="t"/>
              <a:pathLst>
                <a:path extrusionOk="0" h="31" w="131">
                  <a:moveTo>
                    <a:pt x="4" y="31"/>
                  </a:moveTo>
                  <a:cubicBezTo>
                    <a:pt x="3" y="31"/>
                    <a:pt x="2" y="31"/>
                    <a:pt x="1" y="30"/>
                  </a:cubicBezTo>
                  <a:cubicBezTo>
                    <a:pt x="0" y="29"/>
                    <a:pt x="0" y="26"/>
                    <a:pt x="1" y="25"/>
                  </a:cubicBezTo>
                  <a:cubicBezTo>
                    <a:pt x="19" y="9"/>
                    <a:pt x="42" y="0"/>
                    <a:pt x="66" y="0"/>
                  </a:cubicBezTo>
                  <a:cubicBezTo>
                    <a:pt x="89" y="0"/>
                    <a:pt x="112" y="8"/>
                    <a:pt x="130" y="25"/>
                  </a:cubicBezTo>
                  <a:cubicBezTo>
                    <a:pt x="131" y="26"/>
                    <a:pt x="131" y="28"/>
                    <a:pt x="130" y="30"/>
                  </a:cubicBezTo>
                  <a:cubicBezTo>
                    <a:pt x="129" y="31"/>
                    <a:pt x="126" y="31"/>
                    <a:pt x="125" y="30"/>
                  </a:cubicBezTo>
                  <a:cubicBezTo>
                    <a:pt x="109" y="15"/>
                    <a:pt x="88" y="7"/>
                    <a:pt x="66" y="7"/>
                  </a:cubicBezTo>
                  <a:cubicBezTo>
                    <a:pt x="43" y="7"/>
                    <a:pt x="22" y="15"/>
                    <a:pt x="6" y="30"/>
                  </a:cubicBezTo>
                  <a:cubicBezTo>
                    <a:pt x="5" y="31"/>
                    <a:pt x="4" y="31"/>
                    <a:pt x="4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1" name="Google Shape;7891;p209"/>
            <p:cNvSpPr/>
            <p:nvPr/>
          </p:nvSpPr>
          <p:spPr>
            <a:xfrm>
              <a:off x="-7142281" y="2262581"/>
              <a:ext cx="281885" cy="519838"/>
            </a:xfrm>
            <a:custGeom>
              <a:rect b="b" l="l" r="r" t="t"/>
              <a:pathLst>
                <a:path extrusionOk="0" h="189" w="103">
                  <a:moveTo>
                    <a:pt x="52" y="189"/>
                  </a:moveTo>
                  <a:cubicBezTo>
                    <a:pt x="23" y="189"/>
                    <a:pt x="0" y="148"/>
                    <a:pt x="0" y="94"/>
                  </a:cubicBezTo>
                  <a:cubicBezTo>
                    <a:pt x="0" y="41"/>
                    <a:pt x="23" y="0"/>
                    <a:pt x="52" y="0"/>
                  </a:cubicBezTo>
                  <a:cubicBezTo>
                    <a:pt x="80" y="0"/>
                    <a:pt x="103" y="41"/>
                    <a:pt x="103" y="94"/>
                  </a:cubicBezTo>
                  <a:cubicBezTo>
                    <a:pt x="103" y="148"/>
                    <a:pt x="80" y="189"/>
                    <a:pt x="52" y="189"/>
                  </a:cubicBezTo>
                  <a:close/>
                  <a:moveTo>
                    <a:pt x="52" y="7"/>
                  </a:moveTo>
                  <a:cubicBezTo>
                    <a:pt x="28" y="7"/>
                    <a:pt x="7" y="47"/>
                    <a:pt x="7" y="94"/>
                  </a:cubicBezTo>
                  <a:cubicBezTo>
                    <a:pt x="7" y="142"/>
                    <a:pt x="28" y="182"/>
                    <a:pt x="52" y="182"/>
                  </a:cubicBezTo>
                  <a:cubicBezTo>
                    <a:pt x="76" y="182"/>
                    <a:pt x="96" y="142"/>
                    <a:pt x="96" y="94"/>
                  </a:cubicBezTo>
                  <a:cubicBezTo>
                    <a:pt x="96" y="47"/>
                    <a:pt x="76" y="7"/>
                    <a:pt x="5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2" name="Google Shape;7892;p209"/>
            <p:cNvSpPr/>
            <p:nvPr/>
          </p:nvSpPr>
          <p:spPr>
            <a:xfrm>
              <a:off x="-7263087" y="2511518"/>
              <a:ext cx="523500" cy="18305"/>
            </a:xfrm>
            <a:custGeom>
              <a:rect b="b" l="l" r="r" t="t"/>
              <a:pathLst>
                <a:path extrusionOk="0" h="7" w="189">
                  <a:moveTo>
                    <a:pt x="18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88" y="0"/>
                    <a:pt x="189" y="1"/>
                    <a:pt x="189" y="3"/>
                  </a:cubicBezTo>
                  <a:cubicBezTo>
                    <a:pt x="189" y="5"/>
                    <a:pt x="188" y="7"/>
                    <a:pt x="186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3" name="Google Shape;7893;p209"/>
            <p:cNvSpPr/>
            <p:nvPr/>
          </p:nvSpPr>
          <p:spPr>
            <a:xfrm>
              <a:off x="-7010491" y="2262581"/>
              <a:ext cx="18305" cy="519838"/>
            </a:xfrm>
            <a:custGeom>
              <a:rect b="b" l="l" r="r" t="t"/>
              <a:pathLst>
                <a:path extrusionOk="0" h="189" w="7">
                  <a:moveTo>
                    <a:pt x="4" y="189"/>
                  </a:moveTo>
                  <a:cubicBezTo>
                    <a:pt x="2" y="189"/>
                    <a:pt x="0" y="187"/>
                    <a:pt x="0" y="18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186"/>
                    <a:pt x="7" y="186"/>
                    <a:pt x="7" y="186"/>
                  </a:cubicBezTo>
                  <a:cubicBezTo>
                    <a:pt x="7" y="187"/>
                    <a:pt x="6" y="189"/>
                    <a:pt x="4" y="1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4" name="Google Shape;7894;p209"/>
            <p:cNvSpPr/>
            <p:nvPr/>
          </p:nvSpPr>
          <p:spPr>
            <a:xfrm>
              <a:off x="-7233801" y="2511518"/>
              <a:ext cx="563768" cy="344118"/>
            </a:xfrm>
            <a:custGeom>
              <a:rect b="b" l="l" r="r" t="t"/>
              <a:pathLst>
                <a:path extrusionOk="0" h="124" w="205">
                  <a:moveTo>
                    <a:pt x="85" y="124"/>
                  </a:moveTo>
                  <a:cubicBezTo>
                    <a:pt x="54" y="124"/>
                    <a:pt x="24" y="112"/>
                    <a:pt x="2" y="91"/>
                  </a:cubicBezTo>
                  <a:cubicBezTo>
                    <a:pt x="0" y="89"/>
                    <a:pt x="0" y="87"/>
                    <a:pt x="1" y="85"/>
                  </a:cubicBezTo>
                  <a:cubicBezTo>
                    <a:pt x="3" y="84"/>
                    <a:pt x="5" y="84"/>
                    <a:pt x="6" y="85"/>
                  </a:cubicBezTo>
                  <a:cubicBezTo>
                    <a:pt x="28" y="106"/>
                    <a:pt x="55" y="117"/>
                    <a:pt x="85" y="117"/>
                  </a:cubicBezTo>
                  <a:cubicBezTo>
                    <a:pt x="147" y="117"/>
                    <a:pt x="198" y="66"/>
                    <a:pt x="198" y="3"/>
                  </a:cubicBezTo>
                  <a:cubicBezTo>
                    <a:pt x="198" y="1"/>
                    <a:pt x="200" y="0"/>
                    <a:pt x="202" y="0"/>
                  </a:cubicBezTo>
                  <a:cubicBezTo>
                    <a:pt x="204" y="0"/>
                    <a:pt x="205" y="1"/>
                    <a:pt x="205" y="3"/>
                  </a:cubicBezTo>
                  <a:cubicBezTo>
                    <a:pt x="205" y="70"/>
                    <a:pt x="151" y="124"/>
                    <a:pt x="85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5" name="Google Shape;7895;p209"/>
            <p:cNvSpPr/>
            <p:nvPr/>
          </p:nvSpPr>
          <p:spPr>
            <a:xfrm>
              <a:off x="-7332647" y="2189365"/>
              <a:ext cx="560108" cy="340458"/>
            </a:xfrm>
            <a:custGeom>
              <a:rect b="b" l="l" r="r" t="t"/>
              <a:pathLst>
                <a:path extrusionOk="0" h="124" w="203">
                  <a:moveTo>
                    <a:pt x="4" y="124"/>
                  </a:moveTo>
                  <a:cubicBezTo>
                    <a:pt x="2" y="124"/>
                    <a:pt x="0" y="122"/>
                    <a:pt x="0" y="120"/>
                  </a:cubicBezTo>
                  <a:cubicBezTo>
                    <a:pt x="0" y="54"/>
                    <a:pt x="54" y="0"/>
                    <a:pt x="121" y="0"/>
                  </a:cubicBezTo>
                  <a:cubicBezTo>
                    <a:pt x="150" y="0"/>
                    <a:pt x="179" y="11"/>
                    <a:pt x="201" y="31"/>
                  </a:cubicBezTo>
                  <a:cubicBezTo>
                    <a:pt x="203" y="32"/>
                    <a:pt x="203" y="34"/>
                    <a:pt x="201" y="36"/>
                  </a:cubicBezTo>
                  <a:cubicBezTo>
                    <a:pt x="200" y="37"/>
                    <a:pt x="198" y="37"/>
                    <a:pt x="196" y="36"/>
                  </a:cubicBezTo>
                  <a:cubicBezTo>
                    <a:pt x="176" y="17"/>
                    <a:pt x="149" y="7"/>
                    <a:pt x="121" y="7"/>
                  </a:cubicBezTo>
                  <a:cubicBezTo>
                    <a:pt x="58" y="7"/>
                    <a:pt x="7" y="58"/>
                    <a:pt x="7" y="120"/>
                  </a:cubicBezTo>
                  <a:cubicBezTo>
                    <a:pt x="7" y="122"/>
                    <a:pt x="6" y="124"/>
                    <a:pt x="4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6" name="Google Shape;7896;p209"/>
            <p:cNvSpPr/>
            <p:nvPr/>
          </p:nvSpPr>
          <p:spPr>
            <a:xfrm>
              <a:off x="-7369255" y="2474909"/>
              <a:ext cx="91522" cy="54914"/>
            </a:xfrm>
            <a:custGeom>
              <a:rect b="b" l="l" r="r" t="t"/>
              <a:pathLst>
                <a:path extrusionOk="0" h="20" w="33">
                  <a:moveTo>
                    <a:pt x="17" y="20"/>
                  </a:moveTo>
                  <a:cubicBezTo>
                    <a:pt x="16" y="20"/>
                    <a:pt x="15" y="20"/>
                    <a:pt x="14" y="19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17" y="11"/>
                    <a:pt x="17" y="11"/>
                    <a:pt x="17" y="11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8" y="0"/>
                    <a:pt x="30" y="0"/>
                    <a:pt x="32" y="1"/>
                  </a:cubicBezTo>
                  <a:cubicBezTo>
                    <a:pt x="33" y="3"/>
                    <a:pt x="33" y="5"/>
                    <a:pt x="32" y="6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20"/>
                    <a:pt x="18" y="20"/>
                    <a:pt x="17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97" name="Google Shape;7897;p209"/>
            <p:cNvSpPr/>
            <p:nvPr/>
          </p:nvSpPr>
          <p:spPr>
            <a:xfrm>
              <a:off x="-6721287" y="2507858"/>
              <a:ext cx="84200" cy="58573"/>
            </a:xfrm>
            <a:custGeom>
              <a:rect b="b" l="l" r="r" t="t"/>
              <a:pathLst>
                <a:path extrusionOk="0" h="20" w="31">
                  <a:moveTo>
                    <a:pt x="4" y="19"/>
                  </a:moveTo>
                  <a:cubicBezTo>
                    <a:pt x="3" y="19"/>
                    <a:pt x="2" y="19"/>
                    <a:pt x="2" y="18"/>
                  </a:cubicBezTo>
                  <a:cubicBezTo>
                    <a:pt x="0" y="17"/>
                    <a:pt x="0" y="14"/>
                    <a:pt x="2" y="13"/>
                  </a:cubicBezTo>
                  <a:cubicBezTo>
                    <a:pt x="13" y="2"/>
                    <a:pt x="13" y="2"/>
                    <a:pt x="13" y="2"/>
                  </a:cubicBezTo>
                  <a:cubicBezTo>
                    <a:pt x="14" y="0"/>
                    <a:pt x="17" y="0"/>
                    <a:pt x="18" y="2"/>
                  </a:cubicBezTo>
                  <a:cubicBezTo>
                    <a:pt x="29" y="13"/>
                    <a:pt x="29" y="13"/>
                    <a:pt x="29" y="13"/>
                  </a:cubicBezTo>
                  <a:cubicBezTo>
                    <a:pt x="31" y="14"/>
                    <a:pt x="31" y="17"/>
                    <a:pt x="29" y="18"/>
                  </a:cubicBezTo>
                  <a:cubicBezTo>
                    <a:pt x="28" y="20"/>
                    <a:pt x="26" y="20"/>
                    <a:pt x="24" y="1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9"/>
                    <a:pt x="5" y="19"/>
                    <a:pt x="4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98" name="Google Shape;7898;p209"/>
          <p:cNvGrpSpPr/>
          <p:nvPr/>
        </p:nvGrpSpPr>
        <p:grpSpPr>
          <a:xfrm>
            <a:off x="7051945" y="2484605"/>
            <a:ext cx="699221" cy="699220"/>
            <a:chOff x="-4766403" y="3562177"/>
            <a:chExt cx="699221" cy="699220"/>
          </a:xfrm>
        </p:grpSpPr>
        <p:sp>
          <p:nvSpPr>
            <p:cNvPr id="7899" name="Google Shape;7899;p209"/>
            <p:cNvSpPr/>
            <p:nvPr/>
          </p:nvSpPr>
          <p:spPr>
            <a:xfrm>
              <a:off x="-4674883" y="3646375"/>
              <a:ext cx="523500" cy="523500"/>
            </a:xfrm>
            <a:custGeom>
              <a:rect b="b" l="l" r="r" t="t"/>
              <a:pathLst>
                <a:path extrusionOk="0" h="190" w="190">
                  <a:moveTo>
                    <a:pt x="95" y="190"/>
                  </a:moveTo>
                  <a:cubicBezTo>
                    <a:pt x="43" y="190"/>
                    <a:pt x="0" y="147"/>
                    <a:pt x="0" y="95"/>
                  </a:cubicBezTo>
                  <a:cubicBezTo>
                    <a:pt x="0" y="43"/>
                    <a:pt x="43" y="0"/>
                    <a:pt x="95" y="0"/>
                  </a:cubicBezTo>
                  <a:cubicBezTo>
                    <a:pt x="147" y="0"/>
                    <a:pt x="190" y="43"/>
                    <a:pt x="190" y="95"/>
                  </a:cubicBezTo>
                  <a:cubicBezTo>
                    <a:pt x="190" y="147"/>
                    <a:pt x="147" y="190"/>
                    <a:pt x="95" y="190"/>
                  </a:cubicBezTo>
                  <a:close/>
                  <a:moveTo>
                    <a:pt x="95" y="7"/>
                  </a:moveTo>
                  <a:cubicBezTo>
                    <a:pt x="47" y="7"/>
                    <a:pt x="7" y="47"/>
                    <a:pt x="7" y="95"/>
                  </a:cubicBezTo>
                  <a:cubicBezTo>
                    <a:pt x="7" y="143"/>
                    <a:pt x="47" y="182"/>
                    <a:pt x="95" y="182"/>
                  </a:cubicBezTo>
                  <a:cubicBezTo>
                    <a:pt x="143" y="182"/>
                    <a:pt x="182" y="143"/>
                    <a:pt x="182" y="95"/>
                  </a:cubicBezTo>
                  <a:cubicBezTo>
                    <a:pt x="182" y="47"/>
                    <a:pt x="143" y="7"/>
                    <a:pt x="95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0" name="Google Shape;7900;p209"/>
            <p:cNvSpPr/>
            <p:nvPr/>
          </p:nvSpPr>
          <p:spPr>
            <a:xfrm>
              <a:off x="-4594345" y="3712270"/>
              <a:ext cx="366083" cy="91522"/>
            </a:xfrm>
            <a:custGeom>
              <a:rect b="b" l="l" r="r" t="t"/>
              <a:pathLst>
                <a:path extrusionOk="0" h="33" w="133">
                  <a:moveTo>
                    <a:pt x="66" y="33"/>
                  </a:moveTo>
                  <a:cubicBezTo>
                    <a:pt x="42" y="33"/>
                    <a:pt x="19" y="24"/>
                    <a:pt x="1" y="7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2" y="0"/>
                    <a:pt x="5" y="0"/>
                    <a:pt x="6" y="2"/>
                  </a:cubicBezTo>
                  <a:cubicBezTo>
                    <a:pt x="22" y="17"/>
                    <a:pt x="44" y="26"/>
                    <a:pt x="66" y="26"/>
                  </a:cubicBezTo>
                  <a:cubicBezTo>
                    <a:pt x="89" y="26"/>
                    <a:pt x="110" y="17"/>
                    <a:pt x="126" y="1"/>
                  </a:cubicBezTo>
                  <a:cubicBezTo>
                    <a:pt x="128" y="0"/>
                    <a:pt x="130" y="0"/>
                    <a:pt x="131" y="2"/>
                  </a:cubicBezTo>
                  <a:cubicBezTo>
                    <a:pt x="133" y="3"/>
                    <a:pt x="133" y="5"/>
                    <a:pt x="131" y="7"/>
                  </a:cubicBezTo>
                  <a:cubicBezTo>
                    <a:pt x="114" y="23"/>
                    <a:pt x="90" y="33"/>
                    <a:pt x="66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1" name="Google Shape;7901;p209"/>
            <p:cNvSpPr/>
            <p:nvPr/>
          </p:nvSpPr>
          <p:spPr>
            <a:xfrm>
              <a:off x="-4594345" y="4008799"/>
              <a:ext cx="366083" cy="87860"/>
            </a:xfrm>
            <a:custGeom>
              <a:rect b="b" l="l" r="r" t="t"/>
              <a:pathLst>
                <a:path extrusionOk="0" h="32" w="132">
                  <a:moveTo>
                    <a:pt x="4" y="32"/>
                  </a:moveTo>
                  <a:cubicBezTo>
                    <a:pt x="3" y="32"/>
                    <a:pt x="2" y="31"/>
                    <a:pt x="1" y="31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19" y="9"/>
                    <a:pt x="42" y="0"/>
                    <a:pt x="66" y="0"/>
                  </a:cubicBezTo>
                  <a:cubicBezTo>
                    <a:pt x="90" y="0"/>
                    <a:pt x="112" y="9"/>
                    <a:pt x="130" y="25"/>
                  </a:cubicBezTo>
                  <a:cubicBezTo>
                    <a:pt x="131" y="26"/>
                    <a:pt x="132" y="29"/>
                    <a:pt x="130" y="30"/>
                  </a:cubicBezTo>
                  <a:cubicBezTo>
                    <a:pt x="129" y="32"/>
                    <a:pt x="127" y="32"/>
                    <a:pt x="125" y="30"/>
                  </a:cubicBezTo>
                  <a:cubicBezTo>
                    <a:pt x="109" y="16"/>
                    <a:pt x="88" y="7"/>
                    <a:pt x="66" y="7"/>
                  </a:cubicBezTo>
                  <a:cubicBezTo>
                    <a:pt x="44" y="7"/>
                    <a:pt x="23" y="16"/>
                    <a:pt x="6" y="31"/>
                  </a:cubicBezTo>
                  <a:cubicBezTo>
                    <a:pt x="6" y="31"/>
                    <a:pt x="5" y="32"/>
                    <a:pt x="4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2" name="Google Shape;7902;p209"/>
            <p:cNvSpPr/>
            <p:nvPr/>
          </p:nvSpPr>
          <p:spPr>
            <a:xfrm>
              <a:off x="-4554074" y="3646375"/>
              <a:ext cx="281885" cy="523500"/>
            </a:xfrm>
            <a:custGeom>
              <a:rect b="b" l="l" r="r" t="t"/>
              <a:pathLst>
                <a:path extrusionOk="0" h="190" w="102">
                  <a:moveTo>
                    <a:pt x="51" y="190"/>
                  </a:moveTo>
                  <a:cubicBezTo>
                    <a:pt x="22" y="190"/>
                    <a:pt x="0" y="148"/>
                    <a:pt x="0" y="95"/>
                  </a:cubicBezTo>
                  <a:cubicBezTo>
                    <a:pt x="0" y="42"/>
                    <a:pt x="22" y="0"/>
                    <a:pt x="51" y="0"/>
                  </a:cubicBezTo>
                  <a:cubicBezTo>
                    <a:pt x="80" y="0"/>
                    <a:pt x="102" y="42"/>
                    <a:pt x="102" y="95"/>
                  </a:cubicBezTo>
                  <a:cubicBezTo>
                    <a:pt x="102" y="148"/>
                    <a:pt x="80" y="190"/>
                    <a:pt x="51" y="190"/>
                  </a:cubicBezTo>
                  <a:close/>
                  <a:moveTo>
                    <a:pt x="51" y="7"/>
                  </a:moveTo>
                  <a:cubicBezTo>
                    <a:pt x="27" y="7"/>
                    <a:pt x="7" y="48"/>
                    <a:pt x="7" y="95"/>
                  </a:cubicBezTo>
                  <a:cubicBezTo>
                    <a:pt x="7" y="142"/>
                    <a:pt x="27" y="182"/>
                    <a:pt x="51" y="182"/>
                  </a:cubicBezTo>
                  <a:cubicBezTo>
                    <a:pt x="75" y="182"/>
                    <a:pt x="95" y="142"/>
                    <a:pt x="95" y="95"/>
                  </a:cubicBezTo>
                  <a:cubicBezTo>
                    <a:pt x="95" y="48"/>
                    <a:pt x="75" y="7"/>
                    <a:pt x="51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3" name="Google Shape;7903;p209"/>
            <p:cNvSpPr/>
            <p:nvPr/>
          </p:nvSpPr>
          <p:spPr>
            <a:xfrm>
              <a:off x="-4674883" y="3895312"/>
              <a:ext cx="523500" cy="21965"/>
            </a:xfrm>
            <a:custGeom>
              <a:rect b="b" l="l" r="r" t="t"/>
              <a:pathLst>
                <a:path extrusionOk="0" h="8" w="190">
                  <a:moveTo>
                    <a:pt x="186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88" y="0"/>
                    <a:pt x="190" y="2"/>
                    <a:pt x="190" y="4"/>
                  </a:cubicBezTo>
                  <a:cubicBezTo>
                    <a:pt x="190" y="6"/>
                    <a:pt x="188" y="8"/>
                    <a:pt x="186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4" name="Google Shape;7904;p209"/>
            <p:cNvSpPr/>
            <p:nvPr/>
          </p:nvSpPr>
          <p:spPr>
            <a:xfrm>
              <a:off x="-4422284" y="3646375"/>
              <a:ext cx="21965" cy="523500"/>
            </a:xfrm>
            <a:custGeom>
              <a:rect b="b" l="l" r="r" t="t"/>
              <a:pathLst>
                <a:path extrusionOk="0" h="190" w="8">
                  <a:moveTo>
                    <a:pt x="4" y="190"/>
                  </a:moveTo>
                  <a:cubicBezTo>
                    <a:pt x="2" y="190"/>
                    <a:pt x="0" y="188"/>
                    <a:pt x="0" y="18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86"/>
                    <a:pt x="8" y="186"/>
                    <a:pt x="8" y="186"/>
                  </a:cubicBezTo>
                  <a:cubicBezTo>
                    <a:pt x="8" y="188"/>
                    <a:pt x="6" y="190"/>
                    <a:pt x="4" y="1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5" name="Google Shape;7905;p209"/>
            <p:cNvSpPr/>
            <p:nvPr/>
          </p:nvSpPr>
          <p:spPr>
            <a:xfrm>
              <a:off x="-4129418" y="3767184"/>
              <a:ext cx="58573" cy="281885"/>
            </a:xfrm>
            <a:custGeom>
              <a:rect b="b" l="l" r="r" t="t"/>
              <a:pathLst>
                <a:path extrusionOk="0" h="103" w="21">
                  <a:moveTo>
                    <a:pt x="4" y="103"/>
                  </a:moveTo>
                  <a:cubicBezTo>
                    <a:pt x="3" y="103"/>
                    <a:pt x="3" y="103"/>
                    <a:pt x="2" y="103"/>
                  </a:cubicBezTo>
                  <a:cubicBezTo>
                    <a:pt x="0" y="102"/>
                    <a:pt x="0" y="100"/>
                    <a:pt x="0" y="98"/>
                  </a:cubicBezTo>
                  <a:cubicBezTo>
                    <a:pt x="14" y="69"/>
                    <a:pt x="14" y="35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7" y="1"/>
                    <a:pt x="8" y="3"/>
                  </a:cubicBezTo>
                  <a:cubicBezTo>
                    <a:pt x="21" y="34"/>
                    <a:pt x="21" y="70"/>
                    <a:pt x="7" y="101"/>
                  </a:cubicBezTo>
                  <a:cubicBezTo>
                    <a:pt x="6" y="102"/>
                    <a:pt x="5" y="103"/>
                    <a:pt x="4" y="1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6" name="Google Shape;7906;p209"/>
            <p:cNvSpPr/>
            <p:nvPr/>
          </p:nvSpPr>
          <p:spPr>
            <a:xfrm>
              <a:off x="-4755421" y="3767184"/>
              <a:ext cx="54914" cy="278223"/>
            </a:xfrm>
            <a:custGeom>
              <a:rect b="b" l="l" r="r" t="t"/>
              <a:pathLst>
                <a:path extrusionOk="0" h="100" w="20">
                  <a:moveTo>
                    <a:pt x="16" y="100"/>
                  </a:moveTo>
                  <a:cubicBezTo>
                    <a:pt x="15" y="100"/>
                    <a:pt x="14" y="99"/>
                    <a:pt x="13" y="98"/>
                  </a:cubicBezTo>
                  <a:cubicBezTo>
                    <a:pt x="0" y="67"/>
                    <a:pt x="0" y="34"/>
                    <a:pt x="12" y="3"/>
                  </a:cubicBezTo>
                  <a:cubicBezTo>
                    <a:pt x="13" y="1"/>
                    <a:pt x="15" y="0"/>
                    <a:pt x="17" y="1"/>
                  </a:cubicBezTo>
                  <a:cubicBezTo>
                    <a:pt x="19" y="2"/>
                    <a:pt x="20" y="4"/>
                    <a:pt x="19" y="6"/>
                  </a:cubicBezTo>
                  <a:cubicBezTo>
                    <a:pt x="7" y="35"/>
                    <a:pt x="7" y="66"/>
                    <a:pt x="20" y="95"/>
                  </a:cubicBezTo>
                  <a:cubicBezTo>
                    <a:pt x="20" y="97"/>
                    <a:pt x="20" y="99"/>
                    <a:pt x="18" y="100"/>
                  </a:cubicBezTo>
                  <a:cubicBezTo>
                    <a:pt x="17" y="100"/>
                    <a:pt x="17" y="100"/>
                    <a:pt x="16" y="1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7" name="Google Shape;7907;p209"/>
            <p:cNvSpPr/>
            <p:nvPr/>
          </p:nvSpPr>
          <p:spPr>
            <a:xfrm>
              <a:off x="-4766403" y="3979512"/>
              <a:ext cx="87860" cy="65895"/>
            </a:xfrm>
            <a:custGeom>
              <a:rect b="b" l="l" r="r" t="t"/>
              <a:pathLst>
                <a:path extrusionOk="0" h="24" w="31">
                  <a:moveTo>
                    <a:pt x="20" y="24"/>
                  </a:moveTo>
                  <a:cubicBezTo>
                    <a:pt x="20" y="24"/>
                    <a:pt x="19" y="24"/>
                    <a:pt x="19" y="24"/>
                  </a:cubicBezTo>
                  <a:cubicBezTo>
                    <a:pt x="3" y="17"/>
                    <a:pt x="3" y="17"/>
                    <a:pt x="3" y="17"/>
                  </a:cubicBezTo>
                  <a:cubicBezTo>
                    <a:pt x="1" y="17"/>
                    <a:pt x="0" y="15"/>
                    <a:pt x="1" y="13"/>
                  </a:cubicBezTo>
                  <a:cubicBezTo>
                    <a:pt x="1" y="11"/>
                    <a:pt x="3" y="10"/>
                    <a:pt x="5" y="11"/>
                  </a:cubicBezTo>
                  <a:cubicBezTo>
                    <a:pt x="18" y="16"/>
                    <a:pt x="18" y="16"/>
                    <a:pt x="18" y="16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4" y="1"/>
                    <a:pt x="26" y="0"/>
                    <a:pt x="28" y="1"/>
                  </a:cubicBezTo>
                  <a:cubicBezTo>
                    <a:pt x="30" y="1"/>
                    <a:pt x="31" y="4"/>
                    <a:pt x="30" y="5"/>
                  </a:cubicBezTo>
                  <a:cubicBezTo>
                    <a:pt x="24" y="22"/>
                    <a:pt x="24" y="22"/>
                    <a:pt x="24" y="22"/>
                  </a:cubicBezTo>
                  <a:cubicBezTo>
                    <a:pt x="23" y="23"/>
                    <a:pt x="22" y="24"/>
                    <a:pt x="20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8" name="Google Shape;7908;p209"/>
            <p:cNvSpPr/>
            <p:nvPr/>
          </p:nvSpPr>
          <p:spPr>
            <a:xfrm>
              <a:off x="-4144061" y="3767184"/>
              <a:ext cx="76879" cy="62235"/>
            </a:xfrm>
            <a:custGeom>
              <a:rect b="b" l="l" r="r" t="t"/>
              <a:pathLst>
                <a:path extrusionOk="0" h="23" w="28">
                  <a:moveTo>
                    <a:pt x="4" y="23"/>
                  </a:moveTo>
                  <a:cubicBezTo>
                    <a:pt x="3" y="23"/>
                    <a:pt x="3" y="22"/>
                    <a:pt x="2" y="22"/>
                  </a:cubicBezTo>
                  <a:cubicBezTo>
                    <a:pt x="1" y="22"/>
                    <a:pt x="0" y="19"/>
                    <a:pt x="0" y="18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1"/>
                    <a:pt x="9" y="0"/>
                    <a:pt x="11" y="1"/>
                  </a:cubicBezTo>
                  <a:cubicBezTo>
                    <a:pt x="26" y="7"/>
                    <a:pt x="26" y="7"/>
                    <a:pt x="26" y="7"/>
                  </a:cubicBezTo>
                  <a:cubicBezTo>
                    <a:pt x="28" y="7"/>
                    <a:pt x="28" y="9"/>
                    <a:pt x="28" y="11"/>
                  </a:cubicBezTo>
                  <a:cubicBezTo>
                    <a:pt x="27" y="13"/>
                    <a:pt x="25" y="14"/>
                    <a:pt x="23" y="13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7" y="22"/>
                    <a:pt x="5" y="23"/>
                    <a:pt x="4" y="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9" name="Google Shape;7909;p209"/>
            <p:cNvSpPr/>
            <p:nvPr/>
          </p:nvSpPr>
          <p:spPr>
            <a:xfrm>
              <a:off x="-4557736" y="3565837"/>
              <a:ext cx="285545" cy="58573"/>
            </a:xfrm>
            <a:custGeom>
              <a:rect b="b" l="l" r="r" t="t"/>
              <a:pathLst>
                <a:path extrusionOk="0" h="21" w="104">
                  <a:moveTo>
                    <a:pt x="100" y="21"/>
                  </a:moveTo>
                  <a:cubicBezTo>
                    <a:pt x="99" y="21"/>
                    <a:pt x="98" y="21"/>
                    <a:pt x="98" y="21"/>
                  </a:cubicBezTo>
                  <a:cubicBezTo>
                    <a:pt x="69" y="8"/>
                    <a:pt x="35" y="7"/>
                    <a:pt x="6" y="20"/>
                  </a:cubicBezTo>
                  <a:cubicBezTo>
                    <a:pt x="4" y="21"/>
                    <a:pt x="2" y="20"/>
                    <a:pt x="1" y="18"/>
                  </a:cubicBezTo>
                  <a:cubicBezTo>
                    <a:pt x="0" y="16"/>
                    <a:pt x="1" y="14"/>
                    <a:pt x="3" y="14"/>
                  </a:cubicBezTo>
                  <a:cubicBezTo>
                    <a:pt x="34" y="0"/>
                    <a:pt x="70" y="0"/>
                    <a:pt x="101" y="14"/>
                  </a:cubicBezTo>
                  <a:cubicBezTo>
                    <a:pt x="103" y="15"/>
                    <a:pt x="104" y="17"/>
                    <a:pt x="103" y="19"/>
                  </a:cubicBezTo>
                  <a:cubicBezTo>
                    <a:pt x="102" y="21"/>
                    <a:pt x="101" y="21"/>
                    <a:pt x="100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0" name="Google Shape;7910;p209"/>
            <p:cNvSpPr/>
            <p:nvPr/>
          </p:nvSpPr>
          <p:spPr>
            <a:xfrm>
              <a:off x="-4554074" y="4195500"/>
              <a:ext cx="278223" cy="47592"/>
            </a:xfrm>
            <a:custGeom>
              <a:rect b="b" l="l" r="r" t="t"/>
              <a:pathLst>
                <a:path extrusionOk="0" h="18" w="100">
                  <a:moveTo>
                    <a:pt x="49" y="18"/>
                  </a:moveTo>
                  <a:cubicBezTo>
                    <a:pt x="33" y="18"/>
                    <a:pt x="17" y="14"/>
                    <a:pt x="2" y="8"/>
                  </a:cubicBezTo>
                  <a:cubicBezTo>
                    <a:pt x="0" y="7"/>
                    <a:pt x="0" y="5"/>
                    <a:pt x="0" y="3"/>
                  </a:cubicBezTo>
                  <a:cubicBezTo>
                    <a:pt x="1" y="2"/>
                    <a:pt x="3" y="1"/>
                    <a:pt x="5" y="1"/>
                  </a:cubicBezTo>
                  <a:cubicBezTo>
                    <a:pt x="34" y="14"/>
                    <a:pt x="66" y="13"/>
                    <a:pt x="94" y="1"/>
                  </a:cubicBezTo>
                  <a:cubicBezTo>
                    <a:pt x="96" y="0"/>
                    <a:pt x="98" y="1"/>
                    <a:pt x="99" y="3"/>
                  </a:cubicBezTo>
                  <a:cubicBezTo>
                    <a:pt x="100" y="5"/>
                    <a:pt x="99" y="7"/>
                    <a:pt x="97" y="7"/>
                  </a:cubicBezTo>
                  <a:cubicBezTo>
                    <a:pt x="82" y="14"/>
                    <a:pt x="65" y="18"/>
                    <a:pt x="49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1" name="Google Shape;7911;p209"/>
            <p:cNvSpPr/>
            <p:nvPr/>
          </p:nvSpPr>
          <p:spPr>
            <a:xfrm>
              <a:off x="-4345408" y="4177197"/>
              <a:ext cx="69557" cy="84200"/>
            </a:xfrm>
            <a:custGeom>
              <a:rect b="b" l="l" r="r" t="t"/>
              <a:pathLst>
                <a:path extrusionOk="0" h="30" w="25">
                  <a:moveTo>
                    <a:pt x="14" y="30"/>
                  </a:moveTo>
                  <a:cubicBezTo>
                    <a:pt x="14" y="30"/>
                    <a:pt x="13" y="30"/>
                    <a:pt x="13" y="30"/>
                  </a:cubicBezTo>
                  <a:cubicBezTo>
                    <a:pt x="11" y="29"/>
                    <a:pt x="10" y="27"/>
                    <a:pt x="11" y="25"/>
                  </a:cubicBezTo>
                  <a:cubicBezTo>
                    <a:pt x="16" y="12"/>
                    <a:pt x="16" y="12"/>
                    <a:pt x="16" y="12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4" y="8"/>
                    <a:pt x="25" y="10"/>
                    <a:pt x="24" y="12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7" y="29"/>
                    <a:pt x="16" y="30"/>
                    <a:pt x="14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2" name="Google Shape;7912;p209"/>
            <p:cNvSpPr/>
            <p:nvPr/>
          </p:nvSpPr>
          <p:spPr>
            <a:xfrm>
              <a:off x="-4557736" y="3562177"/>
              <a:ext cx="62235" cy="76879"/>
            </a:xfrm>
            <a:custGeom>
              <a:rect b="b" l="l" r="r" t="t"/>
              <a:pathLst>
                <a:path extrusionOk="0" h="28" w="23">
                  <a:moveTo>
                    <a:pt x="19" y="28"/>
                  </a:moveTo>
                  <a:cubicBezTo>
                    <a:pt x="19" y="28"/>
                    <a:pt x="18" y="28"/>
                    <a:pt x="18" y="28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1" y="21"/>
                    <a:pt x="0" y="19"/>
                    <a:pt x="1" y="18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1"/>
                  </a:cubicBezTo>
                  <a:cubicBezTo>
                    <a:pt x="13" y="1"/>
                    <a:pt x="14" y="4"/>
                    <a:pt x="14" y="5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2" y="22"/>
                    <a:pt x="23" y="24"/>
                    <a:pt x="23" y="26"/>
                  </a:cubicBezTo>
                  <a:cubicBezTo>
                    <a:pt x="22" y="27"/>
                    <a:pt x="21" y="28"/>
                    <a:pt x="19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13" name="Google Shape;7913;p209"/>
          <p:cNvGrpSpPr/>
          <p:nvPr/>
        </p:nvGrpSpPr>
        <p:grpSpPr>
          <a:xfrm>
            <a:off x="566264" y="1189845"/>
            <a:ext cx="615020" cy="615020"/>
            <a:chOff x="-7310682" y="823876"/>
            <a:chExt cx="615020" cy="615020"/>
          </a:xfrm>
        </p:grpSpPr>
        <p:sp>
          <p:nvSpPr>
            <p:cNvPr id="7914" name="Google Shape;7914;p209"/>
            <p:cNvSpPr/>
            <p:nvPr/>
          </p:nvSpPr>
          <p:spPr>
            <a:xfrm>
              <a:off x="-7310682" y="823876"/>
              <a:ext cx="615020" cy="615020"/>
            </a:xfrm>
            <a:custGeom>
              <a:rect b="b" l="l" r="r" t="t"/>
              <a:pathLst>
                <a:path extrusionOk="0" h="222" w="222">
                  <a:moveTo>
                    <a:pt x="111" y="222"/>
                  </a:moveTo>
                  <a:cubicBezTo>
                    <a:pt x="50" y="222"/>
                    <a:pt x="0" y="172"/>
                    <a:pt x="0" y="111"/>
                  </a:cubicBezTo>
                  <a:cubicBezTo>
                    <a:pt x="0" y="50"/>
                    <a:pt x="50" y="0"/>
                    <a:pt x="111" y="0"/>
                  </a:cubicBezTo>
                  <a:cubicBezTo>
                    <a:pt x="172" y="0"/>
                    <a:pt x="222" y="50"/>
                    <a:pt x="222" y="111"/>
                  </a:cubicBezTo>
                  <a:cubicBezTo>
                    <a:pt x="222" y="172"/>
                    <a:pt x="172" y="222"/>
                    <a:pt x="111" y="222"/>
                  </a:cubicBezTo>
                  <a:close/>
                  <a:moveTo>
                    <a:pt x="111" y="7"/>
                  </a:moveTo>
                  <a:cubicBezTo>
                    <a:pt x="54" y="7"/>
                    <a:pt x="8" y="54"/>
                    <a:pt x="8" y="111"/>
                  </a:cubicBezTo>
                  <a:cubicBezTo>
                    <a:pt x="8" y="168"/>
                    <a:pt x="54" y="214"/>
                    <a:pt x="111" y="214"/>
                  </a:cubicBezTo>
                  <a:cubicBezTo>
                    <a:pt x="168" y="214"/>
                    <a:pt x="215" y="168"/>
                    <a:pt x="215" y="111"/>
                  </a:cubicBezTo>
                  <a:cubicBezTo>
                    <a:pt x="215" y="54"/>
                    <a:pt x="168" y="7"/>
                    <a:pt x="111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5" name="Google Shape;7915;p209"/>
            <p:cNvSpPr/>
            <p:nvPr/>
          </p:nvSpPr>
          <p:spPr>
            <a:xfrm>
              <a:off x="-7215500" y="904414"/>
              <a:ext cx="428318" cy="106165"/>
            </a:xfrm>
            <a:custGeom>
              <a:rect b="b" l="l" r="r" t="t"/>
              <a:pathLst>
                <a:path extrusionOk="0" h="38" w="155">
                  <a:moveTo>
                    <a:pt x="77" y="38"/>
                  </a:moveTo>
                  <a:cubicBezTo>
                    <a:pt x="49" y="38"/>
                    <a:pt x="22" y="27"/>
                    <a:pt x="1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5" y="1"/>
                    <a:pt x="6" y="2"/>
                  </a:cubicBezTo>
                  <a:cubicBezTo>
                    <a:pt x="25" y="20"/>
                    <a:pt x="51" y="30"/>
                    <a:pt x="77" y="30"/>
                  </a:cubicBezTo>
                  <a:cubicBezTo>
                    <a:pt x="104" y="30"/>
                    <a:pt x="129" y="20"/>
                    <a:pt x="148" y="2"/>
                  </a:cubicBezTo>
                  <a:cubicBezTo>
                    <a:pt x="150" y="0"/>
                    <a:pt x="152" y="0"/>
                    <a:pt x="154" y="2"/>
                  </a:cubicBezTo>
                  <a:cubicBezTo>
                    <a:pt x="155" y="3"/>
                    <a:pt x="155" y="6"/>
                    <a:pt x="153" y="7"/>
                  </a:cubicBezTo>
                  <a:cubicBezTo>
                    <a:pt x="133" y="27"/>
                    <a:pt x="106" y="38"/>
                    <a:pt x="77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6" name="Google Shape;7916;p209"/>
            <p:cNvSpPr/>
            <p:nvPr/>
          </p:nvSpPr>
          <p:spPr>
            <a:xfrm>
              <a:off x="-7215500" y="1252192"/>
              <a:ext cx="420997" cy="98844"/>
            </a:xfrm>
            <a:custGeom>
              <a:rect b="b" l="l" r="r" t="t"/>
              <a:pathLst>
                <a:path extrusionOk="0" h="36" w="153">
                  <a:moveTo>
                    <a:pt x="4" y="36"/>
                  </a:moveTo>
                  <a:cubicBezTo>
                    <a:pt x="3" y="36"/>
                    <a:pt x="2" y="36"/>
                    <a:pt x="1" y="35"/>
                  </a:cubicBezTo>
                  <a:cubicBezTo>
                    <a:pt x="0" y="34"/>
                    <a:pt x="0" y="31"/>
                    <a:pt x="2" y="30"/>
                  </a:cubicBezTo>
                  <a:cubicBezTo>
                    <a:pt x="22" y="11"/>
                    <a:pt x="49" y="0"/>
                    <a:pt x="77" y="0"/>
                  </a:cubicBezTo>
                  <a:cubicBezTo>
                    <a:pt x="105" y="0"/>
                    <a:pt x="131" y="11"/>
                    <a:pt x="152" y="29"/>
                  </a:cubicBezTo>
                  <a:cubicBezTo>
                    <a:pt x="153" y="31"/>
                    <a:pt x="153" y="33"/>
                    <a:pt x="152" y="35"/>
                  </a:cubicBezTo>
                  <a:cubicBezTo>
                    <a:pt x="151" y="36"/>
                    <a:pt x="149" y="36"/>
                    <a:pt x="147" y="35"/>
                  </a:cubicBezTo>
                  <a:cubicBezTo>
                    <a:pt x="128" y="17"/>
                    <a:pt x="103" y="7"/>
                    <a:pt x="77" y="7"/>
                  </a:cubicBezTo>
                  <a:cubicBezTo>
                    <a:pt x="51" y="7"/>
                    <a:pt x="26" y="17"/>
                    <a:pt x="7" y="35"/>
                  </a:cubicBezTo>
                  <a:cubicBezTo>
                    <a:pt x="6" y="36"/>
                    <a:pt x="5" y="36"/>
                    <a:pt x="4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7" name="Google Shape;7917;p209"/>
            <p:cNvSpPr/>
            <p:nvPr/>
          </p:nvSpPr>
          <p:spPr>
            <a:xfrm>
              <a:off x="-7167908" y="823876"/>
              <a:ext cx="329475" cy="615020"/>
            </a:xfrm>
            <a:custGeom>
              <a:rect b="b" l="l" r="r" t="t"/>
              <a:pathLst>
                <a:path extrusionOk="0" h="222" w="120">
                  <a:moveTo>
                    <a:pt x="60" y="222"/>
                  </a:moveTo>
                  <a:cubicBezTo>
                    <a:pt x="27" y="222"/>
                    <a:pt x="0" y="173"/>
                    <a:pt x="0" y="111"/>
                  </a:cubicBezTo>
                  <a:cubicBezTo>
                    <a:pt x="0" y="49"/>
                    <a:pt x="27" y="0"/>
                    <a:pt x="60" y="0"/>
                  </a:cubicBezTo>
                  <a:cubicBezTo>
                    <a:pt x="94" y="0"/>
                    <a:pt x="120" y="49"/>
                    <a:pt x="120" y="111"/>
                  </a:cubicBezTo>
                  <a:cubicBezTo>
                    <a:pt x="120" y="173"/>
                    <a:pt x="94" y="222"/>
                    <a:pt x="60" y="222"/>
                  </a:cubicBezTo>
                  <a:close/>
                  <a:moveTo>
                    <a:pt x="60" y="7"/>
                  </a:moveTo>
                  <a:cubicBezTo>
                    <a:pt x="31" y="7"/>
                    <a:pt x="7" y="54"/>
                    <a:pt x="7" y="111"/>
                  </a:cubicBezTo>
                  <a:cubicBezTo>
                    <a:pt x="7" y="168"/>
                    <a:pt x="31" y="214"/>
                    <a:pt x="60" y="214"/>
                  </a:cubicBezTo>
                  <a:cubicBezTo>
                    <a:pt x="89" y="214"/>
                    <a:pt x="113" y="168"/>
                    <a:pt x="113" y="111"/>
                  </a:cubicBezTo>
                  <a:cubicBezTo>
                    <a:pt x="113" y="54"/>
                    <a:pt x="89" y="7"/>
                    <a:pt x="6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8" name="Google Shape;7918;p209"/>
            <p:cNvSpPr/>
            <p:nvPr/>
          </p:nvSpPr>
          <p:spPr>
            <a:xfrm>
              <a:off x="-7310682" y="1120402"/>
              <a:ext cx="615020" cy="21965"/>
            </a:xfrm>
            <a:custGeom>
              <a:rect b="b" l="l" r="r" t="t"/>
              <a:pathLst>
                <a:path extrusionOk="0" h="8" w="222">
                  <a:moveTo>
                    <a:pt x="218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8" y="0"/>
                    <a:pt x="218" y="0"/>
                    <a:pt x="218" y="0"/>
                  </a:cubicBezTo>
                  <a:cubicBezTo>
                    <a:pt x="220" y="0"/>
                    <a:pt x="222" y="2"/>
                    <a:pt x="222" y="4"/>
                  </a:cubicBezTo>
                  <a:cubicBezTo>
                    <a:pt x="222" y="6"/>
                    <a:pt x="220" y="8"/>
                    <a:pt x="218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19" name="Google Shape;7919;p209"/>
            <p:cNvSpPr/>
            <p:nvPr/>
          </p:nvSpPr>
          <p:spPr>
            <a:xfrm>
              <a:off x="-7014153" y="823876"/>
              <a:ext cx="21965" cy="615020"/>
            </a:xfrm>
            <a:custGeom>
              <a:rect b="b" l="l" r="r" t="t"/>
              <a:pathLst>
                <a:path extrusionOk="0" h="222" w="8">
                  <a:moveTo>
                    <a:pt x="4" y="222"/>
                  </a:moveTo>
                  <a:cubicBezTo>
                    <a:pt x="2" y="222"/>
                    <a:pt x="0" y="220"/>
                    <a:pt x="0" y="21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18"/>
                    <a:pt x="8" y="218"/>
                    <a:pt x="8" y="218"/>
                  </a:cubicBezTo>
                  <a:cubicBezTo>
                    <a:pt x="8" y="220"/>
                    <a:pt x="6" y="222"/>
                    <a:pt x="4" y="2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20" name="Google Shape;7920;p209"/>
          <p:cNvGrpSpPr/>
          <p:nvPr/>
        </p:nvGrpSpPr>
        <p:grpSpPr>
          <a:xfrm>
            <a:off x="7061098" y="1156896"/>
            <a:ext cx="680915" cy="680915"/>
            <a:chOff x="-874940" y="790927"/>
            <a:chExt cx="680915" cy="680915"/>
          </a:xfrm>
        </p:grpSpPr>
        <p:sp>
          <p:nvSpPr>
            <p:cNvPr id="7921" name="Google Shape;7921;p209"/>
            <p:cNvSpPr/>
            <p:nvPr/>
          </p:nvSpPr>
          <p:spPr>
            <a:xfrm>
              <a:off x="-497873" y="1171653"/>
              <a:ext cx="237955" cy="234293"/>
            </a:xfrm>
            <a:custGeom>
              <a:rect b="b" l="l" r="r" t="t"/>
              <a:pathLst>
                <a:path extrusionOk="0" h="86" w="86">
                  <a:moveTo>
                    <a:pt x="43" y="86"/>
                  </a:moveTo>
                  <a:cubicBezTo>
                    <a:pt x="19" y="86"/>
                    <a:pt x="0" y="66"/>
                    <a:pt x="0" y="43"/>
                  </a:cubicBezTo>
                  <a:cubicBezTo>
                    <a:pt x="0" y="19"/>
                    <a:pt x="19" y="0"/>
                    <a:pt x="43" y="0"/>
                  </a:cubicBezTo>
                  <a:cubicBezTo>
                    <a:pt x="66" y="0"/>
                    <a:pt x="86" y="19"/>
                    <a:pt x="86" y="43"/>
                  </a:cubicBezTo>
                  <a:cubicBezTo>
                    <a:pt x="86" y="66"/>
                    <a:pt x="66" y="86"/>
                    <a:pt x="43" y="86"/>
                  </a:cubicBezTo>
                  <a:close/>
                  <a:moveTo>
                    <a:pt x="43" y="7"/>
                  </a:moveTo>
                  <a:cubicBezTo>
                    <a:pt x="23" y="7"/>
                    <a:pt x="7" y="23"/>
                    <a:pt x="7" y="43"/>
                  </a:cubicBezTo>
                  <a:cubicBezTo>
                    <a:pt x="7" y="62"/>
                    <a:pt x="23" y="78"/>
                    <a:pt x="43" y="78"/>
                  </a:cubicBezTo>
                  <a:cubicBezTo>
                    <a:pt x="62" y="78"/>
                    <a:pt x="78" y="62"/>
                    <a:pt x="78" y="43"/>
                  </a:cubicBezTo>
                  <a:cubicBezTo>
                    <a:pt x="78" y="23"/>
                    <a:pt x="62" y="7"/>
                    <a:pt x="4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2" name="Google Shape;7922;p209"/>
            <p:cNvSpPr/>
            <p:nvPr/>
          </p:nvSpPr>
          <p:spPr>
            <a:xfrm>
              <a:off x="-325815" y="1340052"/>
              <a:ext cx="131790" cy="131790"/>
            </a:xfrm>
            <a:custGeom>
              <a:rect b="b" l="l" r="r" t="t"/>
              <a:pathLst>
                <a:path extrusionOk="0" h="47" w="48">
                  <a:moveTo>
                    <a:pt x="36" y="47"/>
                  </a:moveTo>
                  <a:cubicBezTo>
                    <a:pt x="33" y="47"/>
                    <a:pt x="30" y="46"/>
                    <a:pt x="28" y="44"/>
                  </a:cubicBezTo>
                  <a:cubicBezTo>
                    <a:pt x="28" y="44"/>
                    <a:pt x="28" y="44"/>
                    <a:pt x="28" y="44"/>
                  </a:cubicBezTo>
                  <a:cubicBezTo>
                    <a:pt x="1" y="17"/>
                    <a:pt x="1" y="17"/>
                    <a:pt x="1" y="17"/>
                  </a:cubicBezTo>
                  <a:cubicBezTo>
                    <a:pt x="0" y="15"/>
                    <a:pt x="0" y="13"/>
                    <a:pt x="1" y="11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3" y="0"/>
                    <a:pt x="15" y="0"/>
                    <a:pt x="17" y="1"/>
                  </a:cubicBezTo>
                  <a:cubicBezTo>
                    <a:pt x="44" y="28"/>
                    <a:pt x="44" y="28"/>
                    <a:pt x="44" y="28"/>
                  </a:cubicBezTo>
                  <a:cubicBezTo>
                    <a:pt x="48" y="33"/>
                    <a:pt x="48" y="39"/>
                    <a:pt x="44" y="44"/>
                  </a:cubicBezTo>
                  <a:cubicBezTo>
                    <a:pt x="42" y="46"/>
                    <a:pt x="39" y="47"/>
                    <a:pt x="36" y="47"/>
                  </a:cubicBezTo>
                  <a:close/>
                  <a:moveTo>
                    <a:pt x="33" y="39"/>
                  </a:moveTo>
                  <a:cubicBezTo>
                    <a:pt x="35" y="40"/>
                    <a:pt x="37" y="40"/>
                    <a:pt x="39" y="39"/>
                  </a:cubicBezTo>
                  <a:cubicBezTo>
                    <a:pt x="40" y="37"/>
                    <a:pt x="40" y="35"/>
                    <a:pt x="39" y="33"/>
                  </a:cubicBezTo>
                  <a:cubicBezTo>
                    <a:pt x="14" y="9"/>
                    <a:pt x="14" y="9"/>
                    <a:pt x="14" y="9"/>
                  </a:cubicBezTo>
                  <a:cubicBezTo>
                    <a:pt x="9" y="14"/>
                    <a:pt x="9" y="14"/>
                    <a:pt x="9" y="14"/>
                  </a:cubicBezTo>
                  <a:lnTo>
                    <a:pt x="33" y="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3" name="Google Shape;7923;p209"/>
            <p:cNvSpPr/>
            <p:nvPr/>
          </p:nvSpPr>
          <p:spPr>
            <a:xfrm>
              <a:off x="-874940" y="790927"/>
              <a:ext cx="611360" cy="611360"/>
            </a:xfrm>
            <a:custGeom>
              <a:rect b="b" l="l" r="r" t="t"/>
              <a:pathLst>
                <a:path extrusionOk="0" h="221" w="221">
                  <a:moveTo>
                    <a:pt x="111" y="221"/>
                  </a:moveTo>
                  <a:cubicBezTo>
                    <a:pt x="50" y="221"/>
                    <a:pt x="0" y="172"/>
                    <a:pt x="0" y="111"/>
                  </a:cubicBezTo>
                  <a:cubicBezTo>
                    <a:pt x="0" y="50"/>
                    <a:pt x="50" y="0"/>
                    <a:pt x="111" y="0"/>
                  </a:cubicBezTo>
                  <a:cubicBezTo>
                    <a:pt x="172" y="0"/>
                    <a:pt x="221" y="50"/>
                    <a:pt x="221" y="111"/>
                  </a:cubicBezTo>
                  <a:cubicBezTo>
                    <a:pt x="221" y="126"/>
                    <a:pt x="219" y="140"/>
                    <a:pt x="213" y="154"/>
                  </a:cubicBezTo>
                  <a:cubicBezTo>
                    <a:pt x="212" y="156"/>
                    <a:pt x="210" y="157"/>
                    <a:pt x="208" y="156"/>
                  </a:cubicBezTo>
                  <a:cubicBezTo>
                    <a:pt x="206" y="155"/>
                    <a:pt x="205" y="153"/>
                    <a:pt x="206" y="151"/>
                  </a:cubicBezTo>
                  <a:cubicBezTo>
                    <a:pt x="212" y="138"/>
                    <a:pt x="214" y="125"/>
                    <a:pt x="214" y="111"/>
                  </a:cubicBezTo>
                  <a:cubicBezTo>
                    <a:pt x="214" y="54"/>
                    <a:pt x="168" y="7"/>
                    <a:pt x="111" y="7"/>
                  </a:cubicBezTo>
                  <a:cubicBezTo>
                    <a:pt x="54" y="7"/>
                    <a:pt x="7" y="54"/>
                    <a:pt x="7" y="111"/>
                  </a:cubicBezTo>
                  <a:cubicBezTo>
                    <a:pt x="7" y="168"/>
                    <a:pt x="54" y="214"/>
                    <a:pt x="111" y="214"/>
                  </a:cubicBezTo>
                  <a:cubicBezTo>
                    <a:pt x="125" y="214"/>
                    <a:pt x="138" y="211"/>
                    <a:pt x="151" y="206"/>
                  </a:cubicBezTo>
                  <a:cubicBezTo>
                    <a:pt x="153" y="205"/>
                    <a:pt x="155" y="206"/>
                    <a:pt x="156" y="208"/>
                  </a:cubicBezTo>
                  <a:cubicBezTo>
                    <a:pt x="157" y="210"/>
                    <a:pt x="156" y="212"/>
                    <a:pt x="154" y="213"/>
                  </a:cubicBezTo>
                  <a:cubicBezTo>
                    <a:pt x="140" y="218"/>
                    <a:pt x="126" y="221"/>
                    <a:pt x="111" y="2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4" name="Google Shape;7924;p209"/>
            <p:cNvSpPr/>
            <p:nvPr/>
          </p:nvSpPr>
          <p:spPr>
            <a:xfrm>
              <a:off x="-783418" y="871465"/>
              <a:ext cx="431978" cy="102503"/>
            </a:xfrm>
            <a:custGeom>
              <a:rect b="b" l="l" r="r" t="t"/>
              <a:pathLst>
                <a:path extrusionOk="0" h="37" w="156">
                  <a:moveTo>
                    <a:pt x="78" y="37"/>
                  </a:moveTo>
                  <a:cubicBezTo>
                    <a:pt x="49" y="37"/>
                    <a:pt x="23" y="27"/>
                    <a:pt x="2" y="7"/>
                  </a:cubicBezTo>
                  <a:cubicBezTo>
                    <a:pt x="0" y="6"/>
                    <a:pt x="0" y="4"/>
                    <a:pt x="2" y="2"/>
                  </a:cubicBezTo>
                  <a:cubicBezTo>
                    <a:pt x="3" y="1"/>
                    <a:pt x="5" y="1"/>
                    <a:pt x="7" y="2"/>
                  </a:cubicBezTo>
                  <a:cubicBezTo>
                    <a:pt x="26" y="20"/>
                    <a:pt x="51" y="30"/>
                    <a:pt x="78" y="30"/>
                  </a:cubicBezTo>
                  <a:cubicBezTo>
                    <a:pt x="104" y="30"/>
                    <a:pt x="130" y="20"/>
                    <a:pt x="149" y="2"/>
                  </a:cubicBezTo>
                  <a:cubicBezTo>
                    <a:pt x="151" y="0"/>
                    <a:pt x="153" y="0"/>
                    <a:pt x="154" y="2"/>
                  </a:cubicBezTo>
                  <a:cubicBezTo>
                    <a:pt x="156" y="3"/>
                    <a:pt x="156" y="5"/>
                    <a:pt x="154" y="7"/>
                  </a:cubicBezTo>
                  <a:cubicBezTo>
                    <a:pt x="133" y="27"/>
                    <a:pt x="106" y="37"/>
                    <a:pt x="78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5" name="Google Shape;7925;p209"/>
            <p:cNvSpPr/>
            <p:nvPr/>
          </p:nvSpPr>
          <p:spPr>
            <a:xfrm>
              <a:off x="-779758" y="1219245"/>
              <a:ext cx="311172" cy="98844"/>
            </a:xfrm>
            <a:custGeom>
              <a:rect b="b" l="l" r="r" t="t"/>
              <a:pathLst>
                <a:path extrusionOk="0" h="36" w="113">
                  <a:moveTo>
                    <a:pt x="4" y="36"/>
                  </a:moveTo>
                  <a:cubicBezTo>
                    <a:pt x="3" y="36"/>
                    <a:pt x="2" y="36"/>
                    <a:pt x="1" y="35"/>
                  </a:cubicBezTo>
                  <a:cubicBezTo>
                    <a:pt x="0" y="33"/>
                    <a:pt x="0" y="31"/>
                    <a:pt x="1" y="30"/>
                  </a:cubicBezTo>
                  <a:cubicBezTo>
                    <a:pt x="22" y="11"/>
                    <a:pt x="49" y="0"/>
                    <a:pt x="77" y="0"/>
                  </a:cubicBezTo>
                  <a:cubicBezTo>
                    <a:pt x="88" y="0"/>
                    <a:pt x="99" y="2"/>
                    <a:pt x="110" y="5"/>
                  </a:cubicBezTo>
                  <a:cubicBezTo>
                    <a:pt x="112" y="6"/>
                    <a:pt x="113" y="8"/>
                    <a:pt x="113" y="10"/>
                  </a:cubicBezTo>
                  <a:cubicBezTo>
                    <a:pt x="112" y="12"/>
                    <a:pt x="110" y="13"/>
                    <a:pt x="108" y="12"/>
                  </a:cubicBezTo>
                  <a:cubicBezTo>
                    <a:pt x="98" y="9"/>
                    <a:pt x="87" y="7"/>
                    <a:pt x="77" y="7"/>
                  </a:cubicBezTo>
                  <a:cubicBezTo>
                    <a:pt x="50" y="7"/>
                    <a:pt x="25" y="17"/>
                    <a:pt x="6" y="35"/>
                  </a:cubicBezTo>
                  <a:cubicBezTo>
                    <a:pt x="6" y="36"/>
                    <a:pt x="5" y="36"/>
                    <a:pt x="4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6" name="Google Shape;7926;p209"/>
            <p:cNvSpPr/>
            <p:nvPr/>
          </p:nvSpPr>
          <p:spPr>
            <a:xfrm>
              <a:off x="-732166" y="790927"/>
              <a:ext cx="329475" cy="611360"/>
            </a:xfrm>
            <a:custGeom>
              <a:rect b="b" l="l" r="r" t="t"/>
              <a:pathLst>
                <a:path extrusionOk="0" h="221" w="120">
                  <a:moveTo>
                    <a:pt x="60" y="221"/>
                  </a:moveTo>
                  <a:cubicBezTo>
                    <a:pt x="26" y="221"/>
                    <a:pt x="0" y="173"/>
                    <a:pt x="0" y="111"/>
                  </a:cubicBezTo>
                  <a:cubicBezTo>
                    <a:pt x="0" y="49"/>
                    <a:pt x="26" y="0"/>
                    <a:pt x="60" y="0"/>
                  </a:cubicBezTo>
                  <a:cubicBezTo>
                    <a:pt x="93" y="0"/>
                    <a:pt x="120" y="49"/>
                    <a:pt x="120" y="111"/>
                  </a:cubicBezTo>
                  <a:cubicBezTo>
                    <a:pt x="120" y="122"/>
                    <a:pt x="119" y="133"/>
                    <a:pt x="117" y="143"/>
                  </a:cubicBezTo>
                  <a:cubicBezTo>
                    <a:pt x="117" y="145"/>
                    <a:pt x="115" y="146"/>
                    <a:pt x="113" y="146"/>
                  </a:cubicBezTo>
                  <a:cubicBezTo>
                    <a:pt x="111" y="146"/>
                    <a:pt x="110" y="144"/>
                    <a:pt x="110" y="142"/>
                  </a:cubicBezTo>
                  <a:cubicBezTo>
                    <a:pt x="111" y="132"/>
                    <a:pt x="112" y="121"/>
                    <a:pt x="112" y="111"/>
                  </a:cubicBezTo>
                  <a:cubicBezTo>
                    <a:pt x="112" y="54"/>
                    <a:pt x="89" y="7"/>
                    <a:pt x="60" y="7"/>
                  </a:cubicBezTo>
                  <a:cubicBezTo>
                    <a:pt x="31" y="7"/>
                    <a:pt x="7" y="54"/>
                    <a:pt x="7" y="111"/>
                  </a:cubicBezTo>
                  <a:cubicBezTo>
                    <a:pt x="7" y="168"/>
                    <a:pt x="31" y="214"/>
                    <a:pt x="60" y="214"/>
                  </a:cubicBezTo>
                  <a:cubicBezTo>
                    <a:pt x="71" y="214"/>
                    <a:pt x="81" y="208"/>
                    <a:pt x="90" y="195"/>
                  </a:cubicBezTo>
                  <a:cubicBezTo>
                    <a:pt x="91" y="193"/>
                    <a:pt x="93" y="193"/>
                    <a:pt x="95" y="194"/>
                  </a:cubicBezTo>
                  <a:cubicBezTo>
                    <a:pt x="97" y="195"/>
                    <a:pt x="97" y="198"/>
                    <a:pt x="96" y="199"/>
                  </a:cubicBezTo>
                  <a:cubicBezTo>
                    <a:pt x="86" y="214"/>
                    <a:pt x="73" y="221"/>
                    <a:pt x="60" y="2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7" name="Google Shape;7927;p209"/>
            <p:cNvSpPr/>
            <p:nvPr/>
          </p:nvSpPr>
          <p:spPr>
            <a:xfrm>
              <a:off x="-874940" y="1087455"/>
              <a:ext cx="611360" cy="18305"/>
            </a:xfrm>
            <a:custGeom>
              <a:rect b="b" l="l" r="r" t="t"/>
              <a:pathLst>
                <a:path extrusionOk="0" h="7" w="221">
                  <a:moveTo>
                    <a:pt x="218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8" y="0"/>
                    <a:pt x="218" y="0"/>
                    <a:pt x="218" y="0"/>
                  </a:cubicBezTo>
                  <a:cubicBezTo>
                    <a:pt x="220" y="0"/>
                    <a:pt x="221" y="2"/>
                    <a:pt x="221" y="4"/>
                  </a:cubicBezTo>
                  <a:cubicBezTo>
                    <a:pt x="221" y="6"/>
                    <a:pt x="220" y="7"/>
                    <a:pt x="21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28" name="Google Shape;7928;p209"/>
            <p:cNvSpPr/>
            <p:nvPr/>
          </p:nvSpPr>
          <p:spPr>
            <a:xfrm>
              <a:off x="-578411" y="790927"/>
              <a:ext cx="18305" cy="611360"/>
            </a:xfrm>
            <a:custGeom>
              <a:rect b="b" l="l" r="r" t="t"/>
              <a:pathLst>
                <a:path extrusionOk="0" h="221" w="7">
                  <a:moveTo>
                    <a:pt x="4" y="221"/>
                  </a:moveTo>
                  <a:cubicBezTo>
                    <a:pt x="2" y="221"/>
                    <a:pt x="0" y="220"/>
                    <a:pt x="0" y="21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218"/>
                    <a:pt x="7" y="218"/>
                    <a:pt x="7" y="218"/>
                  </a:cubicBezTo>
                  <a:cubicBezTo>
                    <a:pt x="7" y="220"/>
                    <a:pt x="6" y="221"/>
                    <a:pt x="4" y="2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29" name="Google Shape;7929;p209"/>
          <p:cNvGrpSpPr/>
          <p:nvPr/>
        </p:nvGrpSpPr>
        <p:grpSpPr>
          <a:xfrm>
            <a:off x="11058306" y="1197636"/>
            <a:ext cx="519838" cy="669933"/>
            <a:chOff x="-4674883" y="2185705"/>
            <a:chExt cx="519838" cy="669933"/>
          </a:xfrm>
        </p:grpSpPr>
        <p:sp>
          <p:nvSpPr>
            <p:cNvPr id="7930" name="Google Shape;7930;p209"/>
            <p:cNvSpPr/>
            <p:nvPr/>
          </p:nvSpPr>
          <p:spPr>
            <a:xfrm>
              <a:off x="-4532109" y="2185705"/>
              <a:ext cx="237955" cy="296528"/>
            </a:xfrm>
            <a:custGeom>
              <a:rect b="b" l="l" r="r" t="t"/>
              <a:pathLst>
                <a:path extrusionOk="0" h="107" w="86">
                  <a:moveTo>
                    <a:pt x="43" y="107"/>
                  </a:moveTo>
                  <a:cubicBezTo>
                    <a:pt x="42" y="107"/>
                    <a:pt x="41" y="107"/>
                    <a:pt x="40" y="106"/>
                  </a:cubicBezTo>
                  <a:cubicBezTo>
                    <a:pt x="9" y="70"/>
                    <a:pt x="9" y="70"/>
                    <a:pt x="9" y="70"/>
                  </a:cubicBezTo>
                  <a:cubicBezTo>
                    <a:pt x="3" y="62"/>
                    <a:pt x="0" y="52"/>
                    <a:pt x="0" y="42"/>
                  </a:cubicBezTo>
                  <a:cubicBezTo>
                    <a:pt x="0" y="19"/>
                    <a:pt x="18" y="0"/>
                    <a:pt x="42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67" y="0"/>
                    <a:pt x="86" y="19"/>
                    <a:pt x="86" y="42"/>
                  </a:cubicBezTo>
                  <a:cubicBezTo>
                    <a:pt x="86" y="52"/>
                    <a:pt x="82" y="62"/>
                    <a:pt x="76" y="70"/>
                  </a:cubicBezTo>
                  <a:cubicBezTo>
                    <a:pt x="76" y="70"/>
                    <a:pt x="76" y="70"/>
                    <a:pt x="76" y="70"/>
                  </a:cubicBezTo>
                  <a:cubicBezTo>
                    <a:pt x="45" y="106"/>
                    <a:pt x="45" y="106"/>
                    <a:pt x="45" y="106"/>
                  </a:cubicBezTo>
                  <a:cubicBezTo>
                    <a:pt x="45" y="107"/>
                    <a:pt x="44" y="107"/>
                    <a:pt x="43" y="107"/>
                  </a:cubicBezTo>
                  <a:close/>
                  <a:moveTo>
                    <a:pt x="42" y="8"/>
                  </a:moveTo>
                  <a:cubicBezTo>
                    <a:pt x="22" y="8"/>
                    <a:pt x="7" y="23"/>
                    <a:pt x="7" y="42"/>
                  </a:cubicBezTo>
                  <a:cubicBezTo>
                    <a:pt x="7" y="51"/>
                    <a:pt x="10" y="59"/>
                    <a:pt x="15" y="65"/>
                  </a:cubicBezTo>
                  <a:cubicBezTo>
                    <a:pt x="43" y="98"/>
                    <a:pt x="43" y="98"/>
                    <a:pt x="43" y="98"/>
                  </a:cubicBezTo>
                  <a:cubicBezTo>
                    <a:pt x="70" y="65"/>
                    <a:pt x="70" y="65"/>
                    <a:pt x="70" y="65"/>
                  </a:cubicBezTo>
                  <a:cubicBezTo>
                    <a:pt x="76" y="59"/>
                    <a:pt x="78" y="51"/>
                    <a:pt x="78" y="42"/>
                  </a:cubicBezTo>
                  <a:cubicBezTo>
                    <a:pt x="78" y="23"/>
                    <a:pt x="63" y="8"/>
                    <a:pt x="44" y="8"/>
                  </a:cubicBezTo>
                  <a:lnTo>
                    <a:pt x="42" y="8"/>
                  </a:lnTo>
                  <a:close/>
                  <a:moveTo>
                    <a:pt x="73" y="67"/>
                  </a:moveTo>
                  <a:cubicBezTo>
                    <a:pt x="73" y="67"/>
                    <a:pt x="73" y="67"/>
                    <a:pt x="73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1" name="Google Shape;7931;p209"/>
            <p:cNvSpPr/>
            <p:nvPr/>
          </p:nvSpPr>
          <p:spPr>
            <a:xfrm>
              <a:off x="-4480858" y="2236957"/>
              <a:ext cx="131790" cy="135452"/>
            </a:xfrm>
            <a:custGeom>
              <a:rect b="b" l="l" r="r" t="t"/>
              <a:pathLst>
                <a:path extrusionOk="0" h="49" w="48">
                  <a:moveTo>
                    <a:pt x="24" y="49"/>
                  </a:moveTo>
                  <a:cubicBezTo>
                    <a:pt x="10" y="49"/>
                    <a:pt x="0" y="38"/>
                    <a:pt x="0" y="24"/>
                  </a:cubicBezTo>
                  <a:cubicBezTo>
                    <a:pt x="0" y="11"/>
                    <a:pt x="10" y="0"/>
                    <a:pt x="24" y="0"/>
                  </a:cubicBezTo>
                  <a:cubicBezTo>
                    <a:pt x="37" y="0"/>
                    <a:pt x="48" y="11"/>
                    <a:pt x="48" y="24"/>
                  </a:cubicBezTo>
                  <a:cubicBezTo>
                    <a:pt x="48" y="38"/>
                    <a:pt x="37" y="49"/>
                    <a:pt x="24" y="49"/>
                  </a:cubicBezTo>
                  <a:close/>
                  <a:moveTo>
                    <a:pt x="24" y="8"/>
                  </a:moveTo>
                  <a:cubicBezTo>
                    <a:pt x="14" y="8"/>
                    <a:pt x="7" y="15"/>
                    <a:pt x="7" y="24"/>
                  </a:cubicBezTo>
                  <a:cubicBezTo>
                    <a:pt x="7" y="34"/>
                    <a:pt x="14" y="41"/>
                    <a:pt x="24" y="41"/>
                  </a:cubicBezTo>
                  <a:cubicBezTo>
                    <a:pt x="33" y="41"/>
                    <a:pt x="41" y="34"/>
                    <a:pt x="41" y="24"/>
                  </a:cubicBezTo>
                  <a:cubicBezTo>
                    <a:pt x="41" y="15"/>
                    <a:pt x="33" y="8"/>
                    <a:pt x="2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2" name="Google Shape;7932;p209"/>
            <p:cNvSpPr/>
            <p:nvPr/>
          </p:nvSpPr>
          <p:spPr>
            <a:xfrm>
              <a:off x="-4674883" y="2350441"/>
              <a:ext cx="519838" cy="505195"/>
            </a:xfrm>
            <a:custGeom>
              <a:rect b="b" l="l" r="r" t="t"/>
              <a:pathLst>
                <a:path extrusionOk="0" h="182" w="188">
                  <a:moveTo>
                    <a:pt x="94" y="182"/>
                  </a:moveTo>
                  <a:cubicBezTo>
                    <a:pt x="42" y="182"/>
                    <a:pt x="0" y="140"/>
                    <a:pt x="0" y="88"/>
                  </a:cubicBezTo>
                  <a:cubicBezTo>
                    <a:pt x="0" y="50"/>
                    <a:pt x="23" y="16"/>
                    <a:pt x="59" y="1"/>
                  </a:cubicBezTo>
                  <a:cubicBezTo>
                    <a:pt x="60" y="0"/>
                    <a:pt x="63" y="1"/>
                    <a:pt x="63" y="3"/>
                  </a:cubicBezTo>
                  <a:cubicBezTo>
                    <a:pt x="64" y="5"/>
                    <a:pt x="63" y="7"/>
                    <a:pt x="61" y="8"/>
                  </a:cubicBezTo>
                  <a:cubicBezTo>
                    <a:pt x="28" y="21"/>
                    <a:pt x="7" y="53"/>
                    <a:pt x="7" y="88"/>
                  </a:cubicBezTo>
                  <a:cubicBezTo>
                    <a:pt x="7" y="136"/>
                    <a:pt x="46" y="175"/>
                    <a:pt x="94" y="175"/>
                  </a:cubicBezTo>
                  <a:cubicBezTo>
                    <a:pt x="141" y="175"/>
                    <a:pt x="180" y="136"/>
                    <a:pt x="180" y="88"/>
                  </a:cubicBezTo>
                  <a:cubicBezTo>
                    <a:pt x="180" y="53"/>
                    <a:pt x="159" y="21"/>
                    <a:pt x="126" y="8"/>
                  </a:cubicBezTo>
                  <a:cubicBezTo>
                    <a:pt x="124" y="7"/>
                    <a:pt x="123" y="5"/>
                    <a:pt x="124" y="3"/>
                  </a:cubicBezTo>
                  <a:cubicBezTo>
                    <a:pt x="125" y="1"/>
                    <a:pt x="127" y="0"/>
                    <a:pt x="129" y="1"/>
                  </a:cubicBezTo>
                  <a:cubicBezTo>
                    <a:pt x="164" y="16"/>
                    <a:pt x="188" y="50"/>
                    <a:pt x="188" y="88"/>
                  </a:cubicBezTo>
                  <a:cubicBezTo>
                    <a:pt x="188" y="140"/>
                    <a:pt x="145" y="182"/>
                    <a:pt x="94" y="1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3" name="Google Shape;7933;p209"/>
            <p:cNvSpPr/>
            <p:nvPr/>
          </p:nvSpPr>
          <p:spPr>
            <a:xfrm>
              <a:off x="-4598004" y="2405355"/>
              <a:ext cx="366083" cy="91522"/>
            </a:xfrm>
            <a:custGeom>
              <a:rect b="b" l="l" r="r" t="t"/>
              <a:pathLst>
                <a:path extrusionOk="0" h="33" w="132">
                  <a:moveTo>
                    <a:pt x="66" y="33"/>
                  </a:moveTo>
                  <a:cubicBezTo>
                    <a:pt x="42" y="33"/>
                    <a:pt x="19" y="23"/>
                    <a:pt x="1" y="7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2" y="0"/>
                    <a:pt x="5" y="0"/>
                    <a:pt x="6" y="2"/>
                  </a:cubicBezTo>
                  <a:cubicBezTo>
                    <a:pt x="22" y="17"/>
                    <a:pt x="43" y="25"/>
                    <a:pt x="66" y="25"/>
                  </a:cubicBezTo>
                  <a:cubicBezTo>
                    <a:pt x="88" y="25"/>
                    <a:pt x="109" y="17"/>
                    <a:pt x="125" y="1"/>
                  </a:cubicBezTo>
                  <a:cubicBezTo>
                    <a:pt x="127" y="0"/>
                    <a:pt x="129" y="0"/>
                    <a:pt x="131" y="2"/>
                  </a:cubicBezTo>
                  <a:cubicBezTo>
                    <a:pt x="132" y="3"/>
                    <a:pt x="132" y="5"/>
                    <a:pt x="130" y="7"/>
                  </a:cubicBezTo>
                  <a:cubicBezTo>
                    <a:pt x="113" y="23"/>
                    <a:pt x="90" y="33"/>
                    <a:pt x="66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4" name="Google Shape;7934;p209"/>
            <p:cNvSpPr/>
            <p:nvPr/>
          </p:nvSpPr>
          <p:spPr>
            <a:xfrm>
              <a:off x="-4598004" y="2698221"/>
              <a:ext cx="362423" cy="87860"/>
            </a:xfrm>
            <a:custGeom>
              <a:rect b="b" l="l" r="r" t="t"/>
              <a:pathLst>
                <a:path extrusionOk="0" h="32" w="131">
                  <a:moveTo>
                    <a:pt x="4" y="32"/>
                  </a:moveTo>
                  <a:cubicBezTo>
                    <a:pt x="3" y="32"/>
                    <a:pt x="2" y="31"/>
                    <a:pt x="1" y="31"/>
                  </a:cubicBezTo>
                  <a:cubicBezTo>
                    <a:pt x="0" y="29"/>
                    <a:pt x="0" y="27"/>
                    <a:pt x="2" y="26"/>
                  </a:cubicBezTo>
                  <a:cubicBezTo>
                    <a:pt x="19" y="9"/>
                    <a:pt x="42" y="0"/>
                    <a:pt x="66" y="0"/>
                  </a:cubicBezTo>
                  <a:cubicBezTo>
                    <a:pt x="89" y="0"/>
                    <a:pt x="112" y="9"/>
                    <a:pt x="129" y="25"/>
                  </a:cubicBezTo>
                  <a:cubicBezTo>
                    <a:pt x="131" y="26"/>
                    <a:pt x="131" y="29"/>
                    <a:pt x="129" y="30"/>
                  </a:cubicBezTo>
                  <a:cubicBezTo>
                    <a:pt x="128" y="32"/>
                    <a:pt x="126" y="32"/>
                    <a:pt x="124" y="30"/>
                  </a:cubicBezTo>
                  <a:cubicBezTo>
                    <a:pt x="108" y="16"/>
                    <a:pt x="87" y="7"/>
                    <a:pt x="66" y="7"/>
                  </a:cubicBezTo>
                  <a:cubicBezTo>
                    <a:pt x="44" y="7"/>
                    <a:pt x="23" y="16"/>
                    <a:pt x="6" y="31"/>
                  </a:cubicBezTo>
                  <a:cubicBezTo>
                    <a:pt x="6" y="31"/>
                    <a:pt x="5" y="32"/>
                    <a:pt x="4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5" name="Google Shape;7935;p209"/>
            <p:cNvSpPr/>
            <p:nvPr/>
          </p:nvSpPr>
          <p:spPr>
            <a:xfrm>
              <a:off x="-4554074" y="2376068"/>
              <a:ext cx="281885" cy="479570"/>
            </a:xfrm>
            <a:custGeom>
              <a:rect b="b" l="l" r="r" t="t"/>
              <a:pathLst>
                <a:path extrusionOk="0" h="173" w="102">
                  <a:moveTo>
                    <a:pt x="51" y="173"/>
                  </a:moveTo>
                  <a:cubicBezTo>
                    <a:pt x="22" y="173"/>
                    <a:pt x="0" y="132"/>
                    <a:pt x="0" y="79"/>
                  </a:cubicBezTo>
                  <a:cubicBezTo>
                    <a:pt x="0" y="48"/>
                    <a:pt x="8" y="19"/>
                    <a:pt x="22" y="1"/>
                  </a:cubicBezTo>
                  <a:cubicBezTo>
                    <a:pt x="23" y="0"/>
                    <a:pt x="25" y="0"/>
                    <a:pt x="27" y="1"/>
                  </a:cubicBezTo>
                  <a:cubicBezTo>
                    <a:pt x="29" y="2"/>
                    <a:pt x="29" y="4"/>
                    <a:pt x="28" y="6"/>
                  </a:cubicBezTo>
                  <a:cubicBezTo>
                    <a:pt x="15" y="22"/>
                    <a:pt x="7" y="50"/>
                    <a:pt x="7" y="79"/>
                  </a:cubicBezTo>
                  <a:cubicBezTo>
                    <a:pt x="7" y="126"/>
                    <a:pt x="27" y="166"/>
                    <a:pt x="51" y="166"/>
                  </a:cubicBezTo>
                  <a:cubicBezTo>
                    <a:pt x="74" y="166"/>
                    <a:pt x="94" y="126"/>
                    <a:pt x="94" y="79"/>
                  </a:cubicBezTo>
                  <a:cubicBezTo>
                    <a:pt x="94" y="50"/>
                    <a:pt x="87" y="23"/>
                    <a:pt x="74" y="7"/>
                  </a:cubicBezTo>
                  <a:cubicBezTo>
                    <a:pt x="73" y="5"/>
                    <a:pt x="73" y="3"/>
                    <a:pt x="75" y="2"/>
                  </a:cubicBezTo>
                  <a:cubicBezTo>
                    <a:pt x="76" y="0"/>
                    <a:pt x="79" y="1"/>
                    <a:pt x="80" y="2"/>
                  </a:cubicBezTo>
                  <a:cubicBezTo>
                    <a:pt x="94" y="20"/>
                    <a:pt x="102" y="49"/>
                    <a:pt x="102" y="79"/>
                  </a:cubicBezTo>
                  <a:cubicBezTo>
                    <a:pt x="102" y="132"/>
                    <a:pt x="79" y="173"/>
                    <a:pt x="51" y="1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6" name="Google Shape;7936;p209"/>
            <p:cNvSpPr/>
            <p:nvPr/>
          </p:nvSpPr>
          <p:spPr>
            <a:xfrm>
              <a:off x="-4674883" y="2588396"/>
              <a:ext cx="519838" cy="18305"/>
            </a:xfrm>
            <a:custGeom>
              <a:rect b="b" l="l" r="r" t="t"/>
              <a:pathLst>
                <a:path extrusionOk="0" h="7" w="188">
                  <a:moveTo>
                    <a:pt x="184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84" y="0"/>
                    <a:pt x="184" y="0"/>
                    <a:pt x="184" y="0"/>
                  </a:cubicBezTo>
                  <a:cubicBezTo>
                    <a:pt x="186" y="0"/>
                    <a:pt x="188" y="1"/>
                    <a:pt x="188" y="3"/>
                  </a:cubicBezTo>
                  <a:cubicBezTo>
                    <a:pt x="188" y="5"/>
                    <a:pt x="186" y="7"/>
                    <a:pt x="184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7" name="Google Shape;7937;p209"/>
            <p:cNvSpPr/>
            <p:nvPr/>
          </p:nvSpPr>
          <p:spPr>
            <a:xfrm>
              <a:off x="-4425946" y="2456606"/>
              <a:ext cx="18305" cy="399032"/>
            </a:xfrm>
            <a:custGeom>
              <a:rect b="b" l="l" r="r" t="t"/>
              <a:pathLst>
                <a:path extrusionOk="0" h="144" w="7">
                  <a:moveTo>
                    <a:pt x="4" y="144"/>
                  </a:moveTo>
                  <a:cubicBezTo>
                    <a:pt x="2" y="144"/>
                    <a:pt x="0" y="143"/>
                    <a:pt x="0" y="14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141"/>
                    <a:pt x="7" y="141"/>
                    <a:pt x="7" y="141"/>
                  </a:cubicBezTo>
                  <a:cubicBezTo>
                    <a:pt x="7" y="143"/>
                    <a:pt x="6" y="144"/>
                    <a:pt x="4" y="1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38" name="Google Shape;7938;p209"/>
          <p:cNvGrpSpPr/>
          <p:nvPr/>
        </p:nvGrpSpPr>
        <p:grpSpPr>
          <a:xfrm>
            <a:off x="3173716" y="1186183"/>
            <a:ext cx="622341" cy="618682"/>
            <a:chOff x="-4726135" y="820214"/>
            <a:chExt cx="622341" cy="618682"/>
          </a:xfrm>
        </p:grpSpPr>
        <p:sp>
          <p:nvSpPr>
            <p:cNvPr id="7939" name="Google Shape;7939;p209"/>
            <p:cNvSpPr/>
            <p:nvPr/>
          </p:nvSpPr>
          <p:spPr>
            <a:xfrm>
              <a:off x="-4726135" y="820214"/>
              <a:ext cx="622341" cy="618682"/>
            </a:xfrm>
            <a:custGeom>
              <a:rect b="b" l="l" r="r" t="t"/>
              <a:pathLst>
                <a:path extrusionOk="0" h="224" w="225">
                  <a:moveTo>
                    <a:pt x="113" y="0"/>
                  </a:moveTo>
                  <a:cubicBezTo>
                    <a:pt x="51" y="0"/>
                    <a:pt x="0" y="50"/>
                    <a:pt x="0" y="112"/>
                  </a:cubicBezTo>
                  <a:cubicBezTo>
                    <a:pt x="0" y="174"/>
                    <a:pt x="51" y="224"/>
                    <a:pt x="113" y="224"/>
                  </a:cubicBezTo>
                  <a:cubicBezTo>
                    <a:pt x="174" y="224"/>
                    <a:pt x="225" y="174"/>
                    <a:pt x="225" y="112"/>
                  </a:cubicBezTo>
                  <a:cubicBezTo>
                    <a:pt x="225" y="50"/>
                    <a:pt x="174" y="0"/>
                    <a:pt x="113" y="0"/>
                  </a:cubicBezTo>
                  <a:close/>
                  <a:moveTo>
                    <a:pt x="175" y="187"/>
                  </a:moveTo>
                  <a:cubicBezTo>
                    <a:pt x="175" y="187"/>
                    <a:pt x="175" y="187"/>
                    <a:pt x="175" y="187"/>
                  </a:cubicBezTo>
                  <a:cubicBezTo>
                    <a:pt x="174" y="187"/>
                    <a:pt x="174" y="187"/>
                    <a:pt x="174" y="187"/>
                  </a:cubicBezTo>
                  <a:cubicBezTo>
                    <a:pt x="174" y="187"/>
                    <a:pt x="174" y="188"/>
                    <a:pt x="173" y="188"/>
                  </a:cubicBezTo>
                  <a:cubicBezTo>
                    <a:pt x="174" y="187"/>
                    <a:pt x="174" y="187"/>
                    <a:pt x="174" y="187"/>
                  </a:cubicBezTo>
                  <a:cubicBezTo>
                    <a:pt x="174" y="186"/>
                    <a:pt x="175" y="186"/>
                    <a:pt x="175" y="185"/>
                  </a:cubicBezTo>
                  <a:cubicBezTo>
                    <a:pt x="175" y="185"/>
                    <a:pt x="175" y="185"/>
                    <a:pt x="175" y="185"/>
                  </a:cubicBezTo>
                  <a:cubicBezTo>
                    <a:pt x="175" y="184"/>
                    <a:pt x="176" y="184"/>
                    <a:pt x="176" y="184"/>
                  </a:cubicBezTo>
                  <a:cubicBezTo>
                    <a:pt x="177" y="183"/>
                    <a:pt x="177" y="182"/>
                    <a:pt x="177" y="181"/>
                  </a:cubicBezTo>
                  <a:cubicBezTo>
                    <a:pt x="177" y="181"/>
                    <a:pt x="177" y="181"/>
                    <a:pt x="177" y="181"/>
                  </a:cubicBezTo>
                  <a:cubicBezTo>
                    <a:pt x="177" y="180"/>
                    <a:pt x="177" y="180"/>
                    <a:pt x="177" y="179"/>
                  </a:cubicBezTo>
                  <a:cubicBezTo>
                    <a:pt x="177" y="179"/>
                    <a:pt x="177" y="179"/>
                    <a:pt x="177" y="179"/>
                  </a:cubicBezTo>
                  <a:cubicBezTo>
                    <a:pt x="177" y="178"/>
                    <a:pt x="177" y="178"/>
                    <a:pt x="177" y="177"/>
                  </a:cubicBezTo>
                  <a:cubicBezTo>
                    <a:pt x="178" y="177"/>
                    <a:pt x="178" y="177"/>
                    <a:pt x="178" y="176"/>
                  </a:cubicBezTo>
                  <a:cubicBezTo>
                    <a:pt x="178" y="176"/>
                    <a:pt x="178" y="176"/>
                    <a:pt x="178" y="176"/>
                  </a:cubicBezTo>
                  <a:cubicBezTo>
                    <a:pt x="179" y="175"/>
                    <a:pt x="179" y="175"/>
                    <a:pt x="179" y="175"/>
                  </a:cubicBezTo>
                  <a:cubicBezTo>
                    <a:pt x="179" y="175"/>
                    <a:pt x="180" y="174"/>
                    <a:pt x="180" y="174"/>
                  </a:cubicBezTo>
                  <a:cubicBezTo>
                    <a:pt x="180" y="174"/>
                    <a:pt x="181" y="173"/>
                    <a:pt x="181" y="172"/>
                  </a:cubicBezTo>
                  <a:cubicBezTo>
                    <a:pt x="181" y="172"/>
                    <a:pt x="181" y="172"/>
                    <a:pt x="181" y="172"/>
                  </a:cubicBezTo>
                  <a:cubicBezTo>
                    <a:pt x="181" y="172"/>
                    <a:pt x="181" y="172"/>
                    <a:pt x="181" y="172"/>
                  </a:cubicBezTo>
                  <a:cubicBezTo>
                    <a:pt x="182" y="171"/>
                    <a:pt x="182" y="171"/>
                    <a:pt x="182" y="171"/>
                  </a:cubicBezTo>
                  <a:cubicBezTo>
                    <a:pt x="182" y="170"/>
                    <a:pt x="183" y="170"/>
                    <a:pt x="183" y="170"/>
                  </a:cubicBezTo>
                  <a:cubicBezTo>
                    <a:pt x="183" y="170"/>
                    <a:pt x="183" y="169"/>
                    <a:pt x="183" y="169"/>
                  </a:cubicBezTo>
                  <a:cubicBezTo>
                    <a:pt x="184" y="169"/>
                    <a:pt x="184" y="168"/>
                    <a:pt x="184" y="167"/>
                  </a:cubicBezTo>
                  <a:cubicBezTo>
                    <a:pt x="185" y="166"/>
                    <a:pt x="185" y="166"/>
                    <a:pt x="185" y="165"/>
                  </a:cubicBezTo>
                  <a:cubicBezTo>
                    <a:pt x="185" y="165"/>
                    <a:pt x="185" y="165"/>
                    <a:pt x="185" y="165"/>
                  </a:cubicBezTo>
                  <a:cubicBezTo>
                    <a:pt x="185" y="164"/>
                    <a:pt x="185" y="163"/>
                    <a:pt x="185" y="163"/>
                  </a:cubicBezTo>
                  <a:cubicBezTo>
                    <a:pt x="185" y="163"/>
                    <a:pt x="186" y="162"/>
                    <a:pt x="186" y="162"/>
                  </a:cubicBezTo>
                  <a:cubicBezTo>
                    <a:pt x="186" y="162"/>
                    <a:pt x="186" y="162"/>
                    <a:pt x="186" y="162"/>
                  </a:cubicBezTo>
                  <a:cubicBezTo>
                    <a:pt x="186" y="161"/>
                    <a:pt x="186" y="161"/>
                    <a:pt x="186" y="160"/>
                  </a:cubicBezTo>
                  <a:cubicBezTo>
                    <a:pt x="186" y="160"/>
                    <a:pt x="186" y="159"/>
                    <a:pt x="186" y="159"/>
                  </a:cubicBezTo>
                  <a:cubicBezTo>
                    <a:pt x="186" y="159"/>
                    <a:pt x="186" y="159"/>
                    <a:pt x="186" y="158"/>
                  </a:cubicBezTo>
                  <a:cubicBezTo>
                    <a:pt x="186" y="158"/>
                    <a:pt x="186" y="157"/>
                    <a:pt x="186" y="156"/>
                  </a:cubicBezTo>
                  <a:cubicBezTo>
                    <a:pt x="186" y="156"/>
                    <a:pt x="186" y="156"/>
                    <a:pt x="185" y="155"/>
                  </a:cubicBezTo>
                  <a:cubicBezTo>
                    <a:pt x="185" y="155"/>
                    <a:pt x="185" y="154"/>
                    <a:pt x="185" y="154"/>
                  </a:cubicBezTo>
                  <a:cubicBezTo>
                    <a:pt x="185" y="154"/>
                    <a:pt x="185" y="154"/>
                    <a:pt x="185" y="153"/>
                  </a:cubicBezTo>
                  <a:cubicBezTo>
                    <a:pt x="185" y="153"/>
                    <a:pt x="185" y="153"/>
                    <a:pt x="185" y="153"/>
                  </a:cubicBezTo>
                  <a:cubicBezTo>
                    <a:pt x="185" y="153"/>
                    <a:pt x="185" y="153"/>
                    <a:pt x="185" y="153"/>
                  </a:cubicBezTo>
                  <a:cubicBezTo>
                    <a:pt x="185" y="153"/>
                    <a:pt x="185" y="152"/>
                    <a:pt x="185" y="152"/>
                  </a:cubicBezTo>
                  <a:cubicBezTo>
                    <a:pt x="185" y="152"/>
                    <a:pt x="186" y="151"/>
                    <a:pt x="186" y="151"/>
                  </a:cubicBezTo>
                  <a:cubicBezTo>
                    <a:pt x="186" y="150"/>
                    <a:pt x="186" y="150"/>
                    <a:pt x="186" y="150"/>
                  </a:cubicBezTo>
                  <a:cubicBezTo>
                    <a:pt x="186" y="150"/>
                    <a:pt x="186" y="150"/>
                    <a:pt x="186" y="149"/>
                  </a:cubicBezTo>
                  <a:cubicBezTo>
                    <a:pt x="186" y="149"/>
                    <a:pt x="187" y="149"/>
                    <a:pt x="187" y="148"/>
                  </a:cubicBezTo>
                  <a:cubicBezTo>
                    <a:pt x="187" y="148"/>
                    <a:pt x="187" y="148"/>
                    <a:pt x="187" y="147"/>
                  </a:cubicBezTo>
                  <a:cubicBezTo>
                    <a:pt x="187" y="146"/>
                    <a:pt x="187" y="145"/>
                    <a:pt x="187" y="145"/>
                  </a:cubicBezTo>
                  <a:cubicBezTo>
                    <a:pt x="187" y="144"/>
                    <a:pt x="187" y="144"/>
                    <a:pt x="187" y="144"/>
                  </a:cubicBezTo>
                  <a:cubicBezTo>
                    <a:pt x="187" y="143"/>
                    <a:pt x="186" y="143"/>
                    <a:pt x="186" y="142"/>
                  </a:cubicBezTo>
                  <a:cubicBezTo>
                    <a:pt x="185" y="141"/>
                    <a:pt x="184" y="141"/>
                    <a:pt x="184" y="140"/>
                  </a:cubicBezTo>
                  <a:cubicBezTo>
                    <a:pt x="183" y="140"/>
                    <a:pt x="182" y="140"/>
                    <a:pt x="182" y="140"/>
                  </a:cubicBezTo>
                  <a:cubicBezTo>
                    <a:pt x="181" y="140"/>
                    <a:pt x="181" y="140"/>
                    <a:pt x="181" y="140"/>
                  </a:cubicBezTo>
                  <a:cubicBezTo>
                    <a:pt x="181" y="140"/>
                    <a:pt x="181" y="140"/>
                    <a:pt x="181" y="139"/>
                  </a:cubicBezTo>
                  <a:cubicBezTo>
                    <a:pt x="180" y="139"/>
                    <a:pt x="179" y="138"/>
                    <a:pt x="178" y="138"/>
                  </a:cubicBezTo>
                  <a:cubicBezTo>
                    <a:pt x="178" y="138"/>
                    <a:pt x="178" y="138"/>
                    <a:pt x="177" y="138"/>
                  </a:cubicBezTo>
                  <a:cubicBezTo>
                    <a:pt x="177" y="138"/>
                    <a:pt x="175" y="138"/>
                    <a:pt x="174" y="138"/>
                  </a:cubicBezTo>
                  <a:cubicBezTo>
                    <a:pt x="174" y="138"/>
                    <a:pt x="174" y="138"/>
                    <a:pt x="174" y="138"/>
                  </a:cubicBezTo>
                  <a:cubicBezTo>
                    <a:pt x="174" y="138"/>
                    <a:pt x="174" y="138"/>
                    <a:pt x="174" y="138"/>
                  </a:cubicBezTo>
                  <a:cubicBezTo>
                    <a:pt x="173" y="138"/>
                    <a:pt x="172" y="138"/>
                    <a:pt x="171" y="139"/>
                  </a:cubicBezTo>
                  <a:cubicBezTo>
                    <a:pt x="171" y="139"/>
                    <a:pt x="171" y="140"/>
                    <a:pt x="171" y="140"/>
                  </a:cubicBezTo>
                  <a:cubicBezTo>
                    <a:pt x="170" y="140"/>
                    <a:pt x="170" y="140"/>
                    <a:pt x="170" y="140"/>
                  </a:cubicBezTo>
                  <a:cubicBezTo>
                    <a:pt x="169" y="140"/>
                    <a:pt x="169" y="140"/>
                    <a:pt x="169" y="140"/>
                  </a:cubicBezTo>
                  <a:cubicBezTo>
                    <a:pt x="169" y="140"/>
                    <a:pt x="168" y="140"/>
                    <a:pt x="168" y="140"/>
                  </a:cubicBezTo>
                  <a:cubicBezTo>
                    <a:pt x="167" y="139"/>
                    <a:pt x="166" y="139"/>
                    <a:pt x="165" y="140"/>
                  </a:cubicBezTo>
                  <a:cubicBezTo>
                    <a:pt x="165" y="140"/>
                    <a:pt x="165" y="140"/>
                    <a:pt x="165" y="140"/>
                  </a:cubicBezTo>
                  <a:cubicBezTo>
                    <a:pt x="164" y="140"/>
                    <a:pt x="164" y="140"/>
                    <a:pt x="163" y="140"/>
                  </a:cubicBezTo>
                  <a:cubicBezTo>
                    <a:pt x="162" y="140"/>
                    <a:pt x="162" y="140"/>
                    <a:pt x="161" y="141"/>
                  </a:cubicBezTo>
                  <a:cubicBezTo>
                    <a:pt x="161" y="141"/>
                    <a:pt x="161" y="140"/>
                    <a:pt x="161" y="140"/>
                  </a:cubicBezTo>
                  <a:cubicBezTo>
                    <a:pt x="161" y="140"/>
                    <a:pt x="160" y="139"/>
                    <a:pt x="159" y="139"/>
                  </a:cubicBezTo>
                  <a:cubicBezTo>
                    <a:pt x="159" y="139"/>
                    <a:pt x="159" y="139"/>
                    <a:pt x="159" y="139"/>
                  </a:cubicBezTo>
                  <a:cubicBezTo>
                    <a:pt x="159" y="138"/>
                    <a:pt x="159" y="138"/>
                    <a:pt x="158" y="137"/>
                  </a:cubicBezTo>
                  <a:cubicBezTo>
                    <a:pt x="158" y="136"/>
                    <a:pt x="157" y="135"/>
                    <a:pt x="157" y="135"/>
                  </a:cubicBezTo>
                  <a:cubicBezTo>
                    <a:pt x="157" y="135"/>
                    <a:pt x="157" y="134"/>
                    <a:pt x="156" y="134"/>
                  </a:cubicBezTo>
                  <a:cubicBezTo>
                    <a:pt x="156" y="134"/>
                    <a:pt x="156" y="134"/>
                    <a:pt x="155" y="133"/>
                  </a:cubicBezTo>
                  <a:cubicBezTo>
                    <a:pt x="155" y="133"/>
                    <a:pt x="155" y="133"/>
                    <a:pt x="155" y="133"/>
                  </a:cubicBezTo>
                  <a:cubicBezTo>
                    <a:pt x="155" y="132"/>
                    <a:pt x="155" y="131"/>
                    <a:pt x="154" y="130"/>
                  </a:cubicBezTo>
                  <a:cubicBezTo>
                    <a:pt x="154" y="130"/>
                    <a:pt x="153" y="130"/>
                    <a:pt x="153" y="129"/>
                  </a:cubicBezTo>
                  <a:cubicBezTo>
                    <a:pt x="153" y="129"/>
                    <a:pt x="153" y="129"/>
                    <a:pt x="153" y="129"/>
                  </a:cubicBezTo>
                  <a:cubicBezTo>
                    <a:pt x="153" y="129"/>
                    <a:pt x="153" y="129"/>
                    <a:pt x="153" y="129"/>
                  </a:cubicBezTo>
                  <a:cubicBezTo>
                    <a:pt x="153" y="128"/>
                    <a:pt x="153" y="128"/>
                    <a:pt x="153" y="128"/>
                  </a:cubicBezTo>
                  <a:cubicBezTo>
                    <a:pt x="153" y="127"/>
                    <a:pt x="154" y="127"/>
                    <a:pt x="154" y="126"/>
                  </a:cubicBezTo>
                  <a:cubicBezTo>
                    <a:pt x="154" y="126"/>
                    <a:pt x="154" y="126"/>
                    <a:pt x="154" y="126"/>
                  </a:cubicBezTo>
                  <a:cubicBezTo>
                    <a:pt x="154" y="125"/>
                    <a:pt x="154" y="125"/>
                    <a:pt x="154" y="124"/>
                  </a:cubicBezTo>
                  <a:cubicBezTo>
                    <a:pt x="154" y="124"/>
                    <a:pt x="154" y="123"/>
                    <a:pt x="154" y="123"/>
                  </a:cubicBezTo>
                  <a:cubicBezTo>
                    <a:pt x="154" y="122"/>
                    <a:pt x="154" y="122"/>
                    <a:pt x="154" y="121"/>
                  </a:cubicBezTo>
                  <a:cubicBezTo>
                    <a:pt x="154" y="121"/>
                    <a:pt x="154" y="121"/>
                    <a:pt x="154" y="121"/>
                  </a:cubicBezTo>
                  <a:cubicBezTo>
                    <a:pt x="155" y="120"/>
                    <a:pt x="154" y="118"/>
                    <a:pt x="154" y="117"/>
                  </a:cubicBezTo>
                  <a:cubicBezTo>
                    <a:pt x="154" y="117"/>
                    <a:pt x="154" y="116"/>
                    <a:pt x="154" y="116"/>
                  </a:cubicBezTo>
                  <a:cubicBezTo>
                    <a:pt x="154" y="116"/>
                    <a:pt x="154" y="116"/>
                    <a:pt x="154" y="115"/>
                  </a:cubicBezTo>
                  <a:cubicBezTo>
                    <a:pt x="155" y="115"/>
                    <a:pt x="155" y="114"/>
                    <a:pt x="155" y="114"/>
                  </a:cubicBezTo>
                  <a:cubicBezTo>
                    <a:pt x="156" y="114"/>
                    <a:pt x="156" y="113"/>
                    <a:pt x="156" y="112"/>
                  </a:cubicBezTo>
                  <a:cubicBezTo>
                    <a:pt x="156" y="112"/>
                    <a:pt x="156" y="112"/>
                    <a:pt x="156" y="112"/>
                  </a:cubicBezTo>
                  <a:cubicBezTo>
                    <a:pt x="156" y="112"/>
                    <a:pt x="156" y="112"/>
                    <a:pt x="156" y="112"/>
                  </a:cubicBezTo>
                  <a:cubicBezTo>
                    <a:pt x="157" y="111"/>
                    <a:pt x="158" y="110"/>
                    <a:pt x="158" y="110"/>
                  </a:cubicBezTo>
                  <a:cubicBezTo>
                    <a:pt x="158" y="109"/>
                    <a:pt x="158" y="109"/>
                    <a:pt x="158" y="108"/>
                  </a:cubicBezTo>
                  <a:cubicBezTo>
                    <a:pt x="159" y="108"/>
                    <a:pt x="160" y="108"/>
                    <a:pt x="160" y="107"/>
                  </a:cubicBezTo>
                  <a:cubicBezTo>
                    <a:pt x="161" y="107"/>
                    <a:pt x="162" y="106"/>
                    <a:pt x="162" y="106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3" y="105"/>
                    <a:pt x="163" y="105"/>
                    <a:pt x="163" y="105"/>
                  </a:cubicBezTo>
                  <a:cubicBezTo>
                    <a:pt x="164" y="104"/>
                    <a:pt x="164" y="104"/>
                    <a:pt x="164" y="103"/>
                  </a:cubicBezTo>
                  <a:cubicBezTo>
                    <a:pt x="164" y="103"/>
                    <a:pt x="164" y="102"/>
                    <a:pt x="164" y="102"/>
                  </a:cubicBezTo>
                  <a:cubicBezTo>
                    <a:pt x="165" y="101"/>
                    <a:pt x="164" y="100"/>
                    <a:pt x="164" y="100"/>
                  </a:cubicBezTo>
                  <a:cubicBezTo>
                    <a:pt x="164" y="100"/>
                    <a:pt x="164" y="99"/>
                    <a:pt x="164" y="99"/>
                  </a:cubicBezTo>
                  <a:cubicBezTo>
                    <a:pt x="165" y="99"/>
                    <a:pt x="165" y="99"/>
                    <a:pt x="165" y="98"/>
                  </a:cubicBezTo>
                  <a:cubicBezTo>
                    <a:pt x="165" y="98"/>
                    <a:pt x="165" y="98"/>
                    <a:pt x="165" y="98"/>
                  </a:cubicBezTo>
                  <a:cubicBezTo>
                    <a:pt x="165" y="98"/>
                    <a:pt x="165" y="98"/>
                    <a:pt x="166" y="98"/>
                  </a:cubicBezTo>
                  <a:cubicBezTo>
                    <a:pt x="166" y="98"/>
                    <a:pt x="167" y="97"/>
                    <a:pt x="167" y="97"/>
                  </a:cubicBezTo>
                  <a:cubicBezTo>
                    <a:pt x="167" y="97"/>
                    <a:pt x="167" y="96"/>
                    <a:pt x="167" y="96"/>
                  </a:cubicBezTo>
                  <a:cubicBezTo>
                    <a:pt x="168" y="96"/>
                    <a:pt x="168" y="96"/>
                    <a:pt x="168" y="96"/>
                  </a:cubicBezTo>
                  <a:cubicBezTo>
                    <a:pt x="169" y="96"/>
                    <a:pt x="169" y="96"/>
                    <a:pt x="169" y="97"/>
                  </a:cubicBezTo>
                  <a:cubicBezTo>
                    <a:pt x="170" y="97"/>
                    <a:pt x="171" y="97"/>
                    <a:pt x="171" y="97"/>
                  </a:cubicBezTo>
                  <a:cubicBezTo>
                    <a:pt x="173" y="97"/>
                    <a:pt x="174" y="96"/>
                    <a:pt x="175" y="95"/>
                  </a:cubicBezTo>
                  <a:cubicBezTo>
                    <a:pt x="175" y="95"/>
                    <a:pt x="176" y="94"/>
                    <a:pt x="176" y="94"/>
                  </a:cubicBezTo>
                  <a:cubicBezTo>
                    <a:pt x="176" y="94"/>
                    <a:pt x="176" y="94"/>
                    <a:pt x="176" y="94"/>
                  </a:cubicBezTo>
                  <a:cubicBezTo>
                    <a:pt x="177" y="94"/>
                    <a:pt x="177" y="94"/>
                    <a:pt x="177" y="94"/>
                  </a:cubicBezTo>
                  <a:cubicBezTo>
                    <a:pt x="178" y="94"/>
                    <a:pt x="178" y="94"/>
                    <a:pt x="179" y="93"/>
                  </a:cubicBezTo>
                  <a:cubicBezTo>
                    <a:pt x="179" y="93"/>
                    <a:pt x="180" y="93"/>
                    <a:pt x="180" y="93"/>
                  </a:cubicBezTo>
                  <a:cubicBezTo>
                    <a:pt x="181" y="94"/>
                    <a:pt x="182" y="93"/>
                    <a:pt x="182" y="93"/>
                  </a:cubicBezTo>
                  <a:cubicBezTo>
                    <a:pt x="182" y="93"/>
                    <a:pt x="182" y="93"/>
                    <a:pt x="183" y="93"/>
                  </a:cubicBezTo>
                  <a:cubicBezTo>
                    <a:pt x="183" y="93"/>
                    <a:pt x="183" y="93"/>
                    <a:pt x="183" y="93"/>
                  </a:cubicBezTo>
                  <a:cubicBezTo>
                    <a:pt x="183" y="94"/>
                    <a:pt x="183" y="94"/>
                    <a:pt x="183" y="95"/>
                  </a:cubicBezTo>
                  <a:cubicBezTo>
                    <a:pt x="183" y="95"/>
                    <a:pt x="183" y="95"/>
                    <a:pt x="183" y="96"/>
                  </a:cubicBezTo>
                  <a:cubicBezTo>
                    <a:pt x="184" y="97"/>
                    <a:pt x="185" y="98"/>
                    <a:pt x="186" y="99"/>
                  </a:cubicBezTo>
                  <a:cubicBezTo>
                    <a:pt x="186" y="99"/>
                    <a:pt x="187" y="99"/>
                    <a:pt x="187" y="100"/>
                  </a:cubicBezTo>
                  <a:cubicBezTo>
                    <a:pt x="187" y="100"/>
                    <a:pt x="187" y="100"/>
                    <a:pt x="187" y="100"/>
                  </a:cubicBezTo>
                  <a:cubicBezTo>
                    <a:pt x="187" y="100"/>
                    <a:pt x="187" y="100"/>
                    <a:pt x="187" y="100"/>
                  </a:cubicBezTo>
                  <a:cubicBezTo>
                    <a:pt x="187" y="100"/>
                    <a:pt x="188" y="100"/>
                    <a:pt x="189" y="100"/>
                  </a:cubicBezTo>
                  <a:cubicBezTo>
                    <a:pt x="189" y="101"/>
                    <a:pt x="190" y="101"/>
                    <a:pt x="190" y="101"/>
                  </a:cubicBezTo>
                  <a:cubicBezTo>
                    <a:pt x="190" y="101"/>
                    <a:pt x="190" y="101"/>
                    <a:pt x="190" y="101"/>
                  </a:cubicBezTo>
                  <a:cubicBezTo>
                    <a:pt x="190" y="101"/>
                    <a:pt x="191" y="101"/>
                    <a:pt x="191" y="102"/>
                  </a:cubicBezTo>
                  <a:cubicBezTo>
                    <a:pt x="191" y="102"/>
                    <a:pt x="191" y="102"/>
                    <a:pt x="192" y="102"/>
                  </a:cubicBezTo>
                  <a:cubicBezTo>
                    <a:pt x="192" y="103"/>
                    <a:pt x="193" y="103"/>
                    <a:pt x="194" y="103"/>
                  </a:cubicBezTo>
                  <a:cubicBezTo>
                    <a:pt x="194" y="104"/>
                    <a:pt x="194" y="104"/>
                    <a:pt x="194" y="104"/>
                  </a:cubicBezTo>
                  <a:cubicBezTo>
                    <a:pt x="195" y="105"/>
                    <a:pt x="196" y="105"/>
                    <a:pt x="197" y="105"/>
                  </a:cubicBezTo>
                  <a:cubicBezTo>
                    <a:pt x="198" y="105"/>
                    <a:pt x="199" y="105"/>
                    <a:pt x="200" y="104"/>
                  </a:cubicBezTo>
                  <a:cubicBezTo>
                    <a:pt x="200" y="104"/>
                    <a:pt x="200" y="104"/>
                    <a:pt x="200" y="104"/>
                  </a:cubicBezTo>
                  <a:cubicBezTo>
                    <a:pt x="201" y="104"/>
                    <a:pt x="201" y="103"/>
                    <a:pt x="201" y="103"/>
                  </a:cubicBezTo>
                  <a:cubicBezTo>
                    <a:pt x="202" y="103"/>
                    <a:pt x="202" y="102"/>
                    <a:pt x="202" y="102"/>
                  </a:cubicBezTo>
                  <a:cubicBezTo>
                    <a:pt x="202" y="103"/>
                    <a:pt x="203" y="103"/>
                    <a:pt x="203" y="103"/>
                  </a:cubicBezTo>
                  <a:cubicBezTo>
                    <a:pt x="203" y="103"/>
                    <a:pt x="203" y="103"/>
                    <a:pt x="203" y="103"/>
                  </a:cubicBezTo>
                  <a:cubicBezTo>
                    <a:pt x="204" y="103"/>
                    <a:pt x="205" y="104"/>
                    <a:pt x="205" y="104"/>
                  </a:cubicBezTo>
                  <a:cubicBezTo>
                    <a:pt x="205" y="104"/>
                    <a:pt x="206" y="105"/>
                    <a:pt x="206" y="105"/>
                  </a:cubicBezTo>
                  <a:cubicBezTo>
                    <a:pt x="206" y="105"/>
                    <a:pt x="206" y="106"/>
                    <a:pt x="206" y="106"/>
                  </a:cubicBezTo>
                  <a:cubicBezTo>
                    <a:pt x="206" y="106"/>
                    <a:pt x="206" y="106"/>
                    <a:pt x="206" y="107"/>
                  </a:cubicBezTo>
                  <a:cubicBezTo>
                    <a:pt x="206" y="107"/>
                    <a:pt x="206" y="107"/>
                    <a:pt x="207" y="107"/>
                  </a:cubicBezTo>
                  <a:cubicBezTo>
                    <a:pt x="207" y="108"/>
                    <a:pt x="207" y="108"/>
                    <a:pt x="207" y="108"/>
                  </a:cubicBezTo>
                  <a:cubicBezTo>
                    <a:pt x="207" y="108"/>
                    <a:pt x="207" y="109"/>
                    <a:pt x="207" y="109"/>
                  </a:cubicBezTo>
                  <a:cubicBezTo>
                    <a:pt x="207" y="109"/>
                    <a:pt x="207" y="109"/>
                    <a:pt x="207" y="109"/>
                  </a:cubicBezTo>
                  <a:cubicBezTo>
                    <a:pt x="207" y="110"/>
                    <a:pt x="207" y="111"/>
                    <a:pt x="207" y="112"/>
                  </a:cubicBezTo>
                  <a:cubicBezTo>
                    <a:pt x="207" y="112"/>
                    <a:pt x="207" y="112"/>
                    <a:pt x="208" y="112"/>
                  </a:cubicBezTo>
                  <a:cubicBezTo>
                    <a:pt x="208" y="112"/>
                    <a:pt x="208" y="112"/>
                    <a:pt x="208" y="112"/>
                  </a:cubicBezTo>
                  <a:cubicBezTo>
                    <a:pt x="208" y="113"/>
                    <a:pt x="208" y="113"/>
                    <a:pt x="208" y="113"/>
                  </a:cubicBezTo>
                  <a:cubicBezTo>
                    <a:pt x="208" y="114"/>
                    <a:pt x="208" y="114"/>
                    <a:pt x="208" y="114"/>
                  </a:cubicBezTo>
                  <a:cubicBezTo>
                    <a:pt x="208" y="114"/>
                    <a:pt x="208" y="115"/>
                    <a:pt x="208" y="116"/>
                  </a:cubicBezTo>
                  <a:cubicBezTo>
                    <a:pt x="208" y="116"/>
                    <a:pt x="208" y="116"/>
                    <a:pt x="208" y="117"/>
                  </a:cubicBezTo>
                  <a:cubicBezTo>
                    <a:pt x="208" y="117"/>
                    <a:pt x="208" y="117"/>
                    <a:pt x="208" y="117"/>
                  </a:cubicBezTo>
                  <a:cubicBezTo>
                    <a:pt x="208" y="117"/>
                    <a:pt x="208" y="117"/>
                    <a:pt x="208" y="117"/>
                  </a:cubicBezTo>
                  <a:cubicBezTo>
                    <a:pt x="208" y="118"/>
                    <a:pt x="208" y="119"/>
                    <a:pt x="208" y="119"/>
                  </a:cubicBezTo>
                  <a:cubicBezTo>
                    <a:pt x="208" y="119"/>
                    <a:pt x="208" y="120"/>
                    <a:pt x="208" y="120"/>
                  </a:cubicBezTo>
                  <a:cubicBezTo>
                    <a:pt x="208" y="120"/>
                    <a:pt x="208" y="121"/>
                    <a:pt x="208" y="121"/>
                  </a:cubicBezTo>
                  <a:cubicBezTo>
                    <a:pt x="208" y="122"/>
                    <a:pt x="208" y="122"/>
                    <a:pt x="208" y="123"/>
                  </a:cubicBezTo>
                  <a:cubicBezTo>
                    <a:pt x="208" y="123"/>
                    <a:pt x="208" y="124"/>
                    <a:pt x="209" y="124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8" y="126"/>
                    <a:pt x="208" y="127"/>
                    <a:pt x="208" y="128"/>
                  </a:cubicBezTo>
                  <a:cubicBezTo>
                    <a:pt x="209" y="128"/>
                    <a:pt x="209" y="129"/>
                    <a:pt x="209" y="129"/>
                  </a:cubicBezTo>
                  <a:cubicBezTo>
                    <a:pt x="209" y="129"/>
                    <a:pt x="209" y="130"/>
                    <a:pt x="209" y="130"/>
                  </a:cubicBezTo>
                  <a:cubicBezTo>
                    <a:pt x="209" y="130"/>
                    <a:pt x="209" y="131"/>
                    <a:pt x="209" y="132"/>
                  </a:cubicBezTo>
                  <a:cubicBezTo>
                    <a:pt x="209" y="132"/>
                    <a:pt x="209" y="132"/>
                    <a:pt x="209" y="132"/>
                  </a:cubicBezTo>
                  <a:cubicBezTo>
                    <a:pt x="209" y="132"/>
                    <a:pt x="209" y="133"/>
                    <a:pt x="209" y="133"/>
                  </a:cubicBezTo>
                  <a:cubicBezTo>
                    <a:pt x="209" y="133"/>
                    <a:pt x="209" y="134"/>
                    <a:pt x="209" y="134"/>
                  </a:cubicBezTo>
                  <a:cubicBezTo>
                    <a:pt x="209" y="135"/>
                    <a:pt x="209" y="135"/>
                    <a:pt x="209" y="136"/>
                  </a:cubicBezTo>
                  <a:cubicBezTo>
                    <a:pt x="209" y="136"/>
                    <a:pt x="209" y="136"/>
                    <a:pt x="209" y="136"/>
                  </a:cubicBezTo>
                  <a:cubicBezTo>
                    <a:pt x="210" y="137"/>
                    <a:pt x="210" y="137"/>
                    <a:pt x="210" y="137"/>
                  </a:cubicBezTo>
                  <a:cubicBezTo>
                    <a:pt x="210" y="137"/>
                    <a:pt x="210" y="138"/>
                    <a:pt x="210" y="138"/>
                  </a:cubicBezTo>
                  <a:cubicBezTo>
                    <a:pt x="210" y="138"/>
                    <a:pt x="210" y="138"/>
                    <a:pt x="210" y="139"/>
                  </a:cubicBezTo>
                  <a:cubicBezTo>
                    <a:pt x="210" y="139"/>
                    <a:pt x="210" y="139"/>
                    <a:pt x="210" y="139"/>
                  </a:cubicBezTo>
                  <a:cubicBezTo>
                    <a:pt x="209" y="139"/>
                    <a:pt x="209" y="140"/>
                    <a:pt x="209" y="141"/>
                  </a:cubicBezTo>
                  <a:cubicBezTo>
                    <a:pt x="209" y="141"/>
                    <a:pt x="209" y="141"/>
                    <a:pt x="209" y="141"/>
                  </a:cubicBezTo>
                  <a:cubicBezTo>
                    <a:pt x="208" y="141"/>
                    <a:pt x="208" y="142"/>
                    <a:pt x="208" y="143"/>
                  </a:cubicBezTo>
                  <a:cubicBezTo>
                    <a:pt x="208" y="143"/>
                    <a:pt x="208" y="143"/>
                    <a:pt x="207" y="144"/>
                  </a:cubicBezTo>
                  <a:cubicBezTo>
                    <a:pt x="207" y="144"/>
                    <a:pt x="207" y="144"/>
                    <a:pt x="207" y="145"/>
                  </a:cubicBezTo>
                  <a:cubicBezTo>
                    <a:pt x="207" y="145"/>
                    <a:pt x="207" y="145"/>
                    <a:pt x="207" y="145"/>
                  </a:cubicBezTo>
                  <a:cubicBezTo>
                    <a:pt x="206" y="146"/>
                    <a:pt x="206" y="146"/>
                    <a:pt x="205" y="147"/>
                  </a:cubicBezTo>
                  <a:cubicBezTo>
                    <a:pt x="205" y="147"/>
                    <a:pt x="205" y="148"/>
                    <a:pt x="205" y="148"/>
                  </a:cubicBezTo>
                  <a:cubicBezTo>
                    <a:pt x="205" y="148"/>
                    <a:pt x="205" y="149"/>
                    <a:pt x="205" y="149"/>
                  </a:cubicBezTo>
                  <a:cubicBezTo>
                    <a:pt x="205" y="149"/>
                    <a:pt x="204" y="149"/>
                    <a:pt x="204" y="149"/>
                  </a:cubicBezTo>
                  <a:cubicBezTo>
                    <a:pt x="204" y="149"/>
                    <a:pt x="204" y="150"/>
                    <a:pt x="204" y="150"/>
                  </a:cubicBezTo>
                  <a:cubicBezTo>
                    <a:pt x="204" y="150"/>
                    <a:pt x="204" y="150"/>
                    <a:pt x="204" y="150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2"/>
                    <a:pt x="203" y="152"/>
                    <a:pt x="202" y="152"/>
                  </a:cubicBezTo>
                  <a:cubicBezTo>
                    <a:pt x="202" y="152"/>
                    <a:pt x="202" y="152"/>
                    <a:pt x="202" y="152"/>
                  </a:cubicBezTo>
                  <a:cubicBezTo>
                    <a:pt x="202" y="152"/>
                    <a:pt x="202" y="153"/>
                    <a:pt x="202" y="153"/>
                  </a:cubicBezTo>
                  <a:cubicBezTo>
                    <a:pt x="202" y="153"/>
                    <a:pt x="201" y="154"/>
                    <a:pt x="201" y="155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0" y="155"/>
                    <a:pt x="200" y="156"/>
                    <a:pt x="200" y="156"/>
                  </a:cubicBezTo>
                  <a:cubicBezTo>
                    <a:pt x="200" y="156"/>
                    <a:pt x="200" y="156"/>
                    <a:pt x="200" y="157"/>
                  </a:cubicBezTo>
                  <a:cubicBezTo>
                    <a:pt x="200" y="157"/>
                    <a:pt x="200" y="157"/>
                    <a:pt x="200" y="157"/>
                  </a:cubicBezTo>
                  <a:cubicBezTo>
                    <a:pt x="200" y="157"/>
                    <a:pt x="199" y="157"/>
                    <a:pt x="199" y="158"/>
                  </a:cubicBezTo>
                  <a:cubicBezTo>
                    <a:pt x="199" y="158"/>
                    <a:pt x="199" y="158"/>
                    <a:pt x="199" y="158"/>
                  </a:cubicBezTo>
                  <a:cubicBezTo>
                    <a:pt x="198" y="159"/>
                    <a:pt x="198" y="159"/>
                    <a:pt x="198" y="160"/>
                  </a:cubicBezTo>
                  <a:cubicBezTo>
                    <a:pt x="198" y="160"/>
                    <a:pt x="198" y="160"/>
                    <a:pt x="198" y="161"/>
                  </a:cubicBezTo>
                  <a:cubicBezTo>
                    <a:pt x="198" y="161"/>
                    <a:pt x="197" y="161"/>
                    <a:pt x="197" y="162"/>
                  </a:cubicBezTo>
                  <a:cubicBezTo>
                    <a:pt x="197" y="163"/>
                    <a:pt x="197" y="163"/>
                    <a:pt x="197" y="164"/>
                  </a:cubicBezTo>
                  <a:cubicBezTo>
                    <a:pt x="196" y="164"/>
                    <a:pt x="196" y="164"/>
                    <a:pt x="196" y="164"/>
                  </a:cubicBezTo>
                  <a:cubicBezTo>
                    <a:pt x="195" y="165"/>
                    <a:pt x="195" y="166"/>
                    <a:pt x="195" y="167"/>
                  </a:cubicBezTo>
                  <a:cubicBezTo>
                    <a:pt x="195" y="167"/>
                    <a:pt x="195" y="167"/>
                    <a:pt x="195" y="167"/>
                  </a:cubicBezTo>
                  <a:cubicBezTo>
                    <a:pt x="195" y="167"/>
                    <a:pt x="194" y="167"/>
                    <a:pt x="194" y="168"/>
                  </a:cubicBezTo>
                  <a:cubicBezTo>
                    <a:pt x="194" y="168"/>
                    <a:pt x="194" y="168"/>
                    <a:pt x="193" y="169"/>
                  </a:cubicBezTo>
                  <a:cubicBezTo>
                    <a:pt x="193" y="169"/>
                    <a:pt x="193" y="169"/>
                    <a:pt x="193" y="170"/>
                  </a:cubicBezTo>
                  <a:cubicBezTo>
                    <a:pt x="192" y="170"/>
                    <a:pt x="192" y="171"/>
                    <a:pt x="192" y="171"/>
                  </a:cubicBezTo>
                  <a:cubicBezTo>
                    <a:pt x="191" y="172"/>
                    <a:pt x="191" y="172"/>
                    <a:pt x="190" y="172"/>
                  </a:cubicBezTo>
                  <a:cubicBezTo>
                    <a:pt x="190" y="173"/>
                    <a:pt x="189" y="173"/>
                    <a:pt x="189" y="173"/>
                  </a:cubicBezTo>
                  <a:cubicBezTo>
                    <a:pt x="188" y="174"/>
                    <a:pt x="188" y="174"/>
                    <a:pt x="188" y="174"/>
                  </a:cubicBezTo>
                  <a:cubicBezTo>
                    <a:pt x="188" y="174"/>
                    <a:pt x="188" y="174"/>
                    <a:pt x="188" y="174"/>
                  </a:cubicBezTo>
                  <a:cubicBezTo>
                    <a:pt x="187" y="175"/>
                    <a:pt x="187" y="175"/>
                    <a:pt x="187" y="175"/>
                  </a:cubicBezTo>
                  <a:cubicBezTo>
                    <a:pt x="187" y="175"/>
                    <a:pt x="187" y="175"/>
                    <a:pt x="187" y="175"/>
                  </a:cubicBezTo>
                  <a:cubicBezTo>
                    <a:pt x="186" y="175"/>
                    <a:pt x="186" y="176"/>
                    <a:pt x="186" y="176"/>
                  </a:cubicBezTo>
                  <a:cubicBezTo>
                    <a:pt x="186" y="176"/>
                    <a:pt x="185" y="177"/>
                    <a:pt x="185" y="177"/>
                  </a:cubicBezTo>
                  <a:cubicBezTo>
                    <a:pt x="185" y="178"/>
                    <a:pt x="185" y="178"/>
                    <a:pt x="184" y="178"/>
                  </a:cubicBezTo>
                  <a:cubicBezTo>
                    <a:pt x="184" y="179"/>
                    <a:pt x="184" y="179"/>
                    <a:pt x="184" y="180"/>
                  </a:cubicBezTo>
                  <a:cubicBezTo>
                    <a:pt x="183" y="180"/>
                    <a:pt x="183" y="180"/>
                    <a:pt x="183" y="180"/>
                  </a:cubicBezTo>
                  <a:cubicBezTo>
                    <a:pt x="183" y="180"/>
                    <a:pt x="183" y="180"/>
                    <a:pt x="183" y="180"/>
                  </a:cubicBezTo>
                  <a:cubicBezTo>
                    <a:pt x="182" y="180"/>
                    <a:pt x="182" y="181"/>
                    <a:pt x="182" y="181"/>
                  </a:cubicBezTo>
                  <a:cubicBezTo>
                    <a:pt x="182" y="181"/>
                    <a:pt x="181" y="181"/>
                    <a:pt x="181" y="182"/>
                  </a:cubicBezTo>
                  <a:cubicBezTo>
                    <a:pt x="181" y="182"/>
                    <a:pt x="181" y="182"/>
                    <a:pt x="180" y="182"/>
                  </a:cubicBezTo>
                  <a:cubicBezTo>
                    <a:pt x="180" y="182"/>
                    <a:pt x="179" y="183"/>
                    <a:pt x="179" y="183"/>
                  </a:cubicBezTo>
                  <a:cubicBezTo>
                    <a:pt x="178" y="183"/>
                    <a:pt x="178" y="184"/>
                    <a:pt x="178" y="184"/>
                  </a:cubicBezTo>
                  <a:cubicBezTo>
                    <a:pt x="178" y="184"/>
                    <a:pt x="178" y="184"/>
                    <a:pt x="178" y="184"/>
                  </a:cubicBezTo>
                  <a:cubicBezTo>
                    <a:pt x="177" y="185"/>
                    <a:pt x="176" y="185"/>
                    <a:pt x="176" y="186"/>
                  </a:cubicBezTo>
                  <a:cubicBezTo>
                    <a:pt x="176" y="186"/>
                    <a:pt x="176" y="186"/>
                    <a:pt x="176" y="186"/>
                  </a:cubicBezTo>
                  <a:cubicBezTo>
                    <a:pt x="175" y="186"/>
                    <a:pt x="175" y="186"/>
                    <a:pt x="175" y="187"/>
                  </a:cubicBezTo>
                  <a:close/>
                  <a:moveTo>
                    <a:pt x="172" y="139"/>
                  </a:moveTo>
                  <a:cubicBezTo>
                    <a:pt x="172" y="139"/>
                    <a:pt x="172" y="139"/>
                    <a:pt x="172" y="139"/>
                  </a:cubicBezTo>
                  <a:cubicBezTo>
                    <a:pt x="173" y="139"/>
                    <a:pt x="174" y="140"/>
                    <a:pt x="174" y="140"/>
                  </a:cubicBezTo>
                  <a:cubicBezTo>
                    <a:pt x="174" y="140"/>
                    <a:pt x="173" y="140"/>
                    <a:pt x="172" y="139"/>
                  </a:cubicBezTo>
                  <a:close/>
                  <a:moveTo>
                    <a:pt x="158" y="108"/>
                  </a:moveTo>
                  <a:cubicBezTo>
                    <a:pt x="158" y="108"/>
                    <a:pt x="158" y="108"/>
                    <a:pt x="158" y="108"/>
                  </a:cubicBezTo>
                  <a:cubicBezTo>
                    <a:pt x="159" y="108"/>
                    <a:pt x="159" y="108"/>
                    <a:pt x="159" y="108"/>
                  </a:cubicBezTo>
                  <a:cubicBezTo>
                    <a:pt x="159" y="108"/>
                    <a:pt x="159" y="108"/>
                    <a:pt x="158" y="108"/>
                  </a:cubicBezTo>
                  <a:close/>
                  <a:moveTo>
                    <a:pt x="161" y="93"/>
                  </a:moveTo>
                  <a:cubicBezTo>
                    <a:pt x="161" y="93"/>
                    <a:pt x="161" y="93"/>
                    <a:pt x="161" y="93"/>
                  </a:cubicBezTo>
                  <a:cubicBezTo>
                    <a:pt x="161" y="93"/>
                    <a:pt x="161" y="93"/>
                    <a:pt x="161" y="93"/>
                  </a:cubicBezTo>
                  <a:cubicBezTo>
                    <a:pt x="161" y="93"/>
                    <a:pt x="161" y="93"/>
                    <a:pt x="161" y="93"/>
                  </a:cubicBezTo>
                  <a:close/>
                  <a:moveTo>
                    <a:pt x="161" y="90"/>
                  </a:moveTo>
                  <a:cubicBezTo>
                    <a:pt x="161" y="90"/>
                    <a:pt x="161" y="90"/>
                    <a:pt x="161" y="90"/>
                  </a:cubicBezTo>
                  <a:cubicBezTo>
                    <a:pt x="161" y="90"/>
                    <a:pt x="161" y="90"/>
                    <a:pt x="161" y="90"/>
                  </a:cubicBezTo>
                  <a:close/>
                  <a:moveTo>
                    <a:pt x="161" y="90"/>
                  </a:moveTo>
                  <a:cubicBezTo>
                    <a:pt x="161" y="90"/>
                    <a:pt x="161" y="90"/>
                    <a:pt x="161" y="90"/>
                  </a:cubicBezTo>
                  <a:cubicBezTo>
                    <a:pt x="162" y="90"/>
                    <a:pt x="162" y="90"/>
                    <a:pt x="162" y="90"/>
                  </a:cubicBezTo>
                  <a:cubicBezTo>
                    <a:pt x="162" y="90"/>
                    <a:pt x="162" y="90"/>
                    <a:pt x="161" y="90"/>
                  </a:cubicBezTo>
                  <a:close/>
                  <a:moveTo>
                    <a:pt x="163" y="101"/>
                  </a:moveTo>
                  <a:cubicBezTo>
                    <a:pt x="163" y="101"/>
                    <a:pt x="163" y="101"/>
                    <a:pt x="163" y="101"/>
                  </a:cubicBezTo>
                  <a:cubicBezTo>
                    <a:pt x="163" y="101"/>
                    <a:pt x="162" y="101"/>
                    <a:pt x="162" y="101"/>
                  </a:cubicBezTo>
                  <a:cubicBezTo>
                    <a:pt x="162" y="101"/>
                    <a:pt x="163" y="101"/>
                    <a:pt x="163" y="101"/>
                  </a:cubicBezTo>
                  <a:close/>
                  <a:moveTo>
                    <a:pt x="153" y="49"/>
                  </a:moveTo>
                  <a:cubicBezTo>
                    <a:pt x="153" y="49"/>
                    <a:pt x="153" y="49"/>
                    <a:pt x="153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lnTo>
                    <a:pt x="153" y="49"/>
                  </a:lnTo>
                  <a:close/>
                  <a:moveTo>
                    <a:pt x="209" y="125"/>
                  </a:move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09" y="125"/>
                    <a:pt x="209" y="125"/>
                    <a:pt x="209" y="125"/>
                  </a:cubicBezTo>
                  <a:cubicBezTo>
                    <a:pt x="210" y="125"/>
                    <a:pt x="210" y="125"/>
                    <a:pt x="210" y="125"/>
                  </a:cubicBezTo>
                  <a:cubicBezTo>
                    <a:pt x="210" y="125"/>
                    <a:pt x="210" y="125"/>
                    <a:pt x="210" y="125"/>
                  </a:cubicBezTo>
                  <a:lnTo>
                    <a:pt x="209" y="125"/>
                  </a:lnTo>
                  <a:close/>
                  <a:moveTo>
                    <a:pt x="210" y="131"/>
                  </a:moveTo>
                  <a:cubicBezTo>
                    <a:pt x="210" y="131"/>
                    <a:pt x="210" y="131"/>
                    <a:pt x="210" y="131"/>
                  </a:cubicBezTo>
                  <a:cubicBezTo>
                    <a:pt x="210" y="131"/>
                    <a:pt x="210" y="130"/>
                    <a:pt x="210" y="130"/>
                  </a:cubicBezTo>
                  <a:cubicBezTo>
                    <a:pt x="210" y="130"/>
                    <a:pt x="210" y="130"/>
                    <a:pt x="210" y="130"/>
                  </a:cubicBezTo>
                  <a:cubicBezTo>
                    <a:pt x="210" y="130"/>
                    <a:pt x="210" y="131"/>
                    <a:pt x="210" y="131"/>
                  </a:cubicBezTo>
                  <a:close/>
                  <a:moveTo>
                    <a:pt x="209" y="129"/>
                  </a:move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ubicBezTo>
                    <a:pt x="209" y="129"/>
                    <a:pt x="209" y="129"/>
                    <a:pt x="209" y="129"/>
                  </a:cubicBezTo>
                  <a:close/>
                  <a:moveTo>
                    <a:pt x="200" y="103"/>
                  </a:moveTo>
                  <a:cubicBezTo>
                    <a:pt x="200" y="104"/>
                    <a:pt x="200" y="104"/>
                    <a:pt x="200" y="104"/>
                  </a:cubicBezTo>
                  <a:cubicBezTo>
                    <a:pt x="200" y="104"/>
                    <a:pt x="200" y="104"/>
                    <a:pt x="200" y="104"/>
                  </a:cubicBezTo>
                  <a:cubicBezTo>
                    <a:pt x="200" y="104"/>
                    <a:pt x="200" y="104"/>
                    <a:pt x="200" y="103"/>
                  </a:cubicBezTo>
                  <a:close/>
                  <a:moveTo>
                    <a:pt x="194" y="94"/>
                  </a:moveTo>
                  <a:cubicBezTo>
                    <a:pt x="194" y="94"/>
                    <a:pt x="194" y="94"/>
                    <a:pt x="194" y="94"/>
                  </a:cubicBezTo>
                  <a:cubicBezTo>
                    <a:pt x="193" y="94"/>
                    <a:pt x="193" y="94"/>
                    <a:pt x="192" y="94"/>
                  </a:cubicBezTo>
                  <a:cubicBezTo>
                    <a:pt x="192" y="94"/>
                    <a:pt x="192" y="94"/>
                    <a:pt x="192" y="94"/>
                  </a:cubicBezTo>
                  <a:cubicBezTo>
                    <a:pt x="193" y="94"/>
                    <a:pt x="193" y="94"/>
                    <a:pt x="193" y="93"/>
                  </a:cubicBezTo>
                  <a:cubicBezTo>
                    <a:pt x="194" y="93"/>
                    <a:pt x="195" y="93"/>
                    <a:pt x="195" y="92"/>
                  </a:cubicBezTo>
                  <a:cubicBezTo>
                    <a:pt x="196" y="92"/>
                    <a:pt x="196" y="93"/>
                    <a:pt x="197" y="93"/>
                  </a:cubicBezTo>
                  <a:cubicBezTo>
                    <a:pt x="197" y="93"/>
                    <a:pt x="197" y="93"/>
                    <a:pt x="197" y="93"/>
                  </a:cubicBezTo>
                  <a:cubicBezTo>
                    <a:pt x="197" y="93"/>
                    <a:pt x="197" y="94"/>
                    <a:pt x="197" y="94"/>
                  </a:cubicBezTo>
                  <a:cubicBezTo>
                    <a:pt x="197" y="94"/>
                    <a:pt x="197" y="94"/>
                    <a:pt x="197" y="94"/>
                  </a:cubicBezTo>
                  <a:cubicBezTo>
                    <a:pt x="196" y="94"/>
                    <a:pt x="196" y="94"/>
                    <a:pt x="196" y="95"/>
                  </a:cubicBezTo>
                  <a:cubicBezTo>
                    <a:pt x="195" y="94"/>
                    <a:pt x="195" y="94"/>
                    <a:pt x="194" y="94"/>
                  </a:cubicBezTo>
                  <a:close/>
                  <a:moveTo>
                    <a:pt x="173" y="72"/>
                  </a:moveTo>
                  <a:cubicBezTo>
                    <a:pt x="172" y="71"/>
                    <a:pt x="172" y="70"/>
                    <a:pt x="171" y="70"/>
                  </a:cubicBezTo>
                  <a:cubicBezTo>
                    <a:pt x="172" y="69"/>
                    <a:pt x="172" y="69"/>
                    <a:pt x="172" y="69"/>
                  </a:cubicBezTo>
                  <a:cubicBezTo>
                    <a:pt x="172" y="68"/>
                    <a:pt x="173" y="68"/>
                    <a:pt x="173" y="68"/>
                  </a:cubicBezTo>
                  <a:cubicBezTo>
                    <a:pt x="173" y="68"/>
                    <a:pt x="173" y="67"/>
                    <a:pt x="174" y="66"/>
                  </a:cubicBezTo>
                  <a:cubicBezTo>
                    <a:pt x="174" y="66"/>
                    <a:pt x="174" y="66"/>
                    <a:pt x="174" y="66"/>
                  </a:cubicBezTo>
                  <a:cubicBezTo>
                    <a:pt x="174" y="66"/>
                    <a:pt x="174" y="66"/>
                    <a:pt x="174" y="66"/>
                  </a:cubicBezTo>
                  <a:cubicBezTo>
                    <a:pt x="175" y="65"/>
                    <a:pt x="175" y="65"/>
                    <a:pt x="175" y="64"/>
                  </a:cubicBezTo>
                  <a:cubicBezTo>
                    <a:pt x="176" y="63"/>
                    <a:pt x="176" y="63"/>
                    <a:pt x="176" y="63"/>
                  </a:cubicBezTo>
                  <a:cubicBezTo>
                    <a:pt x="177" y="63"/>
                    <a:pt x="177" y="62"/>
                    <a:pt x="178" y="62"/>
                  </a:cubicBezTo>
                  <a:cubicBezTo>
                    <a:pt x="178" y="62"/>
                    <a:pt x="178" y="62"/>
                    <a:pt x="178" y="62"/>
                  </a:cubicBezTo>
                  <a:cubicBezTo>
                    <a:pt x="178" y="62"/>
                    <a:pt x="179" y="62"/>
                    <a:pt x="180" y="62"/>
                  </a:cubicBezTo>
                  <a:cubicBezTo>
                    <a:pt x="181" y="62"/>
                    <a:pt x="182" y="62"/>
                    <a:pt x="183" y="62"/>
                  </a:cubicBezTo>
                  <a:cubicBezTo>
                    <a:pt x="183" y="62"/>
                    <a:pt x="183" y="62"/>
                    <a:pt x="183" y="62"/>
                  </a:cubicBezTo>
                  <a:cubicBezTo>
                    <a:pt x="183" y="62"/>
                    <a:pt x="184" y="62"/>
                    <a:pt x="184" y="62"/>
                  </a:cubicBezTo>
                  <a:cubicBezTo>
                    <a:pt x="184" y="62"/>
                    <a:pt x="184" y="62"/>
                    <a:pt x="184" y="62"/>
                  </a:cubicBezTo>
                  <a:cubicBezTo>
                    <a:pt x="184" y="61"/>
                    <a:pt x="185" y="61"/>
                    <a:pt x="185" y="61"/>
                  </a:cubicBezTo>
                  <a:cubicBezTo>
                    <a:pt x="185" y="61"/>
                    <a:pt x="186" y="61"/>
                    <a:pt x="187" y="61"/>
                  </a:cubicBezTo>
                  <a:cubicBezTo>
                    <a:pt x="187" y="61"/>
                    <a:pt x="188" y="61"/>
                    <a:pt x="188" y="60"/>
                  </a:cubicBezTo>
                  <a:cubicBezTo>
                    <a:pt x="189" y="60"/>
                    <a:pt x="189" y="60"/>
                    <a:pt x="189" y="59"/>
                  </a:cubicBezTo>
                  <a:cubicBezTo>
                    <a:pt x="189" y="59"/>
                    <a:pt x="189" y="59"/>
                    <a:pt x="189" y="59"/>
                  </a:cubicBezTo>
                  <a:cubicBezTo>
                    <a:pt x="190" y="58"/>
                    <a:pt x="191" y="57"/>
                    <a:pt x="191" y="56"/>
                  </a:cubicBezTo>
                  <a:cubicBezTo>
                    <a:pt x="191" y="56"/>
                    <a:pt x="190" y="55"/>
                    <a:pt x="190" y="55"/>
                  </a:cubicBezTo>
                  <a:cubicBezTo>
                    <a:pt x="190" y="54"/>
                    <a:pt x="190" y="54"/>
                    <a:pt x="190" y="54"/>
                  </a:cubicBezTo>
                  <a:cubicBezTo>
                    <a:pt x="190" y="54"/>
                    <a:pt x="191" y="54"/>
                    <a:pt x="191" y="53"/>
                  </a:cubicBezTo>
                  <a:cubicBezTo>
                    <a:pt x="191" y="53"/>
                    <a:pt x="191" y="52"/>
                    <a:pt x="190" y="51"/>
                  </a:cubicBezTo>
                  <a:cubicBezTo>
                    <a:pt x="190" y="51"/>
                    <a:pt x="190" y="51"/>
                    <a:pt x="190" y="50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0" y="50"/>
                    <a:pt x="190" y="50"/>
                    <a:pt x="190" y="50"/>
                  </a:cubicBezTo>
                  <a:cubicBezTo>
                    <a:pt x="191" y="50"/>
                    <a:pt x="191" y="49"/>
                    <a:pt x="191" y="49"/>
                  </a:cubicBezTo>
                  <a:cubicBezTo>
                    <a:pt x="197" y="56"/>
                    <a:pt x="201" y="63"/>
                    <a:pt x="205" y="71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5" y="73"/>
                    <a:pt x="205" y="74"/>
                    <a:pt x="206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75"/>
                    <a:pt x="206" y="75"/>
                    <a:pt x="206" y="75"/>
                  </a:cubicBezTo>
                  <a:cubicBezTo>
                    <a:pt x="206" y="76"/>
                    <a:pt x="206" y="77"/>
                    <a:pt x="207" y="77"/>
                  </a:cubicBezTo>
                  <a:cubicBezTo>
                    <a:pt x="207" y="77"/>
                    <a:pt x="207" y="77"/>
                    <a:pt x="207" y="77"/>
                  </a:cubicBezTo>
                  <a:cubicBezTo>
                    <a:pt x="207" y="78"/>
                    <a:pt x="207" y="78"/>
                    <a:pt x="207" y="78"/>
                  </a:cubicBezTo>
                  <a:cubicBezTo>
                    <a:pt x="207" y="79"/>
                    <a:pt x="207" y="80"/>
                    <a:pt x="207" y="80"/>
                  </a:cubicBezTo>
                  <a:cubicBezTo>
                    <a:pt x="208" y="81"/>
                    <a:pt x="208" y="81"/>
                    <a:pt x="208" y="82"/>
                  </a:cubicBezTo>
                  <a:cubicBezTo>
                    <a:pt x="208" y="82"/>
                    <a:pt x="208" y="82"/>
                    <a:pt x="208" y="82"/>
                  </a:cubicBezTo>
                  <a:cubicBezTo>
                    <a:pt x="208" y="82"/>
                    <a:pt x="208" y="83"/>
                    <a:pt x="208" y="83"/>
                  </a:cubicBezTo>
                  <a:cubicBezTo>
                    <a:pt x="209" y="83"/>
                    <a:pt x="209" y="84"/>
                    <a:pt x="209" y="84"/>
                  </a:cubicBezTo>
                  <a:cubicBezTo>
                    <a:pt x="209" y="85"/>
                    <a:pt x="209" y="85"/>
                    <a:pt x="210" y="85"/>
                  </a:cubicBezTo>
                  <a:cubicBezTo>
                    <a:pt x="210" y="85"/>
                    <a:pt x="210" y="85"/>
                    <a:pt x="210" y="85"/>
                  </a:cubicBezTo>
                  <a:cubicBezTo>
                    <a:pt x="210" y="85"/>
                    <a:pt x="210" y="86"/>
                    <a:pt x="210" y="86"/>
                  </a:cubicBezTo>
                  <a:cubicBezTo>
                    <a:pt x="209" y="86"/>
                    <a:pt x="209" y="86"/>
                    <a:pt x="209" y="86"/>
                  </a:cubicBezTo>
                  <a:cubicBezTo>
                    <a:pt x="208" y="86"/>
                    <a:pt x="208" y="86"/>
                    <a:pt x="208" y="86"/>
                  </a:cubicBezTo>
                  <a:cubicBezTo>
                    <a:pt x="207" y="86"/>
                    <a:pt x="207" y="86"/>
                    <a:pt x="206" y="86"/>
                  </a:cubicBezTo>
                  <a:cubicBezTo>
                    <a:pt x="206" y="86"/>
                    <a:pt x="206" y="86"/>
                    <a:pt x="206" y="86"/>
                  </a:cubicBezTo>
                  <a:cubicBezTo>
                    <a:pt x="206" y="86"/>
                    <a:pt x="206" y="86"/>
                    <a:pt x="206" y="85"/>
                  </a:cubicBezTo>
                  <a:cubicBezTo>
                    <a:pt x="206" y="85"/>
                    <a:pt x="206" y="85"/>
                    <a:pt x="206" y="84"/>
                  </a:cubicBezTo>
                  <a:cubicBezTo>
                    <a:pt x="207" y="84"/>
                    <a:pt x="207" y="84"/>
                    <a:pt x="207" y="84"/>
                  </a:cubicBezTo>
                  <a:cubicBezTo>
                    <a:pt x="207" y="84"/>
                    <a:pt x="207" y="84"/>
                    <a:pt x="207" y="83"/>
                  </a:cubicBezTo>
                  <a:cubicBezTo>
                    <a:pt x="207" y="82"/>
                    <a:pt x="207" y="81"/>
                    <a:pt x="205" y="80"/>
                  </a:cubicBezTo>
                  <a:cubicBezTo>
                    <a:pt x="204" y="78"/>
                    <a:pt x="203" y="78"/>
                    <a:pt x="202" y="78"/>
                  </a:cubicBezTo>
                  <a:cubicBezTo>
                    <a:pt x="202" y="78"/>
                    <a:pt x="201" y="79"/>
                    <a:pt x="201" y="79"/>
                  </a:cubicBezTo>
                  <a:cubicBezTo>
                    <a:pt x="201" y="79"/>
                    <a:pt x="200" y="79"/>
                    <a:pt x="200" y="79"/>
                  </a:cubicBezTo>
                  <a:cubicBezTo>
                    <a:pt x="200" y="79"/>
                    <a:pt x="199" y="79"/>
                    <a:pt x="198" y="79"/>
                  </a:cubicBezTo>
                  <a:cubicBezTo>
                    <a:pt x="198" y="79"/>
                    <a:pt x="198" y="79"/>
                    <a:pt x="198" y="79"/>
                  </a:cubicBezTo>
                  <a:cubicBezTo>
                    <a:pt x="198" y="79"/>
                    <a:pt x="198" y="79"/>
                    <a:pt x="197" y="79"/>
                  </a:cubicBezTo>
                  <a:cubicBezTo>
                    <a:pt x="197" y="79"/>
                    <a:pt x="197" y="79"/>
                    <a:pt x="197" y="78"/>
                  </a:cubicBezTo>
                  <a:cubicBezTo>
                    <a:pt x="196" y="78"/>
                    <a:pt x="196" y="77"/>
                    <a:pt x="195" y="77"/>
                  </a:cubicBezTo>
                  <a:cubicBezTo>
                    <a:pt x="195" y="77"/>
                    <a:pt x="195" y="76"/>
                    <a:pt x="195" y="76"/>
                  </a:cubicBezTo>
                  <a:cubicBezTo>
                    <a:pt x="194" y="76"/>
                    <a:pt x="194" y="75"/>
                    <a:pt x="193" y="75"/>
                  </a:cubicBezTo>
                  <a:cubicBezTo>
                    <a:pt x="193" y="75"/>
                    <a:pt x="193" y="75"/>
                    <a:pt x="192" y="74"/>
                  </a:cubicBezTo>
                  <a:cubicBezTo>
                    <a:pt x="192" y="74"/>
                    <a:pt x="192" y="74"/>
                    <a:pt x="192" y="74"/>
                  </a:cubicBezTo>
                  <a:cubicBezTo>
                    <a:pt x="192" y="74"/>
                    <a:pt x="192" y="74"/>
                    <a:pt x="192" y="74"/>
                  </a:cubicBezTo>
                  <a:cubicBezTo>
                    <a:pt x="192" y="74"/>
                    <a:pt x="191" y="73"/>
                    <a:pt x="191" y="73"/>
                  </a:cubicBezTo>
                  <a:cubicBezTo>
                    <a:pt x="191" y="73"/>
                    <a:pt x="191" y="73"/>
                    <a:pt x="191" y="72"/>
                  </a:cubicBezTo>
                  <a:cubicBezTo>
                    <a:pt x="190" y="72"/>
                    <a:pt x="189" y="71"/>
                    <a:pt x="188" y="71"/>
                  </a:cubicBezTo>
                  <a:cubicBezTo>
                    <a:pt x="188" y="70"/>
                    <a:pt x="187" y="70"/>
                    <a:pt x="187" y="70"/>
                  </a:cubicBezTo>
                  <a:cubicBezTo>
                    <a:pt x="186" y="70"/>
                    <a:pt x="185" y="70"/>
                    <a:pt x="184" y="71"/>
                  </a:cubicBezTo>
                  <a:cubicBezTo>
                    <a:pt x="185" y="70"/>
                    <a:pt x="185" y="70"/>
                    <a:pt x="185" y="70"/>
                  </a:cubicBezTo>
                  <a:cubicBezTo>
                    <a:pt x="185" y="70"/>
                    <a:pt x="185" y="70"/>
                    <a:pt x="184" y="71"/>
                  </a:cubicBezTo>
                  <a:cubicBezTo>
                    <a:pt x="183" y="71"/>
                    <a:pt x="183" y="71"/>
                    <a:pt x="182" y="72"/>
                  </a:cubicBezTo>
                  <a:cubicBezTo>
                    <a:pt x="181" y="72"/>
                    <a:pt x="181" y="72"/>
                    <a:pt x="180" y="72"/>
                  </a:cubicBezTo>
                  <a:cubicBezTo>
                    <a:pt x="180" y="72"/>
                    <a:pt x="179" y="73"/>
                    <a:pt x="178" y="74"/>
                  </a:cubicBezTo>
                  <a:cubicBezTo>
                    <a:pt x="177" y="74"/>
                    <a:pt x="177" y="74"/>
                    <a:pt x="176" y="74"/>
                  </a:cubicBezTo>
                  <a:cubicBezTo>
                    <a:pt x="175" y="74"/>
                    <a:pt x="175" y="74"/>
                    <a:pt x="175" y="74"/>
                  </a:cubicBezTo>
                  <a:cubicBezTo>
                    <a:pt x="175" y="74"/>
                    <a:pt x="175" y="74"/>
                    <a:pt x="175" y="74"/>
                  </a:cubicBezTo>
                  <a:cubicBezTo>
                    <a:pt x="174" y="75"/>
                    <a:pt x="174" y="75"/>
                    <a:pt x="174" y="75"/>
                  </a:cubicBezTo>
                  <a:cubicBezTo>
                    <a:pt x="174" y="75"/>
                    <a:pt x="173" y="75"/>
                    <a:pt x="173" y="75"/>
                  </a:cubicBezTo>
                  <a:cubicBezTo>
                    <a:pt x="173" y="75"/>
                    <a:pt x="173" y="75"/>
                    <a:pt x="173" y="75"/>
                  </a:cubicBezTo>
                  <a:cubicBezTo>
                    <a:pt x="173" y="75"/>
                    <a:pt x="173" y="75"/>
                    <a:pt x="173" y="75"/>
                  </a:cubicBezTo>
                  <a:cubicBezTo>
                    <a:pt x="173" y="75"/>
                    <a:pt x="173" y="75"/>
                    <a:pt x="173" y="75"/>
                  </a:cubicBezTo>
                  <a:cubicBezTo>
                    <a:pt x="173" y="74"/>
                    <a:pt x="173" y="74"/>
                    <a:pt x="173" y="73"/>
                  </a:cubicBezTo>
                  <a:cubicBezTo>
                    <a:pt x="173" y="73"/>
                    <a:pt x="173" y="72"/>
                    <a:pt x="173" y="72"/>
                  </a:cubicBezTo>
                  <a:close/>
                  <a:moveTo>
                    <a:pt x="169" y="86"/>
                  </a:moveTo>
                  <a:cubicBezTo>
                    <a:pt x="169" y="86"/>
                    <a:pt x="168" y="86"/>
                    <a:pt x="168" y="86"/>
                  </a:cubicBezTo>
                  <a:cubicBezTo>
                    <a:pt x="168" y="86"/>
                    <a:pt x="167" y="86"/>
                    <a:pt x="167" y="86"/>
                  </a:cubicBezTo>
                  <a:cubicBezTo>
                    <a:pt x="167" y="86"/>
                    <a:pt x="166" y="86"/>
                    <a:pt x="166" y="86"/>
                  </a:cubicBezTo>
                  <a:cubicBezTo>
                    <a:pt x="166" y="86"/>
                    <a:pt x="166" y="86"/>
                    <a:pt x="166" y="86"/>
                  </a:cubicBezTo>
                  <a:cubicBezTo>
                    <a:pt x="165" y="86"/>
                    <a:pt x="165" y="86"/>
                    <a:pt x="164" y="85"/>
                  </a:cubicBezTo>
                  <a:cubicBezTo>
                    <a:pt x="164" y="85"/>
                    <a:pt x="164" y="85"/>
                    <a:pt x="164" y="85"/>
                  </a:cubicBezTo>
                  <a:cubicBezTo>
                    <a:pt x="164" y="85"/>
                    <a:pt x="164" y="85"/>
                    <a:pt x="164" y="85"/>
                  </a:cubicBezTo>
                  <a:cubicBezTo>
                    <a:pt x="164" y="85"/>
                    <a:pt x="164" y="84"/>
                    <a:pt x="164" y="84"/>
                  </a:cubicBezTo>
                  <a:cubicBezTo>
                    <a:pt x="164" y="84"/>
                    <a:pt x="164" y="83"/>
                    <a:pt x="164" y="83"/>
                  </a:cubicBezTo>
                  <a:cubicBezTo>
                    <a:pt x="164" y="83"/>
                    <a:pt x="164" y="83"/>
                    <a:pt x="164" y="83"/>
                  </a:cubicBezTo>
                  <a:cubicBezTo>
                    <a:pt x="164" y="82"/>
                    <a:pt x="164" y="82"/>
                    <a:pt x="164" y="81"/>
                  </a:cubicBezTo>
                  <a:cubicBezTo>
                    <a:pt x="164" y="82"/>
                    <a:pt x="165" y="82"/>
                    <a:pt x="165" y="81"/>
                  </a:cubicBezTo>
                  <a:cubicBezTo>
                    <a:pt x="166" y="82"/>
                    <a:pt x="166" y="81"/>
                    <a:pt x="167" y="81"/>
                  </a:cubicBezTo>
                  <a:cubicBezTo>
                    <a:pt x="167" y="81"/>
                    <a:pt x="167" y="81"/>
                    <a:pt x="167" y="81"/>
                  </a:cubicBezTo>
                  <a:cubicBezTo>
                    <a:pt x="167" y="81"/>
                    <a:pt x="167" y="81"/>
                    <a:pt x="168" y="82"/>
                  </a:cubicBezTo>
                  <a:cubicBezTo>
                    <a:pt x="168" y="82"/>
                    <a:pt x="169" y="82"/>
                    <a:pt x="169" y="82"/>
                  </a:cubicBezTo>
                  <a:cubicBezTo>
                    <a:pt x="169" y="82"/>
                    <a:pt x="169" y="82"/>
                    <a:pt x="170" y="82"/>
                  </a:cubicBezTo>
                  <a:cubicBezTo>
                    <a:pt x="169" y="82"/>
                    <a:pt x="169" y="82"/>
                    <a:pt x="169" y="83"/>
                  </a:cubicBezTo>
                  <a:cubicBezTo>
                    <a:pt x="169" y="83"/>
                    <a:pt x="169" y="83"/>
                    <a:pt x="169" y="83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69" y="85"/>
                    <a:pt x="169" y="85"/>
                    <a:pt x="169" y="85"/>
                  </a:cubicBezTo>
                  <a:cubicBezTo>
                    <a:pt x="169" y="86"/>
                    <a:pt x="169" y="86"/>
                    <a:pt x="169" y="86"/>
                  </a:cubicBezTo>
                  <a:close/>
                  <a:moveTo>
                    <a:pt x="172" y="43"/>
                  </a:moveTo>
                  <a:cubicBezTo>
                    <a:pt x="172" y="43"/>
                    <a:pt x="172" y="43"/>
                    <a:pt x="172" y="43"/>
                  </a:cubicBezTo>
                  <a:cubicBezTo>
                    <a:pt x="172" y="44"/>
                    <a:pt x="172" y="44"/>
                    <a:pt x="172" y="45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2" y="45"/>
                    <a:pt x="172" y="45"/>
                    <a:pt x="172" y="45"/>
                  </a:cubicBezTo>
                  <a:cubicBezTo>
                    <a:pt x="171" y="45"/>
                    <a:pt x="171" y="44"/>
                    <a:pt x="171" y="44"/>
                  </a:cubicBezTo>
                  <a:cubicBezTo>
                    <a:pt x="171" y="44"/>
                    <a:pt x="171" y="43"/>
                    <a:pt x="170" y="43"/>
                  </a:cubicBezTo>
                  <a:cubicBezTo>
                    <a:pt x="171" y="43"/>
                    <a:pt x="171" y="42"/>
                    <a:pt x="171" y="42"/>
                  </a:cubicBezTo>
                  <a:cubicBezTo>
                    <a:pt x="171" y="42"/>
                    <a:pt x="171" y="41"/>
                    <a:pt x="171" y="40"/>
                  </a:cubicBezTo>
                  <a:cubicBezTo>
                    <a:pt x="171" y="40"/>
                    <a:pt x="171" y="40"/>
                    <a:pt x="171" y="39"/>
                  </a:cubicBezTo>
                  <a:cubicBezTo>
                    <a:pt x="171" y="40"/>
                    <a:pt x="172" y="40"/>
                    <a:pt x="172" y="40"/>
                  </a:cubicBezTo>
                  <a:cubicBezTo>
                    <a:pt x="172" y="40"/>
                    <a:pt x="172" y="40"/>
                    <a:pt x="172" y="41"/>
                  </a:cubicBezTo>
                  <a:cubicBezTo>
                    <a:pt x="172" y="41"/>
                    <a:pt x="172" y="42"/>
                    <a:pt x="172" y="43"/>
                  </a:cubicBezTo>
                  <a:close/>
                  <a:moveTo>
                    <a:pt x="173" y="45"/>
                  </a:moveTo>
                  <a:cubicBezTo>
                    <a:pt x="173" y="45"/>
                    <a:pt x="173" y="45"/>
                    <a:pt x="173" y="45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173" y="45"/>
                    <a:pt x="173" y="45"/>
                    <a:pt x="173" y="45"/>
                  </a:cubicBezTo>
                  <a:cubicBezTo>
                    <a:pt x="173" y="45"/>
                    <a:pt x="173" y="45"/>
                    <a:pt x="173" y="45"/>
                  </a:cubicBezTo>
                  <a:close/>
                  <a:moveTo>
                    <a:pt x="172" y="34"/>
                  </a:moveTo>
                  <a:cubicBezTo>
                    <a:pt x="172" y="34"/>
                    <a:pt x="173" y="34"/>
                    <a:pt x="173" y="34"/>
                  </a:cubicBezTo>
                  <a:cubicBezTo>
                    <a:pt x="173" y="34"/>
                    <a:pt x="173" y="34"/>
                    <a:pt x="173" y="34"/>
                  </a:cubicBezTo>
                  <a:cubicBezTo>
                    <a:pt x="173" y="34"/>
                    <a:pt x="173" y="34"/>
                    <a:pt x="173" y="34"/>
                  </a:cubicBezTo>
                  <a:cubicBezTo>
                    <a:pt x="173" y="34"/>
                    <a:pt x="173" y="34"/>
                    <a:pt x="172" y="34"/>
                  </a:cubicBezTo>
                  <a:close/>
                  <a:moveTo>
                    <a:pt x="174" y="38"/>
                  </a:moveTo>
                  <a:cubicBezTo>
                    <a:pt x="174" y="38"/>
                    <a:pt x="174" y="38"/>
                    <a:pt x="175" y="38"/>
                  </a:cubicBezTo>
                  <a:cubicBezTo>
                    <a:pt x="175" y="38"/>
                    <a:pt x="175" y="38"/>
                    <a:pt x="175" y="38"/>
                  </a:cubicBezTo>
                  <a:cubicBezTo>
                    <a:pt x="174" y="38"/>
                    <a:pt x="174" y="38"/>
                    <a:pt x="174" y="38"/>
                  </a:cubicBezTo>
                  <a:close/>
                  <a:moveTo>
                    <a:pt x="178" y="83"/>
                  </a:moveTo>
                  <a:cubicBezTo>
                    <a:pt x="178" y="83"/>
                    <a:pt x="178" y="83"/>
                    <a:pt x="178" y="84"/>
                  </a:cubicBezTo>
                  <a:cubicBezTo>
                    <a:pt x="178" y="84"/>
                    <a:pt x="178" y="83"/>
                    <a:pt x="178" y="83"/>
                  </a:cubicBezTo>
                  <a:cubicBezTo>
                    <a:pt x="178" y="83"/>
                    <a:pt x="178" y="83"/>
                    <a:pt x="178" y="83"/>
                  </a:cubicBezTo>
                  <a:close/>
                  <a:moveTo>
                    <a:pt x="178" y="84"/>
                  </a:moveTo>
                  <a:cubicBezTo>
                    <a:pt x="178" y="84"/>
                    <a:pt x="178" y="84"/>
                    <a:pt x="178" y="84"/>
                  </a:cubicBezTo>
                  <a:cubicBezTo>
                    <a:pt x="178" y="84"/>
                    <a:pt x="179" y="83"/>
                    <a:pt x="179" y="83"/>
                  </a:cubicBezTo>
                  <a:cubicBezTo>
                    <a:pt x="179" y="83"/>
                    <a:pt x="179" y="84"/>
                    <a:pt x="179" y="84"/>
                  </a:cubicBezTo>
                  <a:cubicBezTo>
                    <a:pt x="179" y="85"/>
                    <a:pt x="179" y="85"/>
                    <a:pt x="180" y="85"/>
                  </a:cubicBezTo>
                  <a:cubicBezTo>
                    <a:pt x="180" y="85"/>
                    <a:pt x="180" y="86"/>
                    <a:pt x="180" y="86"/>
                  </a:cubicBezTo>
                  <a:cubicBezTo>
                    <a:pt x="180" y="86"/>
                    <a:pt x="179" y="86"/>
                    <a:pt x="179" y="86"/>
                  </a:cubicBezTo>
                  <a:cubicBezTo>
                    <a:pt x="179" y="86"/>
                    <a:pt x="179" y="86"/>
                    <a:pt x="178" y="86"/>
                  </a:cubicBezTo>
                  <a:cubicBezTo>
                    <a:pt x="178" y="86"/>
                    <a:pt x="177" y="86"/>
                    <a:pt x="177" y="86"/>
                  </a:cubicBezTo>
                  <a:cubicBezTo>
                    <a:pt x="177" y="86"/>
                    <a:pt x="177" y="85"/>
                    <a:pt x="177" y="85"/>
                  </a:cubicBezTo>
                  <a:cubicBezTo>
                    <a:pt x="177" y="85"/>
                    <a:pt x="178" y="84"/>
                    <a:pt x="178" y="84"/>
                  </a:cubicBezTo>
                  <a:close/>
                  <a:moveTo>
                    <a:pt x="172" y="34"/>
                  </a:moveTo>
                  <a:cubicBezTo>
                    <a:pt x="173" y="34"/>
                    <a:pt x="173" y="34"/>
                    <a:pt x="173" y="34"/>
                  </a:cubicBezTo>
                  <a:cubicBezTo>
                    <a:pt x="173" y="34"/>
                    <a:pt x="173" y="34"/>
                    <a:pt x="173" y="34"/>
                  </a:cubicBezTo>
                  <a:cubicBezTo>
                    <a:pt x="173" y="34"/>
                    <a:pt x="173" y="34"/>
                    <a:pt x="173" y="34"/>
                  </a:cubicBezTo>
                  <a:cubicBezTo>
                    <a:pt x="172" y="35"/>
                    <a:pt x="171" y="35"/>
                    <a:pt x="171" y="36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71" y="36"/>
                    <a:pt x="171" y="36"/>
                    <a:pt x="171" y="36"/>
                  </a:cubicBezTo>
                  <a:cubicBezTo>
                    <a:pt x="171" y="35"/>
                    <a:pt x="171" y="35"/>
                    <a:pt x="171" y="35"/>
                  </a:cubicBezTo>
                  <a:cubicBezTo>
                    <a:pt x="171" y="35"/>
                    <a:pt x="170" y="34"/>
                    <a:pt x="170" y="34"/>
                  </a:cubicBezTo>
                  <a:cubicBezTo>
                    <a:pt x="170" y="34"/>
                    <a:pt x="170" y="34"/>
                    <a:pt x="170" y="34"/>
                  </a:cubicBezTo>
                  <a:cubicBezTo>
                    <a:pt x="170" y="34"/>
                    <a:pt x="170" y="34"/>
                    <a:pt x="170" y="33"/>
                  </a:cubicBezTo>
                  <a:cubicBezTo>
                    <a:pt x="170" y="33"/>
                    <a:pt x="171" y="33"/>
                    <a:pt x="171" y="33"/>
                  </a:cubicBezTo>
                  <a:cubicBezTo>
                    <a:pt x="171" y="33"/>
                    <a:pt x="172" y="34"/>
                    <a:pt x="172" y="34"/>
                  </a:cubicBezTo>
                  <a:cubicBezTo>
                    <a:pt x="172" y="34"/>
                    <a:pt x="172" y="34"/>
                    <a:pt x="172" y="34"/>
                  </a:cubicBezTo>
                  <a:close/>
                  <a:moveTo>
                    <a:pt x="170" y="57"/>
                  </a:moveTo>
                  <a:cubicBezTo>
                    <a:pt x="170" y="57"/>
                    <a:pt x="170" y="57"/>
                    <a:pt x="170" y="57"/>
                  </a:cubicBezTo>
                  <a:cubicBezTo>
                    <a:pt x="170" y="57"/>
                    <a:pt x="170" y="57"/>
                    <a:pt x="170" y="57"/>
                  </a:cubicBezTo>
                  <a:cubicBezTo>
                    <a:pt x="170" y="57"/>
                    <a:pt x="170" y="57"/>
                    <a:pt x="169" y="57"/>
                  </a:cubicBezTo>
                  <a:cubicBezTo>
                    <a:pt x="169" y="56"/>
                    <a:pt x="168" y="56"/>
                    <a:pt x="168" y="55"/>
                  </a:cubicBezTo>
                  <a:cubicBezTo>
                    <a:pt x="168" y="55"/>
                    <a:pt x="167" y="55"/>
                    <a:pt x="167" y="54"/>
                  </a:cubicBezTo>
                  <a:cubicBezTo>
                    <a:pt x="167" y="54"/>
                    <a:pt x="167" y="54"/>
                    <a:pt x="166" y="54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6" y="54"/>
                    <a:pt x="166" y="54"/>
                    <a:pt x="166" y="54"/>
                  </a:cubicBezTo>
                  <a:cubicBezTo>
                    <a:pt x="166" y="53"/>
                    <a:pt x="166" y="53"/>
                    <a:pt x="165" y="52"/>
                  </a:cubicBezTo>
                  <a:cubicBezTo>
                    <a:pt x="165" y="52"/>
                    <a:pt x="165" y="52"/>
                    <a:pt x="165" y="52"/>
                  </a:cubicBezTo>
                  <a:cubicBezTo>
                    <a:pt x="165" y="52"/>
                    <a:pt x="165" y="52"/>
                    <a:pt x="165" y="51"/>
                  </a:cubicBezTo>
                  <a:cubicBezTo>
                    <a:pt x="165" y="52"/>
                    <a:pt x="166" y="52"/>
                    <a:pt x="166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2"/>
                    <a:pt x="166" y="52"/>
                    <a:pt x="166" y="52"/>
                  </a:cubicBezTo>
                  <a:cubicBezTo>
                    <a:pt x="166" y="52"/>
                    <a:pt x="166" y="53"/>
                    <a:pt x="166" y="53"/>
                  </a:cubicBezTo>
                  <a:cubicBezTo>
                    <a:pt x="167" y="53"/>
                    <a:pt x="167" y="54"/>
                    <a:pt x="167" y="54"/>
                  </a:cubicBezTo>
                  <a:cubicBezTo>
                    <a:pt x="168" y="54"/>
                    <a:pt x="169" y="55"/>
                    <a:pt x="170" y="55"/>
                  </a:cubicBezTo>
                  <a:cubicBezTo>
                    <a:pt x="170" y="55"/>
                    <a:pt x="170" y="55"/>
                    <a:pt x="170" y="55"/>
                  </a:cubicBezTo>
                  <a:cubicBezTo>
                    <a:pt x="170" y="56"/>
                    <a:pt x="170" y="56"/>
                    <a:pt x="170" y="57"/>
                  </a:cubicBezTo>
                  <a:close/>
                  <a:moveTo>
                    <a:pt x="164" y="78"/>
                  </a:moveTo>
                  <a:cubicBezTo>
                    <a:pt x="164" y="78"/>
                    <a:pt x="164" y="78"/>
                    <a:pt x="164" y="78"/>
                  </a:cubicBezTo>
                  <a:cubicBezTo>
                    <a:pt x="164" y="78"/>
                    <a:pt x="164" y="78"/>
                    <a:pt x="164" y="78"/>
                  </a:cubicBezTo>
                  <a:cubicBezTo>
                    <a:pt x="164" y="78"/>
                    <a:pt x="164" y="78"/>
                    <a:pt x="164" y="78"/>
                  </a:cubicBezTo>
                  <a:close/>
                  <a:moveTo>
                    <a:pt x="208" y="144"/>
                  </a:moveTo>
                  <a:cubicBezTo>
                    <a:pt x="208" y="144"/>
                    <a:pt x="208" y="144"/>
                    <a:pt x="208" y="144"/>
                  </a:cubicBezTo>
                  <a:cubicBezTo>
                    <a:pt x="208" y="143"/>
                    <a:pt x="208" y="143"/>
                    <a:pt x="208" y="143"/>
                  </a:cubicBezTo>
                  <a:cubicBezTo>
                    <a:pt x="208" y="143"/>
                    <a:pt x="208" y="143"/>
                    <a:pt x="208" y="144"/>
                  </a:cubicBezTo>
                  <a:close/>
                  <a:moveTo>
                    <a:pt x="208" y="144"/>
                  </a:moveTo>
                  <a:cubicBezTo>
                    <a:pt x="208" y="144"/>
                    <a:pt x="208" y="144"/>
                    <a:pt x="208" y="145"/>
                  </a:cubicBezTo>
                  <a:cubicBezTo>
                    <a:pt x="208" y="144"/>
                    <a:pt x="208" y="144"/>
                    <a:pt x="208" y="144"/>
                  </a:cubicBezTo>
                  <a:cubicBezTo>
                    <a:pt x="208" y="144"/>
                    <a:pt x="208" y="144"/>
                    <a:pt x="208" y="144"/>
                  </a:cubicBezTo>
                  <a:close/>
                  <a:moveTo>
                    <a:pt x="201" y="155"/>
                  </a:moveTo>
                  <a:cubicBezTo>
                    <a:pt x="201" y="155"/>
                    <a:pt x="201" y="155"/>
                    <a:pt x="201" y="155"/>
                  </a:cubicBezTo>
                  <a:cubicBezTo>
                    <a:pt x="201" y="155"/>
                    <a:pt x="201" y="155"/>
                    <a:pt x="201" y="155"/>
                  </a:cubicBezTo>
                  <a:cubicBezTo>
                    <a:pt x="201" y="155"/>
                    <a:pt x="201" y="155"/>
                    <a:pt x="201" y="155"/>
                  </a:cubicBezTo>
                  <a:close/>
                  <a:moveTo>
                    <a:pt x="178" y="194"/>
                  </a:moveTo>
                  <a:cubicBezTo>
                    <a:pt x="178" y="194"/>
                    <a:pt x="178" y="194"/>
                    <a:pt x="178" y="193"/>
                  </a:cubicBezTo>
                  <a:cubicBezTo>
                    <a:pt x="179" y="193"/>
                    <a:pt x="179" y="193"/>
                    <a:pt x="179" y="193"/>
                  </a:cubicBezTo>
                  <a:cubicBezTo>
                    <a:pt x="180" y="193"/>
                    <a:pt x="180" y="192"/>
                    <a:pt x="180" y="192"/>
                  </a:cubicBezTo>
                  <a:cubicBezTo>
                    <a:pt x="179" y="193"/>
                    <a:pt x="178" y="194"/>
                    <a:pt x="177" y="195"/>
                  </a:cubicBezTo>
                  <a:cubicBezTo>
                    <a:pt x="178" y="194"/>
                    <a:pt x="178" y="194"/>
                    <a:pt x="178" y="194"/>
                  </a:cubicBezTo>
                  <a:close/>
                  <a:moveTo>
                    <a:pt x="183" y="189"/>
                  </a:moveTo>
                  <a:cubicBezTo>
                    <a:pt x="183" y="189"/>
                    <a:pt x="183" y="189"/>
                    <a:pt x="183" y="189"/>
                  </a:cubicBezTo>
                  <a:cubicBezTo>
                    <a:pt x="183" y="189"/>
                    <a:pt x="183" y="189"/>
                    <a:pt x="183" y="189"/>
                  </a:cubicBezTo>
                  <a:cubicBezTo>
                    <a:pt x="183" y="189"/>
                    <a:pt x="184" y="189"/>
                    <a:pt x="184" y="189"/>
                  </a:cubicBezTo>
                  <a:cubicBezTo>
                    <a:pt x="184" y="189"/>
                    <a:pt x="184" y="188"/>
                    <a:pt x="185" y="188"/>
                  </a:cubicBezTo>
                  <a:cubicBezTo>
                    <a:pt x="185" y="188"/>
                    <a:pt x="185" y="188"/>
                    <a:pt x="185" y="188"/>
                  </a:cubicBezTo>
                  <a:cubicBezTo>
                    <a:pt x="185" y="188"/>
                    <a:pt x="185" y="188"/>
                    <a:pt x="185" y="188"/>
                  </a:cubicBezTo>
                  <a:cubicBezTo>
                    <a:pt x="184" y="189"/>
                    <a:pt x="183" y="189"/>
                    <a:pt x="183" y="190"/>
                  </a:cubicBezTo>
                  <a:cubicBezTo>
                    <a:pt x="183" y="190"/>
                    <a:pt x="183" y="189"/>
                    <a:pt x="183" y="189"/>
                  </a:cubicBezTo>
                  <a:close/>
                  <a:moveTo>
                    <a:pt x="154" y="16"/>
                  </a:move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5"/>
                    <a:pt x="154" y="16"/>
                  </a:cubicBezTo>
                  <a:close/>
                  <a:moveTo>
                    <a:pt x="133" y="44"/>
                  </a:move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4"/>
                  </a:cubicBezTo>
                  <a:close/>
                  <a:moveTo>
                    <a:pt x="133" y="43"/>
                  </a:moveTo>
                  <a:cubicBezTo>
                    <a:pt x="133" y="43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3"/>
                  </a:cubicBezTo>
                  <a:close/>
                  <a:moveTo>
                    <a:pt x="133" y="44"/>
                  </a:move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3" y="44"/>
                    <a:pt x="133" y="44"/>
                  </a:cubicBezTo>
                  <a:close/>
                  <a:moveTo>
                    <a:pt x="133" y="43"/>
                  </a:moveTo>
                  <a:cubicBezTo>
                    <a:pt x="133" y="43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3" y="43"/>
                    <a:pt x="133" y="43"/>
                    <a:pt x="133" y="43"/>
                  </a:cubicBezTo>
                  <a:close/>
                  <a:moveTo>
                    <a:pt x="132" y="43"/>
                  </a:moveTo>
                  <a:cubicBezTo>
                    <a:pt x="132" y="43"/>
                    <a:pt x="132" y="43"/>
                    <a:pt x="132" y="43"/>
                  </a:cubicBezTo>
                  <a:cubicBezTo>
                    <a:pt x="132" y="43"/>
                    <a:pt x="132" y="43"/>
                    <a:pt x="132" y="43"/>
                  </a:cubicBezTo>
                  <a:cubicBezTo>
                    <a:pt x="132" y="43"/>
                    <a:pt x="132" y="43"/>
                    <a:pt x="132" y="43"/>
                  </a:cubicBezTo>
                  <a:close/>
                  <a:moveTo>
                    <a:pt x="122" y="23"/>
                  </a:moveTo>
                  <a:cubicBezTo>
                    <a:pt x="121" y="23"/>
                    <a:pt x="120" y="24"/>
                    <a:pt x="120" y="25"/>
                  </a:cubicBezTo>
                  <a:cubicBezTo>
                    <a:pt x="119" y="26"/>
                    <a:pt x="120" y="27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9"/>
                    <a:pt x="119" y="29"/>
                  </a:cubicBezTo>
                  <a:cubicBezTo>
                    <a:pt x="118" y="29"/>
                    <a:pt x="117" y="30"/>
                    <a:pt x="116" y="31"/>
                  </a:cubicBezTo>
                  <a:cubicBezTo>
                    <a:pt x="116" y="31"/>
                    <a:pt x="116" y="31"/>
                    <a:pt x="116" y="32"/>
                  </a:cubicBezTo>
                  <a:cubicBezTo>
                    <a:pt x="116" y="32"/>
                    <a:pt x="116" y="32"/>
                    <a:pt x="116" y="32"/>
                  </a:cubicBezTo>
                  <a:cubicBezTo>
                    <a:pt x="116" y="32"/>
                    <a:pt x="116" y="32"/>
                    <a:pt x="116" y="32"/>
                  </a:cubicBezTo>
                  <a:cubicBezTo>
                    <a:pt x="115" y="32"/>
                    <a:pt x="114" y="32"/>
                    <a:pt x="113" y="33"/>
                  </a:cubicBezTo>
                  <a:cubicBezTo>
                    <a:pt x="112" y="33"/>
                    <a:pt x="112" y="33"/>
                    <a:pt x="111" y="34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4"/>
                    <a:pt x="110" y="34"/>
                    <a:pt x="109" y="35"/>
                  </a:cubicBezTo>
                  <a:cubicBezTo>
                    <a:pt x="108" y="36"/>
                    <a:pt x="107" y="37"/>
                    <a:pt x="107" y="38"/>
                  </a:cubicBezTo>
                  <a:cubicBezTo>
                    <a:pt x="107" y="38"/>
                    <a:pt x="107" y="39"/>
                    <a:pt x="107" y="39"/>
                  </a:cubicBezTo>
                  <a:cubicBezTo>
                    <a:pt x="106" y="39"/>
                    <a:pt x="106" y="40"/>
                    <a:pt x="106" y="40"/>
                  </a:cubicBezTo>
                  <a:cubicBezTo>
                    <a:pt x="105" y="40"/>
                    <a:pt x="105" y="41"/>
                    <a:pt x="105" y="42"/>
                  </a:cubicBezTo>
                  <a:cubicBezTo>
                    <a:pt x="104" y="42"/>
                    <a:pt x="104" y="42"/>
                    <a:pt x="104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3" y="42"/>
                    <a:pt x="103" y="41"/>
                    <a:pt x="102" y="41"/>
                  </a:cubicBezTo>
                  <a:cubicBezTo>
                    <a:pt x="102" y="41"/>
                    <a:pt x="102" y="41"/>
                    <a:pt x="102" y="41"/>
                  </a:cubicBezTo>
                  <a:cubicBezTo>
                    <a:pt x="103" y="40"/>
                    <a:pt x="103" y="39"/>
                    <a:pt x="102" y="38"/>
                  </a:cubicBezTo>
                  <a:cubicBezTo>
                    <a:pt x="102" y="37"/>
                    <a:pt x="102" y="37"/>
                    <a:pt x="101" y="36"/>
                  </a:cubicBezTo>
                  <a:cubicBezTo>
                    <a:pt x="102" y="36"/>
                    <a:pt x="103" y="35"/>
                    <a:pt x="103" y="34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4" y="33"/>
                    <a:pt x="104" y="32"/>
                    <a:pt x="104" y="31"/>
                  </a:cubicBezTo>
                  <a:cubicBezTo>
                    <a:pt x="105" y="30"/>
                    <a:pt x="104" y="29"/>
                    <a:pt x="104" y="29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27"/>
                    <a:pt x="103" y="26"/>
                    <a:pt x="103" y="26"/>
                  </a:cubicBezTo>
                  <a:cubicBezTo>
                    <a:pt x="103" y="26"/>
                    <a:pt x="103" y="25"/>
                    <a:pt x="102" y="25"/>
                  </a:cubicBezTo>
                  <a:cubicBezTo>
                    <a:pt x="102" y="25"/>
                    <a:pt x="102" y="24"/>
                    <a:pt x="102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3"/>
                    <a:pt x="101" y="22"/>
                    <a:pt x="101" y="22"/>
                  </a:cubicBezTo>
                  <a:cubicBezTo>
                    <a:pt x="101" y="22"/>
                    <a:pt x="101" y="21"/>
                    <a:pt x="101" y="21"/>
                  </a:cubicBezTo>
                  <a:cubicBezTo>
                    <a:pt x="101" y="21"/>
                    <a:pt x="101" y="20"/>
                    <a:pt x="100" y="20"/>
                  </a:cubicBezTo>
                  <a:cubicBezTo>
                    <a:pt x="100" y="20"/>
                    <a:pt x="100" y="19"/>
                    <a:pt x="100" y="19"/>
                  </a:cubicBezTo>
                  <a:cubicBezTo>
                    <a:pt x="100" y="19"/>
                    <a:pt x="100" y="18"/>
                    <a:pt x="99" y="17"/>
                  </a:cubicBezTo>
                  <a:cubicBezTo>
                    <a:pt x="99" y="17"/>
                    <a:pt x="99" y="17"/>
                    <a:pt x="99" y="16"/>
                  </a:cubicBezTo>
                  <a:cubicBezTo>
                    <a:pt x="99" y="16"/>
                    <a:pt x="100" y="16"/>
                    <a:pt x="100" y="16"/>
                  </a:cubicBezTo>
                  <a:cubicBezTo>
                    <a:pt x="100" y="16"/>
                    <a:pt x="100" y="16"/>
                    <a:pt x="100" y="16"/>
                  </a:cubicBezTo>
                  <a:cubicBezTo>
                    <a:pt x="101" y="16"/>
                    <a:pt x="102" y="16"/>
                    <a:pt x="102" y="16"/>
                  </a:cubicBezTo>
                  <a:cubicBezTo>
                    <a:pt x="103" y="16"/>
                    <a:pt x="104" y="15"/>
                    <a:pt x="104" y="15"/>
                  </a:cubicBezTo>
                  <a:cubicBezTo>
                    <a:pt x="104" y="15"/>
                    <a:pt x="105" y="15"/>
                    <a:pt x="106" y="15"/>
                  </a:cubicBezTo>
                  <a:cubicBezTo>
                    <a:pt x="106" y="15"/>
                    <a:pt x="107" y="15"/>
                    <a:pt x="108" y="15"/>
                  </a:cubicBezTo>
                  <a:cubicBezTo>
                    <a:pt x="108" y="15"/>
                    <a:pt x="108" y="15"/>
                    <a:pt x="108" y="15"/>
                  </a:cubicBezTo>
                  <a:cubicBezTo>
                    <a:pt x="109" y="15"/>
                    <a:pt x="111" y="15"/>
                    <a:pt x="112" y="14"/>
                  </a:cubicBezTo>
                  <a:cubicBezTo>
                    <a:pt x="112" y="14"/>
                    <a:pt x="113" y="14"/>
                    <a:pt x="113" y="14"/>
                  </a:cubicBezTo>
                  <a:cubicBezTo>
                    <a:pt x="113" y="15"/>
                    <a:pt x="114" y="15"/>
                    <a:pt x="115" y="15"/>
                  </a:cubicBezTo>
                  <a:cubicBezTo>
                    <a:pt x="116" y="16"/>
                    <a:pt x="116" y="16"/>
                    <a:pt x="117" y="16"/>
                  </a:cubicBezTo>
                  <a:cubicBezTo>
                    <a:pt x="117" y="16"/>
                    <a:pt x="118" y="16"/>
                    <a:pt x="118" y="16"/>
                  </a:cubicBezTo>
                  <a:cubicBezTo>
                    <a:pt x="119" y="16"/>
                    <a:pt x="119" y="16"/>
                    <a:pt x="119" y="16"/>
                  </a:cubicBezTo>
                  <a:cubicBezTo>
                    <a:pt x="119" y="17"/>
                    <a:pt x="120" y="17"/>
                    <a:pt x="121" y="17"/>
                  </a:cubicBezTo>
                  <a:cubicBezTo>
                    <a:pt x="121" y="17"/>
                    <a:pt x="121" y="17"/>
                    <a:pt x="121" y="17"/>
                  </a:cubicBezTo>
                  <a:cubicBezTo>
                    <a:pt x="121" y="18"/>
                    <a:pt x="121" y="19"/>
                    <a:pt x="122" y="19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122" y="20"/>
                    <a:pt x="122" y="21"/>
                    <a:pt x="123" y="21"/>
                  </a:cubicBezTo>
                  <a:cubicBezTo>
                    <a:pt x="122" y="21"/>
                    <a:pt x="122" y="22"/>
                    <a:pt x="122" y="23"/>
                  </a:cubicBezTo>
                  <a:close/>
                  <a:moveTo>
                    <a:pt x="123" y="36"/>
                  </a:moveTo>
                  <a:cubicBezTo>
                    <a:pt x="123" y="36"/>
                    <a:pt x="123" y="36"/>
                    <a:pt x="123" y="36"/>
                  </a:cubicBezTo>
                  <a:cubicBezTo>
                    <a:pt x="123" y="36"/>
                    <a:pt x="123" y="36"/>
                    <a:pt x="122" y="36"/>
                  </a:cubicBezTo>
                  <a:cubicBezTo>
                    <a:pt x="123" y="36"/>
                    <a:pt x="123" y="36"/>
                    <a:pt x="123" y="36"/>
                  </a:cubicBezTo>
                  <a:close/>
                  <a:moveTo>
                    <a:pt x="102" y="48"/>
                  </a:moveTo>
                  <a:cubicBezTo>
                    <a:pt x="102" y="48"/>
                    <a:pt x="102" y="48"/>
                    <a:pt x="102" y="48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2" y="48"/>
                    <a:pt x="102" y="48"/>
                    <a:pt x="102" y="48"/>
                  </a:cubicBezTo>
                  <a:close/>
                  <a:moveTo>
                    <a:pt x="93" y="26"/>
                  </a:moveTo>
                  <a:cubicBezTo>
                    <a:pt x="93" y="26"/>
                    <a:pt x="93" y="26"/>
                    <a:pt x="93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3" y="26"/>
                    <a:pt x="93" y="26"/>
                    <a:pt x="93" y="26"/>
                  </a:cubicBezTo>
                  <a:close/>
                  <a:moveTo>
                    <a:pt x="73" y="16"/>
                  </a:moveTo>
                  <a:cubicBezTo>
                    <a:pt x="73" y="16"/>
                    <a:pt x="73" y="16"/>
                    <a:pt x="73" y="16"/>
                  </a:cubicBezTo>
                  <a:cubicBezTo>
                    <a:pt x="72" y="17"/>
                    <a:pt x="72" y="19"/>
                    <a:pt x="73" y="20"/>
                  </a:cubicBezTo>
                  <a:cubicBezTo>
                    <a:pt x="72" y="20"/>
                    <a:pt x="72" y="19"/>
                    <a:pt x="71" y="19"/>
                  </a:cubicBezTo>
                  <a:cubicBezTo>
                    <a:pt x="70" y="19"/>
                    <a:pt x="69" y="19"/>
                    <a:pt x="68" y="19"/>
                  </a:cubicBezTo>
                  <a:cubicBezTo>
                    <a:pt x="68" y="19"/>
                    <a:pt x="67" y="19"/>
                    <a:pt x="67" y="19"/>
                  </a:cubicBezTo>
                  <a:cubicBezTo>
                    <a:pt x="67" y="19"/>
                    <a:pt x="67" y="19"/>
                    <a:pt x="67" y="19"/>
                  </a:cubicBezTo>
                  <a:cubicBezTo>
                    <a:pt x="66" y="19"/>
                    <a:pt x="66" y="20"/>
                    <a:pt x="65" y="20"/>
                  </a:cubicBezTo>
                  <a:cubicBezTo>
                    <a:pt x="65" y="20"/>
                    <a:pt x="65" y="20"/>
                    <a:pt x="65" y="20"/>
                  </a:cubicBezTo>
                  <a:cubicBezTo>
                    <a:pt x="65" y="20"/>
                    <a:pt x="64" y="21"/>
                    <a:pt x="64" y="21"/>
                  </a:cubicBezTo>
                  <a:cubicBezTo>
                    <a:pt x="64" y="21"/>
                    <a:pt x="63" y="21"/>
                    <a:pt x="63" y="21"/>
                  </a:cubicBezTo>
                  <a:cubicBezTo>
                    <a:pt x="63" y="21"/>
                    <a:pt x="63" y="22"/>
                    <a:pt x="62" y="22"/>
                  </a:cubicBezTo>
                  <a:cubicBezTo>
                    <a:pt x="62" y="22"/>
                    <a:pt x="62" y="22"/>
                    <a:pt x="62" y="23"/>
                  </a:cubicBezTo>
                  <a:cubicBezTo>
                    <a:pt x="62" y="23"/>
                    <a:pt x="62" y="23"/>
                    <a:pt x="61" y="23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1" y="23"/>
                    <a:pt x="60" y="24"/>
                    <a:pt x="60" y="24"/>
                  </a:cubicBezTo>
                  <a:cubicBezTo>
                    <a:pt x="60" y="24"/>
                    <a:pt x="59" y="25"/>
                    <a:pt x="59" y="25"/>
                  </a:cubicBezTo>
                  <a:cubicBezTo>
                    <a:pt x="59" y="25"/>
                    <a:pt x="59" y="25"/>
                    <a:pt x="59" y="25"/>
                  </a:cubicBezTo>
                  <a:cubicBezTo>
                    <a:pt x="58" y="25"/>
                    <a:pt x="58" y="26"/>
                    <a:pt x="57" y="26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7" y="26"/>
                    <a:pt x="57" y="26"/>
                    <a:pt x="56" y="26"/>
                  </a:cubicBezTo>
                  <a:cubicBezTo>
                    <a:pt x="56" y="27"/>
                    <a:pt x="55" y="27"/>
                    <a:pt x="55" y="28"/>
                  </a:cubicBezTo>
                  <a:cubicBezTo>
                    <a:pt x="54" y="28"/>
                    <a:pt x="54" y="28"/>
                    <a:pt x="54" y="28"/>
                  </a:cubicBezTo>
                  <a:cubicBezTo>
                    <a:pt x="53" y="28"/>
                    <a:pt x="52" y="28"/>
                    <a:pt x="51" y="28"/>
                  </a:cubicBezTo>
                  <a:cubicBezTo>
                    <a:pt x="51" y="28"/>
                    <a:pt x="51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0" y="28"/>
                    <a:pt x="50" y="28"/>
                    <a:pt x="50" y="28"/>
                  </a:cubicBezTo>
                  <a:cubicBezTo>
                    <a:pt x="58" y="22"/>
                    <a:pt x="67" y="17"/>
                    <a:pt x="76" y="14"/>
                  </a:cubicBezTo>
                  <a:cubicBezTo>
                    <a:pt x="76" y="14"/>
                    <a:pt x="75" y="14"/>
                    <a:pt x="75" y="15"/>
                  </a:cubicBezTo>
                  <a:cubicBezTo>
                    <a:pt x="74" y="15"/>
                    <a:pt x="74" y="15"/>
                    <a:pt x="73" y="16"/>
                  </a:cubicBezTo>
                  <a:close/>
                  <a:moveTo>
                    <a:pt x="67" y="47"/>
                  </a:moveTo>
                  <a:cubicBezTo>
                    <a:pt x="67" y="47"/>
                    <a:pt x="67" y="47"/>
                    <a:pt x="67" y="47"/>
                  </a:cubicBezTo>
                  <a:cubicBezTo>
                    <a:pt x="67" y="47"/>
                    <a:pt x="68" y="47"/>
                    <a:pt x="68" y="47"/>
                  </a:cubicBezTo>
                  <a:cubicBezTo>
                    <a:pt x="68" y="47"/>
                    <a:pt x="68" y="47"/>
                    <a:pt x="69" y="47"/>
                  </a:cubicBezTo>
                  <a:cubicBezTo>
                    <a:pt x="69" y="47"/>
                    <a:pt x="69" y="47"/>
                    <a:pt x="69" y="47"/>
                  </a:cubicBezTo>
                  <a:cubicBezTo>
                    <a:pt x="68" y="48"/>
                    <a:pt x="68" y="48"/>
                    <a:pt x="68" y="49"/>
                  </a:cubicBezTo>
                  <a:cubicBezTo>
                    <a:pt x="68" y="50"/>
                    <a:pt x="69" y="52"/>
                    <a:pt x="70" y="53"/>
                  </a:cubicBezTo>
                  <a:cubicBezTo>
                    <a:pt x="70" y="53"/>
                    <a:pt x="71" y="53"/>
                    <a:pt x="71" y="53"/>
                  </a:cubicBezTo>
                  <a:cubicBezTo>
                    <a:pt x="71" y="54"/>
                    <a:pt x="72" y="54"/>
                    <a:pt x="72" y="54"/>
                  </a:cubicBezTo>
                  <a:cubicBezTo>
                    <a:pt x="74" y="55"/>
                    <a:pt x="75" y="55"/>
                    <a:pt x="77" y="54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7" y="54"/>
                    <a:pt x="77" y="54"/>
                    <a:pt x="77" y="54"/>
                  </a:cubicBezTo>
                  <a:cubicBezTo>
                    <a:pt x="77" y="55"/>
                    <a:pt x="77" y="56"/>
                    <a:pt x="79" y="57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9"/>
                    <a:pt x="79" y="59"/>
                    <a:pt x="79" y="60"/>
                  </a:cubicBezTo>
                  <a:cubicBezTo>
                    <a:pt x="79" y="61"/>
                    <a:pt x="79" y="61"/>
                    <a:pt x="80" y="62"/>
                  </a:cubicBezTo>
                  <a:cubicBezTo>
                    <a:pt x="80" y="62"/>
                    <a:pt x="79" y="62"/>
                    <a:pt x="79" y="62"/>
                  </a:cubicBezTo>
                  <a:cubicBezTo>
                    <a:pt x="79" y="62"/>
                    <a:pt x="79" y="62"/>
                    <a:pt x="79" y="62"/>
                  </a:cubicBezTo>
                  <a:cubicBezTo>
                    <a:pt x="78" y="62"/>
                    <a:pt x="78" y="62"/>
                    <a:pt x="78" y="62"/>
                  </a:cubicBezTo>
                  <a:cubicBezTo>
                    <a:pt x="78" y="62"/>
                    <a:pt x="78" y="62"/>
                    <a:pt x="78" y="62"/>
                  </a:cubicBezTo>
                  <a:cubicBezTo>
                    <a:pt x="77" y="61"/>
                    <a:pt x="76" y="61"/>
                    <a:pt x="76" y="62"/>
                  </a:cubicBezTo>
                  <a:cubicBezTo>
                    <a:pt x="75" y="62"/>
                    <a:pt x="75" y="62"/>
                    <a:pt x="74" y="62"/>
                  </a:cubicBezTo>
                  <a:cubicBezTo>
                    <a:pt x="74" y="62"/>
                    <a:pt x="74" y="62"/>
                    <a:pt x="74" y="62"/>
                  </a:cubicBezTo>
                  <a:cubicBezTo>
                    <a:pt x="74" y="62"/>
                    <a:pt x="73" y="62"/>
                    <a:pt x="73" y="62"/>
                  </a:cubicBezTo>
                  <a:cubicBezTo>
                    <a:pt x="73" y="61"/>
                    <a:pt x="72" y="61"/>
                    <a:pt x="71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69" y="63"/>
                    <a:pt x="69" y="63"/>
                    <a:pt x="69" y="63"/>
                  </a:cubicBezTo>
                  <a:cubicBezTo>
                    <a:pt x="68" y="63"/>
                    <a:pt x="68" y="64"/>
                    <a:pt x="68" y="64"/>
                  </a:cubicBezTo>
                  <a:cubicBezTo>
                    <a:pt x="67" y="64"/>
                    <a:pt x="66" y="65"/>
                    <a:pt x="66" y="65"/>
                  </a:cubicBezTo>
                  <a:cubicBezTo>
                    <a:pt x="66" y="65"/>
                    <a:pt x="66" y="65"/>
                    <a:pt x="66" y="65"/>
                  </a:cubicBezTo>
                  <a:cubicBezTo>
                    <a:pt x="65" y="65"/>
                    <a:pt x="65" y="65"/>
                    <a:pt x="65" y="66"/>
                  </a:cubicBezTo>
                  <a:cubicBezTo>
                    <a:pt x="65" y="66"/>
                    <a:pt x="65" y="66"/>
                    <a:pt x="64" y="66"/>
                  </a:cubicBezTo>
                  <a:cubicBezTo>
                    <a:pt x="64" y="66"/>
                    <a:pt x="64" y="67"/>
                    <a:pt x="63" y="67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63" y="67"/>
                    <a:pt x="63" y="67"/>
                    <a:pt x="63" y="68"/>
                  </a:cubicBezTo>
                  <a:cubicBezTo>
                    <a:pt x="63" y="68"/>
                    <a:pt x="62" y="68"/>
                    <a:pt x="62" y="68"/>
                  </a:cubicBezTo>
                  <a:cubicBezTo>
                    <a:pt x="61" y="68"/>
                    <a:pt x="61" y="70"/>
                    <a:pt x="61" y="71"/>
                  </a:cubicBezTo>
                  <a:cubicBezTo>
                    <a:pt x="61" y="71"/>
                    <a:pt x="61" y="71"/>
                    <a:pt x="61" y="71"/>
                  </a:cubicBezTo>
                  <a:cubicBezTo>
                    <a:pt x="61" y="71"/>
                    <a:pt x="61" y="71"/>
                    <a:pt x="61" y="71"/>
                  </a:cubicBezTo>
                  <a:cubicBezTo>
                    <a:pt x="61" y="72"/>
                    <a:pt x="62" y="73"/>
                    <a:pt x="62" y="74"/>
                  </a:cubicBezTo>
                  <a:cubicBezTo>
                    <a:pt x="62" y="74"/>
                    <a:pt x="62" y="74"/>
                    <a:pt x="62" y="74"/>
                  </a:cubicBezTo>
                  <a:cubicBezTo>
                    <a:pt x="61" y="75"/>
                    <a:pt x="60" y="76"/>
                    <a:pt x="60" y="76"/>
                  </a:cubicBezTo>
                  <a:cubicBezTo>
                    <a:pt x="60" y="76"/>
                    <a:pt x="59" y="77"/>
                    <a:pt x="59" y="78"/>
                  </a:cubicBezTo>
                  <a:cubicBezTo>
                    <a:pt x="59" y="78"/>
                    <a:pt x="59" y="78"/>
                    <a:pt x="59" y="78"/>
                  </a:cubicBezTo>
                  <a:cubicBezTo>
                    <a:pt x="58" y="78"/>
                    <a:pt x="57" y="79"/>
                    <a:pt x="57" y="79"/>
                  </a:cubicBezTo>
                  <a:cubicBezTo>
                    <a:pt x="56" y="79"/>
                    <a:pt x="56" y="79"/>
                    <a:pt x="56" y="79"/>
                  </a:cubicBezTo>
                  <a:cubicBezTo>
                    <a:pt x="55" y="80"/>
                    <a:pt x="54" y="81"/>
                    <a:pt x="54" y="81"/>
                  </a:cubicBezTo>
                  <a:cubicBezTo>
                    <a:pt x="54" y="81"/>
                    <a:pt x="54" y="81"/>
                    <a:pt x="54" y="81"/>
                  </a:cubicBezTo>
                  <a:cubicBezTo>
                    <a:pt x="54" y="81"/>
                    <a:pt x="54" y="81"/>
                    <a:pt x="53" y="81"/>
                  </a:cubicBezTo>
                  <a:cubicBezTo>
                    <a:pt x="52" y="82"/>
                    <a:pt x="51" y="83"/>
                    <a:pt x="50" y="84"/>
                  </a:cubicBezTo>
                  <a:cubicBezTo>
                    <a:pt x="50" y="84"/>
                    <a:pt x="50" y="85"/>
                    <a:pt x="50" y="85"/>
                  </a:cubicBezTo>
                  <a:cubicBezTo>
                    <a:pt x="49" y="86"/>
                    <a:pt x="48" y="87"/>
                    <a:pt x="49" y="89"/>
                  </a:cubicBezTo>
                  <a:cubicBezTo>
                    <a:pt x="49" y="89"/>
                    <a:pt x="49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50" y="91"/>
                  </a:cubicBezTo>
                  <a:cubicBezTo>
                    <a:pt x="49" y="91"/>
                    <a:pt x="49" y="91"/>
                    <a:pt x="48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7" y="92"/>
                    <a:pt x="47" y="93"/>
                    <a:pt x="47" y="93"/>
                  </a:cubicBezTo>
                  <a:cubicBezTo>
                    <a:pt x="46" y="93"/>
                    <a:pt x="46" y="93"/>
                    <a:pt x="46" y="93"/>
                  </a:cubicBezTo>
                  <a:cubicBezTo>
                    <a:pt x="46" y="94"/>
                    <a:pt x="45" y="94"/>
                    <a:pt x="45" y="94"/>
                  </a:cubicBezTo>
                  <a:cubicBezTo>
                    <a:pt x="45" y="94"/>
                    <a:pt x="45" y="94"/>
                    <a:pt x="45" y="95"/>
                  </a:cubicBezTo>
                  <a:cubicBezTo>
                    <a:pt x="44" y="95"/>
                    <a:pt x="44" y="95"/>
                    <a:pt x="43" y="96"/>
                  </a:cubicBezTo>
                  <a:cubicBezTo>
                    <a:pt x="43" y="96"/>
                    <a:pt x="43" y="96"/>
                    <a:pt x="43" y="97"/>
                  </a:cubicBezTo>
                  <a:cubicBezTo>
                    <a:pt x="43" y="97"/>
                    <a:pt x="43" y="97"/>
                    <a:pt x="43" y="97"/>
                  </a:cubicBezTo>
                  <a:cubicBezTo>
                    <a:pt x="43" y="97"/>
                    <a:pt x="42" y="97"/>
                    <a:pt x="42" y="98"/>
                  </a:cubicBezTo>
                  <a:cubicBezTo>
                    <a:pt x="42" y="98"/>
                    <a:pt x="42" y="98"/>
                    <a:pt x="42" y="98"/>
                  </a:cubicBezTo>
                  <a:cubicBezTo>
                    <a:pt x="42" y="98"/>
                    <a:pt x="41" y="98"/>
                    <a:pt x="41" y="98"/>
                  </a:cubicBezTo>
                  <a:cubicBezTo>
                    <a:pt x="41" y="98"/>
                    <a:pt x="40" y="98"/>
                    <a:pt x="40" y="98"/>
                  </a:cubicBezTo>
                  <a:cubicBezTo>
                    <a:pt x="40" y="98"/>
                    <a:pt x="40" y="98"/>
                    <a:pt x="39" y="98"/>
                  </a:cubicBezTo>
                  <a:cubicBezTo>
                    <a:pt x="38" y="97"/>
                    <a:pt x="37" y="97"/>
                    <a:pt x="37" y="97"/>
                  </a:cubicBezTo>
                  <a:cubicBezTo>
                    <a:pt x="36" y="97"/>
                    <a:pt x="35" y="97"/>
                    <a:pt x="34" y="98"/>
                  </a:cubicBezTo>
                  <a:cubicBezTo>
                    <a:pt x="34" y="98"/>
                    <a:pt x="34" y="98"/>
                    <a:pt x="33" y="98"/>
                  </a:cubicBezTo>
                  <a:cubicBezTo>
                    <a:pt x="33" y="98"/>
                    <a:pt x="32" y="98"/>
                    <a:pt x="32" y="99"/>
                  </a:cubicBezTo>
                  <a:cubicBezTo>
                    <a:pt x="31" y="99"/>
                    <a:pt x="31" y="99"/>
                    <a:pt x="31" y="99"/>
                  </a:cubicBezTo>
                  <a:cubicBezTo>
                    <a:pt x="31" y="99"/>
                    <a:pt x="31" y="99"/>
                    <a:pt x="30" y="99"/>
                  </a:cubicBezTo>
                  <a:cubicBezTo>
                    <a:pt x="30" y="99"/>
                    <a:pt x="29" y="99"/>
                    <a:pt x="28" y="99"/>
                  </a:cubicBezTo>
                  <a:cubicBezTo>
                    <a:pt x="28" y="99"/>
                    <a:pt x="27" y="100"/>
                    <a:pt x="27" y="100"/>
                  </a:cubicBezTo>
                  <a:cubicBezTo>
                    <a:pt x="26" y="100"/>
                    <a:pt x="26" y="101"/>
                    <a:pt x="26" y="101"/>
                  </a:cubicBezTo>
                  <a:cubicBezTo>
                    <a:pt x="25" y="101"/>
                    <a:pt x="25" y="102"/>
                    <a:pt x="25" y="102"/>
                  </a:cubicBezTo>
                  <a:cubicBezTo>
                    <a:pt x="25" y="102"/>
                    <a:pt x="24" y="102"/>
                    <a:pt x="24" y="102"/>
                  </a:cubicBezTo>
                  <a:cubicBezTo>
                    <a:pt x="24" y="103"/>
                    <a:pt x="23" y="103"/>
                    <a:pt x="23" y="104"/>
                  </a:cubicBezTo>
                  <a:cubicBezTo>
                    <a:pt x="23" y="104"/>
                    <a:pt x="23" y="105"/>
                    <a:pt x="23" y="105"/>
                  </a:cubicBezTo>
                  <a:cubicBezTo>
                    <a:pt x="23" y="105"/>
                    <a:pt x="23" y="106"/>
                    <a:pt x="23" y="106"/>
                  </a:cubicBezTo>
                  <a:cubicBezTo>
                    <a:pt x="23" y="106"/>
                    <a:pt x="23" y="106"/>
                    <a:pt x="23" y="106"/>
                  </a:cubicBezTo>
                  <a:cubicBezTo>
                    <a:pt x="23" y="107"/>
                    <a:pt x="23" y="108"/>
                    <a:pt x="23" y="108"/>
                  </a:cubicBezTo>
                  <a:cubicBezTo>
                    <a:pt x="23" y="108"/>
                    <a:pt x="23" y="109"/>
                    <a:pt x="23" y="109"/>
                  </a:cubicBezTo>
                  <a:cubicBezTo>
                    <a:pt x="22" y="109"/>
                    <a:pt x="22" y="109"/>
                    <a:pt x="22" y="109"/>
                  </a:cubicBezTo>
                  <a:cubicBezTo>
                    <a:pt x="22" y="110"/>
                    <a:pt x="22" y="110"/>
                    <a:pt x="22" y="110"/>
                  </a:cubicBezTo>
                  <a:cubicBezTo>
                    <a:pt x="22" y="111"/>
                    <a:pt x="22" y="112"/>
                    <a:pt x="22" y="113"/>
                  </a:cubicBezTo>
                  <a:cubicBezTo>
                    <a:pt x="22" y="112"/>
                    <a:pt x="22" y="112"/>
                    <a:pt x="22" y="112"/>
                  </a:cubicBezTo>
                  <a:cubicBezTo>
                    <a:pt x="21" y="111"/>
                    <a:pt x="21" y="110"/>
                    <a:pt x="20" y="110"/>
                  </a:cubicBezTo>
                  <a:cubicBezTo>
                    <a:pt x="20" y="110"/>
                    <a:pt x="20" y="109"/>
                    <a:pt x="20" y="109"/>
                  </a:cubicBezTo>
                  <a:cubicBezTo>
                    <a:pt x="20" y="109"/>
                    <a:pt x="20" y="109"/>
                    <a:pt x="20" y="108"/>
                  </a:cubicBezTo>
                  <a:cubicBezTo>
                    <a:pt x="20" y="107"/>
                    <a:pt x="20" y="107"/>
                    <a:pt x="19" y="106"/>
                  </a:cubicBezTo>
                  <a:cubicBezTo>
                    <a:pt x="19" y="105"/>
                    <a:pt x="19" y="105"/>
                    <a:pt x="19" y="105"/>
                  </a:cubicBezTo>
                  <a:cubicBezTo>
                    <a:pt x="19" y="104"/>
                    <a:pt x="19" y="104"/>
                    <a:pt x="19" y="103"/>
                  </a:cubicBezTo>
                  <a:cubicBezTo>
                    <a:pt x="18" y="103"/>
                    <a:pt x="18" y="103"/>
                    <a:pt x="18" y="102"/>
                  </a:cubicBezTo>
                  <a:cubicBezTo>
                    <a:pt x="18" y="101"/>
                    <a:pt x="18" y="99"/>
                    <a:pt x="17" y="98"/>
                  </a:cubicBezTo>
                  <a:cubicBezTo>
                    <a:pt x="17" y="97"/>
                    <a:pt x="17" y="96"/>
                    <a:pt x="16" y="96"/>
                  </a:cubicBezTo>
                  <a:cubicBezTo>
                    <a:pt x="16" y="96"/>
                    <a:pt x="16" y="95"/>
                    <a:pt x="16" y="95"/>
                  </a:cubicBezTo>
                  <a:cubicBezTo>
                    <a:pt x="16" y="95"/>
                    <a:pt x="16" y="94"/>
                    <a:pt x="16" y="94"/>
                  </a:cubicBezTo>
                  <a:cubicBezTo>
                    <a:pt x="16" y="93"/>
                    <a:pt x="15" y="93"/>
                    <a:pt x="15" y="92"/>
                  </a:cubicBezTo>
                  <a:cubicBezTo>
                    <a:pt x="15" y="92"/>
                    <a:pt x="16" y="91"/>
                    <a:pt x="15" y="90"/>
                  </a:cubicBezTo>
                  <a:cubicBezTo>
                    <a:pt x="15" y="90"/>
                    <a:pt x="15" y="90"/>
                    <a:pt x="15" y="90"/>
                  </a:cubicBezTo>
                  <a:cubicBezTo>
                    <a:pt x="15" y="90"/>
                    <a:pt x="15" y="90"/>
                    <a:pt x="15" y="89"/>
                  </a:cubicBezTo>
                  <a:cubicBezTo>
                    <a:pt x="16" y="89"/>
                    <a:pt x="16" y="89"/>
                    <a:pt x="16" y="89"/>
                  </a:cubicBezTo>
                  <a:cubicBezTo>
                    <a:pt x="16" y="88"/>
                    <a:pt x="16" y="87"/>
                    <a:pt x="16" y="86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16" y="86"/>
                    <a:pt x="16" y="86"/>
                    <a:pt x="16" y="85"/>
                  </a:cubicBezTo>
                  <a:cubicBezTo>
                    <a:pt x="16" y="85"/>
                    <a:pt x="16" y="85"/>
                    <a:pt x="16" y="85"/>
                  </a:cubicBezTo>
                  <a:cubicBezTo>
                    <a:pt x="17" y="84"/>
                    <a:pt x="17" y="83"/>
                    <a:pt x="17" y="83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7" y="82"/>
                    <a:pt x="17" y="82"/>
                    <a:pt x="17" y="82"/>
                  </a:cubicBezTo>
                  <a:cubicBezTo>
                    <a:pt x="17" y="82"/>
                    <a:pt x="17" y="81"/>
                    <a:pt x="17" y="81"/>
                  </a:cubicBezTo>
                  <a:cubicBezTo>
                    <a:pt x="17" y="81"/>
                    <a:pt x="18" y="80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8" y="79"/>
                    <a:pt x="18" y="79"/>
                    <a:pt x="18" y="79"/>
                  </a:cubicBezTo>
                  <a:cubicBezTo>
                    <a:pt x="19" y="78"/>
                    <a:pt x="19" y="77"/>
                    <a:pt x="19" y="76"/>
                  </a:cubicBezTo>
                  <a:cubicBezTo>
                    <a:pt x="19" y="76"/>
                    <a:pt x="19" y="76"/>
                    <a:pt x="19" y="76"/>
                  </a:cubicBezTo>
                  <a:cubicBezTo>
                    <a:pt x="19" y="75"/>
                    <a:pt x="20" y="75"/>
                    <a:pt x="20" y="74"/>
                  </a:cubicBezTo>
                  <a:cubicBezTo>
                    <a:pt x="20" y="74"/>
                    <a:pt x="20" y="73"/>
                    <a:pt x="20" y="73"/>
                  </a:cubicBezTo>
                  <a:cubicBezTo>
                    <a:pt x="20" y="73"/>
                    <a:pt x="20" y="73"/>
                    <a:pt x="20" y="72"/>
                  </a:cubicBezTo>
                  <a:cubicBezTo>
                    <a:pt x="20" y="72"/>
                    <a:pt x="20" y="72"/>
                    <a:pt x="20" y="72"/>
                  </a:cubicBezTo>
                  <a:cubicBezTo>
                    <a:pt x="25" y="61"/>
                    <a:pt x="33" y="50"/>
                    <a:pt x="42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0"/>
                    <a:pt x="43" y="40"/>
                    <a:pt x="43" y="40"/>
                  </a:cubicBezTo>
                  <a:cubicBezTo>
                    <a:pt x="44" y="40"/>
                    <a:pt x="44" y="40"/>
                    <a:pt x="44" y="39"/>
                  </a:cubicBezTo>
                  <a:cubicBezTo>
                    <a:pt x="44" y="39"/>
                    <a:pt x="45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9"/>
                    <a:pt x="45" y="38"/>
                    <a:pt x="45" y="38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6" y="39"/>
                    <a:pt x="48" y="39"/>
                    <a:pt x="49" y="38"/>
                  </a:cubicBezTo>
                  <a:cubicBezTo>
                    <a:pt x="50" y="38"/>
                    <a:pt x="50" y="38"/>
                    <a:pt x="50" y="38"/>
                  </a:cubicBezTo>
                  <a:cubicBezTo>
                    <a:pt x="50" y="38"/>
                    <a:pt x="49" y="39"/>
                    <a:pt x="49" y="39"/>
                  </a:cubicBezTo>
                  <a:cubicBezTo>
                    <a:pt x="49" y="39"/>
                    <a:pt x="49" y="40"/>
                    <a:pt x="48" y="40"/>
                  </a:cubicBezTo>
                  <a:cubicBezTo>
                    <a:pt x="48" y="40"/>
                    <a:pt x="47" y="41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7" y="42"/>
                    <a:pt x="47" y="42"/>
                    <a:pt x="47" y="42"/>
                  </a:cubicBezTo>
                  <a:cubicBezTo>
                    <a:pt x="46" y="42"/>
                    <a:pt x="46" y="42"/>
                    <a:pt x="46" y="43"/>
                  </a:cubicBezTo>
                  <a:cubicBezTo>
                    <a:pt x="46" y="43"/>
                    <a:pt x="45" y="43"/>
                    <a:pt x="45" y="44"/>
                  </a:cubicBezTo>
                  <a:cubicBezTo>
                    <a:pt x="44" y="44"/>
                    <a:pt x="43" y="45"/>
                    <a:pt x="43" y="46"/>
                  </a:cubicBezTo>
                  <a:cubicBezTo>
                    <a:pt x="42" y="47"/>
                    <a:pt x="42" y="47"/>
                    <a:pt x="42" y="48"/>
                  </a:cubicBezTo>
                  <a:cubicBezTo>
                    <a:pt x="41" y="48"/>
                    <a:pt x="41" y="49"/>
                    <a:pt x="42" y="50"/>
                  </a:cubicBezTo>
                  <a:cubicBezTo>
                    <a:pt x="42" y="50"/>
                    <a:pt x="42" y="50"/>
                    <a:pt x="42" y="51"/>
                  </a:cubicBezTo>
                  <a:cubicBezTo>
                    <a:pt x="42" y="51"/>
                    <a:pt x="42" y="51"/>
                    <a:pt x="42" y="51"/>
                  </a:cubicBezTo>
                  <a:cubicBezTo>
                    <a:pt x="41" y="52"/>
                    <a:pt x="41" y="54"/>
                    <a:pt x="42" y="55"/>
                  </a:cubicBezTo>
                  <a:cubicBezTo>
                    <a:pt x="42" y="56"/>
                    <a:pt x="43" y="56"/>
                    <a:pt x="44" y="57"/>
                  </a:cubicBezTo>
                  <a:cubicBezTo>
                    <a:pt x="45" y="57"/>
                    <a:pt x="45" y="57"/>
                    <a:pt x="46" y="57"/>
                  </a:cubicBezTo>
                  <a:cubicBezTo>
                    <a:pt x="46" y="57"/>
                    <a:pt x="47" y="58"/>
                    <a:pt x="47" y="58"/>
                  </a:cubicBezTo>
                  <a:cubicBezTo>
                    <a:pt x="47" y="58"/>
                    <a:pt x="48" y="58"/>
                    <a:pt x="48" y="58"/>
                  </a:cubicBezTo>
                  <a:cubicBezTo>
                    <a:pt x="48" y="58"/>
                    <a:pt x="48" y="59"/>
                    <a:pt x="48" y="59"/>
                  </a:cubicBezTo>
                  <a:cubicBezTo>
                    <a:pt x="49" y="59"/>
                    <a:pt x="49" y="59"/>
                    <a:pt x="49" y="59"/>
                  </a:cubicBezTo>
                  <a:cubicBezTo>
                    <a:pt x="48" y="60"/>
                    <a:pt x="49" y="61"/>
                    <a:pt x="49" y="62"/>
                  </a:cubicBezTo>
                  <a:cubicBezTo>
                    <a:pt x="49" y="62"/>
                    <a:pt x="49" y="62"/>
                    <a:pt x="49" y="62"/>
                  </a:cubicBezTo>
                  <a:cubicBezTo>
                    <a:pt x="49" y="63"/>
                    <a:pt x="49" y="63"/>
                    <a:pt x="50" y="64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0" y="65"/>
                    <a:pt x="51" y="66"/>
                    <a:pt x="52" y="66"/>
                  </a:cubicBezTo>
                  <a:cubicBezTo>
                    <a:pt x="52" y="67"/>
                    <a:pt x="53" y="67"/>
                    <a:pt x="55" y="67"/>
                  </a:cubicBezTo>
                  <a:cubicBezTo>
                    <a:pt x="55" y="67"/>
                    <a:pt x="55" y="67"/>
                    <a:pt x="56" y="67"/>
                  </a:cubicBezTo>
                  <a:cubicBezTo>
                    <a:pt x="56" y="67"/>
                    <a:pt x="56" y="67"/>
                    <a:pt x="56" y="67"/>
                  </a:cubicBezTo>
                  <a:cubicBezTo>
                    <a:pt x="57" y="67"/>
                    <a:pt x="58" y="66"/>
                    <a:pt x="59" y="65"/>
                  </a:cubicBezTo>
                  <a:cubicBezTo>
                    <a:pt x="59" y="64"/>
                    <a:pt x="60" y="64"/>
                    <a:pt x="60" y="63"/>
                  </a:cubicBezTo>
                  <a:cubicBezTo>
                    <a:pt x="60" y="63"/>
                    <a:pt x="60" y="62"/>
                    <a:pt x="60" y="61"/>
                  </a:cubicBezTo>
                  <a:cubicBezTo>
                    <a:pt x="60" y="61"/>
                    <a:pt x="60" y="60"/>
                    <a:pt x="60" y="60"/>
                  </a:cubicBezTo>
                  <a:cubicBezTo>
                    <a:pt x="60" y="60"/>
                    <a:pt x="61" y="60"/>
                    <a:pt x="61" y="60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62" y="59"/>
                    <a:pt x="63" y="58"/>
                    <a:pt x="63" y="57"/>
                  </a:cubicBezTo>
                  <a:cubicBezTo>
                    <a:pt x="63" y="57"/>
                    <a:pt x="63" y="57"/>
                    <a:pt x="63" y="57"/>
                  </a:cubicBezTo>
                  <a:cubicBezTo>
                    <a:pt x="64" y="57"/>
                    <a:pt x="65" y="56"/>
                    <a:pt x="65" y="55"/>
                  </a:cubicBezTo>
                  <a:cubicBezTo>
                    <a:pt x="65" y="55"/>
                    <a:pt x="65" y="55"/>
                    <a:pt x="65" y="54"/>
                  </a:cubicBezTo>
                  <a:cubicBezTo>
                    <a:pt x="66" y="54"/>
                    <a:pt x="66" y="53"/>
                    <a:pt x="66" y="52"/>
                  </a:cubicBezTo>
                  <a:cubicBezTo>
                    <a:pt x="66" y="52"/>
                    <a:pt x="66" y="52"/>
                    <a:pt x="66" y="52"/>
                  </a:cubicBezTo>
                  <a:cubicBezTo>
                    <a:pt x="66" y="52"/>
                    <a:pt x="66" y="51"/>
                    <a:pt x="66" y="50"/>
                  </a:cubicBezTo>
                  <a:cubicBezTo>
                    <a:pt x="66" y="50"/>
                    <a:pt x="66" y="50"/>
                    <a:pt x="66" y="50"/>
                  </a:cubicBezTo>
                  <a:cubicBezTo>
                    <a:pt x="67" y="49"/>
                    <a:pt x="67" y="48"/>
                    <a:pt x="67" y="47"/>
                  </a:cubicBezTo>
                  <a:cubicBezTo>
                    <a:pt x="67" y="47"/>
                    <a:pt x="67" y="47"/>
                    <a:pt x="67" y="47"/>
                  </a:cubicBezTo>
                  <a:close/>
                  <a:moveTo>
                    <a:pt x="72" y="40"/>
                  </a:moveTo>
                  <a:cubicBezTo>
                    <a:pt x="73" y="40"/>
                    <a:pt x="73" y="41"/>
                    <a:pt x="73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41"/>
                    <a:pt x="73" y="40"/>
                    <a:pt x="72" y="40"/>
                  </a:cubicBezTo>
                  <a:close/>
                  <a:moveTo>
                    <a:pt x="66" y="82"/>
                  </a:moveTo>
                  <a:cubicBezTo>
                    <a:pt x="66" y="82"/>
                    <a:pt x="66" y="82"/>
                    <a:pt x="66" y="82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6" y="82"/>
                    <a:pt x="66" y="82"/>
                    <a:pt x="66" y="82"/>
                  </a:cubicBezTo>
                  <a:close/>
                  <a:moveTo>
                    <a:pt x="44" y="111"/>
                  </a:moveTo>
                  <a:cubicBezTo>
                    <a:pt x="44" y="111"/>
                    <a:pt x="43" y="110"/>
                    <a:pt x="43" y="110"/>
                  </a:cubicBezTo>
                  <a:cubicBezTo>
                    <a:pt x="43" y="110"/>
                    <a:pt x="43" y="110"/>
                    <a:pt x="43" y="110"/>
                  </a:cubicBezTo>
                  <a:cubicBezTo>
                    <a:pt x="43" y="110"/>
                    <a:pt x="44" y="111"/>
                    <a:pt x="44" y="111"/>
                  </a:cubicBezTo>
                  <a:close/>
                  <a:moveTo>
                    <a:pt x="44" y="45"/>
                  </a:moveTo>
                  <a:cubicBezTo>
                    <a:pt x="44" y="45"/>
                    <a:pt x="44" y="44"/>
                    <a:pt x="44" y="44"/>
                  </a:cubicBezTo>
                  <a:cubicBezTo>
                    <a:pt x="44" y="44"/>
                    <a:pt x="44" y="44"/>
                    <a:pt x="44" y="44"/>
                  </a:cubicBezTo>
                  <a:cubicBezTo>
                    <a:pt x="44" y="44"/>
                    <a:pt x="44" y="45"/>
                    <a:pt x="44" y="45"/>
                  </a:cubicBezTo>
                  <a:close/>
                  <a:moveTo>
                    <a:pt x="51" y="48"/>
                  </a:moveTo>
                  <a:cubicBezTo>
                    <a:pt x="51" y="48"/>
                    <a:pt x="51" y="48"/>
                    <a:pt x="51" y="48"/>
                  </a:cubicBezTo>
                  <a:cubicBezTo>
                    <a:pt x="51" y="48"/>
                    <a:pt x="51" y="48"/>
                    <a:pt x="51" y="47"/>
                  </a:cubicBezTo>
                  <a:cubicBezTo>
                    <a:pt x="52" y="47"/>
                    <a:pt x="52" y="47"/>
                    <a:pt x="53" y="47"/>
                  </a:cubicBezTo>
                  <a:cubicBezTo>
                    <a:pt x="53" y="46"/>
                    <a:pt x="53" y="46"/>
                    <a:pt x="53" y="46"/>
                  </a:cubicBezTo>
                  <a:cubicBezTo>
                    <a:pt x="53" y="46"/>
                    <a:pt x="54" y="46"/>
                    <a:pt x="54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5" y="45"/>
                    <a:pt x="55" y="45"/>
                    <a:pt x="55" y="45"/>
                  </a:cubicBezTo>
                  <a:cubicBezTo>
                    <a:pt x="56" y="45"/>
                    <a:pt x="56" y="45"/>
                    <a:pt x="56" y="44"/>
                  </a:cubicBezTo>
                  <a:cubicBezTo>
                    <a:pt x="56" y="44"/>
                    <a:pt x="57" y="44"/>
                    <a:pt x="57" y="44"/>
                  </a:cubicBezTo>
                  <a:cubicBezTo>
                    <a:pt x="58" y="44"/>
                    <a:pt x="58" y="43"/>
                    <a:pt x="59" y="43"/>
                  </a:cubicBezTo>
                  <a:cubicBezTo>
                    <a:pt x="59" y="43"/>
                    <a:pt x="59" y="43"/>
                    <a:pt x="59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2"/>
                    <a:pt x="61" y="42"/>
                    <a:pt x="61" y="42"/>
                  </a:cubicBezTo>
                  <a:cubicBezTo>
                    <a:pt x="61" y="41"/>
                    <a:pt x="61" y="41"/>
                    <a:pt x="62" y="41"/>
                  </a:cubicBezTo>
                  <a:cubicBezTo>
                    <a:pt x="62" y="41"/>
                    <a:pt x="62" y="41"/>
                    <a:pt x="62" y="41"/>
                  </a:cubicBezTo>
                  <a:cubicBezTo>
                    <a:pt x="61" y="41"/>
                    <a:pt x="61" y="42"/>
                    <a:pt x="61" y="42"/>
                  </a:cubicBezTo>
                  <a:cubicBezTo>
                    <a:pt x="61" y="42"/>
                    <a:pt x="61" y="42"/>
                    <a:pt x="61" y="43"/>
                  </a:cubicBezTo>
                  <a:cubicBezTo>
                    <a:pt x="61" y="43"/>
                    <a:pt x="61" y="43"/>
                    <a:pt x="61" y="43"/>
                  </a:cubicBezTo>
                  <a:cubicBezTo>
                    <a:pt x="61" y="43"/>
                    <a:pt x="60" y="43"/>
                    <a:pt x="60" y="44"/>
                  </a:cubicBezTo>
                  <a:cubicBezTo>
                    <a:pt x="60" y="44"/>
                    <a:pt x="60" y="45"/>
                    <a:pt x="60" y="45"/>
                  </a:cubicBezTo>
                  <a:cubicBezTo>
                    <a:pt x="60" y="45"/>
                    <a:pt x="60" y="46"/>
                    <a:pt x="60" y="46"/>
                  </a:cubicBezTo>
                  <a:cubicBezTo>
                    <a:pt x="58" y="47"/>
                    <a:pt x="57" y="48"/>
                    <a:pt x="57" y="49"/>
                  </a:cubicBezTo>
                  <a:cubicBezTo>
                    <a:pt x="57" y="50"/>
                    <a:pt x="57" y="51"/>
                    <a:pt x="58" y="52"/>
                  </a:cubicBezTo>
                  <a:cubicBezTo>
                    <a:pt x="58" y="52"/>
                    <a:pt x="58" y="52"/>
                    <a:pt x="58" y="53"/>
                  </a:cubicBezTo>
                  <a:cubicBezTo>
                    <a:pt x="58" y="53"/>
                    <a:pt x="58" y="53"/>
                    <a:pt x="57" y="53"/>
                  </a:cubicBezTo>
                  <a:cubicBezTo>
                    <a:pt x="57" y="53"/>
                    <a:pt x="57" y="53"/>
                    <a:pt x="57" y="53"/>
                  </a:cubicBezTo>
                  <a:cubicBezTo>
                    <a:pt x="57" y="53"/>
                    <a:pt x="57" y="53"/>
                    <a:pt x="56" y="53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6" y="53"/>
                    <a:pt x="55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3" y="53"/>
                  </a:cubicBezTo>
                  <a:cubicBezTo>
                    <a:pt x="53" y="52"/>
                    <a:pt x="53" y="52"/>
                    <a:pt x="52" y="52"/>
                  </a:cubicBezTo>
                  <a:cubicBezTo>
                    <a:pt x="52" y="51"/>
                    <a:pt x="51" y="51"/>
                    <a:pt x="51" y="50"/>
                  </a:cubicBezTo>
                  <a:cubicBezTo>
                    <a:pt x="51" y="50"/>
                    <a:pt x="50" y="50"/>
                    <a:pt x="50" y="50"/>
                  </a:cubicBezTo>
                  <a:cubicBezTo>
                    <a:pt x="50" y="50"/>
                    <a:pt x="50" y="49"/>
                    <a:pt x="50" y="49"/>
                  </a:cubicBezTo>
                  <a:cubicBezTo>
                    <a:pt x="50" y="49"/>
                    <a:pt x="50" y="49"/>
                    <a:pt x="51" y="48"/>
                  </a:cubicBezTo>
                  <a:cubicBezTo>
                    <a:pt x="51" y="48"/>
                    <a:pt x="51" y="48"/>
                    <a:pt x="51" y="48"/>
                  </a:cubicBezTo>
                  <a:close/>
                  <a:moveTo>
                    <a:pt x="51" y="37"/>
                  </a:moveTo>
                  <a:cubicBezTo>
                    <a:pt x="51" y="37"/>
                    <a:pt x="51" y="37"/>
                    <a:pt x="51" y="37"/>
                  </a:cubicBezTo>
                  <a:cubicBezTo>
                    <a:pt x="51" y="37"/>
                    <a:pt x="51" y="37"/>
                    <a:pt x="51" y="37"/>
                  </a:cubicBezTo>
                  <a:cubicBezTo>
                    <a:pt x="51" y="37"/>
                    <a:pt x="51" y="37"/>
                    <a:pt x="51" y="37"/>
                  </a:cubicBezTo>
                  <a:cubicBezTo>
                    <a:pt x="51" y="37"/>
                    <a:pt x="51" y="37"/>
                    <a:pt x="51" y="37"/>
                  </a:cubicBezTo>
                  <a:cubicBezTo>
                    <a:pt x="51" y="37"/>
                    <a:pt x="51" y="37"/>
                    <a:pt x="51" y="37"/>
                  </a:cubicBezTo>
                  <a:close/>
                  <a:moveTo>
                    <a:pt x="58" y="26"/>
                  </a:moveTo>
                  <a:cubicBezTo>
                    <a:pt x="58" y="26"/>
                    <a:pt x="58" y="26"/>
                    <a:pt x="58" y="26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58" y="26"/>
                    <a:pt x="58" y="26"/>
                    <a:pt x="58" y="26"/>
                  </a:cubicBezTo>
                  <a:cubicBezTo>
                    <a:pt x="58" y="26"/>
                    <a:pt x="58" y="26"/>
                    <a:pt x="58" y="26"/>
                  </a:cubicBezTo>
                  <a:close/>
                  <a:moveTo>
                    <a:pt x="97" y="16"/>
                  </a:moveTo>
                  <a:cubicBezTo>
                    <a:pt x="97" y="16"/>
                    <a:pt x="97" y="16"/>
                    <a:pt x="97" y="16"/>
                  </a:cubicBezTo>
                  <a:cubicBezTo>
                    <a:pt x="97" y="16"/>
                    <a:pt x="97" y="17"/>
                    <a:pt x="97" y="17"/>
                  </a:cubicBezTo>
                  <a:cubicBezTo>
                    <a:pt x="97" y="17"/>
                    <a:pt x="97" y="16"/>
                    <a:pt x="97" y="16"/>
                  </a:cubicBezTo>
                  <a:close/>
                  <a:moveTo>
                    <a:pt x="105" y="8"/>
                  </a:moveTo>
                  <a:cubicBezTo>
                    <a:pt x="105" y="7"/>
                    <a:pt x="104" y="8"/>
                    <a:pt x="103" y="8"/>
                  </a:cubicBezTo>
                  <a:cubicBezTo>
                    <a:pt x="103" y="8"/>
                    <a:pt x="103" y="8"/>
                    <a:pt x="103" y="7"/>
                  </a:cubicBezTo>
                  <a:cubicBezTo>
                    <a:pt x="105" y="7"/>
                    <a:pt x="106" y="7"/>
                    <a:pt x="108" y="7"/>
                  </a:cubicBezTo>
                  <a:cubicBezTo>
                    <a:pt x="108" y="7"/>
                    <a:pt x="108" y="7"/>
                    <a:pt x="108" y="7"/>
                  </a:cubicBezTo>
                  <a:cubicBezTo>
                    <a:pt x="108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6" y="7"/>
                    <a:pt x="106" y="7"/>
                    <a:pt x="105" y="8"/>
                  </a:cubicBez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1" y="48"/>
                    <a:pt x="101" y="48"/>
                    <a:pt x="101" y="48"/>
                  </a:cubicBezTo>
                  <a:close/>
                  <a:moveTo>
                    <a:pt x="8" y="112"/>
                  </a:moveTo>
                  <a:cubicBezTo>
                    <a:pt x="8" y="107"/>
                    <a:pt x="8" y="103"/>
                    <a:pt x="9" y="98"/>
                  </a:cubicBezTo>
                  <a:cubicBezTo>
                    <a:pt x="9" y="98"/>
                    <a:pt x="9" y="99"/>
                    <a:pt x="9" y="99"/>
                  </a:cubicBezTo>
                  <a:cubicBezTo>
                    <a:pt x="9" y="99"/>
                    <a:pt x="9" y="99"/>
                    <a:pt x="9" y="99"/>
                  </a:cubicBezTo>
                  <a:cubicBezTo>
                    <a:pt x="9" y="100"/>
                    <a:pt x="9" y="100"/>
                    <a:pt x="9" y="100"/>
                  </a:cubicBezTo>
                  <a:cubicBezTo>
                    <a:pt x="9" y="101"/>
                    <a:pt x="9" y="101"/>
                    <a:pt x="9" y="101"/>
                  </a:cubicBezTo>
                  <a:cubicBezTo>
                    <a:pt x="9" y="103"/>
                    <a:pt x="9" y="104"/>
                    <a:pt x="9" y="104"/>
                  </a:cubicBezTo>
                  <a:cubicBezTo>
                    <a:pt x="9" y="104"/>
                    <a:pt x="9" y="105"/>
                    <a:pt x="9" y="105"/>
                  </a:cubicBezTo>
                  <a:cubicBezTo>
                    <a:pt x="9" y="106"/>
                    <a:pt x="9" y="107"/>
                    <a:pt x="9" y="107"/>
                  </a:cubicBezTo>
                  <a:cubicBezTo>
                    <a:pt x="9" y="108"/>
                    <a:pt x="9" y="108"/>
                    <a:pt x="9" y="108"/>
                  </a:cubicBezTo>
                  <a:cubicBezTo>
                    <a:pt x="10" y="109"/>
                    <a:pt x="10" y="109"/>
                    <a:pt x="10" y="109"/>
                  </a:cubicBezTo>
                  <a:cubicBezTo>
                    <a:pt x="10" y="109"/>
                    <a:pt x="10" y="109"/>
                    <a:pt x="10" y="109"/>
                  </a:cubicBezTo>
                  <a:cubicBezTo>
                    <a:pt x="10" y="110"/>
                    <a:pt x="10" y="110"/>
                    <a:pt x="11" y="110"/>
                  </a:cubicBezTo>
                  <a:cubicBezTo>
                    <a:pt x="10" y="112"/>
                    <a:pt x="11" y="113"/>
                    <a:pt x="11" y="113"/>
                  </a:cubicBezTo>
                  <a:cubicBezTo>
                    <a:pt x="11" y="113"/>
                    <a:pt x="11" y="113"/>
                    <a:pt x="11" y="114"/>
                  </a:cubicBezTo>
                  <a:cubicBezTo>
                    <a:pt x="11" y="114"/>
                    <a:pt x="12" y="114"/>
                    <a:pt x="12" y="115"/>
                  </a:cubicBezTo>
                  <a:cubicBezTo>
                    <a:pt x="12" y="115"/>
                    <a:pt x="12" y="115"/>
                    <a:pt x="12" y="115"/>
                  </a:cubicBezTo>
                  <a:cubicBezTo>
                    <a:pt x="12" y="115"/>
                    <a:pt x="12" y="115"/>
                    <a:pt x="12" y="116"/>
                  </a:cubicBezTo>
                  <a:cubicBezTo>
                    <a:pt x="12" y="117"/>
                    <a:pt x="13" y="118"/>
                    <a:pt x="14" y="118"/>
                  </a:cubicBezTo>
                  <a:cubicBezTo>
                    <a:pt x="15" y="118"/>
                    <a:pt x="15" y="118"/>
                    <a:pt x="15" y="118"/>
                  </a:cubicBezTo>
                  <a:cubicBezTo>
                    <a:pt x="15" y="119"/>
                    <a:pt x="15" y="119"/>
                    <a:pt x="15" y="120"/>
                  </a:cubicBezTo>
                  <a:cubicBezTo>
                    <a:pt x="15" y="120"/>
                    <a:pt x="16" y="120"/>
                    <a:pt x="16" y="121"/>
                  </a:cubicBezTo>
                  <a:cubicBezTo>
                    <a:pt x="16" y="121"/>
                    <a:pt x="16" y="121"/>
                    <a:pt x="16" y="122"/>
                  </a:cubicBezTo>
                  <a:cubicBezTo>
                    <a:pt x="16" y="123"/>
                    <a:pt x="17" y="124"/>
                    <a:pt x="18" y="124"/>
                  </a:cubicBezTo>
                  <a:cubicBezTo>
                    <a:pt x="18" y="125"/>
                    <a:pt x="18" y="125"/>
                    <a:pt x="19" y="125"/>
                  </a:cubicBezTo>
                  <a:cubicBezTo>
                    <a:pt x="19" y="126"/>
                    <a:pt x="20" y="126"/>
                    <a:pt x="20" y="126"/>
                  </a:cubicBezTo>
                  <a:cubicBezTo>
                    <a:pt x="21" y="127"/>
                    <a:pt x="21" y="127"/>
                    <a:pt x="22" y="128"/>
                  </a:cubicBezTo>
                  <a:cubicBezTo>
                    <a:pt x="22" y="128"/>
                    <a:pt x="23" y="129"/>
                    <a:pt x="24" y="129"/>
                  </a:cubicBezTo>
                  <a:cubicBezTo>
                    <a:pt x="24" y="129"/>
                    <a:pt x="24" y="129"/>
                    <a:pt x="24" y="129"/>
                  </a:cubicBezTo>
                  <a:cubicBezTo>
                    <a:pt x="25" y="130"/>
                    <a:pt x="27" y="131"/>
                    <a:pt x="29" y="131"/>
                  </a:cubicBezTo>
                  <a:cubicBezTo>
                    <a:pt x="29" y="131"/>
                    <a:pt x="29" y="131"/>
                    <a:pt x="29" y="131"/>
                  </a:cubicBezTo>
                  <a:cubicBezTo>
                    <a:pt x="29" y="131"/>
                    <a:pt x="30" y="131"/>
                    <a:pt x="30" y="131"/>
                  </a:cubicBezTo>
                  <a:cubicBezTo>
                    <a:pt x="30" y="132"/>
                    <a:pt x="32" y="133"/>
                    <a:pt x="32" y="133"/>
                  </a:cubicBezTo>
                  <a:cubicBezTo>
                    <a:pt x="32" y="133"/>
                    <a:pt x="33" y="133"/>
                    <a:pt x="33" y="133"/>
                  </a:cubicBezTo>
                  <a:cubicBezTo>
                    <a:pt x="33" y="134"/>
                    <a:pt x="34" y="134"/>
                    <a:pt x="34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7" y="135"/>
                    <a:pt x="37" y="136"/>
                    <a:pt x="37" y="136"/>
                  </a:cubicBezTo>
                  <a:cubicBezTo>
                    <a:pt x="38" y="137"/>
                    <a:pt x="38" y="138"/>
                    <a:pt x="38" y="138"/>
                  </a:cubicBezTo>
                  <a:cubicBezTo>
                    <a:pt x="39" y="139"/>
                    <a:pt x="40" y="140"/>
                    <a:pt x="41" y="140"/>
                  </a:cubicBezTo>
                  <a:cubicBezTo>
                    <a:pt x="41" y="141"/>
                    <a:pt x="41" y="141"/>
                    <a:pt x="42" y="141"/>
                  </a:cubicBezTo>
                  <a:cubicBezTo>
                    <a:pt x="42" y="142"/>
                    <a:pt x="42" y="142"/>
                    <a:pt x="43" y="142"/>
                  </a:cubicBezTo>
                  <a:cubicBezTo>
                    <a:pt x="43" y="142"/>
                    <a:pt x="43" y="142"/>
                    <a:pt x="43" y="142"/>
                  </a:cubicBezTo>
                  <a:cubicBezTo>
                    <a:pt x="44" y="143"/>
                    <a:pt x="45" y="143"/>
                    <a:pt x="45" y="143"/>
                  </a:cubicBezTo>
                  <a:cubicBezTo>
                    <a:pt x="45" y="143"/>
                    <a:pt x="46" y="143"/>
                    <a:pt x="46" y="143"/>
                  </a:cubicBezTo>
                  <a:cubicBezTo>
                    <a:pt x="47" y="144"/>
                    <a:pt x="48" y="144"/>
                    <a:pt x="49" y="144"/>
                  </a:cubicBezTo>
                  <a:cubicBezTo>
                    <a:pt x="49" y="144"/>
                    <a:pt x="49" y="144"/>
                    <a:pt x="49" y="144"/>
                  </a:cubicBezTo>
                  <a:cubicBezTo>
                    <a:pt x="49" y="144"/>
                    <a:pt x="49" y="145"/>
                    <a:pt x="49" y="145"/>
                  </a:cubicBezTo>
                  <a:cubicBezTo>
                    <a:pt x="49" y="145"/>
                    <a:pt x="49" y="145"/>
                    <a:pt x="50" y="145"/>
                  </a:cubicBezTo>
                  <a:cubicBezTo>
                    <a:pt x="50" y="145"/>
                    <a:pt x="50" y="145"/>
                    <a:pt x="50" y="145"/>
                  </a:cubicBezTo>
                  <a:cubicBezTo>
                    <a:pt x="49" y="146"/>
                    <a:pt x="49" y="146"/>
                    <a:pt x="49" y="146"/>
                  </a:cubicBezTo>
                  <a:cubicBezTo>
                    <a:pt x="49" y="146"/>
                    <a:pt x="49" y="146"/>
                    <a:pt x="49" y="146"/>
                  </a:cubicBezTo>
                  <a:cubicBezTo>
                    <a:pt x="49" y="147"/>
                    <a:pt x="49" y="147"/>
                    <a:pt x="49" y="147"/>
                  </a:cubicBezTo>
                  <a:cubicBezTo>
                    <a:pt x="49" y="147"/>
                    <a:pt x="48" y="148"/>
                    <a:pt x="48" y="148"/>
                  </a:cubicBezTo>
                  <a:cubicBezTo>
                    <a:pt x="48" y="148"/>
                    <a:pt x="48" y="149"/>
                    <a:pt x="47" y="150"/>
                  </a:cubicBezTo>
                  <a:cubicBezTo>
                    <a:pt x="47" y="150"/>
                    <a:pt x="47" y="151"/>
                    <a:pt x="47" y="152"/>
                  </a:cubicBezTo>
                  <a:cubicBezTo>
                    <a:pt x="47" y="153"/>
                    <a:pt x="47" y="153"/>
                    <a:pt x="47" y="153"/>
                  </a:cubicBezTo>
                  <a:cubicBezTo>
                    <a:pt x="47" y="153"/>
                    <a:pt x="47" y="153"/>
                    <a:pt x="47" y="153"/>
                  </a:cubicBezTo>
                  <a:cubicBezTo>
                    <a:pt x="47" y="154"/>
                    <a:pt x="47" y="155"/>
                    <a:pt x="48" y="156"/>
                  </a:cubicBezTo>
                  <a:cubicBezTo>
                    <a:pt x="47" y="157"/>
                    <a:pt x="48" y="158"/>
                    <a:pt x="48" y="159"/>
                  </a:cubicBezTo>
                  <a:cubicBezTo>
                    <a:pt x="48" y="160"/>
                    <a:pt x="48" y="160"/>
                    <a:pt x="49" y="161"/>
                  </a:cubicBezTo>
                  <a:cubicBezTo>
                    <a:pt x="49" y="162"/>
                    <a:pt x="50" y="163"/>
                    <a:pt x="51" y="164"/>
                  </a:cubicBezTo>
                  <a:cubicBezTo>
                    <a:pt x="51" y="164"/>
                    <a:pt x="51" y="164"/>
                    <a:pt x="51" y="164"/>
                  </a:cubicBezTo>
                  <a:cubicBezTo>
                    <a:pt x="52" y="164"/>
                    <a:pt x="52" y="165"/>
                    <a:pt x="52" y="165"/>
                  </a:cubicBezTo>
                  <a:cubicBezTo>
                    <a:pt x="53" y="165"/>
                    <a:pt x="53" y="166"/>
                    <a:pt x="54" y="166"/>
                  </a:cubicBezTo>
                  <a:cubicBezTo>
                    <a:pt x="54" y="167"/>
                    <a:pt x="55" y="168"/>
                    <a:pt x="57" y="169"/>
                  </a:cubicBezTo>
                  <a:cubicBezTo>
                    <a:pt x="57" y="170"/>
                    <a:pt x="58" y="172"/>
                    <a:pt x="59" y="172"/>
                  </a:cubicBezTo>
                  <a:cubicBezTo>
                    <a:pt x="59" y="173"/>
                    <a:pt x="61" y="174"/>
                    <a:pt x="61" y="174"/>
                  </a:cubicBezTo>
                  <a:cubicBezTo>
                    <a:pt x="61" y="175"/>
                    <a:pt x="62" y="175"/>
                    <a:pt x="65" y="176"/>
                  </a:cubicBezTo>
                  <a:cubicBezTo>
                    <a:pt x="65" y="177"/>
                    <a:pt x="66" y="177"/>
                    <a:pt x="67" y="177"/>
                  </a:cubicBezTo>
                  <a:cubicBezTo>
                    <a:pt x="67" y="178"/>
                    <a:pt x="68" y="179"/>
                    <a:pt x="68" y="179"/>
                  </a:cubicBezTo>
                  <a:cubicBezTo>
                    <a:pt x="69" y="179"/>
                    <a:pt x="69" y="179"/>
                    <a:pt x="69" y="179"/>
                  </a:cubicBezTo>
                  <a:cubicBezTo>
                    <a:pt x="69" y="180"/>
                    <a:pt x="69" y="180"/>
                    <a:pt x="70" y="180"/>
                  </a:cubicBezTo>
                  <a:cubicBezTo>
                    <a:pt x="70" y="181"/>
                    <a:pt x="70" y="181"/>
                    <a:pt x="70" y="182"/>
                  </a:cubicBezTo>
                  <a:cubicBezTo>
                    <a:pt x="70" y="182"/>
                    <a:pt x="70" y="182"/>
                    <a:pt x="70" y="182"/>
                  </a:cubicBezTo>
                  <a:cubicBezTo>
                    <a:pt x="70" y="183"/>
                    <a:pt x="71" y="185"/>
                    <a:pt x="71" y="186"/>
                  </a:cubicBezTo>
                  <a:cubicBezTo>
                    <a:pt x="71" y="187"/>
                    <a:pt x="72" y="188"/>
                    <a:pt x="72" y="188"/>
                  </a:cubicBezTo>
                  <a:cubicBezTo>
                    <a:pt x="72" y="188"/>
                    <a:pt x="72" y="188"/>
                    <a:pt x="72" y="188"/>
                  </a:cubicBezTo>
                  <a:cubicBezTo>
                    <a:pt x="72" y="189"/>
                    <a:pt x="72" y="191"/>
                    <a:pt x="73" y="192"/>
                  </a:cubicBezTo>
                  <a:cubicBezTo>
                    <a:pt x="74" y="193"/>
                    <a:pt x="74" y="193"/>
                    <a:pt x="75" y="194"/>
                  </a:cubicBezTo>
                  <a:cubicBezTo>
                    <a:pt x="75" y="194"/>
                    <a:pt x="75" y="195"/>
                    <a:pt x="75" y="195"/>
                  </a:cubicBezTo>
                  <a:cubicBezTo>
                    <a:pt x="76" y="196"/>
                    <a:pt x="76" y="197"/>
                    <a:pt x="76" y="197"/>
                  </a:cubicBezTo>
                  <a:cubicBezTo>
                    <a:pt x="76" y="199"/>
                    <a:pt x="77" y="200"/>
                    <a:pt x="77" y="201"/>
                  </a:cubicBezTo>
                  <a:cubicBezTo>
                    <a:pt x="77" y="201"/>
                    <a:pt x="78" y="201"/>
                    <a:pt x="78" y="201"/>
                  </a:cubicBezTo>
                  <a:cubicBezTo>
                    <a:pt x="78" y="201"/>
                    <a:pt x="78" y="202"/>
                    <a:pt x="78" y="202"/>
                  </a:cubicBezTo>
                  <a:cubicBezTo>
                    <a:pt x="79" y="203"/>
                    <a:pt x="80" y="204"/>
                    <a:pt x="80" y="205"/>
                  </a:cubicBezTo>
                  <a:cubicBezTo>
                    <a:pt x="81" y="205"/>
                    <a:pt x="81" y="205"/>
                    <a:pt x="81" y="205"/>
                  </a:cubicBezTo>
                  <a:cubicBezTo>
                    <a:pt x="81" y="205"/>
                    <a:pt x="82" y="206"/>
                    <a:pt x="82" y="206"/>
                  </a:cubicBezTo>
                  <a:cubicBezTo>
                    <a:pt x="82" y="206"/>
                    <a:pt x="82" y="206"/>
                    <a:pt x="82" y="206"/>
                  </a:cubicBezTo>
                  <a:cubicBezTo>
                    <a:pt x="83" y="207"/>
                    <a:pt x="83" y="207"/>
                    <a:pt x="83" y="207"/>
                  </a:cubicBezTo>
                  <a:cubicBezTo>
                    <a:pt x="83" y="209"/>
                    <a:pt x="85" y="210"/>
                    <a:pt x="85" y="210"/>
                  </a:cubicBezTo>
                  <a:cubicBezTo>
                    <a:pt x="85" y="210"/>
                    <a:pt x="85" y="210"/>
                    <a:pt x="86" y="210"/>
                  </a:cubicBezTo>
                  <a:cubicBezTo>
                    <a:pt x="86" y="211"/>
                    <a:pt x="86" y="211"/>
                    <a:pt x="87" y="211"/>
                  </a:cubicBezTo>
                  <a:cubicBezTo>
                    <a:pt x="87" y="212"/>
                    <a:pt x="88" y="212"/>
                    <a:pt x="88" y="212"/>
                  </a:cubicBezTo>
                  <a:cubicBezTo>
                    <a:pt x="89" y="213"/>
                    <a:pt x="89" y="214"/>
                    <a:pt x="90" y="214"/>
                  </a:cubicBezTo>
                  <a:cubicBezTo>
                    <a:pt x="90" y="214"/>
                    <a:pt x="91" y="214"/>
                    <a:pt x="91" y="214"/>
                  </a:cubicBezTo>
                  <a:cubicBezTo>
                    <a:pt x="92" y="215"/>
                    <a:pt x="92" y="215"/>
                    <a:pt x="92" y="215"/>
                  </a:cubicBezTo>
                  <a:cubicBezTo>
                    <a:pt x="44" y="205"/>
                    <a:pt x="8" y="163"/>
                    <a:pt x="8" y="112"/>
                  </a:cubicBezTo>
                  <a:close/>
                  <a:moveTo>
                    <a:pt x="44" y="115"/>
                  </a:moveTo>
                  <a:cubicBezTo>
                    <a:pt x="44" y="115"/>
                    <a:pt x="44" y="115"/>
                    <a:pt x="44" y="115"/>
                  </a:cubicBezTo>
                  <a:cubicBezTo>
                    <a:pt x="44" y="115"/>
                    <a:pt x="44" y="115"/>
                    <a:pt x="44" y="115"/>
                  </a:cubicBezTo>
                  <a:cubicBezTo>
                    <a:pt x="44" y="115"/>
                    <a:pt x="44" y="115"/>
                    <a:pt x="44" y="115"/>
                  </a:cubicBezTo>
                  <a:close/>
                  <a:moveTo>
                    <a:pt x="63" y="121"/>
                  </a:moveTo>
                  <a:cubicBezTo>
                    <a:pt x="63" y="121"/>
                    <a:pt x="63" y="121"/>
                    <a:pt x="62" y="121"/>
                  </a:cubicBezTo>
                  <a:cubicBezTo>
                    <a:pt x="62" y="121"/>
                    <a:pt x="62" y="121"/>
                    <a:pt x="62" y="121"/>
                  </a:cubicBezTo>
                  <a:cubicBezTo>
                    <a:pt x="62" y="121"/>
                    <a:pt x="62" y="121"/>
                    <a:pt x="62" y="121"/>
                  </a:cubicBezTo>
                  <a:cubicBezTo>
                    <a:pt x="62" y="121"/>
                    <a:pt x="62" y="121"/>
                    <a:pt x="63" y="121"/>
                  </a:cubicBezTo>
                  <a:cubicBezTo>
                    <a:pt x="62" y="121"/>
                    <a:pt x="62" y="121"/>
                    <a:pt x="62" y="121"/>
                  </a:cubicBezTo>
                  <a:cubicBezTo>
                    <a:pt x="63" y="121"/>
                    <a:pt x="63" y="121"/>
                    <a:pt x="63" y="121"/>
                  </a:cubicBezTo>
                  <a:close/>
                  <a:moveTo>
                    <a:pt x="71" y="140"/>
                  </a:moveTo>
                  <a:cubicBezTo>
                    <a:pt x="72" y="140"/>
                    <a:pt x="72" y="139"/>
                    <a:pt x="73" y="139"/>
                  </a:cubicBezTo>
                  <a:cubicBezTo>
                    <a:pt x="73" y="139"/>
                    <a:pt x="73" y="139"/>
                    <a:pt x="73" y="139"/>
                  </a:cubicBezTo>
                  <a:cubicBezTo>
                    <a:pt x="74" y="141"/>
                    <a:pt x="75" y="142"/>
                    <a:pt x="77" y="142"/>
                  </a:cubicBezTo>
                  <a:cubicBezTo>
                    <a:pt x="77" y="142"/>
                    <a:pt x="77" y="142"/>
                    <a:pt x="77" y="142"/>
                  </a:cubicBezTo>
                  <a:cubicBezTo>
                    <a:pt x="77" y="142"/>
                    <a:pt x="77" y="142"/>
                    <a:pt x="78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3"/>
                    <a:pt x="79" y="144"/>
                    <a:pt x="80" y="144"/>
                  </a:cubicBezTo>
                  <a:cubicBezTo>
                    <a:pt x="80" y="145"/>
                    <a:pt x="80" y="145"/>
                    <a:pt x="81" y="145"/>
                  </a:cubicBezTo>
                  <a:cubicBezTo>
                    <a:pt x="81" y="145"/>
                    <a:pt x="82" y="146"/>
                    <a:pt x="83" y="146"/>
                  </a:cubicBezTo>
                  <a:cubicBezTo>
                    <a:pt x="83" y="146"/>
                    <a:pt x="84" y="146"/>
                    <a:pt x="84" y="146"/>
                  </a:cubicBezTo>
                  <a:cubicBezTo>
                    <a:pt x="85" y="146"/>
                    <a:pt x="86" y="147"/>
                    <a:pt x="86" y="146"/>
                  </a:cubicBezTo>
                  <a:cubicBezTo>
                    <a:pt x="87" y="146"/>
                    <a:pt x="87" y="146"/>
                    <a:pt x="87" y="146"/>
                  </a:cubicBezTo>
                  <a:cubicBezTo>
                    <a:pt x="88" y="146"/>
                    <a:pt x="88" y="146"/>
                    <a:pt x="88" y="146"/>
                  </a:cubicBezTo>
                  <a:cubicBezTo>
                    <a:pt x="89" y="146"/>
                    <a:pt x="89" y="146"/>
                    <a:pt x="89" y="146"/>
                  </a:cubicBezTo>
                  <a:cubicBezTo>
                    <a:pt x="90" y="147"/>
                    <a:pt x="90" y="147"/>
                    <a:pt x="90" y="147"/>
                  </a:cubicBezTo>
                  <a:cubicBezTo>
                    <a:pt x="90" y="147"/>
                    <a:pt x="90" y="147"/>
                    <a:pt x="90" y="147"/>
                  </a:cubicBezTo>
                  <a:cubicBezTo>
                    <a:pt x="90" y="147"/>
                    <a:pt x="90" y="147"/>
                    <a:pt x="90" y="147"/>
                  </a:cubicBezTo>
                  <a:cubicBezTo>
                    <a:pt x="90" y="147"/>
                    <a:pt x="90" y="147"/>
                    <a:pt x="90" y="148"/>
                  </a:cubicBezTo>
                  <a:cubicBezTo>
                    <a:pt x="90" y="148"/>
                    <a:pt x="90" y="148"/>
                    <a:pt x="91" y="148"/>
                  </a:cubicBezTo>
                  <a:cubicBezTo>
                    <a:pt x="91" y="148"/>
                    <a:pt x="91" y="149"/>
                    <a:pt x="91" y="149"/>
                  </a:cubicBezTo>
                  <a:cubicBezTo>
                    <a:pt x="91" y="149"/>
                    <a:pt x="91" y="149"/>
                    <a:pt x="91" y="149"/>
                  </a:cubicBezTo>
                  <a:cubicBezTo>
                    <a:pt x="91" y="149"/>
                    <a:pt x="90" y="150"/>
                    <a:pt x="90" y="150"/>
                  </a:cubicBezTo>
                  <a:cubicBezTo>
                    <a:pt x="90" y="150"/>
                    <a:pt x="90" y="150"/>
                    <a:pt x="90" y="150"/>
                  </a:cubicBezTo>
                  <a:cubicBezTo>
                    <a:pt x="90" y="151"/>
                    <a:pt x="89" y="151"/>
                    <a:pt x="89" y="152"/>
                  </a:cubicBezTo>
                  <a:cubicBezTo>
                    <a:pt x="88" y="154"/>
                    <a:pt x="89" y="156"/>
                    <a:pt x="90" y="157"/>
                  </a:cubicBezTo>
                  <a:cubicBezTo>
                    <a:pt x="91" y="157"/>
                    <a:pt x="92" y="158"/>
                    <a:pt x="94" y="157"/>
                  </a:cubicBezTo>
                  <a:cubicBezTo>
                    <a:pt x="94" y="157"/>
                    <a:pt x="94" y="157"/>
                    <a:pt x="95" y="157"/>
                  </a:cubicBezTo>
                  <a:cubicBezTo>
                    <a:pt x="95" y="157"/>
                    <a:pt x="96" y="158"/>
                    <a:pt x="97" y="158"/>
                  </a:cubicBezTo>
                  <a:cubicBezTo>
                    <a:pt x="98" y="158"/>
                    <a:pt x="99" y="157"/>
                    <a:pt x="100" y="157"/>
                  </a:cubicBezTo>
                  <a:cubicBezTo>
                    <a:pt x="100" y="157"/>
                    <a:pt x="100" y="156"/>
                    <a:pt x="100" y="156"/>
                  </a:cubicBezTo>
                  <a:cubicBezTo>
                    <a:pt x="100" y="156"/>
                    <a:pt x="101" y="156"/>
                    <a:pt x="101" y="156"/>
                  </a:cubicBezTo>
                  <a:cubicBezTo>
                    <a:pt x="101" y="157"/>
                    <a:pt x="101" y="157"/>
                    <a:pt x="101" y="157"/>
                  </a:cubicBezTo>
                  <a:cubicBezTo>
                    <a:pt x="102" y="158"/>
                    <a:pt x="103" y="159"/>
                    <a:pt x="104" y="159"/>
                  </a:cubicBezTo>
                  <a:cubicBezTo>
                    <a:pt x="104" y="159"/>
                    <a:pt x="105" y="159"/>
                    <a:pt x="105" y="159"/>
                  </a:cubicBezTo>
                  <a:cubicBezTo>
                    <a:pt x="105" y="159"/>
                    <a:pt x="106" y="159"/>
                    <a:pt x="106" y="159"/>
                  </a:cubicBezTo>
                  <a:cubicBezTo>
                    <a:pt x="106" y="159"/>
                    <a:pt x="106" y="159"/>
                    <a:pt x="106" y="159"/>
                  </a:cubicBezTo>
                  <a:cubicBezTo>
                    <a:pt x="107" y="159"/>
                    <a:pt x="107" y="159"/>
                    <a:pt x="107" y="159"/>
                  </a:cubicBezTo>
                  <a:cubicBezTo>
                    <a:pt x="109" y="159"/>
                    <a:pt x="110" y="159"/>
                    <a:pt x="111" y="159"/>
                  </a:cubicBezTo>
                  <a:cubicBezTo>
                    <a:pt x="111" y="159"/>
                    <a:pt x="112" y="160"/>
                    <a:pt x="113" y="160"/>
                  </a:cubicBezTo>
                  <a:cubicBezTo>
                    <a:pt x="113" y="160"/>
                    <a:pt x="113" y="160"/>
                    <a:pt x="113" y="160"/>
                  </a:cubicBezTo>
                  <a:cubicBezTo>
                    <a:pt x="113" y="160"/>
                    <a:pt x="113" y="160"/>
                    <a:pt x="113" y="160"/>
                  </a:cubicBezTo>
                  <a:cubicBezTo>
                    <a:pt x="114" y="161"/>
                    <a:pt x="114" y="162"/>
                    <a:pt x="115" y="162"/>
                  </a:cubicBezTo>
                  <a:cubicBezTo>
                    <a:pt x="115" y="162"/>
                    <a:pt x="115" y="162"/>
                    <a:pt x="115" y="162"/>
                  </a:cubicBezTo>
                  <a:cubicBezTo>
                    <a:pt x="115" y="162"/>
                    <a:pt x="115" y="162"/>
                    <a:pt x="115" y="163"/>
                  </a:cubicBezTo>
                  <a:cubicBezTo>
                    <a:pt x="115" y="163"/>
                    <a:pt x="114" y="163"/>
                    <a:pt x="114" y="163"/>
                  </a:cubicBezTo>
                  <a:cubicBezTo>
                    <a:pt x="114" y="164"/>
                    <a:pt x="114" y="164"/>
                    <a:pt x="114" y="164"/>
                  </a:cubicBezTo>
                  <a:cubicBezTo>
                    <a:pt x="113" y="164"/>
                    <a:pt x="113" y="164"/>
                    <a:pt x="112" y="165"/>
                  </a:cubicBezTo>
                  <a:cubicBezTo>
                    <a:pt x="112" y="165"/>
                    <a:pt x="112" y="165"/>
                    <a:pt x="111" y="165"/>
                  </a:cubicBezTo>
                  <a:cubicBezTo>
                    <a:pt x="111" y="166"/>
                    <a:pt x="110" y="167"/>
                    <a:pt x="110" y="169"/>
                  </a:cubicBezTo>
                  <a:cubicBezTo>
                    <a:pt x="110" y="169"/>
                    <a:pt x="109" y="169"/>
                    <a:pt x="109" y="169"/>
                  </a:cubicBezTo>
                  <a:cubicBezTo>
                    <a:pt x="109" y="169"/>
                    <a:pt x="109" y="170"/>
                    <a:pt x="109" y="170"/>
                  </a:cubicBezTo>
                  <a:cubicBezTo>
                    <a:pt x="109" y="170"/>
                    <a:pt x="109" y="170"/>
                    <a:pt x="109" y="170"/>
                  </a:cubicBezTo>
                  <a:cubicBezTo>
                    <a:pt x="109" y="170"/>
                    <a:pt x="109" y="171"/>
                    <a:pt x="109" y="171"/>
                  </a:cubicBezTo>
                  <a:cubicBezTo>
                    <a:pt x="109" y="172"/>
                    <a:pt x="109" y="172"/>
                    <a:pt x="109" y="172"/>
                  </a:cubicBezTo>
                  <a:cubicBezTo>
                    <a:pt x="109" y="173"/>
                    <a:pt x="109" y="174"/>
                    <a:pt x="109" y="175"/>
                  </a:cubicBezTo>
                  <a:cubicBezTo>
                    <a:pt x="109" y="175"/>
                    <a:pt x="109" y="175"/>
                    <a:pt x="109" y="176"/>
                  </a:cubicBezTo>
                  <a:cubicBezTo>
                    <a:pt x="108" y="176"/>
                    <a:pt x="108" y="177"/>
                    <a:pt x="108" y="177"/>
                  </a:cubicBezTo>
                  <a:cubicBezTo>
                    <a:pt x="107" y="178"/>
                    <a:pt x="107" y="178"/>
                    <a:pt x="107" y="178"/>
                  </a:cubicBezTo>
                  <a:cubicBezTo>
                    <a:pt x="106" y="178"/>
                    <a:pt x="105" y="178"/>
                    <a:pt x="105" y="178"/>
                  </a:cubicBezTo>
                  <a:cubicBezTo>
                    <a:pt x="104" y="178"/>
                    <a:pt x="104" y="179"/>
                    <a:pt x="103" y="179"/>
                  </a:cubicBezTo>
                  <a:cubicBezTo>
                    <a:pt x="102" y="180"/>
                    <a:pt x="101" y="180"/>
                    <a:pt x="101" y="181"/>
                  </a:cubicBezTo>
                  <a:cubicBezTo>
                    <a:pt x="101" y="181"/>
                    <a:pt x="101" y="181"/>
                    <a:pt x="100" y="181"/>
                  </a:cubicBezTo>
                  <a:cubicBezTo>
                    <a:pt x="100" y="181"/>
                    <a:pt x="99" y="182"/>
                    <a:pt x="99" y="182"/>
                  </a:cubicBezTo>
                  <a:cubicBezTo>
                    <a:pt x="99" y="182"/>
                    <a:pt x="98" y="182"/>
                    <a:pt x="98" y="183"/>
                  </a:cubicBezTo>
                  <a:cubicBezTo>
                    <a:pt x="98" y="183"/>
                    <a:pt x="97" y="184"/>
                    <a:pt x="97" y="185"/>
                  </a:cubicBezTo>
                  <a:cubicBezTo>
                    <a:pt x="97" y="185"/>
                    <a:pt x="97" y="185"/>
                    <a:pt x="97" y="185"/>
                  </a:cubicBezTo>
                  <a:cubicBezTo>
                    <a:pt x="97" y="186"/>
                    <a:pt x="97" y="187"/>
                    <a:pt x="98" y="187"/>
                  </a:cubicBezTo>
                  <a:cubicBezTo>
                    <a:pt x="98" y="187"/>
                    <a:pt x="98" y="187"/>
                    <a:pt x="98" y="187"/>
                  </a:cubicBezTo>
                  <a:cubicBezTo>
                    <a:pt x="98" y="187"/>
                    <a:pt x="98" y="187"/>
                    <a:pt x="98" y="187"/>
                  </a:cubicBezTo>
                  <a:cubicBezTo>
                    <a:pt x="97" y="187"/>
                    <a:pt x="97" y="188"/>
                    <a:pt x="97" y="188"/>
                  </a:cubicBezTo>
                  <a:cubicBezTo>
                    <a:pt x="96" y="188"/>
                    <a:pt x="96" y="189"/>
                    <a:pt x="96" y="189"/>
                  </a:cubicBezTo>
                  <a:cubicBezTo>
                    <a:pt x="96" y="189"/>
                    <a:pt x="96" y="189"/>
                    <a:pt x="96" y="189"/>
                  </a:cubicBezTo>
                  <a:cubicBezTo>
                    <a:pt x="95" y="190"/>
                    <a:pt x="95" y="190"/>
                    <a:pt x="95" y="191"/>
                  </a:cubicBezTo>
                  <a:cubicBezTo>
                    <a:pt x="95" y="191"/>
                    <a:pt x="95" y="191"/>
                    <a:pt x="95" y="192"/>
                  </a:cubicBezTo>
                  <a:cubicBezTo>
                    <a:pt x="95" y="192"/>
                    <a:pt x="95" y="192"/>
                    <a:pt x="95" y="192"/>
                  </a:cubicBezTo>
                  <a:cubicBezTo>
                    <a:pt x="95" y="192"/>
                    <a:pt x="95" y="192"/>
                    <a:pt x="95" y="192"/>
                  </a:cubicBezTo>
                  <a:cubicBezTo>
                    <a:pt x="94" y="191"/>
                    <a:pt x="94" y="191"/>
                    <a:pt x="93" y="191"/>
                  </a:cubicBezTo>
                  <a:cubicBezTo>
                    <a:pt x="92" y="191"/>
                    <a:pt x="90" y="191"/>
                    <a:pt x="89" y="192"/>
                  </a:cubicBezTo>
                  <a:cubicBezTo>
                    <a:pt x="89" y="193"/>
                    <a:pt x="88" y="195"/>
                    <a:pt x="89" y="197"/>
                  </a:cubicBezTo>
                  <a:cubicBezTo>
                    <a:pt x="89" y="197"/>
                    <a:pt x="88" y="198"/>
                    <a:pt x="88" y="198"/>
                  </a:cubicBezTo>
                  <a:cubicBezTo>
                    <a:pt x="88" y="198"/>
                    <a:pt x="87" y="199"/>
                    <a:pt x="86" y="200"/>
                  </a:cubicBezTo>
                  <a:cubicBezTo>
                    <a:pt x="86" y="199"/>
                    <a:pt x="86" y="199"/>
                    <a:pt x="85" y="199"/>
                  </a:cubicBezTo>
                  <a:cubicBezTo>
                    <a:pt x="85" y="199"/>
                    <a:pt x="85" y="199"/>
                    <a:pt x="85" y="199"/>
                  </a:cubicBezTo>
                  <a:cubicBezTo>
                    <a:pt x="85" y="198"/>
                    <a:pt x="84" y="197"/>
                    <a:pt x="84" y="197"/>
                  </a:cubicBezTo>
                  <a:cubicBezTo>
                    <a:pt x="84" y="197"/>
                    <a:pt x="84" y="197"/>
                    <a:pt x="84" y="196"/>
                  </a:cubicBezTo>
                  <a:cubicBezTo>
                    <a:pt x="83" y="196"/>
                    <a:pt x="83" y="196"/>
                    <a:pt x="83" y="196"/>
                  </a:cubicBezTo>
                  <a:cubicBezTo>
                    <a:pt x="83" y="195"/>
                    <a:pt x="83" y="194"/>
                    <a:pt x="83" y="194"/>
                  </a:cubicBezTo>
                  <a:cubicBezTo>
                    <a:pt x="82" y="193"/>
                    <a:pt x="82" y="193"/>
                    <a:pt x="82" y="193"/>
                  </a:cubicBezTo>
                  <a:cubicBezTo>
                    <a:pt x="82" y="193"/>
                    <a:pt x="81" y="191"/>
                    <a:pt x="80" y="189"/>
                  </a:cubicBezTo>
                  <a:cubicBezTo>
                    <a:pt x="80" y="189"/>
                    <a:pt x="80" y="188"/>
                    <a:pt x="80" y="188"/>
                  </a:cubicBezTo>
                  <a:cubicBezTo>
                    <a:pt x="80" y="188"/>
                    <a:pt x="80" y="188"/>
                    <a:pt x="80" y="187"/>
                  </a:cubicBezTo>
                  <a:cubicBezTo>
                    <a:pt x="80" y="187"/>
                    <a:pt x="79" y="186"/>
                    <a:pt x="79" y="185"/>
                  </a:cubicBezTo>
                  <a:cubicBezTo>
                    <a:pt x="79" y="185"/>
                    <a:pt x="79" y="183"/>
                    <a:pt x="77" y="182"/>
                  </a:cubicBezTo>
                  <a:cubicBezTo>
                    <a:pt x="77" y="181"/>
                    <a:pt x="77" y="180"/>
                    <a:pt x="77" y="180"/>
                  </a:cubicBezTo>
                  <a:cubicBezTo>
                    <a:pt x="77" y="179"/>
                    <a:pt x="77" y="179"/>
                    <a:pt x="76" y="178"/>
                  </a:cubicBezTo>
                  <a:cubicBezTo>
                    <a:pt x="76" y="177"/>
                    <a:pt x="76" y="177"/>
                    <a:pt x="75" y="176"/>
                  </a:cubicBezTo>
                  <a:cubicBezTo>
                    <a:pt x="75" y="175"/>
                    <a:pt x="75" y="175"/>
                    <a:pt x="75" y="175"/>
                  </a:cubicBezTo>
                  <a:cubicBezTo>
                    <a:pt x="75" y="175"/>
                    <a:pt x="74" y="173"/>
                    <a:pt x="73" y="173"/>
                  </a:cubicBezTo>
                  <a:cubicBezTo>
                    <a:pt x="73" y="172"/>
                    <a:pt x="72" y="172"/>
                    <a:pt x="72" y="172"/>
                  </a:cubicBezTo>
                  <a:cubicBezTo>
                    <a:pt x="71" y="172"/>
                    <a:pt x="71" y="171"/>
                    <a:pt x="68" y="170"/>
                  </a:cubicBezTo>
                  <a:cubicBezTo>
                    <a:pt x="67" y="169"/>
                    <a:pt x="66" y="169"/>
                    <a:pt x="65" y="169"/>
                  </a:cubicBezTo>
                  <a:cubicBezTo>
                    <a:pt x="65" y="169"/>
                    <a:pt x="65" y="168"/>
                    <a:pt x="65" y="168"/>
                  </a:cubicBezTo>
                  <a:cubicBezTo>
                    <a:pt x="64" y="167"/>
                    <a:pt x="63" y="165"/>
                    <a:pt x="62" y="164"/>
                  </a:cubicBezTo>
                  <a:cubicBezTo>
                    <a:pt x="61" y="163"/>
                    <a:pt x="59" y="162"/>
                    <a:pt x="59" y="161"/>
                  </a:cubicBezTo>
                  <a:cubicBezTo>
                    <a:pt x="59" y="161"/>
                    <a:pt x="58" y="160"/>
                    <a:pt x="58" y="160"/>
                  </a:cubicBezTo>
                  <a:cubicBezTo>
                    <a:pt x="58" y="160"/>
                    <a:pt x="58" y="160"/>
                    <a:pt x="58" y="160"/>
                  </a:cubicBezTo>
                  <a:cubicBezTo>
                    <a:pt x="57" y="159"/>
                    <a:pt x="57" y="158"/>
                    <a:pt x="56" y="158"/>
                  </a:cubicBezTo>
                  <a:cubicBezTo>
                    <a:pt x="57" y="156"/>
                    <a:pt x="56" y="155"/>
                    <a:pt x="56" y="154"/>
                  </a:cubicBezTo>
                  <a:cubicBezTo>
                    <a:pt x="56" y="154"/>
                    <a:pt x="55" y="153"/>
                    <a:pt x="55" y="152"/>
                  </a:cubicBezTo>
                  <a:cubicBezTo>
                    <a:pt x="55" y="152"/>
                    <a:pt x="55" y="152"/>
                    <a:pt x="56" y="151"/>
                  </a:cubicBezTo>
                  <a:cubicBezTo>
                    <a:pt x="56" y="151"/>
                    <a:pt x="56" y="150"/>
                    <a:pt x="56" y="150"/>
                  </a:cubicBezTo>
                  <a:cubicBezTo>
                    <a:pt x="56" y="150"/>
                    <a:pt x="56" y="150"/>
                    <a:pt x="56" y="150"/>
                  </a:cubicBezTo>
                  <a:cubicBezTo>
                    <a:pt x="57" y="149"/>
                    <a:pt x="57" y="148"/>
                    <a:pt x="57" y="148"/>
                  </a:cubicBezTo>
                  <a:cubicBezTo>
                    <a:pt x="57" y="148"/>
                    <a:pt x="57" y="148"/>
                    <a:pt x="57" y="147"/>
                  </a:cubicBezTo>
                  <a:cubicBezTo>
                    <a:pt x="57" y="147"/>
                    <a:pt x="57" y="147"/>
                    <a:pt x="57" y="147"/>
                  </a:cubicBezTo>
                  <a:cubicBezTo>
                    <a:pt x="58" y="146"/>
                    <a:pt x="58" y="145"/>
                    <a:pt x="57" y="144"/>
                  </a:cubicBezTo>
                  <a:cubicBezTo>
                    <a:pt x="57" y="143"/>
                    <a:pt x="57" y="143"/>
                    <a:pt x="57" y="143"/>
                  </a:cubicBezTo>
                  <a:cubicBezTo>
                    <a:pt x="57" y="143"/>
                    <a:pt x="57" y="142"/>
                    <a:pt x="56" y="141"/>
                  </a:cubicBezTo>
                  <a:cubicBezTo>
                    <a:pt x="56" y="141"/>
                    <a:pt x="56" y="141"/>
                    <a:pt x="56" y="140"/>
                  </a:cubicBezTo>
                  <a:cubicBezTo>
                    <a:pt x="56" y="140"/>
                    <a:pt x="56" y="140"/>
                    <a:pt x="56" y="140"/>
                  </a:cubicBezTo>
                  <a:cubicBezTo>
                    <a:pt x="57" y="140"/>
                    <a:pt x="57" y="140"/>
                    <a:pt x="57" y="139"/>
                  </a:cubicBezTo>
                  <a:cubicBezTo>
                    <a:pt x="58" y="140"/>
                    <a:pt x="58" y="140"/>
                    <a:pt x="58" y="140"/>
                  </a:cubicBezTo>
                  <a:cubicBezTo>
                    <a:pt x="59" y="141"/>
                    <a:pt x="60" y="141"/>
                    <a:pt x="61" y="141"/>
                  </a:cubicBezTo>
                  <a:cubicBezTo>
                    <a:pt x="61" y="141"/>
                    <a:pt x="61" y="141"/>
                    <a:pt x="62" y="141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62" y="141"/>
                    <a:pt x="62" y="141"/>
                    <a:pt x="62" y="141"/>
                  </a:cubicBezTo>
                  <a:cubicBezTo>
                    <a:pt x="63" y="141"/>
                    <a:pt x="64" y="140"/>
                    <a:pt x="64" y="139"/>
                  </a:cubicBezTo>
                  <a:cubicBezTo>
                    <a:pt x="64" y="139"/>
                    <a:pt x="65" y="139"/>
                    <a:pt x="65" y="139"/>
                  </a:cubicBezTo>
                  <a:cubicBezTo>
                    <a:pt x="66" y="139"/>
                    <a:pt x="67" y="139"/>
                    <a:pt x="67" y="139"/>
                  </a:cubicBezTo>
                  <a:cubicBezTo>
                    <a:pt x="67" y="139"/>
                    <a:pt x="68" y="139"/>
                    <a:pt x="68" y="139"/>
                  </a:cubicBezTo>
                  <a:cubicBezTo>
                    <a:pt x="68" y="139"/>
                    <a:pt x="68" y="139"/>
                    <a:pt x="68" y="139"/>
                  </a:cubicBezTo>
                  <a:cubicBezTo>
                    <a:pt x="69" y="140"/>
                    <a:pt x="70" y="140"/>
                    <a:pt x="71" y="140"/>
                  </a:cubicBezTo>
                  <a:close/>
                  <a:moveTo>
                    <a:pt x="70" y="132"/>
                  </a:moveTo>
                  <a:cubicBezTo>
                    <a:pt x="70" y="132"/>
                    <a:pt x="71" y="132"/>
                    <a:pt x="71" y="132"/>
                  </a:cubicBezTo>
                  <a:cubicBezTo>
                    <a:pt x="71" y="132"/>
                    <a:pt x="70" y="132"/>
                    <a:pt x="70" y="132"/>
                  </a:cubicBezTo>
                  <a:cubicBezTo>
                    <a:pt x="70" y="132"/>
                    <a:pt x="70" y="132"/>
                    <a:pt x="70" y="132"/>
                  </a:cubicBezTo>
                  <a:close/>
                  <a:moveTo>
                    <a:pt x="81" y="136"/>
                  </a:moveTo>
                  <a:cubicBezTo>
                    <a:pt x="81" y="136"/>
                    <a:pt x="81" y="136"/>
                    <a:pt x="81" y="136"/>
                  </a:cubicBezTo>
                  <a:cubicBezTo>
                    <a:pt x="81" y="136"/>
                    <a:pt x="81" y="136"/>
                    <a:pt x="81" y="136"/>
                  </a:cubicBezTo>
                  <a:cubicBezTo>
                    <a:pt x="81" y="136"/>
                    <a:pt x="81" y="136"/>
                    <a:pt x="81" y="136"/>
                  </a:cubicBezTo>
                  <a:cubicBezTo>
                    <a:pt x="81" y="136"/>
                    <a:pt x="81" y="136"/>
                    <a:pt x="81" y="136"/>
                  </a:cubicBezTo>
                  <a:close/>
                  <a:moveTo>
                    <a:pt x="90" y="152"/>
                  </a:moveTo>
                  <a:cubicBezTo>
                    <a:pt x="90" y="152"/>
                    <a:pt x="90" y="152"/>
                    <a:pt x="90" y="152"/>
                  </a:cubicBezTo>
                  <a:cubicBezTo>
                    <a:pt x="90" y="152"/>
                    <a:pt x="90" y="152"/>
                    <a:pt x="90" y="152"/>
                  </a:cubicBezTo>
                  <a:cubicBezTo>
                    <a:pt x="90" y="152"/>
                    <a:pt x="90" y="152"/>
                    <a:pt x="90" y="152"/>
                  </a:cubicBezTo>
                  <a:cubicBezTo>
                    <a:pt x="90" y="152"/>
                    <a:pt x="90" y="152"/>
                    <a:pt x="90" y="152"/>
                  </a:cubicBezTo>
                  <a:close/>
                  <a:moveTo>
                    <a:pt x="92" y="140"/>
                  </a:moveTo>
                  <a:cubicBezTo>
                    <a:pt x="92" y="140"/>
                    <a:pt x="92" y="140"/>
                    <a:pt x="92" y="141"/>
                  </a:cubicBezTo>
                  <a:cubicBezTo>
                    <a:pt x="92" y="140"/>
                    <a:pt x="92" y="140"/>
                    <a:pt x="92" y="140"/>
                  </a:cubicBezTo>
                  <a:cubicBezTo>
                    <a:pt x="92" y="140"/>
                    <a:pt x="92" y="140"/>
                    <a:pt x="92" y="140"/>
                  </a:cubicBezTo>
                  <a:close/>
                  <a:moveTo>
                    <a:pt x="104" y="150"/>
                  </a:moveTo>
                  <a:cubicBezTo>
                    <a:pt x="104" y="150"/>
                    <a:pt x="104" y="150"/>
                    <a:pt x="105" y="150"/>
                  </a:cubicBezTo>
                  <a:cubicBezTo>
                    <a:pt x="105" y="150"/>
                    <a:pt x="105" y="150"/>
                    <a:pt x="105" y="150"/>
                  </a:cubicBezTo>
                  <a:cubicBezTo>
                    <a:pt x="104" y="150"/>
                    <a:pt x="104" y="150"/>
                    <a:pt x="104" y="150"/>
                  </a:cubicBezTo>
                  <a:cubicBezTo>
                    <a:pt x="104" y="150"/>
                    <a:pt x="104" y="150"/>
                    <a:pt x="104" y="150"/>
                  </a:cubicBezTo>
                  <a:close/>
                  <a:moveTo>
                    <a:pt x="115" y="153"/>
                  </a:moveTo>
                  <a:cubicBezTo>
                    <a:pt x="115" y="153"/>
                    <a:pt x="115" y="154"/>
                    <a:pt x="116" y="154"/>
                  </a:cubicBezTo>
                  <a:cubicBezTo>
                    <a:pt x="115" y="154"/>
                    <a:pt x="115" y="153"/>
                    <a:pt x="115" y="153"/>
                  </a:cubicBezTo>
                  <a:cubicBezTo>
                    <a:pt x="115" y="153"/>
                    <a:pt x="115" y="153"/>
                    <a:pt x="115" y="153"/>
                  </a:cubicBezTo>
                  <a:close/>
                  <a:moveTo>
                    <a:pt x="105" y="187"/>
                  </a:moveTo>
                  <a:cubicBezTo>
                    <a:pt x="105" y="188"/>
                    <a:pt x="105" y="188"/>
                    <a:pt x="105" y="188"/>
                  </a:cubicBezTo>
                  <a:cubicBezTo>
                    <a:pt x="105" y="188"/>
                    <a:pt x="105" y="188"/>
                    <a:pt x="105" y="188"/>
                  </a:cubicBezTo>
                  <a:cubicBezTo>
                    <a:pt x="105" y="188"/>
                    <a:pt x="105" y="188"/>
                    <a:pt x="105" y="187"/>
                  </a:cubicBezTo>
                  <a:close/>
                  <a:moveTo>
                    <a:pt x="105" y="187"/>
                  </a:moveTo>
                  <a:cubicBezTo>
                    <a:pt x="105" y="187"/>
                    <a:pt x="105" y="187"/>
                    <a:pt x="105" y="187"/>
                  </a:cubicBezTo>
                  <a:cubicBezTo>
                    <a:pt x="105" y="187"/>
                    <a:pt x="105" y="187"/>
                    <a:pt x="105" y="187"/>
                  </a:cubicBezTo>
                  <a:cubicBezTo>
                    <a:pt x="105" y="187"/>
                    <a:pt x="105" y="187"/>
                    <a:pt x="105" y="187"/>
                  </a:cubicBezTo>
                  <a:close/>
                  <a:moveTo>
                    <a:pt x="100" y="208"/>
                  </a:moveTo>
                  <a:cubicBezTo>
                    <a:pt x="100" y="208"/>
                    <a:pt x="100" y="208"/>
                    <a:pt x="100" y="208"/>
                  </a:cubicBezTo>
                  <a:cubicBezTo>
                    <a:pt x="100" y="209"/>
                    <a:pt x="100" y="209"/>
                    <a:pt x="100" y="209"/>
                  </a:cubicBezTo>
                  <a:cubicBezTo>
                    <a:pt x="100" y="209"/>
                    <a:pt x="100" y="209"/>
                    <a:pt x="100" y="209"/>
                  </a:cubicBezTo>
                  <a:cubicBezTo>
                    <a:pt x="100" y="209"/>
                    <a:pt x="100" y="209"/>
                    <a:pt x="99" y="209"/>
                  </a:cubicBezTo>
                  <a:cubicBezTo>
                    <a:pt x="99" y="209"/>
                    <a:pt x="99" y="208"/>
                    <a:pt x="99" y="208"/>
                  </a:cubicBezTo>
                  <a:cubicBezTo>
                    <a:pt x="99" y="208"/>
                    <a:pt x="99" y="208"/>
                    <a:pt x="100" y="208"/>
                  </a:cubicBezTo>
                  <a:close/>
                  <a:moveTo>
                    <a:pt x="100" y="208"/>
                  </a:moveTo>
                  <a:cubicBezTo>
                    <a:pt x="100" y="208"/>
                    <a:pt x="100" y="208"/>
                    <a:pt x="100" y="208"/>
                  </a:cubicBezTo>
                  <a:cubicBezTo>
                    <a:pt x="100" y="208"/>
                    <a:pt x="100" y="208"/>
                    <a:pt x="100" y="208"/>
                  </a:cubicBezTo>
                  <a:cubicBezTo>
                    <a:pt x="100" y="208"/>
                    <a:pt x="100" y="208"/>
                    <a:pt x="100" y="208"/>
                  </a:cubicBezTo>
                  <a:close/>
                  <a:moveTo>
                    <a:pt x="103" y="212"/>
                  </a:moveTo>
                  <a:cubicBezTo>
                    <a:pt x="103" y="212"/>
                    <a:pt x="103" y="211"/>
                    <a:pt x="103" y="211"/>
                  </a:cubicBezTo>
                  <a:cubicBezTo>
                    <a:pt x="103" y="211"/>
                    <a:pt x="103" y="211"/>
                    <a:pt x="102" y="210"/>
                  </a:cubicBezTo>
                  <a:cubicBezTo>
                    <a:pt x="103" y="210"/>
                    <a:pt x="103" y="210"/>
                    <a:pt x="103" y="210"/>
                  </a:cubicBezTo>
                  <a:cubicBezTo>
                    <a:pt x="103" y="210"/>
                    <a:pt x="103" y="210"/>
                    <a:pt x="103" y="210"/>
                  </a:cubicBezTo>
                  <a:cubicBezTo>
                    <a:pt x="104" y="211"/>
                    <a:pt x="104" y="211"/>
                    <a:pt x="103" y="212"/>
                  </a:cubicBezTo>
                  <a:close/>
                  <a:moveTo>
                    <a:pt x="100" y="208"/>
                  </a:moveTo>
                  <a:cubicBezTo>
                    <a:pt x="100" y="208"/>
                    <a:pt x="100" y="208"/>
                    <a:pt x="100" y="208"/>
                  </a:cubicBezTo>
                  <a:cubicBezTo>
                    <a:pt x="100" y="208"/>
                    <a:pt x="100" y="208"/>
                    <a:pt x="101" y="208"/>
                  </a:cubicBezTo>
                  <a:cubicBezTo>
                    <a:pt x="100" y="208"/>
                    <a:pt x="100" y="208"/>
                    <a:pt x="100" y="208"/>
                  </a:cubicBezTo>
                  <a:close/>
                  <a:moveTo>
                    <a:pt x="96" y="203"/>
                  </a:moveTo>
                  <a:cubicBezTo>
                    <a:pt x="96" y="203"/>
                    <a:pt x="96" y="203"/>
                    <a:pt x="96" y="203"/>
                  </a:cubicBezTo>
                  <a:cubicBezTo>
                    <a:pt x="96" y="203"/>
                    <a:pt x="96" y="203"/>
                    <a:pt x="96" y="203"/>
                  </a:cubicBezTo>
                  <a:cubicBezTo>
                    <a:pt x="96" y="203"/>
                    <a:pt x="96" y="203"/>
                    <a:pt x="96" y="203"/>
                  </a:cubicBezTo>
                  <a:cubicBezTo>
                    <a:pt x="96" y="203"/>
                    <a:pt x="96" y="203"/>
                    <a:pt x="96" y="203"/>
                  </a:cubicBezTo>
                  <a:close/>
                  <a:moveTo>
                    <a:pt x="80" y="189"/>
                  </a:moveTo>
                  <a:cubicBezTo>
                    <a:pt x="80" y="189"/>
                    <a:pt x="80" y="189"/>
                    <a:pt x="80" y="189"/>
                  </a:cubicBezTo>
                  <a:cubicBezTo>
                    <a:pt x="80" y="189"/>
                    <a:pt x="80" y="189"/>
                    <a:pt x="80" y="189"/>
                  </a:cubicBezTo>
                  <a:cubicBezTo>
                    <a:pt x="80" y="189"/>
                    <a:pt x="80" y="189"/>
                    <a:pt x="80" y="189"/>
                  </a:cubicBezTo>
                  <a:close/>
                  <a:moveTo>
                    <a:pt x="80" y="189"/>
                  </a:moveTo>
                  <a:cubicBezTo>
                    <a:pt x="80" y="189"/>
                    <a:pt x="80" y="189"/>
                    <a:pt x="80" y="189"/>
                  </a:cubicBezTo>
                  <a:cubicBezTo>
                    <a:pt x="79" y="189"/>
                    <a:pt x="79" y="188"/>
                    <a:pt x="79" y="188"/>
                  </a:cubicBezTo>
                  <a:cubicBezTo>
                    <a:pt x="79" y="188"/>
                    <a:pt x="79" y="189"/>
                    <a:pt x="80" y="189"/>
                  </a:cubicBezTo>
                  <a:close/>
                  <a:moveTo>
                    <a:pt x="78" y="187"/>
                  </a:moveTo>
                  <a:cubicBezTo>
                    <a:pt x="78" y="187"/>
                    <a:pt x="78" y="187"/>
                    <a:pt x="78" y="187"/>
                  </a:cubicBezTo>
                  <a:cubicBezTo>
                    <a:pt x="78" y="186"/>
                    <a:pt x="78" y="186"/>
                    <a:pt x="78" y="186"/>
                  </a:cubicBezTo>
                  <a:cubicBezTo>
                    <a:pt x="78" y="186"/>
                    <a:pt x="78" y="186"/>
                    <a:pt x="78" y="187"/>
                  </a:cubicBezTo>
                  <a:close/>
                  <a:moveTo>
                    <a:pt x="69" y="179"/>
                  </a:moveTo>
                  <a:cubicBezTo>
                    <a:pt x="69" y="179"/>
                    <a:pt x="69" y="179"/>
                    <a:pt x="69" y="179"/>
                  </a:cubicBezTo>
                  <a:cubicBezTo>
                    <a:pt x="69" y="179"/>
                    <a:pt x="69" y="179"/>
                    <a:pt x="69" y="179"/>
                  </a:cubicBezTo>
                  <a:cubicBezTo>
                    <a:pt x="69" y="179"/>
                    <a:pt x="69" y="179"/>
                    <a:pt x="69" y="179"/>
                  </a:cubicBezTo>
                  <a:close/>
                  <a:moveTo>
                    <a:pt x="58" y="160"/>
                  </a:moveTo>
                  <a:cubicBezTo>
                    <a:pt x="58" y="160"/>
                    <a:pt x="58" y="160"/>
                    <a:pt x="58" y="160"/>
                  </a:cubicBezTo>
                  <a:cubicBezTo>
                    <a:pt x="58" y="160"/>
                    <a:pt x="58" y="160"/>
                    <a:pt x="58" y="160"/>
                  </a:cubicBezTo>
                  <a:cubicBezTo>
                    <a:pt x="55" y="163"/>
                    <a:pt x="55" y="163"/>
                    <a:pt x="55" y="163"/>
                  </a:cubicBezTo>
                  <a:lnTo>
                    <a:pt x="58" y="160"/>
                  </a:lnTo>
                  <a:close/>
                  <a:moveTo>
                    <a:pt x="52" y="128"/>
                  </a:moveTo>
                  <a:cubicBezTo>
                    <a:pt x="52" y="128"/>
                    <a:pt x="52" y="128"/>
                    <a:pt x="52" y="128"/>
                  </a:cubicBezTo>
                  <a:cubicBezTo>
                    <a:pt x="52" y="128"/>
                    <a:pt x="52" y="128"/>
                    <a:pt x="52" y="128"/>
                  </a:cubicBezTo>
                  <a:cubicBezTo>
                    <a:pt x="52" y="128"/>
                    <a:pt x="52" y="128"/>
                    <a:pt x="52" y="128"/>
                  </a:cubicBezTo>
                  <a:cubicBezTo>
                    <a:pt x="53" y="128"/>
                    <a:pt x="53" y="128"/>
                    <a:pt x="53" y="128"/>
                  </a:cubicBezTo>
                  <a:cubicBezTo>
                    <a:pt x="51" y="129"/>
                    <a:pt x="51" y="129"/>
                    <a:pt x="51" y="129"/>
                  </a:cubicBezTo>
                  <a:cubicBezTo>
                    <a:pt x="51" y="129"/>
                    <a:pt x="51" y="128"/>
                    <a:pt x="51" y="128"/>
                  </a:cubicBezTo>
                  <a:cubicBezTo>
                    <a:pt x="51" y="128"/>
                    <a:pt x="51" y="128"/>
                    <a:pt x="52" y="128"/>
                  </a:cubicBezTo>
                  <a:close/>
                  <a:moveTo>
                    <a:pt x="47" y="128"/>
                  </a:moveTo>
                  <a:cubicBezTo>
                    <a:pt x="48" y="129"/>
                    <a:pt x="48" y="130"/>
                    <a:pt x="49" y="130"/>
                  </a:cubicBezTo>
                  <a:cubicBezTo>
                    <a:pt x="50" y="131"/>
                    <a:pt x="51" y="131"/>
                    <a:pt x="52" y="131"/>
                  </a:cubicBezTo>
                  <a:cubicBezTo>
                    <a:pt x="52" y="131"/>
                    <a:pt x="52" y="131"/>
                    <a:pt x="52" y="131"/>
                  </a:cubicBezTo>
                  <a:cubicBezTo>
                    <a:pt x="52" y="131"/>
                    <a:pt x="52" y="131"/>
                    <a:pt x="53" y="131"/>
                  </a:cubicBezTo>
                  <a:cubicBezTo>
                    <a:pt x="52" y="132"/>
                    <a:pt x="52" y="132"/>
                    <a:pt x="51" y="133"/>
                  </a:cubicBezTo>
                  <a:cubicBezTo>
                    <a:pt x="51" y="133"/>
                    <a:pt x="51" y="133"/>
                    <a:pt x="51" y="133"/>
                  </a:cubicBezTo>
                  <a:cubicBezTo>
                    <a:pt x="51" y="133"/>
                    <a:pt x="51" y="133"/>
                    <a:pt x="51" y="133"/>
                  </a:cubicBezTo>
                  <a:cubicBezTo>
                    <a:pt x="51" y="133"/>
                    <a:pt x="51" y="133"/>
                    <a:pt x="51" y="133"/>
                  </a:cubicBezTo>
                  <a:cubicBezTo>
                    <a:pt x="50" y="133"/>
                    <a:pt x="49" y="133"/>
                    <a:pt x="48" y="133"/>
                  </a:cubicBezTo>
                  <a:cubicBezTo>
                    <a:pt x="47" y="133"/>
                    <a:pt x="47" y="133"/>
                    <a:pt x="47" y="133"/>
                  </a:cubicBezTo>
                  <a:cubicBezTo>
                    <a:pt x="47" y="133"/>
                    <a:pt x="47" y="133"/>
                    <a:pt x="47" y="133"/>
                  </a:cubicBezTo>
                  <a:cubicBezTo>
                    <a:pt x="47" y="133"/>
                    <a:pt x="47" y="133"/>
                    <a:pt x="47" y="133"/>
                  </a:cubicBezTo>
                  <a:cubicBezTo>
                    <a:pt x="47" y="133"/>
                    <a:pt x="47" y="133"/>
                    <a:pt x="47" y="132"/>
                  </a:cubicBezTo>
                  <a:cubicBezTo>
                    <a:pt x="47" y="132"/>
                    <a:pt x="47" y="132"/>
                    <a:pt x="47" y="131"/>
                  </a:cubicBezTo>
                  <a:cubicBezTo>
                    <a:pt x="47" y="131"/>
                    <a:pt x="47" y="131"/>
                    <a:pt x="47" y="130"/>
                  </a:cubicBezTo>
                  <a:cubicBezTo>
                    <a:pt x="47" y="130"/>
                    <a:pt x="47" y="129"/>
                    <a:pt x="47" y="128"/>
                  </a:cubicBezTo>
                  <a:cubicBezTo>
                    <a:pt x="47" y="128"/>
                    <a:pt x="47" y="127"/>
                    <a:pt x="47" y="127"/>
                  </a:cubicBezTo>
                  <a:cubicBezTo>
                    <a:pt x="47" y="126"/>
                    <a:pt x="46" y="126"/>
                    <a:pt x="46" y="125"/>
                  </a:cubicBezTo>
                  <a:cubicBezTo>
                    <a:pt x="46" y="125"/>
                    <a:pt x="45" y="124"/>
                    <a:pt x="45" y="124"/>
                  </a:cubicBezTo>
                  <a:cubicBezTo>
                    <a:pt x="45" y="124"/>
                    <a:pt x="45" y="124"/>
                    <a:pt x="45" y="124"/>
                  </a:cubicBezTo>
                  <a:cubicBezTo>
                    <a:pt x="45" y="124"/>
                    <a:pt x="45" y="124"/>
                    <a:pt x="45" y="124"/>
                  </a:cubicBezTo>
                  <a:cubicBezTo>
                    <a:pt x="45" y="124"/>
                    <a:pt x="45" y="124"/>
                    <a:pt x="45" y="124"/>
                  </a:cubicBezTo>
                  <a:cubicBezTo>
                    <a:pt x="45" y="124"/>
                    <a:pt x="45" y="124"/>
                    <a:pt x="45" y="124"/>
                  </a:cubicBezTo>
                  <a:cubicBezTo>
                    <a:pt x="46" y="124"/>
                    <a:pt x="46" y="124"/>
                    <a:pt x="47" y="124"/>
                  </a:cubicBezTo>
                  <a:cubicBezTo>
                    <a:pt x="47" y="124"/>
                    <a:pt x="47" y="124"/>
                    <a:pt x="47" y="124"/>
                  </a:cubicBezTo>
                  <a:cubicBezTo>
                    <a:pt x="47" y="125"/>
                    <a:pt x="48" y="125"/>
                    <a:pt x="48" y="125"/>
                  </a:cubicBezTo>
                  <a:cubicBezTo>
                    <a:pt x="47" y="126"/>
                    <a:pt x="47" y="127"/>
                    <a:pt x="47" y="128"/>
                  </a:cubicBezTo>
                  <a:close/>
                  <a:moveTo>
                    <a:pt x="47" y="131"/>
                  </a:moveTo>
                  <a:cubicBezTo>
                    <a:pt x="47" y="131"/>
                    <a:pt x="47" y="131"/>
                    <a:pt x="47" y="131"/>
                  </a:cubicBezTo>
                  <a:cubicBezTo>
                    <a:pt x="47" y="131"/>
                    <a:pt x="47" y="132"/>
                    <a:pt x="47" y="132"/>
                  </a:cubicBezTo>
                  <a:cubicBezTo>
                    <a:pt x="47" y="132"/>
                    <a:pt x="47" y="131"/>
                    <a:pt x="47" y="131"/>
                  </a:cubicBezTo>
                  <a:close/>
                  <a:moveTo>
                    <a:pt x="43" y="141"/>
                  </a:moveTo>
                  <a:cubicBezTo>
                    <a:pt x="43" y="141"/>
                    <a:pt x="43" y="140"/>
                    <a:pt x="43" y="140"/>
                  </a:cubicBezTo>
                  <a:cubicBezTo>
                    <a:pt x="43" y="140"/>
                    <a:pt x="43" y="140"/>
                    <a:pt x="43" y="140"/>
                  </a:cubicBezTo>
                  <a:cubicBezTo>
                    <a:pt x="43" y="140"/>
                    <a:pt x="43" y="141"/>
                    <a:pt x="43" y="141"/>
                  </a:cubicBezTo>
                  <a:close/>
                  <a:moveTo>
                    <a:pt x="102" y="216"/>
                  </a:moveTo>
                  <a:cubicBezTo>
                    <a:pt x="103" y="216"/>
                    <a:pt x="103" y="215"/>
                    <a:pt x="104" y="214"/>
                  </a:cubicBezTo>
                  <a:cubicBezTo>
                    <a:pt x="104" y="214"/>
                    <a:pt x="104" y="214"/>
                    <a:pt x="104" y="214"/>
                  </a:cubicBezTo>
                  <a:cubicBezTo>
                    <a:pt x="104" y="213"/>
                    <a:pt x="105" y="213"/>
                    <a:pt x="105" y="212"/>
                  </a:cubicBezTo>
                  <a:cubicBezTo>
                    <a:pt x="106" y="211"/>
                    <a:pt x="105" y="209"/>
                    <a:pt x="105" y="208"/>
                  </a:cubicBezTo>
                  <a:cubicBezTo>
                    <a:pt x="104" y="208"/>
                    <a:pt x="103" y="207"/>
                    <a:pt x="102" y="207"/>
                  </a:cubicBezTo>
                  <a:cubicBezTo>
                    <a:pt x="101" y="207"/>
                    <a:pt x="100" y="207"/>
                    <a:pt x="99" y="207"/>
                  </a:cubicBezTo>
                  <a:cubicBezTo>
                    <a:pt x="99" y="207"/>
                    <a:pt x="98" y="207"/>
                    <a:pt x="98" y="208"/>
                  </a:cubicBezTo>
                  <a:cubicBezTo>
                    <a:pt x="98" y="208"/>
                    <a:pt x="98" y="208"/>
                    <a:pt x="98" y="208"/>
                  </a:cubicBezTo>
                  <a:cubicBezTo>
                    <a:pt x="98" y="207"/>
                    <a:pt x="98" y="207"/>
                    <a:pt x="97" y="207"/>
                  </a:cubicBezTo>
                  <a:cubicBezTo>
                    <a:pt x="97" y="207"/>
                    <a:pt x="97" y="206"/>
                    <a:pt x="97" y="206"/>
                  </a:cubicBezTo>
                  <a:cubicBezTo>
                    <a:pt x="97" y="206"/>
                    <a:pt x="96" y="205"/>
                    <a:pt x="96" y="205"/>
                  </a:cubicBezTo>
                  <a:cubicBezTo>
                    <a:pt x="96" y="205"/>
                    <a:pt x="96" y="204"/>
                    <a:pt x="96" y="204"/>
                  </a:cubicBezTo>
                  <a:cubicBezTo>
                    <a:pt x="96" y="204"/>
                    <a:pt x="96" y="204"/>
                    <a:pt x="96" y="204"/>
                  </a:cubicBezTo>
                  <a:cubicBezTo>
                    <a:pt x="96" y="203"/>
                    <a:pt x="96" y="203"/>
                    <a:pt x="96" y="203"/>
                  </a:cubicBezTo>
                  <a:cubicBezTo>
                    <a:pt x="97" y="203"/>
                    <a:pt x="98" y="202"/>
                    <a:pt x="98" y="201"/>
                  </a:cubicBezTo>
                  <a:cubicBezTo>
                    <a:pt x="99" y="200"/>
                    <a:pt x="99" y="199"/>
                    <a:pt x="99" y="199"/>
                  </a:cubicBezTo>
                  <a:cubicBezTo>
                    <a:pt x="99" y="198"/>
                    <a:pt x="99" y="198"/>
                    <a:pt x="99" y="198"/>
                  </a:cubicBezTo>
                  <a:cubicBezTo>
                    <a:pt x="100" y="198"/>
                    <a:pt x="100" y="197"/>
                    <a:pt x="101" y="196"/>
                  </a:cubicBezTo>
                  <a:cubicBezTo>
                    <a:pt x="101" y="196"/>
                    <a:pt x="101" y="196"/>
                    <a:pt x="101" y="196"/>
                  </a:cubicBezTo>
                  <a:cubicBezTo>
                    <a:pt x="101" y="196"/>
                    <a:pt x="101" y="196"/>
                    <a:pt x="101" y="195"/>
                  </a:cubicBezTo>
                  <a:cubicBezTo>
                    <a:pt x="101" y="195"/>
                    <a:pt x="101" y="195"/>
                    <a:pt x="102" y="195"/>
                  </a:cubicBezTo>
                  <a:cubicBezTo>
                    <a:pt x="102" y="195"/>
                    <a:pt x="102" y="195"/>
                    <a:pt x="102" y="194"/>
                  </a:cubicBezTo>
                  <a:cubicBezTo>
                    <a:pt x="103" y="194"/>
                    <a:pt x="103" y="194"/>
                    <a:pt x="103" y="194"/>
                  </a:cubicBezTo>
                  <a:cubicBezTo>
                    <a:pt x="103" y="194"/>
                    <a:pt x="103" y="194"/>
                    <a:pt x="103" y="193"/>
                  </a:cubicBezTo>
                  <a:cubicBezTo>
                    <a:pt x="104" y="193"/>
                    <a:pt x="104" y="192"/>
                    <a:pt x="104" y="191"/>
                  </a:cubicBezTo>
                  <a:cubicBezTo>
                    <a:pt x="104" y="191"/>
                    <a:pt x="104" y="191"/>
                    <a:pt x="104" y="191"/>
                  </a:cubicBezTo>
                  <a:cubicBezTo>
                    <a:pt x="105" y="191"/>
                    <a:pt x="105" y="190"/>
                    <a:pt x="105" y="189"/>
                  </a:cubicBezTo>
                  <a:cubicBezTo>
                    <a:pt x="105" y="189"/>
                    <a:pt x="105" y="188"/>
                    <a:pt x="105" y="188"/>
                  </a:cubicBezTo>
                  <a:cubicBezTo>
                    <a:pt x="105" y="188"/>
                    <a:pt x="105" y="188"/>
                    <a:pt x="105" y="187"/>
                  </a:cubicBezTo>
                  <a:cubicBezTo>
                    <a:pt x="105" y="187"/>
                    <a:pt x="105" y="187"/>
                    <a:pt x="105" y="187"/>
                  </a:cubicBezTo>
                  <a:cubicBezTo>
                    <a:pt x="105" y="187"/>
                    <a:pt x="105" y="187"/>
                    <a:pt x="105" y="187"/>
                  </a:cubicBezTo>
                  <a:cubicBezTo>
                    <a:pt x="105" y="186"/>
                    <a:pt x="106" y="186"/>
                    <a:pt x="106" y="186"/>
                  </a:cubicBezTo>
                  <a:cubicBezTo>
                    <a:pt x="106" y="186"/>
                    <a:pt x="106" y="186"/>
                    <a:pt x="107" y="186"/>
                  </a:cubicBezTo>
                  <a:cubicBezTo>
                    <a:pt x="107" y="186"/>
                    <a:pt x="107" y="186"/>
                    <a:pt x="107" y="186"/>
                  </a:cubicBezTo>
                  <a:cubicBezTo>
                    <a:pt x="109" y="186"/>
                    <a:pt x="111" y="185"/>
                    <a:pt x="111" y="185"/>
                  </a:cubicBezTo>
                  <a:cubicBezTo>
                    <a:pt x="111" y="185"/>
                    <a:pt x="111" y="185"/>
                    <a:pt x="112" y="184"/>
                  </a:cubicBezTo>
                  <a:cubicBezTo>
                    <a:pt x="112" y="184"/>
                    <a:pt x="113" y="183"/>
                    <a:pt x="113" y="183"/>
                  </a:cubicBezTo>
                  <a:cubicBezTo>
                    <a:pt x="114" y="182"/>
                    <a:pt x="114" y="182"/>
                    <a:pt x="114" y="181"/>
                  </a:cubicBezTo>
                  <a:cubicBezTo>
                    <a:pt x="114" y="181"/>
                    <a:pt x="115" y="181"/>
                    <a:pt x="115" y="180"/>
                  </a:cubicBezTo>
                  <a:cubicBezTo>
                    <a:pt x="115" y="180"/>
                    <a:pt x="115" y="179"/>
                    <a:pt x="116" y="179"/>
                  </a:cubicBezTo>
                  <a:cubicBezTo>
                    <a:pt x="116" y="178"/>
                    <a:pt x="116" y="178"/>
                    <a:pt x="116" y="177"/>
                  </a:cubicBezTo>
                  <a:cubicBezTo>
                    <a:pt x="116" y="177"/>
                    <a:pt x="116" y="177"/>
                    <a:pt x="116" y="177"/>
                  </a:cubicBezTo>
                  <a:cubicBezTo>
                    <a:pt x="116" y="177"/>
                    <a:pt x="116" y="177"/>
                    <a:pt x="116" y="177"/>
                  </a:cubicBezTo>
                  <a:cubicBezTo>
                    <a:pt x="116" y="176"/>
                    <a:pt x="116" y="176"/>
                    <a:pt x="116" y="175"/>
                  </a:cubicBezTo>
                  <a:cubicBezTo>
                    <a:pt x="117" y="174"/>
                    <a:pt x="117" y="173"/>
                    <a:pt x="117" y="173"/>
                  </a:cubicBezTo>
                  <a:cubicBezTo>
                    <a:pt x="117" y="173"/>
                    <a:pt x="117" y="173"/>
                    <a:pt x="117" y="172"/>
                  </a:cubicBezTo>
                  <a:cubicBezTo>
                    <a:pt x="117" y="172"/>
                    <a:pt x="117" y="172"/>
                    <a:pt x="117" y="172"/>
                  </a:cubicBezTo>
                  <a:cubicBezTo>
                    <a:pt x="117" y="172"/>
                    <a:pt x="118" y="171"/>
                    <a:pt x="118" y="171"/>
                  </a:cubicBezTo>
                  <a:cubicBezTo>
                    <a:pt x="118" y="170"/>
                    <a:pt x="118" y="170"/>
                    <a:pt x="119" y="169"/>
                  </a:cubicBezTo>
                  <a:cubicBezTo>
                    <a:pt x="119" y="169"/>
                    <a:pt x="119" y="169"/>
                    <a:pt x="119" y="168"/>
                  </a:cubicBezTo>
                  <a:cubicBezTo>
                    <a:pt x="119" y="168"/>
                    <a:pt x="119" y="168"/>
                    <a:pt x="120" y="168"/>
                  </a:cubicBezTo>
                  <a:cubicBezTo>
                    <a:pt x="120" y="168"/>
                    <a:pt x="121" y="167"/>
                    <a:pt x="121" y="166"/>
                  </a:cubicBezTo>
                  <a:cubicBezTo>
                    <a:pt x="122" y="166"/>
                    <a:pt x="123" y="165"/>
                    <a:pt x="123" y="164"/>
                  </a:cubicBezTo>
                  <a:cubicBezTo>
                    <a:pt x="123" y="164"/>
                    <a:pt x="123" y="163"/>
                    <a:pt x="123" y="161"/>
                  </a:cubicBezTo>
                  <a:cubicBezTo>
                    <a:pt x="123" y="161"/>
                    <a:pt x="123" y="161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59"/>
                    <a:pt x="123" y="157"/>
                    <a:pt x="122" y="157"/>
                  </a:cubicBezTo>
                  <a:cubicBezTo>
                    <a:pt x="122" y="156"/>
                    <a:pt x="120" y="155"/>
                    <a:pt x="119" y="155"/>
                  </a:cubicBezTo>
                  <a:cubicBezTo>
                    <a:pt x="119" y="155"/>
                    <a:pt x="119" y="155"/>
                    <a:pt x="119" y="155"/>
                  </a:cubicBezTo>
                  <a:cubicBezTo>
                    <a:pt x="119" y="155"/>
                    <a:pt x="118" y="155"/>
                    <a:pt x="118" y="155"/>
                  </a:cubicBezTo>
                  <a:cubicBezTo>
                    <a:pt x="118" y="155"/>
                    <a:pt x="118" y="155"/>
                    <a:pt x="118" y="155"/>
                  </a:cubicBezTo>
                  <a:cubicBezTo>
                    <a:pt x="118" y="155"/>
                    <a:pt x="118" y="155"/>
                    <a:pt x="118" y="155"/>
                  </a:cubicBezTo>
                  <a:cubicBezTo>
                    <a:pt x="117" y="155"/>
                    <a:pt x="117" y="154"/>
                    <a:pt x="117" y="154"/>
                  </a:cubicBezTo>
                  <a:cubicBezTo>
                    <a:pt x="116" y="154"/>
                    <a:pt x="116" y="153"/>
                    <a:pt x="116" y="153"/>
                  </a:cubicBezTo>
                  <a:cubicBezTo>
                    <a:pt x="115" y="153"/>
                    <a:pt x="115" y="153"/>
                    <a:pt x="115" y="153"/>
                  </a:cubicBezTo>
                  <a:cubicBezTo>
                    <a:pt x="114" y="151"/>
                    <a:pt x="112" y="151"/>
                    <a:pt x="111" y="151"/>
                  </a:cubicBezTo>
                  <a:cubicBezTo>
                    <a:pt x="110" y="151"/>
                    <a:pt x="110" y="151"/>
                    <a:pt x="110" y="151"/>
                  </a:cubicBezTo>
                  <a:cubicBezTo>
                    <a:pt x="109" y="151"/>
                    <a:pt x="109" y="151"/>
                    <a:pt x="109" y="151"/>
                  </a:cubicBezTo>
                  <a:cubicBezTo>
                    <a:pt x="109" y="151"/>
                    <a:pt x="109" y="151"/>
                    <a:pt x="109" y="151"/>
                  </a:cubicBezTo>
                  <a:cubicBezTo>
                    <a:pt x="108" y="151"/>
                    <a:pt x="108" y="151"/>
                    <a:pt x="107" y="151"/>
                  </a:cubicBezTo>
                  <a:cubicBezTo>
                    <a:pt x="107" y="151"/>
                    <a:pt x="106" y="150"/>
                    <a:pt x="106" y="150"/>
                  </a:cubicBezTo>
                  <a:cubicBezTo>
                    <a:pt x="106" y="150"/>
                    <a:pt x="105" y="149"/>
                    <a:pt x="104" y="149"/>
                  </a:cubicBezTo>
                  <a:cubicBezTo>
                    <a:pt x="104" y="149"/>
                    <a:pt x="103" y="149"/>
                    <a:pt x="103" y="149"/>
                  </a:cubicBezTo>
                  <a:cubicBezTo>
                    <a:pt x="103" y="149"/>
                    <a:pt x="102" y="149"/>
                    <a:pt x="101" y="149"/>
                  </a:cubicBezTo>
                  <a:cubicBezTo>
                    <a:pt x="101" y="149"/>
                    <a:pt x="101" y="149"/>
                    <a:pt x="101" y="149"/>
                  </a:cubicBezTo>
                  <a:cubicBezTo>
                    <a:pt x="100" y="148"/>
                    <a:pt x="100" y="148"/>
                    <a:pt x="99" y="148"/>
                  </a:cubicBezTo>
                  <a:cubicBezTo>
                    <a:pt x="99" y="147"/>
                    <a:pt x="99" y="146"/>
                    <a:pt x="98" y="146"/>
                  </a:cubicBezTo>
                  <a:cubicBezTo>
                    <a:pt x="98" y="145"/>
                    <a:pt x="98" y="145"/>
                    <a:pt x="98" y="145"/>
                  </a:cubicBezTo>
                  <a:cubicBezTo>
                    <a:pt x="98" y="145"/>
                    <a:pt x="97" y="144"/>
                    <a:pt x="97" y="143"/>
                  </a:cubicBezTo>
                  <a:cubicBezTo>
                    <a:pt x="97" y="143"/>
                    <a:pt x="96" y="143"/>
                    <a:pt x="96" y="142"/>
                  </a:cubicBezTo>
                  <a:cubicBezTo>
                    <a:pt x="96" y="142"/>
                    <a:pt x="95" y="142"/>
                    <a:pt x="95" y="141"/>
                  </a:cubicBezTo>
                  <a:cubicBezTo>
                    <a:pt x="95" y="141"/>
                    <a:pt x="94" y="141"/>
                    <a:pt x="94" y="141"/>
                  </a:cubicBezTo>
                  <a:cubicBezTo>
                    <a:pt x="94" y="140"/>
                    <a:pt x="93" y="140"/>
                    <a:pt x="92" y="140"/>
                  </a:cubicBezTo>
                  <a:cubicBezTo>
                    <a:pt x="92" y="139"/>
                    <a:pt x="91" y="139"/>
                    <a:pt x="91" y="139"/>
                  </a:cubicBezTo>
                  <a:cubicBezTo>
                    <a:pt x="90" y="138"/>
                    <a:pt x="89" y="138"/>
                    <a:pt x="88" y="138"/>
                  </a:cubicBezTo>
                  <a:cubicBezTo>
                    <a:pt x="88" y="138"/>
                    <a:pt x="88" y="138"/>
                    <a:pt x="88" y="138"/>
                  </a:cubicBezTo>
                  <a:cubicBezTo>
                    <a:pt x="88" y="138"/>
                    <a:pt x="88" y="138"/>
                    <a:pt x="88" y="138"/>
                  </a:cubicBezTo>
                  <a:cubicBezTo>
                    <a:pt x="87" y="138"/>
                    <a:pt x="86" y="138"/>
                    <a:pt x="86" y="138"/>
                  </a:cubicBezTo>
                  <a:cubicBezTo>
                    <a:pt x="85" y="138"/>
                    <a:pt x="85" y="138"/>
                    <a:pt x="85" y="138"/>
                  </a:cubicBezTo>
                  <a:cubicBezTo>
                    <a:pt x="85" y="138"/>
                    <a:pt x="85" y="138"/>
                    <a:pt x="85" y="138"/>
                  </a:cubicBezTo>
                  <a:cubicBezTo>
                    <a:pt x="85" y="138"/>
                    <a:pt x="85" y="138"/>
                    <a:pt x="84" y="138"/>
                  </a:cubicBezTo>
                  <a:cubicBezTo>
                    <a:pt x="84" y="138"/>
                    <a:pt x="84" y="138"/>
                    <a:pt x="84" y="138"/>
                  </a:cubicBezTo>
                  <a:cubicBezTo>
                    <a:pt x="84" y="138"/>
                    <a:pt x="84" y="138"/>
                    <a:pt x="84" y="137"/>
                  </a:cubicBezTo>
                  <a:cubicBezTo>
                    <a:pt x="83" y="136"/>
                    <a:pt x="82" y="136"/>
                    <a:pt x="81" y="136"/>
                  </a:cubicBezTo>
                  <a:cubicBezTo>
                    <a:pt x="81" y="136"/>
                    <a:pt x="81" y="136"/>
                    <a:pt x="81" y="136"/>
                  </a:cubicBezTo>
                  <a:cubicBezTo>
                    <a:pt x="81" y="136"/>
                    <a:pt x="81" y="136"/>
                    <a:pt x="81" y="136"/>
                  </a:cubicBezTo>
                  <a:cubicBezTo>
                    <a:pt x="81" y="135"/>
                    <a:pt x="81" y="135"/>
                    <a:pt x="81" y="135"/>
                  </a:cubicBezTo>
                  <a:cubicBezTo>
                    <a:pt x="81" y="135"/>
                    <a:pt x="81" y="135"/>
                    <a:pt x="81" y="135"/>
                  </a:cubicBezTo>
                  <a:cubicBezTo>
                    <a:pt x="81" y="135"/>
                    <a:pt x="81" y="135"/>
                    <a:pt x="80" y="135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80" y="135"/>
                    <a:pt x="80" y="135"/>
                    <a:pt x="80" y="134"/>
                  </a:cubicBezTo>
                  <a:cubicBezTo>
                    <a:pt x="80" y="134"/>
                    <a:pt x="79" y="133"/>
                    <a:pt x="79" y="133"/>
                  </a:cubicBezTo>
                  <a:cubicBezTo>
                    <a:pt x="78" y="133"/>
                    <a:pt x="78" y="133"/>
                    <a:pt x="78" y="133"/>
                  </a:cubicBezTo>
                  <a:cubicBezTo>
                    <a:pt x="78" y="133"/>
                    <a:pt x="78" y="132"/>
                    <a:pt x="78" y="132"/>
                  </a:cubicBezTo>
                  <a:cubicBezTo>
                    <a:pt x="77" y="132"/>
                    <a:pt x="76" y="131"/>
                    <a:pt x="75" y="131"/>
                  </a:cubicBezTo>
                  <a:cubicBezTo>
                    <a:pt x="74" y="131"/>
                    <a:pt x="74" y="131"/>
                    <a:pt x="73" y="131"/>
                  </a:cubicBezTo>
                  <a:cubicBezTo>
                    <a:pt x="73" y="131"/>
                    <a:pt x="72" y="131"/>
                    <a:pt x="72" y="131"/>
                  </a:cubicBezTo>
                  <a:cubicBezTo>
                    <a:pt x="71" y="131"/>
                    <a:pt x="71" y="131"/>
                    <a:pt x="70" y="132"/>
                  </a:cubicBezTo>
                  <a:cubicBezTo>
                    <a:pt x="70" y="131"/>
                    <a:pt x="69" y="131"/>
                    <a:pt x="68" y="131"/>
                  </a:cubicBezTo>
                  <a:cubicBezTo>
                    <a:pt x="68" y="131"/>
                    <a:pt x="68" y="131"/>
                    <a:pt x="68" y="131"/>
                  </a:cubicBezTo>
                  <a:cubicBezTo>
                    <a:pt x="68" y="131"/>
                    <a:pt x="67" y="131"/>
                    <a:pt x="67" y="131"/>
                  </a:cubicBezTo>
                  <a:cubicBezTo>
                    <a:pt x="68" y="131"/>
                    <a:pt x="68" y="131"/>
                    <a:pt x="68" y="131"/>
                  </a:cubicBezTo>
                  <a:cubicBezTo>
                    <a:pt x="69" y="131"/>
                    <a:pt x="69" y="131"/>
                    <a:pt x="69" y="131"/>
                  </a:cubicBezTo>
                  <a:cubicBezTo>
                    <a:pt x="69" y="131"/>
                    <a:pt x="69" y="131"/>
                    <a:pt x="69" y="131"/>
                  </a:cubicBezTo>
                  <a:cubicBezTo>
                    <a:pt x="70" y="131"/>
                    <a:pt x="70" y="131"/>
                    <a:pt x="70" y="131"/>
                  </a:cubicBezTo>
                  <a:cubicBezTo>
                    <a:pt x="71" y="131"/>
                    <a:pt x="71" y="131"/>
                    <a:pt x="72" y="130"/>
                  </a:cubicBezTo>
                  <a:cubicBezTo>
                    <a:pt x="73" y="130"/>
                    <a:pt x="74" y="129"/>
                    <a:pt x="74" y="128"/>
                  </a:cubicBezTo>
                  <a:cubicBezTo>
                    <a:pt x="75" y="127"/>
                    <a:pt x="74" y="126"/>
                    <a:pt x="74" y="125"/>
                  </a:cubicBezTo>
                  <a:cubicBezTo>
                    <a:pt x="73" y="124"/>
                    <a:pt x="72" y="123"/>
                    <a:pt x="72" y="123"/>
                  </a:cubicBezTo>
                  <a:cubicBezTo>
                    <a:pt x="71" y="123"/>
                    <a:pt x="70" y="123"/>
                    <a:pt x="69" y="123"/>
                  </a:cubicBezTo>
                  <a:cubicBezTo>
                    <a:pt x="69" y="123"/>
                    <a:pt x="69" y="123"/>
                    <a:pt x="69" y="123"/>
                  </a:cubicBezTo>
                  <a:cubicBezTo>
                    <a:pt x="69" y="123"/>
                    <a:pt x="68" y="123"/>
                    <a:pt x="68" y="123"/>
                  </a:cubicBezTo>
                  <a:cubicBezTo>
                    <a:pt x="68" y="122"/>
                    <a:pt x="67" y="122"/>
                    <a:pt x="67" y="122"/>
                  </a:cubicBezTo>
                  <a:cubicBezTo>
                    <a:pt x="66" y="122"/>
                    <a:pt x="66" y="122"/>
                    <a:pt x="66" y="122"/>
                  </a:cubicBezTo>
                  <a:cubicBezTo>
                    <a:pt x="65" y="121"/>
                    <a:pt x="65" y="121"/>
                    <a:pt x="64" y="121"/>
                  </a:cubicBezTo>
                  <a:cubicBezTo>
                    <a:pt x="64" y="121"/>
                    <a:pt x="64" y="121"/>
                    <a:pt x="64" y="121"/>
                  </a:cubicBezTo>
                  <a:cubicBezTo>
                    <a:pt x="63" y="120"/>
                    <a:pt x="62" y="120"/>
                    <a:pt x="62" y="121"/>
                  </a:cubicBezTo>
                  <a:cubicBezTo>
                    <a:pt x="61" y="121"/>
                    <a:pt x="61" y="121"/>
                    <a:pt x="61" y="121"/>
                  </a:cubicBezTo>
                  <a:cubicBezTo>
                    <a:pt x="61" y="121"/>
                    <a:pt x="61" y="121"/>
                    <a:pt x="60" y="121"/>
                  </a:cubicBezTo>
                  <a:cubicBezTo>
                    <a:pt x="60" y="121"/>
                    <a:pt x="60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8" y="120"/>
                    <a:pt x="58" y="120"/>
                    <a:pt x="58" y="120"/>
                  </a:cubicBezTo>
                  <a:cubicBezTo>
                    <a:pt x="58" y="119"/>
                    <a:pt x="57" y="119"/>
                    <a:pt x="57" y="119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56" y="119"/>
                    <a:pt x="56" y="119"/>
                    <a:pt x="55" y="119"/>
                  </a:cubicBezTo>
                  <a:cubicBezTo>
                    <a:pt x="55" y="119"/>
                    <a:pt x="55" y="119"/>
                    <a:pt x="55" y="118"/>
                  </a:cubicBezTo>
                  <a:cubicBezTo>
                    <a:pt x="55" y="118"/>
                    <a:pt x="55" y="118"/>
                    <a:pt x="55" y="118"/>
                  </a:cubicBezTo>
                  <a:cubicBezTo>
                    <a:pt x="55" y="118"/>
                    <a:pt x="54" y="117"/>
                    <a:pt x="53" y="117"/>
                  </a:cubicBezTo>
                  <a:cubicBezTo>
                    <a:pt x="53" y="117"/>
                    <a:pt x="52" y="117"/>
                    <a:pt x="52" y="116"/>
                  </a:cubicBezTo>
                  <a:cubicBezTo>
                    <a:pt x="51" y="116"/>
                    <a:pt x="50" y="115"/>
                    <a:pt x="49" y="115"/>
                  </a:cubicBezTo>
                  <a:cubicBezTo>
                    <a:pt x="48" y="115"/>
                    <a:pt x="47" y="115"/>
                    <a:pt x="47" y="115"/>
                  </a:cubicBezTo>
                  <a:cubicBezTo>
                    <a:pt x="47" y="115"/>
                    <a:pt x="46" y="115"/>
                    <a:pt x="45" y="115"/>
                  </a:cubicBezTo>
                  <a:cubicBezTo>
                    <a:pt x="45" y="115"/>
                    <a:pt x="44" y="115"/>
                    <a:pt x="44" y="115"/>
                  </a:cubicBezTo>
                  <a:cubicBezTo>
                    <a:pt x="43" y="115"/>
                    <a:pt x="43" y="115"/>
                    <a:pt x="42" y="116"/>
                  </a:cubicBezTo>
                  <a:cubicBezTo>
                    <a:pt x="42" y="116"/>
                    <a:pt x="42" y="116"/>
                    <a:pt x="41" y="116"/>
                  </a:cubicBezTo>
                  <a:cubicBezTo>
                    <a:pt x="41" y="116"/>
                    <a:pt x="41" y="116"/>
                    <a:pt x="41" y="116"/>
                  </a:cubicBezTo>
                  <a:cubicBezTo>
                    <a:pt x="41" y="115"/>
                    <a:pt x="41" y="115"/>
                    <a:pt x="41" y="115"/>
                  </a:cubicBezTo>
                  <a:cubicBezTo>
                    <a:pt x="41" y="115"/>
                    <a:pt x="40" y="114"/>
                    <a:pt x="40" y="114"/>
                  </a:cubicBezTo>
                  <a:cubicBezTo>
                    <a:pt x="39" y="113"/>
                    <a:pt x="38" y="113"/>
                    <a:pt x="37" y="113"/>
                  </a:cubicBezTo>
                  <a:cubicBezTo>
                    <a:pt x="36" y="113"/>
                    <a:pt x="35" y="113"/>
                    <a:pt x="34" y="113"/>
                  </a:cubicBezTo>
                  <a:cubicBezTo>
                    <a:pt x="34" y="114"/>
                    <a:pt x="34" y="114"/>
                    <a:pt x="34" y="114"/>
                  </a:cubicBezTo>
                  <a:cubicBezTo>
                    <a:pt x="32" y="114"/>
                    <a:pt x="31" y="115"/>
                    <a:pt x="30" y="116"/>
                  </a:cubicBezTo>
                  <a:cubicBezTo>
                    <a:pt x="30" y="116"/>
                    <a:pt x="30" y="117"/>
                    <a:pt x="30" y="117"/>
                  </a:cubicBezTo>
                  <a:cubicBezTo>
                    <a:pt x="30" y="117"/>
                    <a:pt x="30" y="117"/>
                    <a:pt x="30" y="117"/>
                  </a:cubicBezTo>
                  <a:cubicBezTo>
                    <a:pt x="30" y="116"/>
                    <a:pt x="30" y="116"/>
                    <a:pt x="30" y="116"/>
                  </a:cubicBezTo>
                  <a:cubicBezTo>
                    <a:pt x="30" y="116"/>
                    <a:pt x="30" y="116"/>
                    <a:pt x="30" y="116"/>
                  </a:cubicBezTo>
                  <a:cubicBezTo>
                    <a:pt x="30" y="116"/>
                    <a:pt x="30" y="115"/>
                    <a:pt x="30" y="115"/>
                  </a:cubicBezTo>
                  <a:cubicBezTo>
                    <a:pt x="30" y="115"/>
                    <a:pt x="29" y="114"/>
                    <a:pt x="29" y="114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9" y="113"/>
                    <a:pt x="29" y="113"/>
                    <a:pt x="29" y="113"/>
                  </a:cubicBezTo>
                  <a:cubicBezTo>
                    <a:pt x="29" y="112"/>
                    <a:pt x="30" y="112"/>
                    <a:pt x="30" y="112"/>
                  </a:cubicBezTo>
                  <a:cubicBezTo>
                    <a:pt x="30" y="112"/>
                    <a:pt x="30" y="110"/>
                    <a:pt x="30" y="109"/>
                  </a:cubicBezTo>
                  <a:cubicBezTo>
                    <a:pt x="30" y="109"/>
                    <a:pt x="30" y="109"/>
                    <a:pt x="30" y="109"/>
                  </a:cubicBezTo>
                  <a:cubicBezTo>
                    <a:pt x="30" y="109"/>
                    <a:pt x="30" y="108"/>
                    <a:pt x="30" y="108"/>
                  </a:cubicBezTo>
                  <a:cubicBezTo>
                    <a:pt x="30" y="108"/>
                    <a:pt x="30" y="107"/>
                    <a:pt x="30" y="107"/>
                  </a:cubicBezTo>
                  <a:cubicBezTo>
                    <a:pt x="31" y="107"/>
                    <a:pt x="31" y="107"/>
                    <a:pt x="31" y="107"/>
                  </a:cubicBezTo>
                  <a:cubicBezTo>
                    <a:pt x="31" y="107"/>
                    <a:pt x="32" y="107"/>
                    <a:pt x="32" y="107"/>
                  </a:cubicBezTo>
                  <a:cubicBezTo>
                    <a:pt x="32" y="107"/>
                    <a:pt x="33" y="107"/>
                    <a:pt x="33" y="107"/>
                  </a:cubicBezTo>
                  <a:cubicBezTo>
                    <a:pt x="34" y="108"/>
                    <a:pt x="34" y="108"/>
                    <a:pt x="35" y="108"/>
                  </a:cubicBezTo>
                  <a:cubicBezTo>
                    <a:pt x="36" y="108"/>
                    <a:pt x="37" y="107"/>
                    <a:pt x="37" y="107"/>
                  </a:cubicBezTo>
                  <a:cubicBezTo>
                    <a:pt x="38" y="107"/>
                    <a:pt x="38" y="106"/>
                    <a:pt x="39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39" y="107"/>
                    <a:pt x="39" y="107"/>
                    <a:pt x="39" y="108"/>
                  </a:cubicBezTo>
                  <a:cubicBezTo>
                    <a:pt x="40" y="108"/>
                    <a:pt x="40" y="108"/>
                    <a:pt x="40" y="108"/>
                  </a:cubicBezTo>
                  <a:cubicBezTo>
                    <a:pt x="40" y="109"/>
                    <a:pt x="40" y="109"/>
                    <a:pt x="40" y="110"/>
                  </a:cubicBezTo>
                  <a:cubicBezTo>
                    <a:pt x="40" y="110"/>
                    <a:pt x="41" y="111"/>
                    <a:pt x="41" y="111"/>
                  </a:cubicBezTo>
                  <a:cubicBezTo>
                    <a:pt x="41" y="112"/>
                    <a:pt x="42" y="112"/>
                    <a:pt x="42" y="113"/>
                  </a:cubicBezTo>
                  <a:cubicBezTo>
                    <a:pt x="43" y="113"/>
                    <a:pt x="43" y="113"/>
                    <a:pt x="44" y="114"/>
                  </a:cubicBezTo>
                  <a:cubicBezTo>
                    <a:pt x="45" y="114"/>
                    <a:pt x="46" y="114"/>
                    <a:pt x="47" y="114"/>
                  </a:cubicBezTo>
                  <a:cubicBezTo>
                    <a:pt x="48" y="114"/>
                    <a:pt x="48" y="113"/>
                    <a:pt x="48" y="113"/>
                  </a:cubicBezTo>
                  <a:cubicBezTo>
                    <a:pt x="49" y="113"/>
                    <a:pt x="49" y="112"/>
                    <a:pt x="50" y="112"/>
                  </a:cubicBezTo>
                  <a:cubicBezTo>
                    <a:pt x="50" y="111"/>
                    <a:pt x="50" y="111"/>
                    <a:pt x="50" y="110"/>
                  </a:cubicBezTo>
                  <a:cubicBezTo>
                    <a:pt x="51" y="110"/>
                    <a:pt x="50" y="109"/>
                    <a:pt x="50" y="108"/>
                  </a:cubicBezTo>
                  <a:cubicBezTo>
                    <a:pt x="50" y="107"/>
                    <a:pt x="50" y="107"/>
                    <a:pt x="50" y="107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0" y="105"/>
                    <a:pt x="50" y="105"/>
                    <a:pt x="50" y="105"/>
                  </a:cubicBezTo>
                  <a:cubicBezTo>
                    <a:pt x="50" y="104"/>
                    <a:pt x="50" y="103"/>
                    <a:pt x="49" y="102"/>
                  </a:cubicBezTo>
                  <a:cubicBezTo>
                    <a:pt x="49" y="102"/>
                    <a:pt x="49" y="102"/>
                    <a:pt x="49" y="102"/>
                  </a:cubicBezTo>
                  <a:cubicBezTo>
                    <a:pt x="49" y="102"/>
                    <a:pt x="49" y="101"/>
                    <a:pt x="49" y="101"/>
                  </a:cubicBezTo>
                  <a:cubicBezTo>
                    <a:pt x="49" y="101"/>
                    <a:pt x="49" y="101"/>
                    <a:pt x="49" y="101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0"/>
                    <a:pt x="50" y="99"/>
                    <a:pt x="51" y="99"/>
                  </a:cubicBezTo>
                  <a:cubicBezTo>
                    <a:pt x="51" y="99"/>
                    <a:pt x="51" y="99"/>
                    <a:pt x="52" y="98"/>
                  </a:cubicBezTo>
                  <a:cubicBezTo>
                    <a:pt x="52" y="98"/>
                    <a:pt x="52" y="98"/>
                    <a:pt x="52" y="98"/>
                  </a:cubicBezTo>
                  <a:cubicBezTo>
                    <a:pt x="53" y="98"/>
                    <a:pt x="53" y="98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5" y="96"/>
                    <a:pt x="55" y="96"/>
                    <a:pt x="56" y="96"/>
                  </a:cubicBezTo>
                  <a:cubicBezTo>
                    <a:pt x="56" y="96"/>
                    <a:pt x="56" y="95"/>
                    <a:pt x="56" y="95"/>
                  </a:cubicBezTo>
                  <a:cubicBezTo>
                    <a:pt x="56" y="95"/>
                    <a:pt x="57" y="94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7" y="94"/>
                    <a:pt x="58" y="93"/>
                    <a:pt x="58" y="93"/>
                  </a:cubicBezTo>
                  <a:cubicBezTo>
                    <a:pt x="58" y="92"/>
                    <a:pt x="58" y="91"/>
                    <a:pt x="58" y="90"/>
                  </a:cubicBezTo>
                  <a:cubicBezTo>
                    <a:pt x="59" y="90"/>
                    <a:pt x="59" y="89"/>
                    <a:pt x="59" y="88"/>
                  </a:cubicBezTo>
                  <a:cubicBezTo>
                    <a:pt x="60" y="88"/>
                    <a:pt x="60" y="87"/>
                    <a:pt x="60" y="86"/>
                  </a:cubicBezTo>
                  <a:cubicBezTo>
                    <a:pt x="60" y="86"/>
                    <a:pt x="60" y="86"/>
                    <a:pt x="60" y="86"/>
                  </a:cubicBezTo>
                  <a:cubicBezTo>
                    <a:pt x="61" y="86"/>
                    <a:pt x="61" y="86"/>
                    <a:pt x="61" y="86"/>
                  </a:cubicBezTo>
                  <a:cubicBezTo>
                    <a:pt x="62" y="86"/>
                    <a:pt x="62" y="86"/>
                    <a:pt x="63" y="85"/>
                  </a:cubicBezTo>
                  <a:cubicBezTo>
                    <a:pt x="63" y="85"/>
                    <a:pt x="63" y="85"/>
                    <a:pt x="63" y="85"/>
                  </a:cubicBezTo>
                  <a:cubicBezTo>
                    <a:pt x="65" y="85"/>
                    <a:pt x="66" y="85"/>
                    <a:pt x="66" y="84"/>
                  </a:cubicBezTo>
                  <a:cubicBezTo>
                    <a:pt x="67" y="84"/>
                    <a:pt x="68" y="82"/>
                    <a:pt x="68" y="81"/>
                  </a:cubicBezTo>
                  <a:cubicBezTo>
                    <a:pt x="68" y="81"/>
                    <a:pt x="68" y="80"/>
                    <a:pt x="68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9" y="81"/>
                    <a:pt x="70" y="82"/>
                    <a:pt x="71" y="81"/>
                  </a:cubicBezTo>
                  <a:cubicBezTo>
                    <a:pt x="72" y="81"/>
                    <a:pt x="72" y="81"/>
                    <a:pt x="73" y="81"/>
                  </a:cubicBezTo>
                  <a:cubicBezTo>
                    <a:pt x="73" y="81"/>
                    <a:pt x="73" y="81"/>
                    <a:pt x="74" y="81"/>
                  </a:cubicBezTo>
                  <a:cubicBezTo>
                    <a:pt x="74" y="80"/>
                    <a:pt x="75" y="80"/>
                    <a:pt x="75" y="80"/>
                  </a:cubicBezTo>
                  <a:cubicBezTo>
                    <a:pt x="75" y="80"/>
                    <a:pt x="76" y="79"/>
                    <a:pt x="76" y="79"/>
                  </a:cubicBezTo>
                  <a:cubicBezTo>
                    <a:pt x="76" y="79"/>
                    <a:pt x="76" y="79"/>
                    <a:pt x="77" y="79"/>
                  </a:cubicBezTo>
                  <a:cubicBezTo>
                    <a:pt x="77" y="79"/>
                    <a:pt x="78" y="79"/>
                    <a:pt x="78" y="78"/>
                  </a:cubicBezTo>
                  <a:cubicBezTo>
                    <a:pt x="79" y="78"/>
                    <a:pt x="80" y="78"/>
                    <a:pt x="81" y="77"/>
                  </a:cubicBezTo>
                  <a:cubicBezTo>
                    <a:pt x="82" y="77"/>
                    <a:pt x="82" y="77"/>
                    <a:pt x="83" y="76"/>
                  </a:cubicBezTo>
                  <a:cubicBezTo>
                    <a:pt x="83" y="76"/>
                    <a:pt x="83" y="75"/>
                    <a:pt x="84" y="75"/>
                  </a:cubicBezTo>
                  <a:cubicBezTo>
                    <a:pt x="84" y="75"/>
                    <a:pt x="84" y="74"/>
                    <a:pt x="84" y="74"/>
                  </a:cubicBezTo>
                  <a:cubicBezTo>
                    <a:pt x="84" y="73"/>
                    <a:pt x="84" y="72"/>
                    <a:pt x="84" y="71"/>
                  </a:cubicBezTo>
                  <a:cubicBezTo>
                    <a:pt x="84" y="71"/>
                    <a:pt x="84" y="71"/>
                    <a:pt x="83" y="70"/>
                  </a:cubicBezTo>
                  <a:cubicBezTo>
                    <a:pt x="83" y="70"/>
                    <a:pt x="83" y="69"/>
                    <a:pt x="82" y="69"/>
                  </a:cubicBezTo>
                  <a:cubicBezTo>
                    <a:pt x="82" y="69"/>
                    <a:pt x="82" y="69"/>
                    <a:pt x="82" y="69"/>
                  </a:cubicBezTo>
                  <a:cubicBezTo>
                    <a:pt x="83" y="69"/>
                    <a:pt x="83" y="69"/>
                    <a:pt x="83" y="69"/>
                  </a:cubicBezTo>
                  <a:cubicBezTo>
                    <a:pt x="84" y="68"/>
                    <a:pt x="85" y="68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7" y="67"/>
                    <a:pt x="87" y="67"/>
                    <a:pt x="88" y="66"/>
                  </a:cubicBezTo>
                  <a:cubicBezTo>
                    <a:pt x="89" y="66"/>
                    <a:pt x="89" y="66"/>
                    <a:pt x="90" y="65"/>
                  </a:cubicBezTo>
                  <a:cubicBezTo>
                    <a:pt x="90" y="65"/>
                    <a:pt x="90" y="65"/>
                    <a:pt x="90" y="65"/>
                  </a:cubicBezTo>
                  <a:cubicBezTo>
                    <a:pt x="92" y="64"/>
                    <a:pt x="93" y="62"/>
                    <a:pt x="92" y="61"/>
                  </a:cubicBezTo>
                  <a:cubicBezTo>
                    <a:pt x="93" y="60"/>
                    <a:pt x="93" y="59"/>
                    <a:pt x="93" y="59"/>
                  </a:cubicBezTo>
                  <a:cubicBezTo>
                    <a:pt x="92" y="58"/>
                    <a:pt x="92" y="58"/>
                    <a:pt x="92" y="57"/>
                  </a:cubicBezTo>
                  <a:cubicBezTo>
                    <a:pt x="91" y="57"/>
                    <a:pt x="91" y="57"/>
                    <a:pt x="91" y="56"/>
                  </a:cubicBezTo>
                  <a:cubicBezTo>
                    <a:pt x="91" y="56"/>
                    <a:pt x="90" y="56"/>
                    <a:pt x="90" y="56"/>
                  </a:cubicBezTo>
                  <a:cubicBezTo>
                    <a:pt x="90" y="56"/>
                    <a:pt x="90" y="56"/>
                    <a:pt x="90" y="56"/>
                  </a:cubicBezTo>
                  <a:cubicBezTo>
                    <a:pt x="90" y="56"/>
                    <a:pt x="90" y="55"/>
                    <a:pt x="89" y="55"/>
                  </a:cubicBezTo>
                  <a:cubicBezTo>
                    <a:pt x="89" y="54"/>
                    <a:pt x="88" y="54"/>
                    <a:pt x="87" y="53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86" y="53"/>
                    <a:pt x="86" y="53"/>
                    <a:pt x="85" y="53"/>
                  </a:cubicBezTo>
                  <a:cubicBezTo>
                    <a:pt x="85" y="52"/>
                    <a:pt x="85" y="51"/>
                    <a:pt x="85" y="51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85" y="50"/>
                    <a:pt x="85" y="50"/>
                    <a:pt x="85" y="50"/>
                  </a:cubicBezTo>
                  <a:cubicBezTo>
                    <a:pt x="84" y="50"/>
                    <a:pt x="84" y="49"/>
                    <a:pt x="84" y="49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4" y="49"/>
                    <a:pt x="84" y="50"/>
                    <a:pt x="85" y="50"/>
                  </a:cubicBezTo>
                  <a:cubicBezTo>
                    <a:pt x="84" y="50"/>
                    <a:pt x="84" y="49"/>
                    <a:pt x="84" y="49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7"/>
                    <a:pt x="83" y="47"/>
                    <a:pt x="83" y="47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3" y="46"/>
                    <a:pt x="83" y="46"/>
                    <a:pt x="83" y="45"/>
                  </a:cubicBezTo>
                  <a:cubicBezTo>
                    <a:pt x="83" y="45"/>
                    <a:pt x="82" y="44"/>
                    <a:pt x="80" y="43"/>
                  </a:cubicBezTo>
                  <a:cubicBezTo>
                    <a:pt x="79" y="43"/>
                    <a:pt x="78" y="43"/>
                    <a:pt x="78" y="43"/>
                  </a:cubicBezTo>
                  <a:cubicBezTo>
                    <a:pt x="77" y="43"/>
                    <a:pt x="77" y="44"/>
                    <a:pt x="77" y="44"/>
                  </a:cubicBezTo>
                  <a:cubicBezTo>
                    <a:pt x="76" y="43"/>
                    <a:pt x="75" y="42"/>
                    <a:pt x="74" y="42"/>
                  </a:cubicBezTo>
                  <a:cubicBezTo>
                    <a:pt x="74" y="42"/>
                    <a:pt x="74" y="41"/>
                    <a:pt x="74" y="41"/>
                  </a:cubicBezTo>
                  <a:cubicBezTo>
                    <a:pt x="73" y="40"/>
                    <a:pt x="72" y="39"/>
                    <a:pt x="71" y="39"/>
                  </a:cubicBezTo>
                  <a:cubicBezTo>
                    <a:pt x="70" y="39"/>
                    <a:pt x="69" y="39"/>
                    <a:pt x="68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7" y="39"/>
                    <a:pt x="68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9" y="37"/>
                    <a:pt x="70" y="36"/>
                    <a:pt x="71" y="35"/>
                  </a:cubicBezTo>
                  <a:cubicBezTo>
                    <a:pt x="72" y="34"/>
                    <a:pt x="72" y="33"/>
                    <a:pt x="73" y="32"/>
                  </a:cubicBezTo>
                  <a:cubicBezTo>
                    <a:pt x="73" y="32"/>
                    <a:pt x="73" y="32"/>
                    <a:pt x="73" y="32"/>
                  </a:cubicBezTo>
                  <a:cubicBezTo>
                    <a:pt x="73" y="31"/>
                    <a:pt x="73" y="30"/>
                    <a:pt x="72" y="29"/>
                  </a:cubicBezTo>
                  <a:cubicBezTo>
                    <a:pt x="72" y="28"/>
                    <a:pt x="72" y="28"/>
                    <a:pt x="71" y="27"/>
                  </a:cubicBezTo>
                  <a:cubicBezTo>
                    <a:pt x="71" y="27"/>
                    <a:pt x="71" y="27"/>
                    <a:pt x="71" y="27"/>
                  </a:cubicBezTo>
                  <a:cubicBezTo>
                    <a:pt x="71" y="27"/>
                    <a:pt x="71" y="27"/>
                    <a:pt x="71" y="27"/>
                  </a:cubicBezTo>
                  <a:cubicBezTo>
                    <a:pt x="72" y="27"/>
                    <a:pt x="72" y="27"/>
                    <a:pt x="73" y="26"/>
                  </a:cubicBezTo>
                  <a:cubicBezTo>
                    <a:pt x="73" y="26"/>
                    <a:pt x="74" y="25"/>
                    <a:pt x="74" y="23"/>
                  </a:cubicBezTo>
                  <a:cubicBezTo>
                    <a:pt x="74" y="23"/>
                    <a:pt x="74" y="23"/>
                    <a:pt x="74" y="22"/>
                  </a:cubicBezTo>
                  <a:cubicBezTo>
                    <a:pt x="75" y="23"/>
                    <a:pt x="76" y="23"/>
                    <a:pt x="77" y="23"/>
                  </a:cubicBezTo>
                  <a:cubicBezTo>
                    <a:pt x="78" y="23"/>
                    <a:pt x="78" y="23"/>
                    <a:pt x="79" y="23"/>
                  </a:cubicBezTo>
                  <a:cubicBezTo>
                    <a:pt x="80" y="23"/>
                    <a:pt x="80" y="23"/>
                    <a:pt x="81" y="23"/>
                  </a:cubicBezTo>
                  <a:cubicBezTo>
                    <a:pt x="81" y="23"/>
                    <a:pt x="82" y="23"/>
                    <a:pt x="82" y="23"/>
                  </a:cubicBezTo>
                  <a:cubicBezTo>
                    <a:pt x="82" y="23"/>
                    <a:pt x="82" y="23"/>
                    <a:pt x="82" y="23"/>
                  </a:cubicBezTo>
                  <a:cubicBezTo>
                    <a:pt x="83" y="23"/>
                    <a:pt x="84" y="23"/>
                    <a:pt x="84" y="22"/>
                  </a:cubicBezTo>
                  <a:cubicBezTo>
                    <a:pt x="85" y="22"/>
                    <a:pt x="85" y="22"/>
                    <a:pt x="86" y="22"/>
                  </a:cubicBezTo>
                  <a:cubicBezTo>
                    <a:pt x="86" y="22"/>
                    <a:pt x="86" y="22"/>
                    <a:pt x="86" y="22"/>
                  </a:cubicBezTo>
                  <a:cubicBezTo>
                    <a:pt x="86" y="23"/>
                    <a:pt x="87" y="23"/>
                    <a:pt x="89" y="23"/>
                  </a:cubicBezTo>
                  <a:cubicBezTo>
                    <a:pt x="89" y="24"/>
                    <a:pt x="89" y="24"/>
                    <a:pt x="90" y="23"/>
                  </a:cubicBezTo>
                  <a:cubicBezTo>
                    <a:pt x="91" y="23"/>
                    <a:pt x="91" y="23"/>
                    <a:pt x="92" y="23"/>
                  </a:cubicBezTo>
                  <a:cubicBezTo>
                    <a:pt x="92" y="23"/>
                    <a:pt x="92" y="23"/>
                    <a:pt x="92" y="23"/>
                  </a:cubicBezTo>
                  <a:cubicBezTo>
                    <a:pt x="93" y="23"/>
                    <a:pt x="93" y="23"/>
                    <a:pt x="93" y="23"/>
                  </a:cubicBezTo>
                  <a:cubicBezTo>
                    <a:pt x="93" y="23"/>
                    <a:pt x="94" y="24"/>
                    <a:pt x="94" y="24"/>
                  </a:cubicBezTo>
                  <a:cubicBezTo>
                    <a:pt x="94" y="24"/>
                    <a:pt x="94" y="24"/>
                    <a:pt x="94" y="24"/>
                  </a:cubicBezTo>
                  <a:cubicBezTo>
                    <a:pt x="93" y="24"/>
                    <a:pt x="93" y="25"/>
                    <a:pt x="93" y="25"/>
                  </a:cubicBezTo>
                  <a:cubicBezTo>
                    <a:pt x="92" y="26"/>
                    <a:pt x="92" y="27"/>
                    <a:pt x="93" y="28"/>
                  </a:cubicBezTo>
                  <a:cubicBezTo>
                    <a:pt x="93" y="28"/>
                    <a:pt x="93" y="28"/>
                    <a:pt x="93" y="28"/>
                  </a:cubicBezTo>
                  <a:cubicBezTo>
                    <a:pt x="92" y="29"/>
                    <a:pt x="92" y="29"/>
                    <a:pt x="92" y="30"/>
                  </a:cubicBezTo>
                  <a:cubicBezTo>
                    <a:pt x="92" y="31"/>
                    <a:pt x="92" y="32"/>
                    <a:pt x="93" y="32"/>
                  </a:cubicBezTo>
                  <a:cubicBezTo>
                    <a:pt x="93" y="32"/>
                    <a:pt x="92" y="33"/>
                    <a:pt x="92" y="33"/>
                  </a:cubicBezTo>
                  <a:cubicBezTo>
                    <a:pt x="92" y="34"/>
                    <a:pt x="92" y="34"/>
                    <a:pt x="92" y="35"/>
                  </a:cubicBezTo>
                  <a:cubicBezTo>
                    <a:pt x="92" y="35"/>
                    <a:pt x="92" y="35"/>
                    <a:pt x="92" y="36"/>
                  </a:cubicBezTo>
                  <a:cubicBezTo>
                    <a:pt x="92" y="37"/>
                    <a:pt x="92" y="38"/>
                    <a:pt x="93" y="39"/>
                  </a:cubicBezTo>
                  <a:cubicBezTo>
                    <a:pt x="93" y="39"/>
                    <a:pt x="93" y="39"/>
                    <a:pt x="93" y="39"/>
                  </a:cubicBezTo>
                  <a:cubicBezTo>
                    <a:pt x="93" y="39"/>
                    <a:pt x="93" y="39"/>
                    <a:pt x="93" y="39"/>
                  </a:cubicBezTo>
                  <a:cubicBezTo>
                    <a:pt x="93" y="40"/>
                    <a:pt x="93" y="40"/>
                    <a:pt x="93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4" y="43"/>
                    <a:pt x="94" y="43"/>
                    <a:pt x="95" y="43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5" y="45"/>
                    <a:pt x="96" y="45"/>
                    <a:pt x="96" y="46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7" y="46"/>
                    <a:pt x="97" y="47"/>
                    <a:pt x="97" y="47"/>
                  </a:cubicBezTo>
                  <a:cubicBezTo>
                    <a:pt x="97" y="47"/>
                    <a:pt x="97" y="47"/>
                    <a:pt x="97" y="47"/>
                  </a:cubicBezTo>
                  <a:cubicBezTo>
                    <a:pt x="98" y="48"/>
                    <a:pt x="98" y="48"/>
                    <a:pt x="98" y="49"/>
                  </a:cubicBezTo>
                  <a:cubicBezTo>
                    <a:pt x="99" y="50"/>
                    <a:pt x="101" y="50"/>
                    <a:pt x="102" y="50"/>
                  </a:cubicBezTo>
                  <a:cubicBezTo>
                    <a:pt x="103" y="50"/>
                    <a:pt x="103" y="51"/>
                    <a:pt x="104" y="51"/>
                  </a:cubicBezTo>
                  <a:cubicBezTo>
                    <a:pt x="105" y="51"/>
                    <a:pt x="105" y="51"/>
                    <a:pt x="105" y="51"/>
                  </a:cubicBezTo>
                  <a:cubicBezTo>
                    <a:pt x="106" y="51"/>
                    <a:pt x="106" y="51"/>
                    <a:pt x="107" y="51"/>
                  </a:cubicBezTo>
                  <a:cubicBezTo>
                    <a:pt x="108" y="51"/>
                    <a:pt x="110" y="50"/>
                    <a:pt x="110" y="49"/>
                  </a:cubicBezTo>
                  <a:cubicBezTo>
                    <a:pt x="111" y="49"/>
                    <a:pt x="111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2" y="47"/>
                    <a:pt x="112" y="47"/>
                    <a:pt x="112" y="46"/>
                  </a:cubicBezTo>
                  <a:cubicBezTo>
                    <a:pt x="112" y="46"/>
                    <a:pt x="112" y="46"/>
                    <a:pt x="112" y="45"/>
                  </a:cubicBezTo>
                  <a:cubicBezTo>
                    <a:pt x="113" y="45"/>
                    <a:pt x="113" y="44"/>
                    <a:pt x="114" y="43"/>
                  </a:cubicBezTo>
                  <a:cubicBezTo>
                    <a:pt x="114" y="43"/>
                    <a:pt x="115" y="42"/>
                    <a:pt x="115" y="41"/>
                  </a:cubicBezTo>
                  <a:cubicBezTo>
                    <a:pt x="115" y="41"/>
                    <a:pt x="116" y="41"/>
                    <a:pt x="116" y="40"/>
                  </a:cubicBezTo>
                  <a:cubicBezTo>
                    <a:pt x="117" y="40"/>
                    <a:pt x="117" y="40"/>
                    <a:pt x="117" y="40"/>
                  </a:cubicBezTo>
                  <a:cubicBezTo>
                    <a:pt x="117" y="40"/>
                    <a:pt x="117" y="40"/>
                    <a:pt x="117" y="40"/>
                  </a:cubicBezTo>
                  <a:cubicBezTo>
                    <a:pt x="118" y="40"/>
                    <a:pt x="118" y="40"/>
                    <a:pt x="119" y="39"/>
                  </a:cubicBezTo>
                  <a:cubicBezTo>
                    <a:pt x="119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1" y="38"/>
                  </a:cubicBezTo>
                  <a:cubicBezTo>
                    <a:pt x="121" y="38"/>
                    <a:pt x="122" y="37"/>
                    <a:pt x="122" y="37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2" y="37"/>
                    <a:pt x="122" y="37"/>
                    <a:pt x="122" y="37"/>
                  </a:cubicBezTo>
                  <a:cubicBezTo>
                    <a:pt x="122" y="37"/>
                    <a:pt x="123" y="37"/>
                    <a:pt x="123" y="37"/>
                  </a:cubicBezTo>
                  <a:cubicBezTo>
                    <a:pt x="124" y="37"/>
                    <a:pt x="124" y="36"/>
                    <a:pt x="125" y="36"/>
                  </a:cubicBezTo>
                  <a:cubicBezTo>
                    <a:pt x="125" y="36"/>
                    <a:pt x="125" y="36"/>
                    <a:pt x="126" y="36"/>
                  </a:cubicBezTo>
                  <a:cubicBezTo>
                    <a:pt x="126" y="36"/>
                    <a:pt x="126" y="36"/>
                    <a:pt x="126" y="35"/>
                  </a:cubicBezTo>
                  <a:cubicBezTo>
                    <a:pt x="126" y="35"/>
                    <a:pt x="127" y="35"/>
                    <a:pt x="127" y="35"/>
                  </a:cubicBezTo>
                  <a:cubicBezTo>
                    <a:pt x="126" y="37"/>
                    <a:pt x="126" y="38"/>
                    <a:pt x="127" y="40"/>
                  </a:cubicBezTo>
                  <a:cubicBezTo>
                    <a:pt x="127" y="40"/>
                    <a:pt x="127" y="40"/>
                    <a:pt x="127" y="40"/>
                  </a:cubicBezTo>
                  <a:cubicBezTo>
                    <a:pt x="128" y="41"/>
                    <a:pt x="129" y="42"/>
                    <a:pt x="130" y="42"/>
                  </a:cubicBezTo>
                  <a:cubicBezTo>
                    <a:pt x="130" y="42"/>
                    <a:pt x="130" y="42"/>
                    <a:pt x="130" y="43"/>
                  </a:cubicBezTo>
                  <a:cubicBezTo>
                    <a:pt x="131" y="44"/>
                    <a:pt x="132" y="44"/>
                    <a:pt x="133" y="44"/>
                  </a:cubicBezTo>
                  <a:cubicBezTo>
                    <a:pt x="133" y="44"/>
                    <a:pt x="134" y="44"/>
                    <a:pt x="134" y="44"/>
                  </a:cubicBezTo>
                  <a:cubicBezTo>
                    <a:pt x="134" y="44"/>
                    <a:pt x="135" y="45"/>
                    <a:pt x="136" y="45"/>
                  </a:cubicBezTo>
                  <a:cubicBezTo>
                    <a:pt x="136" y="45"/>
                    <a:pt x="137" y="45"/>
                    <a:pt x="137" y="45"/>
                  </a:cubicBezTo>
                  <a:cubicBezTo>
                    <a:pt x="138" y="45"/>
                    <a:pt x="138" y="45"/>
                    <a:pt x="138" y="45"/>
                  </a:cubicBezTo>
                  <a:cubicBezTo>
                    <a:pt x="138" y="45"/>
                    <a:pt x="138" y="45"/>
                    <a:pt x="138" y="45"/>
                  </a:cubicBezTo>
                  <a:cubicBezTo>
                    <a:pt x="139" y="45"/>
                    <a:pt x="140" y="45"/>
                    <a:pt x="141" y="44"/>
                  </a:cubicBezTo>
                  <a:cubicBezTo>
                    <a:pt x="141" y="44"/>
                    <a:pt x="142" y="44"/>
                    <a:pt x="143" y="43"/>
                  </a:cubicBezTo>
                  <a:cubicBezTo>
                    <a:pt x="144" y="43"/>
                    <a:pt x="145" y="42"/>
                    <a:pt x="145" y="41"/>
                  </a:cubicBezTo>
                  <a:cubicBezTo>
                    <a:pt x="145" y="41"/>
                    <a:pt x="145" y="41"/>
                    <a:pt x="145" y="41"/>
                  </a:cubicBezTo>
                  <a:cubicBezTo>
                    <a:pt x="146" y="41"/>
                    <a:pt x="146" y="40"/>
                    <a:pt x="146" y="40"/>
                  </a:cubicBezTo>
                  <a:cubicBezTo>
                    <a:pt x="146" y="39"/>
                    <a:pt x="146" y="39"/>
                    <a:pt x="146" y="39"/>
                  </a:cubicBezTo>
                  <a:cubicBezTo>
                    <a:pt x="147" y="38"/>
                    <a:pt x="146" y="36"/>
                    <a:pt x="145" y="35"/>
                  </a:cubicBezTo>
                  <a:cubicBezTo>
                    <a:pt x="145" y="35"/>
                    <a:pt x="144" y="34"/>
                    <a:pt x="143" y="34"/>
                  </a:cubicBezTo>
                  <a:cubicBezTo>
                    <a:pt x="143" y="33"/>
                    <a:pt x="143" y="33"/>
                    <a:pt x="142" y="33"/>
                  </a:cubicBezTo>
                  <a:cubicBezTo>
                    <a:pt x="142" y="33"/>
                    <a:pt x="141" y="32"/>
                    <a:pt x="140" y="32"/>
                  </a:cubicBezTo>
                  <a:cubicBezTo>
                    <a:pt x="140" y="32"/>
                    <a:pt x="139" y="32"/>
                    <a:pt x="138" y="32"/>
                  </a:cubicBezTo>
                  <a:cubicBezTo>
                    <a:pt x="137" y="32"/>
                    <a:pt x="137" y="32"/>
                    <a:pt x="136" y="33"/>
                  </a:cubicBezTo>
                  <a:cubicBezTo>
                    <a:pt x="136" y="32"/>
                    <a:pt x="136" y="32"/>
                    <a:pt x="135" y="33"/>
                  </a:cubicBezTo>
                  <a:cubicBezTo>
                    <a:pt x="135" y="32"/>
                    <a:pt x="134" y="32"/>
                    <a:pt x="134" y="33"/>
                  </a:cubicBezTo>
                  <a:cubicBezTo>
                    <a:pt x="133" y="32"/>
                    <a:pt x="133" y="32"/>
                    <a:pt x="133" y="32"/>
                  </a:cubicBezTo>
                  <a:cubicBezTo>
                    <a:pt x="133" y="32"/>
                    <a:pt x="133" y="32"/>
                    <a:pt x="133" y="31"/>
                  </a:cubicBezTo>
                  <a:cubicBezTo>
                    <a:pt x="134" y="31"/>
                    <a:pt x="134" y="30"/>
                    <a:pt x="134" y="30"/>
                  </a:cubicBezTo>
                  <a:cubicBezTo>
                    <a:pt x="134" y="29"/>
                    <a:pt x="134" y="28"/>
                    <a:pt x="134" y="27"/>
                  </a:cubicBezTo>
                  <a:cubicBezTo>
                    <a:pt x="134" y="27"/>
                    <a:pt x="134" y="27"/>
                    <a:pt x="133" y="26"/>
                  </a:cubicBezTo>
                  <a:cubicBezTo>
                    <a:pt x="133" y="26"/>
                    <a:pt x="133" y="26"/>
                    <a:pt x="133" y="26"/>
                  </a:cubicBezTo>
                  <a:cubicBezTo>
                    <a:pt x="133" y="26"/>
                    <a:pt x="133" y="25"/>
                    <a:pt x="133" y="25"/>
                  </a:cubicBezTo>
                  <a:cubicBezTo>
                    <a:pt x="133" y="25"/>
                    <a:pt x="133" y="24"/>
                    <a:pt x="133" y="24"/>
                  </a:cubicBezTo>
                  <a:cubicBezTo>
                    <a:pt x="134" y="23"/>
                    <a:pt x="134" y="22"/>
                    <a:pt x="135" y="22"/>
                  </a:cubicBezTo>
                  <a:cubicBezTo>
                    <a:pt x="135" y="21"/>
                    <a:pt x="134" y="20"/>
                    <a:pt x="134" y="19"/>
                  </a:cubicBezTo>
                  <a:cubicBezTo>
                    <a:pt x="134" y="19"/>
                    <a:pt x="133" y="18"/>
                    <a:pt x="133" y="18"/>
                  </a:cubicBezTo>
                  <a:cubicBezTo>
                    <a:pt x="132" y="18"/>
                    <a:pt x="132" y="17"/>
                    <a:pt x="132" y="17"/>
                  </a:cubicBezTo>
                  <a:cubicBezTo>
                    <a:pt x="132" y="17"/>
                    <a:pt x="132" y="17"/>
                    <a:pt x="132" y="17"/>
                  </a:cubicBezTo>
                  <a:cubicBezTo>
                    <a:pt x="131" y="16"/>
                    <a:pt x="131" y="16"/>
                    <a:pt x="130" y="15"/>
                  </a:cubicBezTo>
                  <a:cubicBezTo>
                    <a:pt x="130" y="15"/>
                    <a:pt x="130" y="15"/>
                    <a:pt x="129" y="14"/>
                  </a:cubicBezTo>
                  <a:cubicBezTo>
                    <a:pt x="129" y="14"/>
                    <a:pt x="129" y="14"/>
                    <a:pt x="129" y="13"/>
                  </a:cubicBezTo>
                  <a:cubicBezTo>
                    <a:pt x="130" y="13"/>
                    <a:pt x="130" y="12"/>
                    <a:pt x="130" y="12"/>
                  </a:cubicBezTo>
                  <a:cubicBezTo>
                    <a:pt x="129" y="10"/>
                    <a:pt x="128" y="9"/>
                    <a:pt x="127" y="9"/>
                  </a:cubicBezTo>
                  <a:cubicBezTo>
                    <a:pt x="127" y="9"/>
                    <a:pt x="127" y="9"/>
                    <a:pt x="127" y="9"/>
                  </a:cubicBezTo>
                  <a:cubicBezTo>
                    <a:pt x="127" y="8"/>
                    <a:pt x="126" y="8"/>
                    <a:pt x="126" y="8"/>
                  </a:cubicBezTo>
                  <a:cubicBezTo>
                    <a:pt x="125" y="8"/>
                    <a:pt x="125" y="8"/>
                    <a:pt x="124" y="8"/>
                  </a:cubicBezTo>
                  <a:cubicBezTo>
                    <a:pt x="124" y="8"/>
                    <a:pt x="123" y="8"/>
                    <a:pt x="123" y="8"/>
                  </a:cubicBezTo>
                  <a:cubicBezTo>
                    <a:pt x="122" y="8"/>
                    <a:pt x="122" y="8"/>
                    <a:pt x="121" y="7"/>
                  </a:cubicBezTo>
                  <a:cubicBezTo>
                    <a:pt x="128" y="8"/>
                    <a:pt x="134" y="9"/>
                    <a:pt x="140" y="11"/>
                  </a:cubicBezTo>
                  <a:cubicBezTo>
                    <a:pt x="140" y="11"/>
                    <a:pt x="140" y="11"/>
                    <a:pt x="140" y="11"/>
                  </a:cubicBezTo>
                  <a:cubicBezTo>
                    <a:pt x="139" y="11"/>
                    <a:pt x="138" y="12"/>
                    <a:pt x="137" y="13"/>
                  </a:cubicBezTo>
                  <a:cubicBezTo>
                    <a:pt x="137" y="14"/>
                    <a:pt x="137" y="16"/>
                    <a:pt x="138" y="17"/>
                  </a:cubicBezTo>
                  <a:cubicBezTo>
                    <a:pt x="139" y="18"/>
                    <a:pt x="139" y="18"/>
                    <a:pt x="140" y="18"/>
                  </a:cubicBezTo>
                  <a:cubicBezTo>
                    <a:pt x="140" y="18"/>
                    <a:pt x="140" y="19"/>
                    <a:pt x="141" y="19"/>
                  </a:cubicBezTo>
                  <a:cubicBezTo>
                    <a:pt x="141" y="19"/>
                    <a:pt x="141" y="19"/>
                    <a:pt x="141" y="19"/>
                  </a:cubicBezTo>
                  <a:cubicBezTo>
                    <a:pt x="141" y="19"/>
                    <a:pt x="141" y="19"/>
                    <a:pt x="142" y="19"/>
                  </a:cubicBezTo>
                  <a:cubicBezTo>
                    <a:pt x="142" y="19"/>
                    <a:pt x="143" y="20"/>
                    <a:pt x="143" y="20"/>
                  </a:cubicBezTo>
                  <a:cubicBezTo>
                    <a:pt x="143" y="20"/>
                    <a:pt x="143" y="20"/>
                    <a:pt x="144" y="20"/>
                  </a:cubicBezTo>
                  <a:cubicBezTo>
                    <a:pt x="144" y="20"/>
                    <a:pt x="145" y="20"/>
                    <a:pt x="145" y="21"/>
                  </a:cubicBezTo>
                  <a:cubicBezTo>
                    <a:pt x="145" y="21"/>
                    <a:pt x="145" y="21"/>
                    <a:pt x="145" y="21"/>
                  </a:cubicBezTo>
                  <a:cubicBezTo>
                    <a:pt x="146" y="21"/>
                    <a:pt x="147" y="22"/>
                    <a:pt x="148" y="22"/>
                  </a:cubicBezTo>
                  <a:cubicBezTo>
                    <a:pt x="148" y="22"/>
                    <a:pt x="148" y="22"/>
                    <a:pt x="149" y="22"/>
                  </a:cubicBezTo>
                  <a:cubicBezTo>
                    <a:pt x="149" y="23"/>
                    <a:pt x="150" y="23"/>
                    <a:pt x="151" y="23"/>
                  </a:cubicBezTo>
                  <a:cubicBezTo>
                    <a:pt x="151" y="23"/>
                    <a:pt x="151" y="23"/>
                    <a:pt x="151" y="23"/>
                  </a:cubicBezTo>
                  <a:cubicBezTo>
                    <a:pt x="152" y="23"/>
                    <a:pt x="153" y="22"/>
                    <a:pt x="154" y="21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5" y="20"/>
                    <a:pt x="155" y="19"/>
                    <a:pt x="155" y="18"/>
                  </a:cubicBezTo>
                  <a:cubicBezTo>
                    <a:pt x="156" y="17"/>
                    <a:pt x="155" y="17"/>
                    <a:pt x="155" y="16"/>
                  </a:cubicBezTo>
                  <a:cubicBezTo>
                    <a:pt x="161" y="18"/>
                    <a:pt x="166" y="21"/>
                    <a:pt x="171" y="25"/>
                  </a:cubicBezTo>
                  <a:cubicBezTo>
                    <a:pt x="171" y="25"/>
                    <a:pt x="171" y="25"/>
                    <a:pt x="171" y="25"/>
                  </a:cubicBezTo>
                  <a:cubicBezTo>
                    <a:pt x="170" y="25"/>
                    <a:pt x="170" y="24"/>
                    <a:pt x="170" y="24"/>
                  </a:cubicBezTo>
                  <a:cubicBezTo>
                    <a:pt x="170" y="24"/>
                    <a:pt x="169" y="24"/>
                    <a:pt x="169" y="24"/>
                  </a:cubicBezTo>
                  <a:cubicBezTo>
                    <a:pt x="169" y="24"/>
                    <a:pt x="168" y="24"/>
                    <a:pt x="168" y="24"/>
                  </a:cubicBezTo>
                  <a:cubicBezTo>
                    <a:pt x="168" y="24"/>
                    <a:pt x="167" y="24"/>
                    <a:pt x="167" y="24"/>
                  </a:cubicBezTo>
                  <a:cubicBezTo>
                    <a:pt x="166" y="24"/>
                    <a:pt x="165" y="24"/>
                    <a:pt x="164" y="25"/>
                  </a:cubicBezTo>
                  <a:cubicBezTo>
                    <a:pt x="164" y="26"/>
                    <a:pt x="163" y="26"/>
                    <a:pt x="163" y="26"/>
                  </a:cubicBezTo>
                  <a:cubicBezTo>
                    <a:pt x="163" y="27"/>
                    <a:pt x="163" y="27"/>
                    <a:pt x="163" y="27"/>
                  </a:cubicBezTo>
                  <a:cubicBezTo>
                    <a:pt x="163" y="28"/>
                    <a:pt x="162" y="28"/>
                    <a:pt x="162" y="29"/>
                  </a:cubicBezTo>
                  <a:cubicBezTo>
                    <a:pt x="162" y="29"/>
                    <a:pt x="162" y="30"/>
                    <a:pt x="162" y="30"/>
                  </a:cubicBezTo>
                  <a:cubicBezTo>
                    <a:pt x="162" y="31"/>
                    <a:pt x="162" y="31"/>
                    <a:pt x="162" y="32"/>
                  </a:cubicBezTo>
                  <a:cubicBezTo>
                    <a:pt x="162" y="32"/>
                    <a:pt x="162" y="33"/>
                    <a:pt x="162" y="33"/>
                  </a:cubicBezTo>
                  <a:cubicBezTo>
                    <a:pt x="162" y="33"/>
                    <a:pt x="162" y="33"/>
                    <a:pt x="162" y="34"/>
                  </a:cubicBezTo>
                  <a:cubicBezTo>
                    <a:pt x="162" y="34"/>
                    <a:pt x="162" y="34"/>
                    <a:pt x="163" y="34"/>
                  </a:cubicBezTo>
                  <a:cubicBezTo>
                    <a:pt x="162" y="35"/>
                    <a:pt x="163" y="36"/>
                    <a:pt x="163" y="37"/>
                  </a:cubicBezTo>
                  <a:cubicBezTo>
                    <a:pt x="163" y="37"/>
                    <a:pt x="163" y="38"/>
                    <a:pt x="164" y="38"/>
                  </a:cubicBezTo>
                  <a:cubicBezTo>
                    <a:pt x="164" y="38"/>
                    <a:pt x="164" y="38"/>
                    <a:pt x="164" y="39"/>
                  </a:cubicBezTo>
                  <a:cubicBezTo>
                    <a:pt x="164" y="39"/>
                    <a:pt x="164" y="39"/>
                    <a:pt x="164" y="39"/>
                  </a:cubicBezTo>
                  <a:cubicBezTo>
                    <a:pt x="164" y="39"/>
                    <a:pt x="164" y="39"/>
                    <a:pt x="164" y="39"/>
                  </a:cubicBezTo>
                  <a:cubicBezTo>
                    <a:pt x="163" y="39"/>
                    <a:pt x="163" y="40"/>
                    <a:pt x="163" y="40"/>
                  </a:cubicBezTo>
                  <a:cubicBezTo>
                    <a:pt x="163" y="40"/>
                    <a:pt x="163" y="40"/>
                    <a:pt x="163" y="40"/>
                  </a:cubicBezTo>
                  <a:cubicBezTo>
                    <a:pt x="162" y="41"/>
                    <a:pt x="162" y="41"/>
                    <a:pt x="162" y="42"/>
                  </a:cubicBezTo>
                  <a:cubicBezTo>
                    <a:pt x="162" y="42"/>
                    <a:pt x="162" y="42"/>
                    <a:pt x="162" y="42"/>
                  </a:cubicBezTo>
                  <a:cubicBezTo>
                    <a:pt x="162" y="43"/>
                    <a:pt x="162" y="43"/>
                    <a:pt x="162" y="43"/>
                  </a:cubicBezTo>
                  <a:cubicBezTo>
                    <a:pt x="162" y="43"/>
                    <a:pt x="162" y="44"/>
                    <a:pt x="162" y="44"/>
                  </a:cubicBezTo>
                  <a:cubicBezTo>
                    <a:pt x="162" y="45"/>
                    <a:pt x="162" y="45"/>
                    <a:pt x="162" y="45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62" y="47"/>
                    <a:pt x="162" y="47"/>
                    <a:pt x="162" y="47"/>
                  </a:cubicBezTo>
                  <a:cubicBezTo>
                    <a:pt x="163" y="48"/>
                    <a:pt x="163" y="48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8"/>
                    <a:pt x="163" y="48"/>
                    <a:pt x="162" y="48"/>
                  </a:cubicBezTo>
                  <a:cubicBezTo>
                    <a:pt x="162" y="48"/>
                    <a:pt x="162" y="48"/>
                    <a:pt x="162" y="47"/>
                  </a:cubicBezTo>
                  <a:cubicBezTo>
                    <a:pt x="161" y="47"/>
                    <a:pt x="160" y="46"/>
                    <a:pt x="160" y="46"/>
                  </a:cubicBezTo>
                  <a:cubicBezTo>
                    <a:pt x="159" y="46"/>
                    <a:pt x="158" y="46"/>
                    <a:pt x="158" y="46"/>
                  </a:cubicBezTo>
                  <a:cubicBezTo>
                    <a:pt x="157" y="46"/>
                    <a:pt x="157" y="46"/>
                    <a:pt x="156" y="47"/>
                  </a:cubicBezTo>
                  <a:cubicBezTo>
                    <a:pt x="156" y="46"/>
                    <a:pt x="155" y="46"/>
                    <a:pt x="154" y="47"/>
                  </a:cubicBezTo>
                  <a:cubicBezTo>
                    <a:pt x="153" y="47"/>
                    <a:pt x="153" y="48"/>
                    <a:pt x="152" y="48"/>
                  </a:cubicBezTo>
                  <a:cubicBezTo>
                    <a:pt x="152" y="48"/>
                    <a:pt x="152" y="49"/>
                    <a:pt x="152" y="49"/>
                  </a:cubicBezTo>
                  <a:cubicBezTo>
                    <a:pt x="151" y="50"/>
                    <a:pt x="151" y="51"/>
                    <a:pt x="151" y="52"/>
                  </a:cubicBezTo>
                  <a:cubicBezTo>
                    <a:pt x="151" y="53"/>
                    <a:pt x="152" y="53"/>
                    <a:pt x="152" y="54"/>
                  </a:cubicBezTo>
                  <a:cubicBezTo>
                    <a:pt x="152" y="54"/>
                    <a:pt x="152" y="54"/>
                    <a:pt x="152" y="54"/>
                  </a:cubicBezTo>
                  <a:cubicBezTo>
                    <a:pt x="151" y="55"/>
                    <a:pt x="151" y="55"/>
                    <a:pt x="151" y="56"/>
                  </a:cubicBezTo>
                  <a:cubicBezTo>
                    <a:pt x="150" y="56"/>
                    <a:pt x="150" y="56"/>
                    <a:pt x="150" y="57"/>
                  </a:cubicBezTo>
                  <a:cubicBezTo>
                    <a:pt x="149" y="58"/>
                    <a:pt x="150" y="59"/>
                    <a:pt x="150" y="59"/>
                  </a:cubicBezTo>
                  <a:cubicBezTo>
                    <a:pt x="150" y="60"/>
                    <a:pt x="150" y="61"/>
                    <a:pt x="150" y="61"/>
                  </a:cubicBezTo>
                  <a:cubicBezTo>
                    <a:pt x="150" y="61"/>
                    <a:pt x="150" y="61"/>
                    <a:pt x="150" y="61"/>
                  </a:cubicBezTo>
                  <a:cubicBezTo>
                    <a:pt x="150" y="62"/>
                    <a:pt x="150" y="62"/>
                    <a:pt x="150" y="63"/>
                  </a:cubicBezTo>
                  <a:cubicBezTo>
                    <a:pt x="151" y="64"/>
                    <a:pt x="151" y="65"/>
                    <a:pt x="152" y="65"/>
                  </a:cubicBezTo>
                  <a:cubicBezTo>
                    <a:pt x="153" y="66"/>
                    <a:pt x="153" y="66"/>
                    <a:pt x="154" y="66"/>
                  </a:cubicBezTo>
                  <a:cubicBezTo>
                    <a:pt x="155" y="67"/>
                    <a:pt x="155" y="67"/>
                    <a:pt x="156" y="67"/>
                  </a:cubicBezTo>
                  <a:cubicBezTo>
                    <a:pt x="156" y="67"/>
                    <a:pt x="157" y="67"/>
                    <a:pt x="158" y="66"/>
                  </a:cubicBezTo>
                  <a:cubicBezTo>
                    <a:pt x="158" y="66"/>
                    <a:pt x="158" y="66"/>
                    <a:pt x="158" y="66"/>
                  </a:cubicBezTo>
                  <a:cubicBezTo>
                    <a:pt x="158" y="67"/>
                    <a:pt x="158" y="68"/>
                    <a:pt x="159" y="68"/>
                  </a:cubicBezTo>
                  <a:cubicBezTo>
                    <a:pt x="159" y="69"/>
                    <a:pt x="159" y="70"/>
                    <a:pt x="160" y="71"/>
                  </a:cubicBezTo>
                  <a:cubicBezTo>
                    <a:pt x="160" y="71"/>
                    <a:pt x="160" y="71"/>
                    <a:pt x="160" y="71"/>
                  </a:cubicBezTo>
                  <a:cubicBezTo>
                    <a:pt x="160" y="71"/>
                    <a:pt x="160" y="72"/>
                    <a:pt x="161" y="72"/>
                  </a:cubicBezTo>
                  <a:cubicBezTo>
                    <a:pt x="161" y="73"/>
                    <a:pt x="162" y="73"/>
                    <a:pt x="163" y="73"/>
                  </a:cubicBezTo>
                  <a:cubicBezTo>
                    <a:pt x="163" y="73"/>
                    <a:pt x="163" y="73"/>
                    <a:pt x="163" y="74"/>
                  </a:cubicBezTo>
                  <a:cubicBezTo>
                    <a:pt x="163" y="74"/>
                    <a:pt x="163" y="74"/>
                    <a:pt x="163" y="74"/>
                  </a:cubicBezTo>
                  <a:cubicBezTo>
                    <a:pt x="163" y="74"/>
                    <a:pt x="163" y="74"/>
                    <a:pt x="163" y="74"/>
                  </a:cubicBezTo>
                  <a:cubicBezTo>
                    <a:pt x="163" y="74"/>
                    <a:pt x="163" y="74"/>
                    <a:pt x="163" y="74"/>
                  </a:cubicBezTo>
                  <a:cubicBezTo>
                    <a:pt x="162" y="73"/>
                    <a:pt x="161" y="73"/>
                    <a:pt x="161" y="73"/>
                  </a:cubicBezTo>
                  <a:cubicBezTo>
                    <a:pt x="160" y="73"/>
                    <a:pt x="160" y="73"/>
                    <a:pt x="160" y="74"/>
                  </a:cubicBezTo>
                  <a:cubicBezTo>
                    <a:pt x="159" y="74"/>
                    <a:pt x="159" y="74"/>
                    <a:pt x="158" y="7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8" y="74"/>
                    <a:pt x="158" y="74"/>
                    <a:pt x="158" y="74"/>
                  </a:cubicBezTo>
                  <a:cubicBezTo>
                    <a:pt x="156" y="75"/>
                    <a:pt x="155" y="76"/>
                    <a:pt x="155" y="78"/>
                  </a:cubicBezTo>
                  <a:cubicBezTo>
                    <a:pt x="155" y="79"/>
                    <a:pt x="155" y="80"/>
                    <a:pt x="155" y="80"/>
                  </a:cubicBezTo>
                  <a:cubicBezTo>
                    <a:pt x="155" y="80"/>
                    <a:pt x="155" y="80"/>
                    <a:pt x="155" y="81"/>
                  </a:cubicBezTo>
                  <a:cubicBezTo>
                    <a:pt x="156" y="81"/>
                    <a:pt x="156" y="81"/>
                    <a:pt x="156" y="81"/>
                  </a:cubicBezTo>
                  <a:cubicBezTo>
                    <a:pt x="156" y="82"/>
                    <a:pt x="156" y="82"/>
                    <a:pt x="156" y="82"/>
                  </a:cubicBezTo>
                  <a:cubicBezTo>
                    <a:pt x="156" y="82"/>
                    <a:pt x="156" y="82"/>
                    <a:pt x="156" y="83"/>
                  </a:cubicBezTo>
                  <a:cubicBezTo>
                    <a:pt x="156" y="83"/>
                    <a:pt x="156" y="83"/>
                    <a:pt x="156" y="83"/>
                  </a:cubicBezTo>
                  <a:cubicBezTo>
                    <a:pt x="156" y="84"/>
                    <a:pt x="156" y="86"/>
                    <a:pt x="156" y="86"/>
                  </a:cubicBezTo>
                  <a:cubicBezTo>
                    <a:pt x="156" y="86"/>
                    <a:pt x="156" y="87"/>
                    <a:pt x="156" y="87"/>
                  </a:cubicBezTo>
                  <a:cubicBezTo>
                    <a:pt x="156" y="87"/>
                    <a:pt x="156" y="88"/>
                    <a:pt x="156" y="88"/>
                  </a:cubicBezTo>
                  <a:cubicBezTo>
                    <a:pt x="156" y="88"/>
                    <a:pt x="156" y="89"/>
                    <a:pt x="157" y="89"/>
                  </a:cubicBezTo>
                  <a:cubicBezTo>
                    <a:pt x="157" y="90"/>
                    <a:pt x="157" y="91"/>
                    <a:pt x="157" y="91"/>
                  </a:cubicBezTo>
                  <a:cubicBezTo>
                    <a:pt x="158" y="92"/>
                    <a:pt x="159" y="93"/>
                    <a:pt x="160" y="93"/>
                  </a:cubicBezTo>
                  <a:cubicBezTo>
                    <a:pt x="159" y="93"/>
                    <a:pt x="159" y="94"/>
                    <a:pt x="159" y="95"/>
                  </a:cubicBezTo>
                  <a:cubicBezTo>
                    <a:pt x="158" y="95"/>
                    <a:pt x="158" y="95"/>
                    <a:pt x="158" y="95"/>
                  </a:cubicBezTo>
                  <a:cubicBezTo>
                    <a:pt x="158" y="96"/>
                    <a:pt x="157" y="96"/>
                    <a:pt x="157" y="97"/>
                  </a:cubicBezTo>
                  <a:cubicBezTo>
                    <a:pt x="157" y="97"/>
                    <a:pt x="156" y="99"/>
                    <a:pt x="156" y="100"/>
                  </a:cubicBezTo>
                  <a:cubicBezTo>
                    <a:pt x="156" y="100"/>
                    <a:pt x="156" y="100"/>
                    <a:pt x="156" y="100"/>
                  </a:cubicBezTo>
                  <a:cubicBezTo>
                    <a:pt x="156" y="100"/>
                    <a:pt x="156" y="100"/>
                    <a:pt x="156" y="101"/>
                  </a:cubicBezTo>
                  <a:cubicBezTo>
                    <a:pt x="156" y="101"/>
                    <a:pt x="156" y="101"/>
                    <a:pt x="156" y="101"/>
                  </a:cubicBezTo>
                  <a:cubicBezTo>
                    <a:pt x="156" y="101"/>
                    <a:pt x="156" y="101"/>
                    <a:pt x="156" y="102"/>
                  </a:cubicBezTo>
                  <a:cubicBezTo>
                    <a:pt x="156" y="102"/>
                    <a:pt x="156" y="102"/>
                    <a:pt x="156" y="102"/>
                  </a:cubicBezTo>
                  <a:cubicBezTo>
                    <a:pt x="156" y="102"/>
                    <a:pt x="156" y="102"/>
                    <a:pt x="156" y="102"/>
                  </a:cubicBezTo>
                  <a:cubicBezTo>
                    <a:pt x="154" y="102"/>
                    <a:pt x="153" y="103"/>
                    <a:pt x="153" y="104"/>
                  </a:cubicBezTo>
                  <a:cubicBezTo>
                    <a:pt x="153" y="104"/>
                    <a:pt x="152" y="104"/>
                    <a:pt x="152" y="104"/>
                  </a:cubicBezTo>
                  <a:cubicBezTo>
                    <a:pt x="152" y="104"/>
                    <a:pt x="152" y="105"/>
                    <a:pt x="152" y="106"/>
                  </a:cubicBezTo>
                  <a:cubicBezTo>
                    <a:pt x="151" y="106"/>
                    <a:pt x="150" y="107"/>
                    <a:pt x="150" y="107"/>
                  </a:cubicBezTo>
                  <a:cubicBezTo>
                    <a:pt x="149" y="108"/>
                    <a:pt x="149" y="109"/>
                    <a:pt x="149" y="109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9" y="110"/>
                    <a:pt x="149" y="110"/>
                    <a:pt x="149" y="110"/>
                  </a:cubicBezTo>
                  <a:cubicBezTo>
                    <a:pt x="149" y="110"/>
                    <a:pt x="149" y="111"/>
                    <a:pt x="149" y="111"/>
                  </a:cubicBezTo>
                  <a:cubicBezTo>
                    <a:pt x="148" y="111"/>
                    <a:pt x="147" y="112"/>
                    <a:pt x="147" y="113"/>
                  </a:cubicBezTo>
                  <a:cubicBezTo>
                    <a:pt x="147" y="113"/>
                    <a:pt x="147" y="113"/>
                    <a:pt x="147" y="113"/>
                  </a:cubicBezTo>
                  <a:cubicBezTo>
                    <a:pt x="147" y="113"/>
                    <a:pt x="146" y="114"/>
                    <a:pt x="146" y="114"/>
                  </a:cubicBezTo>
                  <a:cubicBezTo>
                    <a:pt x="146" y="115"/>
                    <a:pt x="146" y="115"/>
                    <a:pt x="146" y="116"/>
                  </a:cubicBezTo>
                  <a:cubicBezTo>
                    <a:pt x="146" y="116"/>
                    <a:pt x="146" y="116"/>
                    <a:pt x="146" y="116"/>
                  </a:cubicBezTo>
                  <a:cubicBezTo>
                    <a:pt x="145" y="116"/>
                    <a:pt x="145" y="117"/>
                    <a:pt x="145" y="118"/>
                  </a:cubicBezTo>
                  <a:cubicBezTo>
                    <a:pt x="145" y="119"/>
                    <a:pt x="146" y="121"/>
                    <a:pt x="147" y="121"/>
                  </a:cubicBezTo>
                  <a:cubicBezTo>
                    <a:pt x="147" y="121"/>
                    <a:pt x="147" y="121"/>
                    <a:pt x="147" y="121"/>
                  </a:cubicBezTo>
                  <a:cubicBezTo>
                    <a:pt x="147" y="122"/>
                    <a:pt x="147" y="122"/>
                    <a:pt x="147" y="123"/>
                  </a:cubicBezTo>
                  <a:cubicBezTo>
                    <a:pt x="147" y="123"/>
                    <a:pt x="147" y="123"/>
                    <a:pt x="147" y="123"/>
                  </a:cubicBezTo>
                  <a:cubicBezTo>
                    <a:pt x="147" y="124"/>
                    <a:pt x="147" y="124"/>
                    <a:pt x="147" y="124"/>
                  </a:cubicBezTo>
                  <a:cubicBezTo>
                    <a:pt x="146" y="124"/>
                    <a:pt x="146" y="124"/>
                    <a:pt x="146" y="125"/>
                  </a:cubicBezTo>
                  <a:cubicBezTo>
                    <a:pt x="146" y="125"/>
                    <a:pt x="146" y="125"/>
                    <a:pt x="146" y="125"/>
                  </a:cubicBezTo>
                  <a:cubicBezTo>
                    <a:pt x="146" y="125"/>
                    <a:pt x="146" y="126"/>
                    <a:pt x="145" y="126"/>
                  </a:cubicBezTo>
                  <a:cubicBezTo>
                    <a:pt x="145" y="127"/>
                    <a:pt x="145" y="128"/>
                    <a:pt x="145" y="130"/>
                  </a:cubicBezTo>
                  <a:cubicBezTo>
                    <a:pt x="145" y="130"/>
                    <a:pt x="145" y="130"/>
                    <a:pt x="145" y="130"/>
                  </a:cubicBezTo>
                  <a:cubicBezTo>
                    <a:pt x="145" y="131"/>
                    <a:pt x="145" y="131"/>
                    <a:pt x="145" y="131"/>
                  </a:cubicBezTo>
                  <a:cubicBezTo>
                    <a:pt x="145" y="131"/>
                    <a:pt x="145" y="131"/>
                    <a:pt x="145" y="132"/>
                  </a:cubicBezTo>
                  <a:cubicBezTo>
                    <a:pt x="145" y="132"/>
                    <a:pt x="145" y="133"/>
                    <a:pt x="146" y="134"/>
                  </a:cubicBezTo>
                  <a:cubicBezTo>
                    <a:pt x="146" y="135"/>
                    <a:pt x="147" y="135"/>
                    <a:pt x="148" y="136"/>
                  </a:cubicBezTo>
                  <a:cubicBezTo>
                    <a:pt x="148" y="136"/>
                    <a:pt x="148" y="136"/>
                    <a:pt x="148" y="136"/>
                  </a:cubicBezTo>
                  <a:cubicBezTo>
                    <a:pt x="148" y="136"/>
                    <a:pt x="149" y="137"/>
                    <a:pt x="149" y="137"/>
                  </a:cubicBezTo>
                  <a:cubicBezTo>
                    <a:pt x="149" y="137"/>
                    <a:pt x="149" y="137"/>
                    <a:pt x="149" y="137"/>
                  </a:cubicBezTo>
                  <a:cubicBezTo>
                    <a:pt x="149" y="138"/>
                    <a:pt x="150" y="138"/>
                    <a:pt x="150" y="138"/>
                  </a:cubicBezTo>
                  <a:cubicBezTo>
                    <a:pt x="150" y="139"/>
                    <a:pt x="150" y="139"/>
                    <a:pt x="150" y="139"/>
                  </a:cubicBezTo>
                  <a:cubicBezTo>
                    <a:pt x="150" y="140"/>
                    <a:pt x="151" y="142"/>
                    <a:pt x="152" y="143"/>
                  </a:cubicBezTo>
                  <a:cubicBezTo>
                    <a:pt x="152" y="143"/>
                    <a:pt x="153" y="143"/>
                    <a:pt x="153" y="143"/>
                  </a:cubicBezTo>
                  <a:cubicBezTo>
                    <a:pt x="153" y="143"/>
                    <a:pt x="153" y="143"/>
                    <a:pt x="153" y="143"/>
                  </a:cubicBezTo>
                  <a:cubicBezTo>
                    <a:pt x="154" y="144"/>
                    <a:pt x="154" y="144"/>
                    <a:pt x="155" y="144"/>
                  </a:cubicBezTo>
                  <a:cubicBezTo>
                    <a:pt x="155" y="144"/>
                    <a:pt x="155" y="144"/>
                    <a:pt x="155" y="144"/>
                  </a:cubicBezTo>
                  <a:cubicBezTo>
                    <a:pt x="155" y="145"/>
                    <a:pt x="155" y="145"/>
                    <a:pt x="156" y="145"/>
                  </a:cubicBezTo>
                  <a:cubicBezTo>
                    <a:pt x="156" y="146"/>
                    <a:pt x="157" y="146"/>
                    <a:pt x="157" y="147"/>
                  </a:cubicBezTo>
                  <a:cubicBezTo>
                    <a:pt x="158" y="147"/>
                    <a:pt x="158" y="147"/>
                    <a:pt x="159" y="148"/>
                  </a:cubicBezTo>
                  <a:cubicBezTo>
                    <a:pt x="159" y="148"/>
                    <a:pt x="159" y="148"/>
                    <a:pt x="159" y="148"/>
                  </a:cubicBezTo>
                  <a:cubicBezTo>
                    <a:pt x="160" y="148"/>
                    <a:pt x="161" y="149"/>
                    <a:pt x="162" y="148"/>
                  </a:cubicBezTo>
                  <a:cubicBezTo>
                    <a:pt x="162" y="148"/>
                    <a:pt x="162" y="148"/>
                    <a:pt x="162" y="148"/>
                  </a:cubicBezTo>
                  <a:cubicBezTo>
                    <a:pt x="163" y="148"/>
                    <a:pt x="164" y="148"/>
                    <a:pt x="164" y="148"/>
                  </a:cubicBezTo>
                  <a:cubicBezTo>
                    <a:pt x="164" y="148"/>
                    <a:pt x="165" y="148"/>
                    <a:pt x="165" y="147"/>
                  </a:cubicBezTo>
                  <a:cubicBezTo>
                    <a:pt x="165" y="147"/>
                    <a:pt x="166" y="147"/>
                    <a:pt x="166" y="147"/>
                  </a:cubicBezTo>
                  <a:cubicBezTo>
                    <a:pt x="167" y="147"/>
                    <a:pt x="167" y="147"/>
                    <a:pt x="167" y="147"/>
                  </a:cubicBezTo>
                  <a:cubicBezTo>
                    <a:pt x="167" y="147"/>
                    <a:pt x="167" y="147"/>
                    <a:pt x="168" y="147"/>
                  </a:cubicBezTo>
                  <a:cubicBezTo>
                    <a:pt x="168" y="147"/>
                    <a:pt x="168" y="147"/>
                    <a:pt x="168" y="148"/>
                  </a:cubicBezTo>
                  <a:cubicBezTo>
                    <a:pt x="169" y="148"/>
                    <a:pt x="170" y="148"/>
                    <a:pt x="171" y="148"/>
                  </a:cubicBezTo>
                  <a:cubicBezTo>
                    <a:pt x="171" y="148"/>
                    <a:pt x="172" y="147"/>
                    <a:pt x="172" y="147"/>
                  </a:cubicBezTo>
                  <a:cubicBezTo>
                    <a:pt x="172" y="147"/>
                    <a:pt x="172" y="147"/>
                    <a:pt x="172" y="147"/>
                  </a:cubicBezTo>
                  <a:cubicBezTo>
                    <a:pt x="172" y="147"/>
                    <a:pt x="173" y="147"/>
                    <a:pt x="173" y="147"/>
                  </a:cubicBezTo>
                  <a:cubicBezTo>
                    <a:pt x="174" y="147"/>
                    <a:pt x="175" y="146"/>
                    <a:pt x="175" y="146"/>
                  </a:cubicBezTo>
                  <a:cubicBezTo>
                    <a:pt x="175" y="146"/>
                    <a:pt x="175" y="146"/>
                    <a:pt x="175" y="146"/>
                  </a:cubicBezTo>
                  <a:cubicBezTo>
                    <a:pt x="176" y="147"/>
                    <a:pt x="176" y="147"/>
                    <a:pt x="177" y="148"/>
                  </a:cubicBezTo>
                  <a:cubicBezTo>
                    <a:pt x="177" y="148"/>
                    <a:pt x="178" y="148"/>
                    <a:pt x="178" y="148"/>
                  </a:cubicBezTo>
                  <a:cubicBezTo>
                    <a:pt x="178" y="149"/>
                    <a:pt x="178" y="149"/>
                    <a:pt x="178" y="149"/>
                  </a:cubicBezTo>
                  <a:cubicBezTo>
                    <a:pt x="178" y="149"/>
                    <a:pt x="178" y="150"/>
                    <a:pt x="178" y="150"/>
                  </a:cubicBezTo>
                  <a:cubicBezTo>
                    <a:pt x="178" y="150"/>
                    <a:pt x="178" y="150"/>
                    <a:pt x="178" y="150"/>
                  </a:cubicBezTo>
                  <a:cubicBezTo>
                    <a:pt x="177" y="150"/>
                    <a:pt x="177" y="151"/>
                    <a:pt x="177" y="151"/>
                  </a:cubicBezTo>
                  <a:cubicBezTo>
                    <a:pt x="177" y="152"/>
                    <a:pt x="177" y="152"/>
                    <a:pt x="177" y="153"/>
                  </a:cubicBezTo>
                  <a:cubicBezTo>
                    <a:pt x="177" y="153"/>
                    <a:pt x="177" y="154"/>
                    <a:pt x="177" y="154"/>
                  </a:cubicBezTo>
                  <a:cubicBezTo>
                    <a:pt x="177" y="154"/>
                    <a:pt x="177" y="155"/>
                    <a:pt x="177" y="155"/>
                  </a:cubicBezTo>
                  <a:cubicBezTo>
                    <a:pt x="177" y="155"/>
                    <a:pt x="177" y="156"/>
                    <a:pt x="178" y="156"/>
                  </a:cubicBezTo>
                  <a:cubicBezTo>
                    <a:pt x="178" y="157"/>
                    <a:pt x="178" y="157"/>
                    <a:pt x="178" y="157"/>
                  </a:cubicBezTo>
                  <a:cubicBezTo>
                    <a:pt x="178" y="158"/>
                    <a:pt x="178" y="158"/>
                    <a:pt x="178" y="158"/>
                  </a:cubicBezTo>
                  <a:cubicBezTo>
                    <a:pt x="178" y="158"/>
                    <a:pt x="178" y="158"/>
                    <a:pt x="178" y="158"/>
                  </a:cubicBezTo>
                  <a:cubicBezTo>
                    <a:pt x="178" y="159"/>
                    <a:pt x="178" y="160"/>
                    <a:pt x="178" y="161"/>
                  </a:cubicBezTo>
                  <a:cubicBezTo>
                    <a:pt x="178" y="161"/>
                    <a:pt x="178" y="162"/>
                    <a:pt x="178" y="162"/>
                  </a:cubicBezTo>
                  <a:cubicBezTo>
                    <a:pt x="177" y="163"/>
                    <a:pt x="177" y="164"/>
                    <a:pt x="177" y="165"/>
                  </a:cubicBezTo>
                  <a:cubicBezTo>
                    <a:pt x="177" y="165"/>
                    <a:pt x="177" y="165"/>
                    <a:pt x="177" y="165"/>
                  </a:cubicBezTo>
                  <a:cubicBezTo>
                    <a:pt x="177" y="165"/>
                    <a:pt x="177" y="165"/>
                    <a:pt x="177" y="165"/>
                  </a:cubicBezTo>
                  <a:cubicBezTo>
                    <a:pt x="177" y="166"/>
                    <a:pt x="177" y="166"/>
                    <a:pt x="177" y="166"/>
                  </a:cubicBezTo>
                  <a:cubicBezTo>
                    <a:pt x="177" y="166"/>
                    <a:pt x="176" y="166"/>
                    <a:pt x="176" y="166"/>
                  </a:cubicBezTo>
                  <a:cubicBezTo>
                    <a:pt x="176" y="167"/>
                    <a:pt x="176" y="167"/>
                    <a:pt x="176" y="167"/>
                  </a:cubicBezTo>
                  <a:cubicBezTo>
                    <a:pt x="176" y="167"/>
                    <a:pt x="176" y="167"/>
                    <a:pt x="175" y="167"/>
                  </a:cubicBezTo>
                  <a:cubicBezTo>
                    <a:pt x="175" y="167"/>
                    <a:pt x="174" y="168"/>
                    <a:pt x="173" y="170"/>
                  </a:cubicBezTo>
                  <a:cubicBezTo>
                    <a:pt x="173" y="170"/>
                    <a:pt x="172" y="171"/>
                    <a:pt x="172" y="172"/>
                  </a:cubicBezTo>
                  <a:cubicBezTo>
                    <a:pt x="172" y="172"/>
                    <a:pt x="172" y="172"/>
                    <a:pt x="172" y="172"/>
                  </a:cubicBezTo>
                  <a:cubicBezTo>
                    <a:pt x="170" y="173"/>
                    <a:pt x="170" y="175"/>
                    <a:pt x="170" y="176"/>
                  </a:cubicBezTo>
                  <a:cubicBezTo>
                    <a:pt x="170" y="176"/>
                    <a:pt x="170" y="176"/>
                    <a:pt x="170" y="176"/>
                  </a:cubicBezTo>
                  <a:cubicBezTo>
                    <a:pt x="170" y="177"/>
                    <a:pt x="170" y="177"/>
                    <a:pt x="170" y="177"/>
                  </a:cubicBezTo>
                  <a:cubicBezTo>
                    <a:pt x="170" y="178"/>
                    <a:pt x="170" y="178"/>
                    <a:pt x="170" y="178"/>
                  </a:cubicBezTo>
                  <a:cubicBezTo>
                    <a:pt x="170" y="178"/>
                    <a:pt x="170" y="179"/>
                    <a:pt x="170" y="179"/>
                  </a:cubicBezTo>
                  <a:cubicBezTo>
                    <a:pt x="170" y="179"/>
                    <a:pt x="170" y="179"/>
                    <a:pt x="169" y="180"/>
                  </a:cubicBezTo>
                  <a:cubicBezTo>
                    <a:pt x="169" y="180"/>
                    <a:pt x="169" y="181"/>
                    <a:pt x="169" y="181"/>
                  </a:cubicBezTo>
                  <a:cubicBezTo>
                    <a:pt x="168" y="182"/>
                    <a:pt x="168" y="182"/>
                    <a:pt x="168" y="182"/>
                  </a:cubicBezTo>
                  <a:cubicBezTo>
                    <a:pt x="168" y="182"/>
                    <a:pt x="168" y="182"/>
                    <a:pt x="168" y="183"/>
                  </a:cubicBezTo>
                  <a:cubicBezTo>
                    <a:pt x="167" y="183"/>
                    <a:pt x="167" y="183"/>
                    <a:pt x="167" y="184"/>
                  </a:cubicBezTo>
                  <a:cubicBezTo>
                    <a:pt x="167" y="184"/>
                    <a:pt x="167" y="184"/>
                    <a:pt x="167" y="184"/>
                  </a:cubicBezTo>
                  <a:cubicBezTo>
                    <a:pt x="166" y="185"/>
                    <a:pt x="166" y="185"/>
                    <a:pt x="166" y="186"/>
                  </a:cubicBezTo>
                  <a:cubicBezTo>
                    <a:pt x="166" y="186"/>
                    <a:pt x="165" y="187"/>
                    <a:pt x="165" y="188"/>
                  </a:cubicBezTo>
                  <a:cubicBezTo>
                    <a:pt x="165" y="188"/>
                    <a:pt x="164" y="188"/>
                    <a:pt x="164" y="189"/>
                  </a:cubicBezTo>
                  <a:cubicBezTo>
                    <a:pt x="164" y="189"/>
                    <a:pt x="164" y="190"/>
                    <a:pt x="164" y="190"/>
                  </a:cubicBezTo>
                  <a:cubicBezTo>
                    <a:pt x="163" y="190"/>
                    <a:pt x="163" y="191"/>
                    <a:pt x="163" y="191"/>
                  </a:cubicBezTo>
                  <a:cubicBezTo>
                    <a:pt x="162" y="191"/>
                    <a:pt x="162" y="192"/>
                    <a:pt x="162" y="192"/>
                  </a:cubicBezTo>
                  <a:cubicBezTo>
                    <a:pt x="162" y="192"/>
                    <a:pt x="162" y="192"/>
                    <a:pt x="162" y="192"/>
                  </a:cubicBezTo>
                  <a:cubicBezTo>
                    <a:pt x="162" y="192"/>
                    <a:pt x="162" y="193"/>
                    <a:pt x="162" y="193"/>
                  </a:cubicBezTo>
                  <a:cubicBezTo>
                    <a:pt x="160" y="194"/>
                    <a:pt x="161" y="196"/>
                    <a:pt x="161" y="196"/>
                  </a:cubicBezTo>
                  <a:cubicBezTo>
                    <a:pt x="161" y="197"/>
                    <a:pt x="162" y="198"/>
                    <a:pt x="163" y="199"/>
                  </a:cubicBezTo>
                  <a:cubicBezTo>
                    <a:pt x="164" y="199"/>
                    <a:pt x="164" y="199"/>
                    <a:pt x="165" y="199"/>
                  </a:cubicBezTo>
                  <a:cubicBezTo>
                    <a:pt x="165" y="199"/>
                    <a:pt x="165" y="199"/>
                    <a:pt x="166" y="199"/>
                  </a:cubicBezTo>
                  <a:cubicBezTo>
                    <a:pt x="166" y="199"/>
                    <a:pt x="166" y="199"/>
                    <a:pt x="166" y="199"/>
                  </a:cubicBezTo>
                  <a:cubicBezTo>
                    <a:pt x="167" y="199"/>
                    <a:pt x="167" y="199"/>
                    <a:pt x="168" y="199"/>
                  </a:cubicBezTo>
                  <a:cubicBezTo>
                    <a:pt x="168" y="199"/>
                    <a:pt x="168" y="199"/>
                    <a:pt x="168" y="199"/>
                  </a:cubicBezTo>
                  <a:cubicBezTo>
                    <a:pt x="169" y="199"/>
                    <a:pt x="169" y="199"/>
                    <a:pt x="170" y="198"/>
                  </a:cubicBezTo>
                  <a:cubicBezTo>
                    <a:pt x="170" y="198"/>
                    <a:pt x="171" y="198"/>
                    <a:pt x="171" y="198"/>
                  </a:cubicBezTo>
                  <a:cubicBezTo>
                    <a:pt x="172" y="198"/>
                    <a:pt x="173" y="197"/>
                    <a:pt x="173" y="197"/>
                  </a:cubicBezTo>
                  <a:cubicBezTo>
                    <a:pt x="174" y="197"/>
                    <a:pt x="174" y="197"/>
                    <a:pt x="174" y="196"/>
                  </a:cubicBezTo>
                  <a:cubicBezTo>
                    <a:pt x="175" y="196"/>
                    <a:pt x="175" y="196"/>
                    <a:pt x="176" y="196"/>
                  </a:cubicBezTo>
                  <a:cubicBezTo>
                    <a:pt x="176" y="195"/>
                    <a:pt x="176" y="195"/>
                    <a:pt x="176" y="195"/>
                  </a:cubicBezTo>
                  <a:cubicBezTo>
                    <a:pt x="176" y="195"/>
                    <a:pt x="177" y="195"/>
                    <a:pt x="177" y="195"/>
                  </a:cubicBezTo>
                  <a:cubicBezTo>
                    <a:pt x="159" y="209"/>
                    <a:pt x="137" y="217"/>
                    <a:pt x="113" y="217"/>
                  </a:cubicBezTo>
                  <a:cubicBezTo>
                    <a:pt x="109" y="217"/>
                    <a:pt x="105" y="217"/>
                    <a:pt x="102" y="216"/>
                  </a:cubicBezTo>
                  <a:close/>
                  <a:moveTo>
                    <a:pt x="118" y="168"/>
                  </a:moveTo>
                  <a:cubicBezTo>
                    <a:pt x="119" y="168"/>
                    <a:pt x="119" y="168"/>
                    <a:pt x="119" y="168"/>
                  </a:cubicBezTo>
                  <a:cubicBezTo>
                    <a:pt x="119" y="168"/>
                    <a:pt x="119" y="168"/>
                    <a:pt x="119" y="168"/>
                  </a:cubicBezTo>
                  <a:cubicBezTo>
                    <a:pt x="119" y="168"/>
                    <a:pt x="119" y="168"/>
                    <a:pt x="118" y="168"/>
                  </a:cubicBezTo>
                  <a:close/>
                  <a:moveTo>
                    <a:pt x="123" y="160"/>
                  </a:moveTo>
                  <a:cubicBezTo>
                    <a:pt x="123" y="160"/>
                    <a:pt x="122" y="160"/>
                    <a:pt x="122" y="161"/>
                  </a:cubicBezTo>
                  <a:cubicBezTo>
                    <a:pt x="122" y="161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lose/>
                  <a:moveTo>
                    <a:pt x="123" y="160"/>
                  </a:move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ubicBezTo>
                    <a:pt x="123" y="160"/>
                    <a:pt x="123" y="160"/>
                    <a:pt x="123" y="160"/>
                  </a:cubicBezTo>
                  <a:close/>
                  <a:moveTo>
                    <a:pt x="144" y="36"/>
                  </a:moveTo>
                  <a:cubicBezTo>
                    <a:pt x="144" y="36"/>
                    <a:pt x="144" y="36"/>
                    <a:pt x="144" y="36"/>
                  </a:cubicBezTo>
                  <a:cubicBezTo>
                    <a:pt x="145" y="36"/>
                    <a:pt x="145" y="36"/>
                    <a:pt x="145" y="36"/>
                  </a:cubicBezTo>
                  <a:cubicBezTo>
                    <a:pt x="145" y="36"/>
                    <a:pt x="145" y="36"/>
                    <a:pt x="144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0" name="Google Shape;7940;p209"/>
            <p:cNvSpPr/>
            <p:nvPr/>
          </p:nvSpPr>
          <p:spPr>
            <a:xfrm>
              <a:off x="-4491841" y="959325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1" name="Google Shape;7941;p209"/>
            <p:cNvSpPr/>
            <p:nvPr/>
          </p:nvSpPr>
          <p:spPr>
            <a:xfrm>
              <a:off x="-4557736" y="937360"/>
              <a:ext cx="0" cy="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2" name="Google Shape;7942;p209"/>
            <p:cNvSpPr/>
            <p:nvPr/>
          </p:nvSpPr>
          <p:spPr>
            <a:xfrm>
              <a:off x="-4425946" y="1285140"/>
              <a:ext cx="3662" cy="3662"/>
            </a:xfrm>
            <a:custGeom>
              <a:rect b="b" l="l" r="r" t="t"/>
              <a:pathLst>
                <a:path extrusionOk="0" h="1" w="1">
                  <a:moveTo>
                    <a:pt x="0" y="1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43" name="Google Shape;7943;p209"/>
          <p:cNvGrpSpPr/>
          <p:nvPr/>
        </p:nvGrpSpPr>
        <p:grpSpPr>
          <a:xfrm>
            <a:off x="5761031" y="1164218"/>
            <a:ext cx="669934" cy="666273"/>
            <a:chOff x="-2163553" y="798249"/>
            <a:chExt cx="669934" cy="666273"/>
          </a:xfrm>
        </p:grpSpPr>
        <p:sp>
          <p:nvSpPr>
            <p:cNvPr id="7944" name="Google Shape;7944;p209"/>
            <p:cNvSpPr/>
            <p:nvPr/>
          </p:nvSpPr>
          <p:spPr>
            <a:xfrm>
              <a:off x="-2163553" y="798249"/>
              <a:ext cx="607698" cy="607698"/>
            </a:xfrm>
            <a:custGeom>
              <a:rect b="b" l="l" r="r" t="t"/>
              <a:pathLst>
                <a:path extrusionOk="0" h="220" w="220">
                  <a:moveTo>
                    <a:pt x="110" y="220"/>
                  </a:moveTo>
                  <a:cubicBezTo>
                    <a:pt x="49" y="220"/>
                    <a:pt x="0" y="170"/>
                    <a:pt x="0" y="110"/>
                  </a:cubicBezTo>
                  <a:cubicBezTo>
                    <a:pt x="0" y="49"/>
                    <a:pt x="49" y="0"/>
                    <a:pt x="110" y="0"/>
                  </a:cubicBezTo>
                  <a:cubicBezTo>
                    <a:pt x="171" y="0"/>
                    <a:pt x="220" y="49"/>
                    <a:pt x="220" y="110"/>
                  </a:cubicBezTo>
                  <a:cubicBezTo>
                    <a:pt x="220" y="127"/>
                    <a:pt x="216" y="144"/>
                    <a:pt x="208" y="159"/>
                  </a:cubicBezTo>
                  <a:cubicBezTo>
                    <a:pt x="207" y="161"/>
                    <a:pt x="205" y="161"/>
                    <a:pt x="203" y="160"/>
                  </a:cubicBezTo>
                  <a:cubicBezTo>
                    <a:pt x="202" y="160"/>
                    <a:pt x="201" y="157"/>
                    <a:pt x="202" y="156"/>
                  </a:cubicBezTo>
                  <a:cubicBezTo>
                    <a:pt x="209" y="141"/>
                    <a:pt x="213" y="126"/>
                    <a:pt x="213" y="110"/>
                  </a:cubicBezTo>
                  <a:cubicBezTo>
                    <a:pt x="213" y="53"/>
                    <a:pt x="167" y="7"/>
                    <a:pt x="110" y="7"/>
                  </a:cubicBezTo>
                  <a:cubicBezTo>
                    <a:pt x="53" y="7"/>
                    <a:pt x="7" y="53"/>
                    <a:pt x="7" y="110"/>
                  </a:cubicBezTo>
                  <a:cubicBezTo>
                    <a:pt x="7" y="166"/>
                    <a:pt x="53" y="212"/>
                    <a:pt x="110" y="212"/>
                  </a:cubicBezTo>
                  <a:cubicBezTo>
                    <a:pt x="128" y="212"/>
                    <a:pt x="145" y="208"/>
                    <a:pt x="160" y="199"/>
                  </a:cubicBezTo>
                  <a:cubicBezTo>
                    <a:pt x="162" y="198"/>
                    <a:pt x="164" y="199"/>
                    <a:pt x="165" y="201"/>
                  </a:cubicBezTo>
                  <a:cubicBezTo>
                    <a:pt x="166" y="202"/>
                    <a:pt x="166" y="205"/>
                    <a:pt x="164" y="206"/>
                  </a:cubicBezTo>
                  <a:cubicBezTo>
                    <a:pt x="147" y="215"/>
                    <a:pt x="129" y="220"/>
                    <a:pt x="110" y="2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5" name="Google Shape;7945;p209"/>
            <p:cNvSpPr/>
            <p:nvPr/>
          </p:nvSpPr>
          <p:spPr>
            <a:xfrm>
              <a:off x="-2072031" y="878787"/>
              <a:ext cx="424656" cy="98844"/>
            </a:xfrm>
            <a:custGeom>
              <a:rect b="b" l="l" r="r" t="t"/>
              <a:pathLst>
                <a:path extrusionOk="0" h="37" w="154">
                  <a:moveTo>
                    <a:pt x="77" y="37"/>
                  </a:moveTo>
                  <a:cubicBezTo>
                    <a:pt x="49" y="37"/>
                    <a:pt x="22" y="26"/>
                    <a:pt x="1" y="7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26" y="19"/>
                    <a:pt x="51" y="29"/>
                    <a:pt x="77" y="29"/>
                  </a:cubicBezTo>
                  <a:cubicBezTo>
                    <a:pt x="103" y="29"/>
                    <a:pt x="129" y="19"/>
                    <a:pt x="148" y="1"/>
                  </a:cubicBezTo>
                  <a:cubicBezTo>
                    <a:pt x="149" y="0"/>
                    <a:pt x="152" y="0"/>
                    <a:pt x="153" y="1"/>
                  </a:cubicBezTo>
                  <a:cubicBezTo>
                    <a:pt x="154" y="3"/>
                    <a:pt x="154" y="5"/>
                    <a:pt x="153" y="6"/>
                  </a:cubicBezTo>
                  <a:cubicBezTo>
                    <a:pt x="132" y="26"/>
                    <a:pt x="105" y="37"/>
                    <a:pt x="77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6" name="Google Shape;7946;p209"/>
            <p:cNvSpPr/>
            <p:nvPr/>
          </p:nvSpPr>
          <p:spPr>
            <a:xfrm>
              <a:off x="-2072031" y="1222905"/>
              <a:ext cx="410013" cy="95182"/>
            </a:xfrm>
            <a:custGeom>
              <a:rect b="b" l="l" r="r" t="t"/>
              <a:pathLst>
                <a:path extrusionOk="0" h="35" w="148">
                  <a:moveTo>
                    <a:pt x="4" y="35"/>
                  </a:moveTo>
                  <a:cubicBezTo>
                    <a:pt x="3" y="35"/>
                    <a:pt x="2" y="35"/>
                    <a:pt x="2" y="34"/>
                  </a:cubicBezTo>
                  <a:cubicBezTo>
                    <a:pt x="0" y="33"/>
                    <a:pt x="0" y="31"/>
                    <a:pt x="2" y="29"/>
                  </a:cubicBezTo>
                  <a:cubicBezTo>
                    <a:pt x="22" y="10"/>
                    <a:pt x="49" y="0"/>
                    <a:pt x="77" y="0"/>
                  </a:cubicBezTo>
                  <a:cubicBezTo>
                    <a:pt x="102" y="0"/>
                    <a:pt x="127" y="8"/>
                    <a:pt x="146" y="24"/>
                  </a:cubicBezTo>
                  <a:cubicBezTo>
                    <a:pt x="148" y="26"/>
                    <a:pt x="148" y="28"/>
                    <a:pt x="147" y="30"/>
                  </a:cubicBezTo>
                  <a:cubicBezTo>
                    <a:pt x="146" y="31"/>
                    <a:pt x="143" y="31"/>
                    <a:pt x="142" y="30"/>
                  </a:cubicBezTo>
                  <a:cubicBezTo>
                    <a:pt x="124" y="15"/>
                    <a:pt x="101" y="7"/>
                    <a:pt x="77" y="7"/>
                  </a:cubicBezTo>
                  <a:cubicBezTo>
                    <a:pt x="51" y="7"/>
                    <a:pt x="26" y="17"/>
                    <a:pt x="7" y="34"/>
                  </a:cubicBezTo>
                  <a:cubicBezTo>
                    <a:pt x="6" y="35"/>
                    <a:pt x="5" y="35"/>
                    <a:pt x="4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7" name="Google Shape;7947;p209"/>
            <p:cNvSpPr/>
            <p:nvPr/>
          </p:nvSpPr>
          <p:spPr>
            <a:xfrm>
              <a:off x="-2024441" y="798249"/>
              <a:ext cx="329475" cy="607698"/>
            </a:xfrm>
            <a:custGeom>
              <a:rect b="b" l="l" r="r" t="t"/>
              <a:pathLst>
                <a:path extrusionOk="0" h="220" w="119">
                  <a:moveTo>
                    <a:pt x="60" y="220"/>
                  </a:moveTo>
                  <a:cubicBezTo>
                    <a:pt x="27" y="220"/>
                    <a:pt x="0" y="171"/>
                    <a:pt x="0" y="110"/>
                  </a:cubicBezTo>
                  <a:cubicBezTo>
                    <a:pt x="0" y="48"/>
                    <a:pt x="27" y="0"/>
                    <a:pt x="60" y="0"/>
                  </a:cubicBezTo>
                  <a:cubicBezTo>
                    <a:pt x="93" y="0"/>
                    <a:pt x="119" y="48"/>
                    <a:pt x="119" y="110"/>
                  </a:cubicBezTo>
                  <a:cubicBezTo>
                    <a:pt x="119" y="171"/>
                    <a:pt x="93" y="220"/>
                    <a:pt x="60" y="220"/>
                  </a:cubicBezTo>
                  <a:close/>
                  <a:moveTo>
                    <a:pt x="60" y="7"/>
                  </a:moveTo>
                  <a:cubicBezTo>
                    <a:pt x="31" y="7"/>
                    <a:pt x="8" y="53"/>
                    <a:pt x="8" y="110"/>
                  </a:cubicBezTo>
                  <a:cubicBezTo>
                    <a:pt x="8" y="166"/>
                    <a:pt x="31" y="212"/>
                    <a:pt x="60" y="212"/>
                  </a:cubicBezTo>
                  <a:cubicBezTo>
                    <a:pt x="89" y="212"/>
                    <a:pt x="112" y="166"/>
                    <a:pt x="112" y="110"/>
                  </a:cubicBezTo>
                  <a:cubicBezTo>
                    <a:pt x="112" y="53"/>
                    <a:pt x="89" y="7"/>
                    <a:pt x="6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8" name="Google Shape;7948;p209"/>
            <p:cNvSpPr/>
            <p:nvPr/>
          </p:nvSpPr>
          <p:spPr>
            <a:xfrm>
              <a:off x="-2163553" y="1091115"/>
              <a:ext cx="607698" cy="18305"/>
            </a:xfrm>
            <a:custGeom>
              <a:rect b="b" l="l" r="r" t="t"/>
              <a:pathLst>
                <a:path extrusionOk="0" h="7" w="220">
                  <a:moveTo>
                    <a:pt x="216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218" y="0"/>
                    <a:pt x="220" y="2"/>
                    <a:pt x="220" y="4"/>
                  </a:cubicBezTo>
                  <a:cubicBezTo>
                    <a:pt x="220" y="6"/>
                    <a:pt x="218" y="7"/>
                    <a:pt x="216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49" name="Google Shape;7949;p209"/>
            <p:cNvSpPr/>
            <p:nvPr/>
          </p:nvSpPr>
          <p:spPr>
            <a:xfrm>
              <a:off x="-1870686" y="798249"/>
              <a:ext cx="18305" cy="607698"/>
            </a:xfrm>
            <a:custGeom>
              <a:rect b="b" l="l" r="r" t="t"/>
              <a:pathLst>
                <a:path extrusionOk="0" h="220" w="7">
                  <a:moveTo>
                    <a:pt x="4" y="220"/>
                  </a:moveTo>
                  <a:cubicBezTo>
                    <a:pt x="2" y="220"/>
                    <a:pt x="0" y="218"/>
                    <a:pt x="0" y="21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216"/>
                    <a:pt x="7" y="216"/>
                    <a:pt x="7" y="216"/>
                  </a:cubicBezTo>
                  <a:cubicBezTo>
                    <a:pt x="7" y="218"/>
                    <a:pt x="6" y="220"/>
                    <a:pt x="4" y="2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0" name="Google Shape;7950;p209"/>
            <p:cNvSpPr/>
            <p:nvPr/>
          </p:nvSpPr>
          <p:spPr>
            <a:xfrm>
              <a:off x="-1746218" y="1160672"/>
              <a:ext cx="252599" cy="303850"/>
            </a:xfrm>
            <a:custGeom>
              <a:rect b="b" l="l" r="r" t="t"/>
              <a:pathLst>
                <a:path extrusionOk="0" h="110" w="91">
                  <a:moveTo>
                    <a:pt x="56" y="110"/>
                  </a:moveTo>
                  <a:cubicBezTo>
                    <a:pt x="42" y="110"/>
                    <a:pt x="36" y="109"/>
                    <a:pt x="21" y="88"/>
                  </a:cubicBezTo>
                  <a:cubicBezTo>
                    <a:pt x="3" y="63"/>
                    <a:pt x="3" y="63"/>
                    <a:pt x="3" y="63"/>
                  </a:cubicBezTo>
                  <a:cubicBezTo>
                    <a:pt x="0" y="58"/>
                    <a:pt x="0" y="52"/>
                    <a:pt x="4" y="48"/>
                  </a:cubicBezTo>
                  <a:cubicBezTo>
                    <a:pt x="9" y="43"/>
                    <a:pt x="16" y="43"/>
                    <a:pt x="21" y="48"/>
                  </a:cubicBezTo>
                  <a:cubicBezTo>
                    <a:pt x="24" y="51"/>
                    <a:pt x="24" y="51"/>
                    <a:pt x="24" y="51"/>
                  </a:cubicBezTo>
                  <a:cubicBezTo>
                    <a:pt x="24" y="11"/>
                    <a:pt x="24" y="11"/>
                    <a:pt x="24" y="11"/>
                  </a:cubicBezTo>
                  <a:cubicBezTo>
                    <a:pt x="24" y="5"/>
                    <a:pt x="29" y="0"/>
                    <a:pt x="36" y="0"/>
                  </a:cubicBezTo>
                  <a:cubicBezTo>
                    <a:pt x="42" y="0"/>
                    <a:pt x="47" y="5"/>
                    <a:pt x="47" y="11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2"/>
                    <a:pt x="49" y="21"/>
                    <a:pt x="51" y="21"/>
                  </a:cubicBezTo>
                  <a:cubicBezTo>
                    <a:pt x="55" y="21"/>
                    <a:pt x="59" y="24"/>
                    <a:pt x="61" y="28"/>
                  </a:cubicBezTo>
                  <a:cubicBezTo>
                    <a:pt x="62" y="28"/>
                    <a:pt x="64" y="27"/>
                    <a:pt x="65" y="27"/>
                  </a:cubicBezTo>
                  <a:cubicBezTo>
                    <a:pt x="70" y="27"/>
                    <a:pt x="74" y="31"/>
                    <a:pt x="76" y="35"/>
                  </a:cubicBezTo>
                  <a:cubicBezTo>
                    <a:pt x="77" y="34"/>
                    <a:pt x="79" y="34"/>
                    <a:pt x="80" y="34"/>
                  </a:cubicBezTo>
                  <a:cubicBezTo>
                    <a:pt x="87" y="34"/>
                    <a:pt x="91" y="39"/>
                    <a:pt x="91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63"/>
                    <a:pt x="91" y="67"/>
                    <a:pt x="91" y="68"/>
                  </a:cubicBezTo>
                  <a:cubicBezTo>
                    <a:pt x="91" y="68"/>
                    <a:pt x="91" y="68"/>
                    <a:pt x="91" y="68"/>
                  </a:cubicBezTo>
                  <a:cubicBezTo>
                    <a:pt x="90" y="95"/>
                    <a:pt x="77" y="110"/>
                    <a:pt x="56" y="110"/>
                  </a:cubicBezTo>
                  <a:close/>
                  <a:moveTo>
                    <a:pt x="13" y="51"/>
                  </a:moveTo>
                  <a:cubicBezTo>
                    <a:pt x="11" y="51"/>
                    <a:pt x="10" y="52"/>
                    <a:pt x="9" y="53"/>
                  </a:cubicBezTo>
                  <a:cubicBezTo>
                    <a:pt x="8" y="54"/>
                    <a:pt x="8" y="57"/>
                    <a:pt x="9" y="59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41" y="103"/>
                    <a:pt x="45" y="103"/>
                    <a:pt x="56" y="103"/>
                  </a:cubicBezTo>
                  <a:cubicBezTo>
                    <a:pt x="78" y="103"/>
                    <a:pt x="83" y="84"/>
                    <a:pt x="84" y="68"/>
                  </a:cubicBezTo>
                  <a:cubicBezTo>
                    <a:pt x="84" y="68"/>
                    <a:pt x="84" y="68"/>
                    <a:pt x="84" y="68"/>
                  </a:cubicBezTo>
                  <a:cubicBezTo>
                    <a:pt x="84" y="66"/>
                    <a:pt x="84" y="53"/>
                    <a:pt x="84" y="45"/>
                  </a:cubicBezTo>
                  <a:cubicBezTo>
                    <a:pt x="84" y="45"/>
                    <a:pt x="84" y="45"/>
                    <a:pt x="84" y="45"/>
                  </a:cubicBezTo>
                  <a:cubicBezTo>
                    <a:pt x="84" y="43"/>
                    <a:pt x="83" y="41"/>
                    <a:pt x="80" y="41"/>
                  </a:cubicBezTo>
                  <a:cubicBezTo>
                    <a:pt x="78" y="41"/>
                    <a:pt x="77" y="43"/>
                    <a:pt x="77" y="45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7" y="61"/>
                    <a:pt x="75" y="62"/>
                    <a:pt x="73" y="62"/>
                  </a:cubicBezTo>
                  <a:cubicBezTo>
                    <a:pt x="71" y="62"/>
                    <a:pt x="69" y="61"/>
                    <a:pt x="69" y="5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6"/>
                    <a:pt x="68" y="35"/>
                    <a:pt x="65" y="35"/>
                  </a:cubicBezTo>
                  <a:cubicBezTo>
                    <a:pt x="63" y="35"/>
                    <a:pt x="62" y="36"/>
                    <a:pt x="62" y="39"/>
                  </a:cubicBezTo>
                  <a:cubicBezTo>
                    <a:pt x="62" y="55"/>
                    <a:pt x="62" y="55"/>
                    <a:pt x="62" y="55"/>
                  </a:cubicBezTo>
                  <a:cubicBezTo>
                    <a:pt x="62" y="57"/>
                    <a:pt x="60" y="58"/>
                    <a:pt x="58" y="58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6" y="58"/>
                    <a:pt x="54" y="57"/>
                    <a:pt x="54" y="55"/>
                  </a:cubicBezTo>
                  <a:cubicBezTo>
                    <a:pt x="54" y="32"/>
                    <a:pt x="54" y="32"/>
                    <a:pt x="54" y="32"/>
                  </a:cubicBezTo>
                  <a:cubicBezTo>
                    <a:pt x="54" y="30"/>
                    <a:pt x="53" y="29"/>
                    <a:pt x="51" y="29"/>
                  </a:cubicBezTo>
                  <a:cubicBezTo>
                    <a:pt x="48" y="29"/>
                    <a:pt x="47" y="30"/>
                    <a:pt x="47" y="32"/>
                  </a:cubicBezTo>
                  <a:cubicBezTo>
                    <a:pt x="47" y="52"/>
                    <a:pt x="47" y="52"/>
                    <a:pt x="47" y="52"/>
                  </a:cubicBezTo>
                  <a:cubicBezTo>
                    <a:pt x="47" y="54"/>
                    <a:pt x="45" y="55"/>
                    <a:pt x="43" y="55"/>
                  </a:cubicBezTo>
                  <a:cubicBezTo>
                    <a:pt x="41" y="55"/>
                    <a:pt x="39" y="54"/>
                    <a:pt x="39" y="52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39" y="9"/>
                    <a:pt x="38" y="7"/>
                    <a:pt x="36" y="7"/>
                  </a:cubicBezTo>
                  <a:cubicBezTo>
                    <a:pt x="33" y="7"/>
                    <a:pt x="32" y="9"/>
                    <a:pt x="32" y="11"/>
                  </a:cubicBezTo>
                  <a:cubicBezTo>
                    <a:pt x="32" y="60"/>
                    <a:pt x="32" y="60"/>
                    <a:pt x="32" y="60"/>
                  </a:cubicBezTo>
                  <a:cubicBezTo>
                    <a:pt x="32" y="61"/>
                    <a:pt x="31" y="63"/>
                    <a:pt x="29" y="63"/>
                  </a:cubicBezTo>
                  <a:cubicBezTo>
                    <a:pt x="28" y="64"/>
                    <a:pt x="27" y="64"/>
                    <a:pt x="26" y="62"/>
                  </a:cubicBezTo>
                  <a:cubicBezTo>
                    <a:pt x="16" y="53"/>
                    <a:pt x="16" y="53"/>
                    <a:pt x="16" y="53"/>
                  </a:cubicBezTo>
                  <a:cubicBezTo>
                    <a:pt x="15" y="52"/>
                    <a:pt x="14" y="51"/>
                    <a:pt x="13" y="51"/>
                  </a:cubicBezTo>
                  <a:close/>
                  <a:moveTo>
                    <a:pt x="88" y="45"/>
                  </a:moveTo>
                  <a:cubicBezTo>
                    <a:pt x="88" y="45"/>
                    <a:pt x="88" y="45"/>
                    <a:pt x="88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51" name="Google Shape;7951;p209"/>
          <p:cNvGrpSpPr/>
          <p:nvPr/>
        </p:nvGrpSpPr>
        <p:grpSpPr>
          <a:xfrm>
            <a:off x="4455476" y="1164218"/>
            <a:ext cx="669933" cy="666271"/>
            <a:chOff x="-3455825" y="798249"/>
            <a:chExt cx="669933" cy="666271"/>
          </a:xfrm>
        </p:grpSpPr>
        <p:sp>
          <p:nvSpPr>
            <p:cNvPr id="7952" name="Google Shape;7952;p209"/>
            <p:cNvSpPr/>
            <p:nvPr/>
          </p:nvSpPr>
          <p:spPr>
            <a:xfrm>
              <a:off x="-3455825" y="798249"/>
              <a:ext cx="604038" cy="607698"/>
            </a:xfrm>
            <a:custGeom>
              <a:rect b="b" l="l" r="r" t="t"/>
              <a:pathLst>
                <a:path extrusionOk="0" h="220" w="220">
                  <a:moveTo>
                    <a:pt x="110" y="220"/>
                  </a:moveTo>
                  <a:cubicBezTo>
                    <a:pt x="49" y="220"/>
                    <a:pt x="0" y="170"/>
                    <a:pt x="0" y="110"/>
                  </a:cubicBezTo>
                  <a:cubicBezTo>
                    <a:pt x="0" y="49"/>
                    <a:pt x="49" y="0"/>
                    <a:pt x="110" y="0"/>
                  </a:cubicBezTo>
                  <a:cubicBezTo>
                    <a:pt x="171" y="0"/>
                    <a:pt x="220" y="49"/>
                    <a:pt x="220" y="110"/>
                  </a:cubicBezTo>
                  <a:cubicBezTo>
                    <a:pt x="220" y="127"/>
                    <a:pt x="216" y="145"/>
                    <a:pt x="208" y="160"/>
                  </a:cubicBezTo>
                  <a:cubicBezTo>
                    <a:pt x="207" y="162"/>
                    <a:pt x="205" y="163"/>
                    <a:pt x="203" y="162"/>
                  </a:cubicBezTo>
                  <a:cubicBezTo>
                    <a:pt x="201" y="161"/>
                    <a:pt x="200" y="159"/>
                    <a:pt x="201" y="157"/>
                  </a:cubicBezTo>
                  <a:cubicBezTo>
                    <a:pt x="209" y="143"/>
                    <a:pt x="213" y="126"/>
                    <a:pt x="213" y="110"/>
                  </a:cubicBezTo>
                  <a:cubicBezTo>
                    <a:pt x="213" y="53"/>
                    <a:pt x="167" y="7"/>
                    <a:pt x="110" y="7"/>
                  </a:cubicBezTo>
                  <a:cubicBezTo>
                    <a:pt x="53" y="7"/>
                    <a:pt x="7" y="53"/>
                    <a:pt x="7" y="110"/>
                  </a:cubicBezTo>
                  <a:cubicBezTo>
                    <a:pt x="7" y="166"/>
                    <a:pt x="53" y="212"/>
                    <a:pt x="110" y="212"/>
                  </a:cubicBezTo>
                  <a:cubicBezTo>
                    <a:pt x="133" y="212"/>
                    <a:pt x="155" y="205"/>
                    <a:pt x="173" y="191"/>
                  </a:cubicBezTo>
                  <a:cubicBezTo>
                    <a:pt x="175" y="190"/>
                    <a:pt x="177" y="190"/>
                    <a:pt x="178" y="192"/>
                  </a:cubicBezTo>
                  <a:cubicBezTo>
                    <a:pt x="179" y="193"/>
                    <a:pt x="179" y="195"/>
                    <a:pt x="177" y="197"/>
                  </a:cubicBezTo>
                  <a:cubicBezTo>
                    <a:pt x="158" y="212"/>
                    <a:pt x="135" y="220"/>
                    <a:pt x="110" y="2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3" name="Google Shape;7953;p209"/>
            <p:cNvSpPr/>
            <p:nvPr/>
          </p:nvSpPr>
          <p:spPr>
            <a:xfrm>
              <a:off x="-3364305" y="878787"/>
              <a:ext cx="424656" cy="98844"/>
            </a:xfrm>
            <a:custGeom>
              <a:rect b="b" l="l" r="r" t="t"/>
              <a:pathLst>
                <a:path extrusionOk="0" h="37" w="155">
                  <a:moveTo>
                    <a:pt x="77" y="37"/>
                  </a:moveTo>
                  <a:cubicBezTo>
                    <a:pt x="49" y="37"/>
                    <a:pt x="22" y="26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26" y="19"/>
                    <a:pt x="51" y="29"/>
                    <a:pt x="77" y="29"/>
                  </a:cubicBezTo>
                  <a:cubicBezTo>
                    <a:pt x="104" y="29"/>
                    <a:pt x="129" y="19"/>
                    <a:pt x="148" y="1"/>
                  </a:cubicBezTo>
                  <a:cubicBezTo>
                    <a:pt x="149" y="0"/>
                    <a:pt x="152" y="0"/>
                    <a:pt x="153" y="1"/>
                  </a:cubicBezTo>
                  <a:cubicBezTo>
                    <a:pt x="155" y="3"/>
                    <a:pt x="154" y="5"/>
                    <a:pt x="153" y="6"/>
                  </a:cubicBezTo>
                  <a:cubicBezTo>
                    <a:pt x="132" y="26"/>
                    <a:pt x="106" y="37"/>
                    <a:pt x="77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4" name="Google Shape;7954;p209"/>
            <p:cNvSpPr/>
            <p:nvPr/>
          </p:nvSpPr>
          <p:spPr>
            <a:xfrm>
              <a:off x="-3364305" y="1222905"/>
              <a:ext cx="402691" cy="95182"/>
            </a:xfrm>
            <a:custGeom>
              <a:rect b="b" l="l" r="r" t="t"/>
              <a:pathLst>
                <a:path extrusionOk="0" h="35" w="145">
                  <a:moveTo>
                    <a:pt x="4" y="35"/>
                  </a:moveTo>
                  <a:cubicBezTo>
                    <a:pt x="3" y="35"/>
                    <a:pt x="2" y="35"/>
                    <a:pt x="1" y="34"/>
                  </a:cubicBezTo>
                  <a:cubicBezTo>
                    <a:pt x="0" y="33"/>
                    <a:pt x="0" y="31"/>
                    <a:pt x="1" y="29"/>
                  </a:cubicBezTo>
                  <a:cubicBezTo>
                    <a:pt x="22" y="10"/>
                    <a:pt x="48" y="0"/>
                    <a:pt x="76" y="0"/>
                  </a:cubicBezTo>
                  <a:cubicBezTo>
                    <a:pt x="101" y="0"/>
                    <a:pt x="124" y="8"/>
                    <a:pt x="144" y="23"/>
                  </a:cubicBezTo>
                  <a:cubicBezTo>
                    <a:pt x="145" y="24"/>
                    <a:pt x="145" y="26"/>
                    <a:pt x="144" y="28"/>
                  </a:cubicBezTo>
                  <a:cubicBezTo>
                    <a:pt x="143" y="29"/>
                    <a:pt x="141" y="30"/>
                    <a:pt x="139" y="28"/>
                  </a:cubicBezTo>
                  <a:cubicBezTo>
                    <a:pt x="121" y="14"/>
                    <a:pt x="99" y="7"/>
                    <a:pt x="76" y="7"/>
                  </a:cubicBezTo>
                  <a:cubicBezTo>
                    <a:pt x="50" y="7"/>
                    <a:pt x="25" y="17"/>
                    <a:pt x="6" y="34"/>
                  </a:cubicBezTo>
                  <a:cubicBezTo>
                    <a:pt x="5" y="35"/>
                    <a:pt x="4" y="35"/>
                    <a:pt x="4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5" name="Google Shape;7955;p209"/>
            <p:cNvSpPr/>
            <p:nvPr/>
          </p:nvSpPr>
          <p:spPr>
            <a:xfrm>
              <a:off x="-3316713" y="798249"/>
              <a:ext cx="329475" cy="607698"/>
            </a:xfrm>
            <a:custGeom>
              <a:rect b="b" l="l" r="r" t="t"/>
              <a:pathLst>
                <a:path extrusionOk="0" h="220" w="119">
                  <a:moveTo>
                    <a:pt x="59" y="220"/>
                  </a:moveTo>
                  <a:cubicBezTo>
                    <a:pt x="26" y="220"/>
                    <a:pt x="0" y="171"/>
                    <a:pt x="0" y="110"/>
                  </a:cubicBezTo>
                  <a:cubicBezTo>
                    <a:pt x="0" y="48"/>
                    <a:pt x="26" y="0"/>
                    <a:pt x="59" y="0"/>
                  </a:cubicBezTo>
                  <a:cubicBezTo>
                    <a:pt x="92" y="0"/>
                    <a:pt x="119" y="48"/>
                    <a:pt x="119" y="110"/>
                  </a:cubicBezTo>
                  <a:cubicBezTo>
                    <a:pt x="119" y="171"/>
                    <a:pt x="92" y="220"/>
                    <a:pt x="59" y="220"/>
                  </a:cubicBezTo>
                  <a:close/>
                  <a:moveTo>
                    <a:pt x="59" y="7"/>
                  </a:moveTo>
                  <a:cubicBezTo>
                    <a:pt x="30" y="7"/>
                    <a:pt x="7" y="53"/>
                    <a:pt x="7" y="110"/>
                  </a:cubicBezTo>
                  <a:cubicBezTo>
                    <a:pt x="7" y="166"/>
                    <a:pt x="30" y="212"/>
                    <a:pt x="59" y="212"/>
                  </a:cubicBezTo>
                  <a:cubicBezTo>
                    <a:pt x="88" y="212"/>
                    <a:pt x="111" y="166"/>
                    <a:pt x="111" y="110"/>
                  </a:cubicBezTo>
                  <a:cubicBezTo>
                    <a:pt x="111" y="53"/>
                    <a:pt x="88" y="7"/>
                    <a:pt x="59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6" name="Google Shape;7956;p209"/>
            <p:cNvSpPr/>
            <p:nvPr/>
          </p:nvSpPr>
          <p:spPr>
            <a:xfrm>
              <a:off x="-3455825" y="1091115"/>
              <a:ext cx="604038" cy="18305"/>
            </a:xfrm>
            <a:custGeom>
              <a:rect b="b" l="l" r="r" t="t"/>
              <a:pathLst>
                <a:path extrusionOk="0" h="7" w="220">
                  <a:moveTo>
                    <a:pt x="21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219" y="0"/>
                    <a:pt x="220" y="2"/>
                    <a:pt x="220" y="4"/>
                  </a:cubicBezTo>
                  <a:cubicBezTo>
                    <a:pt x="220" y="6"/>
                    <a:pt x="219" y="7"/>
                    <a:pt x="21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7" name="Google Shape;7957;p209"/>
            <p:cNvSpPr/>
            <p:nvPr/>
          </p:nvSpPr>
          <p:spPr>
            <a:xfrm>
              <a:off x="-3162958" y="798249"/>
              <a:ext cx="21965" cy="607698"/>
            </a:xfrm>
            <a:custGeom>
              <a:rect b="b" l="l" r="r" t="t"/>
              <a:pathLst>
                <a:path extrusionOk="0" h="220" w="7">
                  <a:moveTo>
                    <a:pt x="3" y="220"/>
                  </a:moveTo>
                  <a:cubicBezTo>
                    <a:pt x="1" y="220"/>
                    <a:pt x="0" y="218"/>
                    <a:pt x="0" y="21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216"/>
                    <a:pt x="7" y="216"/>
                    <a:pt x="7" y="216"/>
                  </a:cubicBezTo>
                  <a:cubicBezTo>
                    <a:pt x="7" y="218"/>
                    <a:pt x="5" y="220"/>
                    <a:pt x="3" y="2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58" name="Google Shape;7958;p209"/>
            <p:cNvSpPr/>
            <p:nvPr/>
          </p:nvSpPr>
          <p:spPr>
            <a:xfrm>
              <a:off x="-2979917" y="1157010"/>
              <a:ext cx="194025" cy="307510"/>
            </a:xfrm>
            <a:custGeom>
              <a:rect b="b" l="l" r="r" t="t"/>
              <a:pathLst>
                <a:path extrusionOk="0" h="112" w="70">
                  <a:moveTo>
                    <a:pt x="39" y="112"/>
                  </a:moveTo>
                  <a:cubicBezTo>
                    <a:pt x="37" y="112"/>
                    <a:pt x="36" y="111"/>
                    <a:pt x="36" y="110"/>
                  </a:cubicBezTo>
                  <a:cubicBezTo>
                    <a:pt x="22" y="79"/>
                    <a:pt x="22" y="79"/>
                    <a:pt x="22" y="79"/>
                  </a:cubicBezTo>
                  <a:cubicBezTo>
                    <a:pt x="6" y="93"/>
                    <a:pt x="6" y="93"/>
                    <a:pt x="6" y="93"/>
                  </a:cubicBezTo>
                  <a:cubicBezTo>
                    <a:pt x="5" y="94"/>
                    <a:pt x="3" y="94"/>
                    <a:pt x="2" y="94"/>
                  </a:cubicBezTo>
                  <a:cubicBezTo>
                    <a:pt x="1" y="93"/>
                    <a:pt x="0" y="92"/>
                    <a:pt x="0" y="9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1" y="1"/>
                    <a:pt x="2" y="1"/>
                  </a:cubicBezTo>
                  <a:cubicBezTo>
                    <a:pt x="3" y="0"/>
                    <a:pt x="5" y="1"/>
                    <a:pt x="6" y="2"/>
                  </a:cubicBezTo>
                  <a:cubicBezTo>
                    <a:pt x="69" y="61"/>
                    <a:pt x="69" y="61"/>
                    <a:pt x="69" y="61"/>
                  </a:cubicBezTo>
                  <a:cubicBezTo>
                    <a:pt x="70" y="62"/>
                    <a:pt x="70" y="63"/>
                    <a:pt x="70" y="65"/>
                  </a:cubicBezTo>
                  <a:cubicBezTo>
                    <a:pt x="69" y="66"/>
                    <a:pt x="68" y="67"/>
                    <a:pt x="66" y="67"/>
                  </a:cubicBezTo>
                  <a:cubicBezTo>
                    <a:pt x="45" y="69"/>
                    <a:pt x="45" y="69"/>
                    <a:pt x="45" y="69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9" y="101"/>
                    <a:pt x="59" y="102"/>
                    <a:pt x="58" y="103"/>
                  </a:cubicBezTo>
                  <a:cubicBezTo>
                    <a:pt x="58" y="104"/>
                    <a:pt x="57" y="105"/>
                    <a:pt x="56" y="105"/>
                  </a:cubicBezTo>
                  <a:cubicBezTo>
                    <a:pt x="40" y="112"/>
                    <a:pt x="40" y="112"/>
                    <a:pt x="40" y="112"/>
                  </a:cubicBezTo>
                  <a:cubicBezTo>
                    <a:pt x="40" y="112"/>
                    <a:pt x="39" y="112"/>
                    <a:pt x="39" y="112"/>
                  </a:cubicBezTo>
                  <a:close/>
                  <a:moveTo>
                    <a:pt x="24" y="70"/>
                  </a:moveTo>
                  <a:cubicBezTo>
                    <a:pt x="24" y="70"/>
                    <a:pt x="24" y="70"/>
                    <a:pt x="24" y="70"/>
                  </a:cubicBezTo>
                  <a:cubicBezTo>
                    <a:pt x="25" y="70"/>
                    <a:pt x="26" y="71"/>
                    <a:pt x="27" y="72"/>
                  </a:cubicBezTo>
                  <a:cubicBezTo>
                    <a:pt x="41" y="104"/>
                    <a:pt x="41" y="104"/>
                    <a:pt x="41" y="104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36" y="68"/>
                    <a:pt x="36" y="68"/>
                    <a:pt x="36" y="68"/>
                  </a:cubicBezTo>
                  <a:cubicBezTo>
                    <a:pt x="36" y="67"/>
                    <a:pt x="36" y="66"/>
                    <a:pt x="37" y="65"/>
                  </a:cubicBezTo>
                  <a:cubicBezTo>
                    <a:pt x="37" y="64"/>
                    <a:pt x="38" y="63"/>
                    <a:pt x="39" y="63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7" y="83"/>
                    <a:pt x="7" y="83"/>
                    <a:pt x="7" y="83"/>
                  </a:cubicBezTo>
                  <a:cubicBezTo>
                    <a:pt x="21" y="70"/>
                    <a:pt x="21" y="70"/>
                    <a:pt x="21" y="70"/>
                  </a:cubicBezTo>
                  <a:cubicBezTo>
                    <a:pt x="22" y="70"/>
                    <a:pt x="23" y="70"/>
                    <a:pt x="24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59" name="Google Shape;7959;p209"/>
          <p:cNvGrpSpPr/>
          <p:nvPr/>
        </p:nvGrpSpPr>
        <p:grpSpPr>
          <a:xfrm>
            <a:off x="1939545" y="3847960"/>
            <a:ext cx="479570" cy="593055"/>
            <a:chOff x="-5948852" y="5004545"/>
            <a:chExt cx="479570" cy="593055"/>
          </a:xfrm>
        </p:grpSpPr>
        <p:sp>
          <p:nvSpPr>
            <p:cNvPr id="7960" name="Google Shape;7960;p209"/>
            <p:cNvSpPr/>
            <p:nvPr/>
          </p:nvSpPr>
          <p:spPr>
            <a:xfrm>
              <a:off x="-5948852" y="5004545"/>
              <a:ext cx="479570" cy="593055"/>
            </a:xfrm>
            <a:custGeom>
              <a:rect b="b" l="l" r="r" t="t"/>
              <a:pathLst>
                <a:path extrusionOk="0" h="214" w="174">
                  <a:moveTo>
                    <a:pt x="87" y="214"/>
                  </a:moveTo>
                  <a:cubicBezTo>
                    <a:pt x="86" y="214"/>
                    <a:pt x="84" y="213"/>
                    <a:pt x="84" y="212"/>
                  </a:cubicBezTo>
                  <a:cubicBezTo>
                    <a:pt x="59" y="170"/>
                    <a:pt x="59" y="170"/>
                    <a:pt x="59" y="170"/>
                  </a:cubicBezTo>
                  <a:cubicBezTo>
                    <a:pt x="46" y="166"/>
                    <a:pt x="35" y="159"/>
                    <a:pt x="25" y="149"/>
                  </a:cubicBezTo>
                  <a:cubicBezTo>
                    <a:pt x="9" y="133"/>
                    <a:pt x="0" y="111"/>
                    <a:pt x="0" y="88"/>
                  </a:cubicBezTo>
                  <a:cubicBezTo>
                    <a:pt x="0" y="64"/>
                    <a:pt x="9" y="42"/>
                    <a:pt x="25" y="26"/>
                  </a:cubicBezTo>
                  <a:cubicBezTo>
                    <a:pt x="42" y="10"/>
                    <a:pt x="64" y="0"/>
                    <a:pt x="87" y="0"/>
                  </a:cubicBezTo>
                  <a:cubicBezTo>
                    <a:pt x="110" y="0"/>
                    <a:pt x="132" y="10"/>
                    <a:pt x="148" y="26"/>
                  </a:cubicBezTo>
                  <a:cubicBezTo>
                    <a:pt x="148" y="26"/>
                    <a:pt x="148" y="26"/>
                    <a:pt x="148" y="26"/>
                  </a:cubicBezTo>
                  <a:cubicBezTo>
                    <a:pt x="148" y="26"/>
                    <a:pt x="148" y="26"/>
                    <a:pt x="148" y="26"/>
                  </a:cubicBezTo>
                  <a:cubicBezTo>
                    <a:pt x="165" y="42"/>
                    <a:pt x="174" y="64"/>
                    <a:pt x="174" y="88"/>
                  </a:cubicBezTo>
                  <a:cubicBezTo>
                    <a:pt x="174" y="111"/>
                    <a:pt x="165" y="133"/>
                    <a:pt x="148" y="149"/>
                  </a:cubicBezTo>
                  <a:cubicBezTo>
                    <a:pt x="139" y="159"/>
                    <a:pt x="128" y="166"/>
                    <a:pt x="115" y="170"/>
                  </a:cubicBezTo>
                  <a:cubicBezTo>
                    <a:pt x="90" y="212"/>
                    <a:pt x="90" y="212"/>
                    <a:pt x="90" y="212"/>
                  </a:cubicBezTo>
                  <a:cubicBezTo>
                    <a:pt x="89" y="213"/>
                    <a:pt x="88" y="214"/>
                    <a:pt x="87" y="214"/>
                  </a:cubicBezTo>
                  <a:close/>
                  <a:moveTo>
                    <a:pt x="87" y="8"/>
                  </a:moveTo>
                  <a:cubicBezTo>
                    <a:pt x="66" y="8"/>
                    <a:pt x="45" y="16"/>
                    <a:pt x="30" y="31"/>
                  </a:cubicBezTo>
                  <a:cubicBezTo>
                    <a:pt x="15" y="46"/>
                    <a:pt x="7" y="66"/>
                    <a:pt x="7" y="88"/>
                  </a:cubicBezTo>
                  <a:cubicBezTo>
                    <a:pt x="7" y="109"/>
                    <a:pt x="15" y="129"/>
                    <a:pt x="30" y="144"/>
                  </a:cubicBezTo>
                  <a:cubicBezTo>
                    <a:pt x="39" y="153"/>
                    <a:pt x="50" y="160"/>
                    <a:pt x="62" y="164"/>
                  </a:cubicBezTo>
                  <a:cubicBezTo>
                    <a:pt x="63" y="164"/>
                    <a:pt x="64" y="164"/>
                    <a:pt x="64" y="165"/>
                  </a:cubicBezTo>
                  <a:cubicBezTo>
                    <a:pt x="87" y="203"/>
                    <a:pt x="87" y="203"/>
                    <a:pt x="87" y="203"/>
                  </a:cubicBezTo>
                  <a:cubicBezTo>
                    <a:pt x="109" y="165"/>
                    <a:pt x="109" y="165"/>
                    <a:pt x="109" y="165"/>
                  </a:cubicBezTo>
                  <a:cubicBezTo>
                    <a:pt x="110" y="164"/>
                    <a:pt x="111" y="164"/>
                    <a:pt x="111" y="164"/>
                  </a:cubicBezTo>
                  <a:cubicBezTo>
                    <a:pt x="124" y="160"/>
                    <a:pt x="134" y="153"/>
                    <a:pt x="143" y="144"/>
                  </a:cubicBezTo>
                  <a:cubicBezTo>
                    <a:pt x="158" y="129"/>
                    <a:pt x="167" y="109"/>
                    <a:pt x="167" y="88"/>
                  </a:cubicBezTo>
                  <a:cubicBezTo>
                    <a:pt x="167" y="66"/>
                    <a:pt x="158" y="46"/>
                    <a:pt x="143" y="31"/>
                  </a:cubicBezTo>
                  <a:cubicBezTo>
                    <a:pt x="143" y="31"/>
                    <a:pt x="143" y="31"/>
                    <a:pt x="143" y="31"/>
                  </a:cubicBezTo>
                  <a:cubicBezTo>
                    <a:pt x="128" y="16"/>
                    <a:pt x="108" y="8"/>
                    <a:pt x="8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1" name="Google Shape;7961;p209"/>
            <p:cNvSpPr/>
            <p:nvPr/>
          </p:nvSpPr>
          <p:spPr>
            <a:xfrm>
              <a:off x="-5868314" y="5088743"/>
              <a:ext cx="318493" cy="318493"/>
            </a:xfrm>
            <a:custGeom>
              <a:rect b="b" l="l" r="r" t="t"/>
              <a:pathLst>
                <a:path extrusionOk="0" h="115" w="115">
                  <a:moveTo>
                    <a:pt x="58" y="115"/>
                  </a:moveTo>
                  <a:cubicBezTo>
                    <a:pt x="43" y="115"/>
                    <a:pt x="28" y="109"/>
                    <a:pt x="17" y="98"/>
                  </a:cubicBezTo>
                  <a:cubicBezTo>
                    <a:pt x="6" y="87"/>
                    <a:pt x="0" y="73"/>
                    <a:pt x="0" y="58"/>
                  </a:cubicBezTo>
                  <a:cubicBezTo>
                    <a:pt x="0" y="42"/>
                    <a:pt x="6" y="28"/>
                    <a:pt x="17" y="17"/>
                  </a:cubicBezTo>
                  <a:cubicBezTo>
                    <a:pt x="28" y="6"/>
                    <a:pt x="43" y="0"/>
                    <a:pt x="58" y="0"/>
                  </a:cubicBezTo>
                  <a:cubicBezTo>
                    <a:pt x="73" y="0"/>
                    <a:pt x="88" y="6"/>
                    <a:pt x="98" y="17"/>
                  </a:cubicBezTo>
                  <a:cubicBezTo>
                    <a:pt x="109" y="28"/>
                    <a:pt x="115" y="42"/>
                    <a:pt x="115" y="58"/>
                  </a:cubicBezTo>
                  <a:cubicBezTo>
                    <a:pt x="115" y="73"/>
                    <a:pt x="109" y="87"/>
                    <a:pt x="98" y="98"/>
                  </a:cubicBezTo>
                  <a:cubicBezTo>
                    <a:pt x="88" y="109"/>
                    <a:pt x="73" y="115"/>
                    <a:pt x="58" y="115"/>
                  </a:cubicBezTo>
                  <a:close/>
                  <a:moveTo>
                    <a:pt x="58" y="7"/>
                  </a:moveTo>
                  <a:cubicBezTo>
                    <a:pt x="45" y="7"/>
                    <a:pt x="32" y="12"/>
                    <a:pt x="22" y="22"/>
                  </a:cubicBezTo>
                  <a:cubicBezTo>
                    <a:pt x="22" y="22"/>
                    <a:pt x="22" y="22"/>
                    <a:pt x="22" y="22"/>
                  </a:cubicBezTo>
                  <a:cubicBezTo>
                    <a:pt x="13" y="32"/>
                    <a:pt x="8" y="44"/>
                    <a:pt x="8" y="58"/>
                  </a:cubicBezTo>
                  <a:cubicBezTo>
                    <a:pt x="8" y="71"/>
                    <a:pt x="13" y="84"/>
                    <a:pt x="22" y="93"/>
                  </a:cubicBezTo>
                  <a:cubicBezTo>
                    <a:pt x="42" y="113"/>
                    <a:pt x="74" y="113"/>
                    <a:pt x="93" y="93"/>
                  </a:cubicBezTo>
                  <a:cubicBezTo>
                    <a:pt x="103" y="84"/>
                    <a:pt x="108" y="71"/>
                    <a:pt x="108" y="58"/>
                  </a:cubicBezTo>
                  <a:cubicBezTo>
                    <a:pt x="108" y="44"/>
                    <a:pt x="103" y="32"/>
                    <a:pt x="93" y="22"/>
                  </a:cubicBezTo>
                  <a:cubicBezTo>
                    <a:pt x="84" y="12"/>
                    <a:pt x="71" y="7"/>
                    <a:pt x="58" y="7"/>
                  </a:cubicBezTo>
                  <a:close/>
                  <a:moveTo>
                    <a:pt x="20" y="20"/>
                  </a:moveTo>
                  <a:cubicBezTo>
                    <a:pt x="20" y="20"/>
                    <a:pt x="20" y="20"/>
                    <a:pt x="20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62" name="Google Shape;7962;p209"/>
          <p:cNvGrpSpPr/>
          <p:nvPr/>
        </p:nvGrpSpPr>
        <p:grpSpPr>
          <a:xfrm>
            <a:off x="3287201" y="3818673"/>
            <a:ext cx="395370" cy="655288"/>
            <a:chOff x="-4612648" y="4975258"/>
            <a:chExt cx="395370" cy="655288"/>
          </a:xfrm>
        </p:grpSpPr>
        <p:sp>
          <p:nvSpPr>
            <p:cNvPr id="7963" name="Google Shape;7963;p209"/>
            <p:cNvSpPr/>
            <p:nvPr/>
          </p:nvSpPr>
          <p:spPr>
            <a:xfrm>
              <a:off x="-4612648" y="4975258"/>
              <a:ext cx="395370" cy="395370"/>
            </a:xfrm>
            <a:custGeom>
              <a:rect b="b" l="l" r="r" t="t"/>
              <a:pathLst>
                <a:path extrusionOk="0" h="143" w="143">
                  <a:moveTo>
                    <a:pt x="72" y="143"/>
                  </a:moveTo>
                  <a:cubicBezTo>
                    <a:pt x="32" y="143"/>
                    <a:pt x="0" y="111"/>
                    <a:pt x="0" y="72"/>
                  </a:cubicBezTo>
                  <a:cubicBezTo>
                    <a:pt x="0" y="32"/>
                    <a:pt x="32" y="0"/>
                    <a:pt x="72" y="0"/>
                  </a:cubicBezTo>
                  <a:cubicBezTo>
                    <a:pt x="111" y="0"/>
                    <a:pt x="143" y="32"/>
                    <a:pt x="143" y="72"/>
                  </a:cubicBezTo>
                  <a:cubicBezTo>
                    <a:pt x="143" y="111"/>
                    <a:pt x="111" y="143"/>
                    <a:pt x="72" y="143"/>
                  </a:cubicBezTo>
                  <a:close/>
                  <a:moveTo>
                    <a:pt x="72" y="7"/>
                  </a:moveTo>
                  <a:cubicBezTo>
                    <a:pt x="36" y="7"/>
                    <a:pt x="7" y="36"/>
                    <a:pt x="7" y="72"/>
                  </a:cubicBezTo>
                  <a:cubicBezTo>
                    <a:pt x="7" y="107"/>
                    <a:pt x="36" y="136"/>
                    <a:pt x="72" y="136"/>
                  </a:cubicBezTo>
                  <a:cubicBezTo>
                    <a:pt x="107" y="136"/>
                    <a:pt x="136" y="107"/>
                    <a:pt x="136" y="72"/>
                  </a:cubicBezTo>
                  <a:cubicBezTo>
                    <a:pt x="136" y="36"/>
                    <a:pt x="107" y="7"/>
                    <a:pt x="7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4" name="Google Shape;7964;p209"/>
            <p:cNvSpPr/>
            <p:nvPr/>
          </p:nvSpPr>
          <p:spPr>
            <a:xfrm>
              <a:off x="-4425946" y="5352323"/>
              <a:ext cx="18305" cy="278223"/>
            </a:xfrm>
            <a:custGeom>
              <a:rect b="b" l="l" r="r" t="t"/>
              <a:pathLst>
                <a:path extrusionOk="0" h="101" w="7">
                  <a:moveTo>
                    <a:pt x="4" y="101"/>
                  </a:moveTo>
                  <a:cubicBezTo>
                    <a:pt x="2" y="101"/>
                    <a:pt x="0" y="99"/>
                    <a:pt x="0" y="9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7" y="99"/>
                    <a:pt x="6" y="101"/>
                    <a:pt x="4" y="1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65" name="Google Shape;7965;p209"/>
          <p:cNvGrpSpPr/>
          <p:nvPr/>
        </p:nvGrpSpPr>
        <p:grpSpPr>
          <a:xfrm>
            <a:off x="9683194" y="1204958"/>
            <a:ext cx="658950" cy="658949"/>
            <a:chOff x="-6040372" y="2193027"/>
            <a:chExt cx="658950" cy="658949"/>
          </a:xfrm>
        </p:grpSpPr>
        <p:sp>
          <p:nvSpPr>
            <p:cNvPr id="7966" name="Google Shape;7966;p209"/>
            <p:cNvSpPr/>
            <p:nvPr/>
          </p:nvSpPr>
          <p:spPr>
            <a:xfrm>
              <a:off x="-5908582" y="2321154"/>
              <a:ext cx="399032" cy="402691"/>
            </a:xfrm>
            <a:custGeom>
              <a:rect b="b" l="l" r="r" t="t"/>
              <a:pathLst>
                <a:path extrusionOk="0" h="145" w="145">
                  <a:moveTo>
                    <a:pt x="73" y="145"/>
                  </a:moveTo>
                  <a:cubicBezTo>
                    <a:pt x="33" y="145"/>
                    <a:pt x="0" y="112"/>
                    <a:pt x="0" y="72"/>
                  </a:cubicBezTo>
                  <a:cubicBezTo>
                    <a:pt x="0" y="33"/>
                    <a:pt x="33" y="0"/>
                    <a:pt x="73" y="0"/>
                  </a:cubicBezTo>
                  <a:cubicBezTo>
                    <a:pt x="113" y="0"/>
                    <a:pt x="145" y="33"/>
                    <a:pt x="145" y="72"/>
                  </a:cubicBezTo>
                  <a:cubicBezTo>
                    <a:pt x="145" y="112"/>
                    <a:pt x="113" y="145"/>
                    <a:pt x="73" y="145"/>
                  </a:cubicBezTo>
                  <a:close/>
                  <a:moveTo>
                    <a:pt x="73" y="7"/>
                  </a:moveTo>
                  <a:cubicBezTo>
                    <a:pt x="37" y="7"/>
                    <a:pt x="8" y="36"/>
                    <a:pt x="8" y="72"/>
                  </a:cubicBezTo>
                  <a:cubicBezTo>
                    <a:pt x="8" y="108"/>
                    <a:pt x="37" y="137"/>
                    <a:pt x="73" y="137"/>
                  </a:cubicBezTo>
                  <a:cubicBezTo>
                    <a:pt x="109" y="137"/>
                    <a:pt x="138" y="108"/>
                    <a:pt x="138" y="72"/>
                  </a:cubicBezTo>
                  <a:cubicBezTo>
                    <a:pt x="138" y="36"/>
                    <a:pt x="109" y="7"/>
                    <a:pt x="7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7" name="Google Shape;7967;p209"/>
            <p:cNvSpPr/>
            <p:nvPr/>
          </p:nvSpPr>
          <p:spPr>
            <a:xfrm>
              <a:off x="-5850009" y="2372406"/>
              <a:ext cx="281885" cy="73217"/>
            </a:xfrm>
            <a:custGeom>
              <a:rect b="b" l="l" r="r" t="t"/>
              <a:pathLst>
                <a:path extrusionOk="0" h="26" w="102">
                  <a:moveTo>
                    <a:pt x="51" y="26"/>
                  </a:moveTo>
                  <a:cubicBezTo>
                    <a:pt x="32" y="26"/>
                    <a:pt x="15" y="19"/>
                    <a:pt x="1" y="7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2" y="0"/>
                    <a:pt x="5" y="0"/>
                    <a:pt x="6" y="1"/>
                  </a:cubicBezTo>
                  <a:cubicBezTo>
                    <a:pt x="18" y="13"/>
                    <a:pt x="34" y="19"/>
                    <a:pt x="51" y="19"/>
                  </a:cubicBezTo>
                  <a:cubicBezTo>
                    <a:pt x="68" y="19"/>
                    <a:pt x="84" y="13"/>
                    <a:pt x="96" y="1"/>
                  </a:cubicBezTo>
                  <a:cubicBezTo>
                    <a:pt x="97" y="0"/>
                    <a:pt x="99" y="0"/>
                    <a:pt x="101" y="1"/>
                  </a:cubicBezTo>
                  <a:cubicBezTo>
                    <a:pt x="102" y="3"/>
                    <a:pt x="102" y="5"/>
                    <a:pt x="101" y="6"/>
                  </a:cubicBezTo>
                  <a:cubicBezTo>
                    <a:pt x="87" y="19"/>
                    <a:pt x="69" y="26"/>
                    <a:pt x="51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8" name="Google Shape;7968;p209"/>
            <p:cNvSpPr/>
            <p:nvPr/>
          </p:nvSpPr>
          <p:spPr>
            <a:xfrm>
              <a:off x="-5850009" y="2599378"/>
              <a:ext cx="278223" cy="65895"/>
            </a:xfrm>
            <a:custGeom>
              <a:rect b="b" l="l" r="r" t="t"/>
              <a:pathLst>
                <a:path extrusionOk="0" h="25" w="101">
                  <a:moveTo>
                    <a:pt x="4" y="25"/>
                  </a:moveTo>
                  <a:cubicBezTo>
                    <a:pt x="3" y="25"/>
                    <a:pt x="2" y="25"/>
                    <a:pt x="1" y="24"/>
                  </a:cubicBezTo>
                  <a:cubicBezTo>
                    <a:pt x="0" y="23"/>
                    <a:pt x="0" y="20"/>
                    <a:pt x="1" y="19"/>
                  </a:cubicBezTo>
                  <a:cubicBezTo>
                    <a:pt x="15" y="6"/>
                    <a:pt x="32" y="0"/>
                    <a:pt x="51" y="0"/>
                  </a:cubicBezTo>
                  <a:cubicBezTo>
                    <a:pt x="69" y="0"/>
                    <a:pt x="86" y="6"/>
                    <a:pt x="100" y="19"/>
                  </a:cubicBezTo>
                  <a:cubicBezTo>
                    <a:pt x="101" y="20"/>
                    <a:pt x="101" y="22"/>
                    <a:pt x="100" y="24"/>
                  </a:cubicBezTo>
                  <a:cubicBezTo>
                    <a:pt x="99" y="25"/>
                    <a:pt x="96" y="25"/>
                    <a:pt x="95" y="24"/>
                  </a:cubicBezTo>
                  <a:cubicBezTo>
                    <a:pt x="83" y="13"/>
                    <a:pt x="67" y="7"/>
                    <a:pt x="51" y="7"/>
                  </a:cubicBezTo>
                  <a:cubicBezTo>
                    <a:pt x="34" y="7"/>
                    <a:pt x="18" y="13"/>
                    <a:pt x="6" y="24"/>
                  </a:cubicBezTo>
                  <a:cubicBezTo>
                    <a:pt x="6" y="25"/>
                    <a:pt x="5" y="25"/>
                    <a:pt x="4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9" name="Google Shape;7969;p209"/>
            <p:cNvSpPr/>
            <p:nvPr/>
          </p:nvSpPr>
          <p:spPr>
            <a:xfrm>
              <a:off x="-5820722" y="2321154"/>
              <a:ext cx="219650" cy="402691"/>
            </a:xfrm>
            <a:custGeom>
              <a:rect b="b" l="l" r="r" t="t"/>
              <a:pathLst>
                <a:path extrusionOk="0" h="145" w="79">
                  <a:moveTo>
                    <a:pt x="40" y="145"/>
                  </a:moveTo>
                  <a:cubicBezTo>
                    <a:pt x="18" y="145"/>
                    <a:pt x="0" y="113"/>
                    <a:pt x="0" y="72"/>
                  </a:cubicBezTo>
                  <a:cubicBezTo>
                    <a:pt x="0" y="32"/>
                    <a:pt x="18" y="0"/>
                    <a:pt x="40" y="0"/>
                  </a:cubicBezTo>
                  <a:cubicBezTo>
                    <a:pt x="62" y="0"/>
                    <a:pt x="79" y="32"/>
                    <a:pt x="79" y="72"/>
                  </a:cubicBezTo>
                  <a:cubicBezTo>
                    <a:pt x="79" y="113"/>
                    <a:pt x="62" y="145"/>
                    <a:pt x="40" y="145"/>
                  </a:cubicBezTo>
                  <a:close/>
                  <a:moveTo>
                    <a:pt x="40" y="7"/>
                  </a:moveTo>
                  <a:cubicBezTo>
                    <a:pt x="22" y="7"/>
                    <a:pt x="7" y="37"/>
                    <a:pt x="7" y="72"/>
                  </a:cubicBezTo>
                  <a:cubicBezTo>
                    <a:pt x="7" y="108"/>
                    <a:pt x="22" y="137"/>
                    <a:pt x="40" y="137"/>
                  </a:cubicBezTo>
                  <a:cubicBezTo>
                    <a:pt x="57" y="137"/>
                    <a:pt x="72" y="108"/>
                    <a:pt x="72" y="72"/>
                  </a:cubicBezTo>
                  <a:cubicBezTo>
                    <a:pt x="72" y="37"/>
                    <a:pt x="57" y="7"/>
                    <a:pt x="4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0" name="Google Shape;7970;p209"/>
            <p:cNvSpPr/>
            <p:nvPr/>
          </p:nvSpPr>
          <p:spPr>
            <a:xfrm>
              <a:off x="-5908582" y="2511518"/>
              <a:ext cx="399032" cy="18305"/>
            </a:xfrm>
            <a:custGeom>
              <a:rect b="b" l="l" r="r" t="t"/>
              <a:pathLst>
                <a:path extrusionOk="0" h="7" w="145">
                  <a:moveTo>
                    <a:pt x="14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41" y="0"/>
                    <a:pt x="141" y="0"/>
                    <a:pt x="141" y="0"/>
                  </a:cubicBezTo>
                  <a:cubicBezTo>
                    <a:pt x="143" y="0"/>
                    <a:pt x="145" y="1"/>
                    <a:pt x="145" y="3"/>
                  </a:cubicBezTo>
                  <a:cubicBezTo>
                    <a:pt x="145" y="5"/>
                    <a:pt x="143" y="7"/>
                    <a:pt x="141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1" name="Google Shape;7971;p209"/>
            <p:cNvSpPr/>
            <p:nvPr/>
          </p:nvSpPr>
          <p:spPr>
            <a:xfrm>
              <a:off x="-5718219" y="2321154"/>
              <a:ext cx="18305" cy="402691"/>
            </a:xfrm>
            <a:custGeom>
              <a:rect b="b" l="l" r="r" t="t"/>
              <a:pathLst>
                <a:path extrusionOk="0" h="145" w="7">
                  <a:moveTo>
                    <a:pt x="4" y="145"/>
                  </a:moveTo>
                  <a:cubicBezTo>
                    <a:pt x="2" y="145"/>
                    <a:pt x="0" y="143"/>
                    <a:pt x="0" y="14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41"/>
                    <a:pt x="7" y="141"/>
                    <a:pt x="7" y="141"/>
                  </a:cubicBezTo>
                  <a:cubicBezTo>
                    <a:pt x="7" y="143"/>
                    <a:pt x="6" y="145"/>
                    <a:pt x="4" y="1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2" name="Google Shape;7972;p209"/>
            <p:cNvSpPr/>
            <p:nvPr/>
          </p:nvSpPr>
          <p:spPr>
            <a:xfrm>
              <a:off x="-5996442" y="2233295"/>
              <a:ext cx="256258" cy="259920"/>
            </a:xfrm>
            <a:custGeom>
              <a:rect b="b" l="l" r="r" t="t"/>
              <a:pathLst>
                <a:path extrusionOk="0" h="94" w="93">
                  <a:moveTo>
                    <a:pt x="4" y="94"/>
                  </a:moveTo>
                  <a:cubicBezTo>
                    <a:pt x="3" y="94"/>
                    <a:pt x="3" y="93"/>
                    <a:pt x="3" y="93"/>
                  </a:cubicBezTo>
                  <a:cubicBezTo>
                    <a:pt x="1" y="93"/>
                    <a:pt x="0" y="91"/>
                    <a:pt x="0" y="89"/>
                  </a:cubicBezTo>
                  <a:cubicBezTo>
                    <a:pt x="7" y="44"/>
                    <a:pt x="43" y="7"/>
                    <a:pt x="89" y="1"/>
                  </a:cubicBezTo>
                  <a:cubicBezTo>
                    <a:pt x="91" y="0"/>
                    <a:pt x="93" y="2"/>
                    <a:pt x="93" y="4"/>
                  </a:cubicBezTo>
                  <a:cubicBezTo>
                    <a:pt x="93" y="6"/>
                    <a:pt x="92" y="7"/>
                    <a:pt x="90" y="8"/>
                  </a:cubicBezTo>
                  <a:cubicBezTo>
                    <a:pt x="47" y="14"/>
                    <a:pt x="13" y="48"/>
                    <a:pt x="7" y="90"/>
                  </a:cubicBezTo>
                  <a:cubicBezTo>
                    <a:pt x="7" y="92"/>
                    <a:pt x="5" y="94"/>
                    <a:pt x="4" y="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3" name="Google Shape;7973;p209"/>
            <p:cNvSpPr/>
            <p:nvPr/>
          </p:nvSpPr>
          <p:spPr>
            <a:xfrm>
              <a:off x="-5996442" y="2555448"/>
              <a:ext cx="256258" cy="252599"/>
            </a:xfrm>
            <a:custGeom>
              <a:rect b="b" l="l" r="r" t="t"/>
              <a:pathLst>
                <a:path extrusionOk="0" h="92" w="92">
                  <a:moveTo>
                    <a:pt x="88" y="92"/>
                  </a:moveTo>
                  <a:cubicBezTo>
                    <a:pt x="88" y="92"/>
                    <a:pt x="88" y="92"/>
                    <a:pt x="88" y="92"/>
                  </a:cubicBezTo>
                  <a:cubicBezTo>
                    <a:pt x="43" y="85"/>
                    <a:pt x="7" y="49"/>
                    <a:pt x="0" y="4"/>
                  </a:cubicBezTo>
                  <a:cubicBezTo>
                    <a:pt x="0" y="2"/>
                    <a:pt x="1" y="1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14" y="45"/>
                    <a:pt x="47" y="79"/>
                    <a:pt x="89" y="85"/>
                  </a:cubicBezTo>
                  <a:cubicBezTo>
                    <a:pt x="91" y="85"/>
                    <a:pt x="92" y="87"/>
                    <a:pt x="92" y="89"/>
                  </a:cubicBezTo>
                  <a:cubicBezTo>
                    <a:pt x="92" y="91"/>
                    <a:pt x="90" y="92"/>
                    <a:pt x="88" y="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4" name="Google Shape;7974;p209"/>
            <p:cNvSpPr/>
            <p:nvPr/>
          </p:nvSpPr>
          <p:spPr>
            <a:xfrm>
              <a:off x="-5677951" y="2555448"/>
              <a:ext cx="256258" cy="252599"/>
            </a:xfrm>
            <a:custGeom>
              <a:rect b="b" l="l" r="r" t="t"/>
              <a:pathLst>
                <a:path extrusionOk="0" h="92" w="93">
                  <a:moveTo>
                    <a:pt x="4" y="92"/>
                  </a:moveTo>
                  <a:cubicBezTo>
                    <a:pt x="2" y="92"/>
                    <a:pt x="1" y="91"/>
                    <a:pt x="1" y="89"/>
                  </a:cubicBezTo>
                  <a:cubicBezTo>
                    <a:pt x="0" y="87"/>
                    <a:pt x="2" y="85"/>
                    <a:pt x="4" y="85"/>
                  </a:cubicBezTo>
                  <a:cubicBezTo>
                    <a:pt x="45" y="78"/>
                    <a:pt x="79" y="45"/>
                    <a:pt x="85" y="3"/>
                  </a:cubicBezTo>
                  <a:cubicBezTo>
                    <a:pt x="86" y="1"/>
                    <a:pt x="87" y="0"/>
                    <a:pt x="89" y="0"/>
                  </a:cubicBezTo>
                  <a:cubicBezTo>
                    <a:pt x="91" y="1"/>
                    <a:pt x="93" y="2"/>
                    <a:pt x="92" y="4"/>
                  </a:cubicBezTo>
                  <a:cubicBezTo>
                    <a:pt x="86" y="49"/>
                    <a:pt x="49" y="85"/>
                    <a:pt x="5" y="92"/>
                  </a:cubicBezTo>
                  <a:cubicBezTo>
                    <a:pt x="5" y="92"/>
                    <a:pt x="4" y="92"/>
                    <a:pt x="4" y="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5" name="Google Shape;7975;p209"/>
            <p:cNvSpPr/>
            <p:nvPr/>
          </p:nvSpPr>
          <p:spPr>
            <a:xfrm>
              <a:off x="-5677951" y="2233295"/>
              <a:ext cx="256258" cy="256258"/>
            </a:xfrm>
            <a:custGeom>
              <a:rect b="b" l="l" r="r" t="t"/>
              <a:pathLst>
                <a:path extrusionOk="0" h="93" w="93">
                  <a:moveTo>
                    <a:pt x="89" y="93"/>
                  </a:moveTo>
                  <a:cubicBezTo>
                    <a:pt x="87" y="93"/>
                    <a:pt x="86" y="91"/>
                    <a:pt x="85" y="90"/>
                  </a:cubicBezTo>
                  <a:cubicBezTo>
                    <a:pt x="79" y="48"/>
                    <a:pt x="45" y="14"/>
                    <a:pt x="4" y="8"/>
                  </a:cubicBezTo>
                  <a:cubicBezTo>
                    <a:pt x="2" y="8"/>
                    <a:pt x="0" y="6"/>
                    <a:pt x="1" y="4"/>
                  </a:cubicBezTo>
                  <a:cubicBezTo>
                    <a:pt x="1" y="2"/>
                    <a:pt x="3" y="0"/>
                    <a:pt x="5" y="1"/>
                  </a:cubicBezTo>
                  <a:cubicBezTo>
                    <a:pt x="50" y="8"/>
                    <a:pt x="86" y="44"/>
                    <a:pt x="92" y="88"/>
                  </a:cubicBezTo>
                  <a:cubicBezTo>
                    <a:pt x="93" y="90"/>
                    <a:pt x="91" y="92"/>
                    <a:pt x="89" y="93"/>
                  </a:cubicBezTo>
                  <a:cubicBezTo>
                    <a:pt x="89" y="93"/>
                    <a:pt x="89" y="93"/>
                    <a:pt x="89" y="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6" name="Google Shape;7976;p209"/>
            <p:cNvSpPr/>
            <p:nvPr/>
          </p:nvSpPr>
          <p:spPr>
            <a:xfrm>
              <a:off x="-5758489" y="2193027"/>
              <a:ext cx="98844" cy="98844"/>
            </a:xfrm>
            <a:custGeom>
              <a:rect b="b" l="l" r="r" t="t"/>
              <a:pathLst>
                <a:path extrusionOk="0" h="36" w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6" y="8"/>
                    <a:pt x="36" y="18"/>
                  </a:cubicBezTo>
                  <a:cubicBezTo>
                    <a:pt x="36" y="28"/>
                    <a:pt x="28" y="36"/>
                    <a:pt x="18" y="36"/>
                  </a:cubicBezTo>
                  <a:close/>
                  <a:moveTo>
                    <a:pt x="18" y="7"/>
                  </a:moveTo>
                  <a:cubicBezTo>
                    <a:pt x="12" y="7"/>
                    <a:pt x="7" y="12"/>
                    <a:pt x="7" y="18"/>
                  </a:cubicBezTo>
                  <a:cubicBezTo>
                    <a:pt x="7" y="24"/>
                    <a:pt x="12" y="29"/>
                    <a:pt x="18" y="29"/>
                  </a:cubicBezTo>
                  <a:cubicBezTo>
                    <a:pt x="24" y="29"/>
                    <a:pt x="29" y="24"/>
                    <a:pt x="29" y="18"/>
                  </a:cubicBezTo>
                  <a:cubicBezTo>
                    <a:pt x="29" y="12"/>
                    <a:pt x="24" y="7"/>
                    <a:pt x="1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7" name="Google Shape;7977;p209"/>
            <p:cNvSpPr/>
            <p:nvPr/>
          </p:nvSpPr>
          <p:spPr>
            <a:xfrm>
              <a:off x="-5758489" y="2749473"/>
              <a:ext cx="98844" cy="102503"/>
            </a:xfrm>
            <a:custGeom>
              <a:rect b="b" l="l" r="r" t="t"/>
              <a:pathLst>
                <a:path extrusionOk="0" h="37" w="36">
                  <a:moveTo>
                    <a:pt x="18" y="37"/>
                  </a:moveTo>
                  <a:cubicBezTo>
                    <a:pt x="8" y="37"/>
                    <a:pt x="0" y="29"/>
                    <a:pt x="0" y="19"/>
                  </a:cubicBezTo>
                  <a:cubicBezTo>
                    <a:pt x="0" y="9"/>
                    <a:pt x="8" y="0"/>
                    <a:pt x="18" y="0"/>
                  </a:cubicBezTo>
                  <a:cubicBezTo>
                    <a:pt x="28" y="0"/>
                    <a:pt x="36" y="9"/>
                    <a:pt x="36" y="19"/>
                  </a:cubicBezTo>
                  <a:cubicBezTo>
                    <a:pt x="36" y="29"/>
                    <a:pt x="28" y="37"/>
                    <a:pt x="18" y="37"/>
                  </a:cubicBezTo>
                  <a:close/>
                  <a:moveTo>
                    <a:pt x="18" y="8"/>
                  </a:moveTo>
                  <a:cubicBezTo>
                    <a:pt x="12" y="8"/>
                    <a:pt x="7" y="13"/>
                    <a:pt x="7" y="19"/>
                  </a:cubicBezTo>
                  <a:cubicBezTo>
                    <a:pt x="7" y="25"/>
                    <a:pt x="12" y="30"/>
                    <a:pt x="18" y="30"/>
                  </a:cubicBezTo>
                  <a:cubicBezTo>
                    <a:pt x="24" y="30"/>
                    <a:pt x="29" y="25"/>
                    <a:pt x="29" y="19"/>
                  </a:cubicBezTo>
                  <a:cubicBezTo>
                    <a:pt x="29" y="13"/>
                    <a:pt x="24" y="8"/>
                    <a:pt x="18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8" name="Google Shape;7978;p209"/>
            <p:cNvSpPr/>
            <p:nvPr/>
          </p:nvSpPr>
          <p:spPr>
            <a:xfrm>
              <a:off x="-5480266" y="2471250"/>
              <a:ext cx="98844" cy="98844"/>
            </a:xfrm>
            <a:custGeom>
              <a:rect b="b" l="l" r="r" t="t"/>
              <a:pathLst>
                <a:path extrusionOk="0" h="36" w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9"/>
                    <a:pt x="7" y="1"/>
                    <a:pt x="17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7" y="0"/>
                    <a:pt x="18" y="0"/>
                    <a:pt x="18" y="0"/>
                  </a:cubicBezTo>
                  <a:cubicBezTo>
                    <a:pt x="28" y="0"/>
                    <a:pt x="36" y="8"/>
                    <a:pt x="36" y="18"/>
                  </a:cubicBezTo>
                  <a:cubicBezTo>
                    <a:pt x="36" y="28"/>
                    <a:pt x="28" y="36"/>
                    <a:pt x="18" y="36"/>
                  </a:cubicBezTo>
                  <a:close/>
                  <a:moveTo>
                    <a:pt x="17" y="7"/>
                  </a:moveTo>
                  <a:cubicBezTo>
                    <a:pt x="12" y="8"/>
                    <a:pt x="7" y="13"/>
                    <a:pt x="7" y="18"/>
                  </a:cubicBezTo>
                  <a:cubicBezTo>
                    <a:pt x="7" y="24"/>
                    <a:pt x="12" y="29"/>
                    <a:pt x="18" y="29"/>
                  </a:cubicBezTo>
                  <a:cubicBezTo>
                    <a:pt x="24" y="29"/>
                    <a:pt x="29" y="24"/>
                    <a:pt x="29" y="18"/>
                  </a:cubicBezTo>
                  <a:cubicBezTo>
                    <a:pt x="29" y="12"/>
                    <a:pt x="24" y="7"/>
                    <a:pt x="18" y="7"/>
                  </a:cubicBezTo>
                  <a:cubicBezTo>
                    <a:pt x="18" y="7"/>
                    <a:pt x="17" y="7"/>
                    <a:pt x="1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79" name="Google Shape;7979;p209"/>
            <p:cNvSpPr/>
            <p:nvPr/>
          </p:nvSpPr>
          <p:spPr>
            <a:xfrm>
              <a:off x="-6040372" y="2471250"/>
              <a:ext cx="102503" cy="102503"/>
            </a:xfrm>
            <a:custGeom>
              <a:rect b="b" l="l" r="r" t="t"/>
              <a:pathLst>
                <a:path extrusionOk="0" h="37" w="37">
                  <a:moveTo>
                    <a:pt x="19" y="37"/>
                  </a:moveTo>
                  <a:cubicBezTo>
                    <a:pt x="9" y="37"/>
                    <a:pt x="0" y="28"/>
                    <a:pt x="0" y="18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29" y="0"/>
                    <a:pt x="37" y="8"/>
                    <a:pt x="37" y="18"/>
                  </a:cubicBezTo>
                  <a:cubicBezTo>
                    <a:pt x="37" y="28"/>
                    <a:pt x="29" y="37"/>
                    <a:pt x="19" y="37"/>
                  </a:cubicBezTo>
                  <a:close/>
                  <a:moveTo>
                    <a:pt x="19" y="8"/>
                  </a:moveTo>
                  <a:cubicBezTo>
                    <a:pt x="13" y="8"/>
                    <a:pt x="8" y="12"/>
                    <a:pt x="8" y="18"/>
                  </a:cubicBezTo>
                  <a:cubicBezTo>
                    <a:pt x="8" y="24"/>
                    <a:pt x="13" y="29"/>
                    <a:pt x="19" y="29"/>
                  </a:cubicBezTo>
                  <a:cubicBezTo>
                    <a:pt x="25" y="29"/>
                    <a:pt x="30" y="24"/>
                    <a:pt x="30" y="18"/>
                  </a:cubicBezTo>
                  <a:cubicBezTo>
                    <a:pt x="30" y="12"/>
                    <a:pt x="25" y="8"/>
                    <a:pt x="1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80" name="Google Shape;7980;p209"/>
          <p:cNvSpPr/>
          <p:nvPr/>
        </p:nvSpPr>
        <p:spPr>
          <a:xfrm>
            <a:off x="5863535" y="2543179"/>
            <a:ext cx="464927" cy="582073"/>
          </a:xfrm>
          <a:custGeom>
            <a:rect b="b" l="l" r="r" t="t"/>
            <a:pathLst>
              <a:path extrusionOk="0" h="210" w="169">
                <a:moveTo>
                  <a:pt x="85" y="210"/>
                </a:moveTo>
                <a:cubicBezTo>
                  <a:pt x="77" y="210"/>
                  <a:pt x="70" y="204"/>
                  <a:pt x="68" y="196"/>
                </a:cubicBezTo>
                <a:cubicBezTo>
                  <a:pt x="40" y="209"/>
                  <a:pt x="40" y="209"/>
                  <a:pt x="40" y="209"/>
                </a:cubicBezTo>
                <a:cubicBezTo>
                  <a:pt x="39" y="209"/>
                  <a:pt x="38" y="209"/>
                  <a:pt x="37" y="209"/>
                </a:cubicBezTo>
                <a:cubicBezTo>
                  <a:pt x="36" y="208"/>
                  <a:pt x="35" y="207"/>
                  <a:pt x="35" y="206"/>
                </a:cubicBezTo>
                <a:cubicBezTo>
                  <a:pt x="35" y="189"/>
                  <a:pt x="35" y="189"/>
                  <a:pt x="35" y="189"/>
                </a:cubicBezTo>
                <a:cubicBezTo>
                  <a:pt x="35" y="188"/>
                  <a:pt x="36" y="187"/>
                  <a:pt x="37" y="186"/>
                </a:cubicBezTo>
                <a:cubicBezTo>
                  <a:pt x="66" y="165"/>
                  <a:pt x="66" y="165"/>
                  <a:pt x="66" y="165"/>
                </a:cubicBezTo>
                <a:cubicBezTo>
                  <a:pt x="64" y="118"/>
                  <a:pt x="64" y="118"/>
                  <a:pt x="64" y="118"/>
                </a:cubicBezTo>
                <a:cubicBezTo>
                  <a:pt x="5" y="144"/>
                  <a:pt x="5" y="144"/>
                  <a:pt x="5" y="144"/>
                </a:cubicBezTo>
                <a:cubicBezTo>
                  <a:pt x="4" y="144"/>
                  <a:pt x="3" y="144"/>
                  <a:pt x="2" y="144"/>
                </a:cubicBezTo>
                <a:cubicBezTo>
                  <a:pt x="1" y="143"/>
                  <a:pt x="0" y="142"/>
                  <a:pt x="0" y="141"/>
                </a:cubicBezTo>
                <a:cubicBezTo>
                  <a:pt x="0" y="112"/>
                  <a:pt x="0" y="112"/>
                  <a:pt x="0" y="112"/>
                </a:cubicBezTo>
                <a:cubicBezTo>
                  <a:pt x="0" y="111"/>
                  <a:pt x="1" y="109"/>
                  <a:pt x="2" y="109"/>
                </a:cubicBezTo>
                <a:cubicBezTo>
                  <a:pt x="21" y="95"/>
                  <a:pt x="21" y="95"/>
                  <a:pt x="21" y="95"/>
                </a:cubicBezTo>
                <a:cubicBezTo>
                  <a:pt x="21" y="73"/>
                  <a:pt x="21" y="73"/>
                  <a:pt x="21" y="73"/>
                </a:cubicBezTo>
                <a:cubicBezTo>
                  <a:pt x="21" y="71"/>
                  <a:pt x="23" y="69"/>
                  <a:pt x="25" y="69"/>
                </a:cubicBezTo>
                <a:cubicBezTo>
                  <a:pt x="38" y="69"/>
                  <a:pt x="38" y="69"/>
                  <a:pt x="38" y="69"/>
                </a:cubicBezTo>
                <a:cubicBezTo>
                  <a:pt x="40" y="69"/>
                  <a:pt x="42" y="71"/>
                  <a:pt x="42" y="73"/>
                </a:cubicBezTo>
                <a:cubicBezTo>
                  <a:pt x="42" y="81"/>
                  <a:pt x="42" y="81"/>
                  <a:pt x="42" y="81"/>
                </a:cubicBezTo>
                <a:cubicBezTo>
                  <a:pt x="62" y="67"/>
                  <a:pt x="62" y="67"/>
                  <a:pt x="62" y="67"/>
                </a:cubicBezTo>
                <a:cubicBezTo>
                  <a:pt x="61" y="45"/>
                  <a:pt x="61" y="45"/>
                  <a:pt x="61" y="45"/>
                </a:cubicBezTo>
                <a:cubicBezTo>
                  <a:pt x="60" y="30"/>
                  <a:pt x="65" y="16"/>
                  <a:pt x="74" y="5"/>
                </a:cubicBezTo>
                <a:cubicBezTo>
                  <a:pt x="77" y="1"/>
                  <a:pt x="81" y="0"/>
                  <a:pt x="85" y="0"/>
                </a:cubicBezTo>
                <a:cubicBezTo>
                  <a:pt x="89" y="0"/>
                  <a:pt x="93" y="1"/>
                  <a:pt x="95" y="5"/>
                </a:cubicBezTo>
                <a:cubicBezTo>
                  <a:pt x="105" y="16"/>
                  <a:pt x="109" y="30"/>
                  <a:pt x="109" y="45"/>
                </a:cubicBezTo>
                <a:cubicBezTo>
                  <a:pt x="108" y="67"/>
                  <a:pt x="108" y="67"/>
                  <a:pt x="108" y="67"/>
                </a:cubicBezTo>
                <a:cubicBezTo>
                  <a:pt x="128" y="81"/>
                  <a:pt x="128" y="81"/>
                  <a:pt x="128" y="81"/>
                </a:cubicBezTo>
                <a:cubicBezTo>
                  <a:pt x="128" y="73"/>
                  <a:pt x="128" y="73"/>
                  <a:pt x="128" y="73"/>
                </a:cubicBezTo>
                <a:cubicBezTo>
                  <a:pt x="128" y="71"/>
                  <a:pt x="129" y="69"/>
                  <a:pt x="131" y="69"/>
                </a:cubicBezTo>
                <a:cubicBezTo>
                  <a:pt x="145" y="69"/>
                  <a:pt x="145" y="69"/>
                  <a:pt x="145" y="69"/>
                </a:cubicBezTo>
                <a:cubicBezTo>
                  <a:pt x="147" y="69"/>
                  <a:pt x="149" y="71"/>
                  <a:pt x="149" y="73"/>
                </a:cubicBezTo>
                <a:cubicBezTo>
                  <a:pt x="149" y="95"/>
                  <a:pt x="149" y="95"/>
                  <a:pt x="149" y="95"/>
                </a:cubicBezTo>
                <a:cubicBezTo>
                  <a:pt x="168" y="109"/>
                  <a:pt x="168" y="109"/>
                  <a:pt x="168" y="109"/>
                </a:cubicBezTo>
                <a:cubicBezTo>
                  <a:pt x="169" y="109"/>
                  <a:pt x="169" y="111"/>
                  <a:pt x="169" y="112"/>
                </a:cubicBezTo>
                <a:cubicBezTo>
                  <a:pt x="169" y="141"/>
                  <a:pt x="169" y="141"/>
                  <a:pt x="169" y="141"/>
                </a:cubicBezTo>
                <a:cubicBezTo>
                  <a:pt x="169" y="142"/>
                  <a:pt x="169" y="143"/>
                  <a:pt x="168" y="144"/>
                </a:cubicBezTo>
                <a:cubicBezTo>
                  <a:pt x="167" y="144"/>
                  <a:pt x="165" y="144"/>
                  <a:pt x="164" y="144"/>
                </a:cubicBezTo>
                <a:cubicBezTo>
                  <a:pt x="106" y="118"/>
                  <a:pt x="106" y="118"/>
                  <a:pt x="106" y="118"/>
                </a:cubicBezTo>
                <a:cubicBezTo>
                  <a:pt x="104" y="165"/>
                  <a:pt x="104" y="165"/>
                  <a:pt x="104" y="165"/>
                </a:cubicBezTo>
                <a:cubicBezTo>
                  <a:pt x="133" y="186"/>
                  <a:pt x="133" y="186"/>
                  <a:pt x="133" y="186"/>
                </a:cubicBezTo>
                <a:cubicBezTo>
                  <a:pt x="134" y="187"/>
                  <a:pt x="135" y="188"/>
                  <a:pt x="135" y="189"/>
                </a:cubicBezTo>
                <a:cubicBezTo>
                  <a:pt x="135" y="206"/>
                  <a:pt x="135" y="206"/>
                  <a:pt x="135" y="206"/>
                </a:cubicBezTo>
                <a:cubicBezTo>
                  <a:pt x="135" y="207"/>
                  <a:pt x="134" y="208"/>
                  <a:pt x="133" y="209"/>
                </a:cubicBezTo>
                <a:cubicBezTo>
                  <a:pt x="132" y="209"/>
                  <a:pt x="131" y="209"/>
                  <a:pt x="130" y="209"/>
                </a:cubicBezTo>
                <a:cubicBezTo>
                  <a:pt x="102" y="196"/>
                  <a:pt x="102" y="196"/>
                  <a:pt x="102" y="196"/>
                </a:cubicBezTo>
                <a:cubicBezTo>
                  <a:pt x="100" y="204"/>
                  <a:pt x="93" y="210"/>
                  <a:pt x="85" y="210"/>
                </a:cubicBezTo>
                <a:close/>
                <a:moveTo>
                  <a:pt x="71" y="188"/>
                </a:moveTo>
                <a:cubicBezTo>
                  <a:pt x="71" y="188"/>
                  <a:pt x="72" y="188"/>
                  <a:pt x="73" y="188"/>
                </a:cubicBezTo>
                <a:cubicBezTo>
                  <a:pt x="74" y="189"/>
                  <a:pt x="74" y="190"/>
                  <a:pt x="74" y="191"/>
                </a:cubicBezTo>
                <a:cubicBezTo>
                  <a:pt x="74" y="193"/>
                  <a:pt x="74" y="193"/>
                  <a:pt x="74" y="193"/>
                </a:cubicBezTo>
                <a:cubicBezTo>
                  <a:pt x="75" y="198"/>
                  <a:pt x="79" y="203"/>
                  <a:pt x="85" y="203"/>
                </a:cubicBezTo>
                <a:cubicBezTo>
                  <a:pt x="90" y="203"/>
                  <a:pt x="95" y="198"/>
                  <a:pt x="95" y="193"/>
                </a:cubicBezTo>
                <a:cubicBezTo>
                  <a:pt x="95" y="191"/>
                  <a:pt x="95" y="191"/>
                  <a:pt x="95" y="191"/>
                </a:cubicBezTo>
                <a:cubicBezTo>
                  <a:pt x="95" y="190"/>
                  <a:pt x="96" y="189"/>
                  <a:pt x="97" y="188"/>
                </a:cubicBezTo>
                <a:cubicBezTo>
                  <a:pt x="98" y="187"/>
                  <a:pt x="99" y="187"/>
                  <a:pt x="100" y="188"/>
                </a:cubicBezTo>
                <a:cubicBezTo>
                  <a:pt x="127" y="200"/>
                  <a:pt x="127" y="200"/>
                  <a:pt x="127" y="200"/>
                </a:cubicBezTo>
                <a:cubicBezTo>
                  <a:pt x="127" y="191"/>
                  <a:pt x="127" y="191"/>
                  <a:pt x="127" y="191"/>
                </a:cubicBezTo>
                <a:cubicBezTo>
                  <a:pt x="98" y="170"/>
                  <a:pt x="98" y="170"/>
                  <a:pt x="98" y="170"/>
                </a:cubicBezTo>
                <a:cubicBezTo>
                  <a:pt x="97" y="169"/>
                  <a:pt x="96" y="168"/>
                  <a:pt x="96" y="167"/>
                </a:cubicBezTo>
                <a:cubicBezTo>
                  <a:pt x="99" y="112"/>
                  <a:pt x="99" y="112"/>
                  <a:pt x="99" y="112"/>
                </a:cubicBezTo>
                <a:cubicBezTo>
                  <a:pt x="99" y="111"/>
                  <a:pt x="100" y="110"/>
                  <a:pt x="101" y="109"/>
                </a:cubicBezTo>
                <a:cubicBezTo>
                  <a:pt x="102" y="109"/>
                  <a:pt x="103" y="109"/>
                  <a:pt x="104" y="109"/>
                </a:cubicBezTo>
                <a:cubicBezTo>
                  <a:pt x="162" y="135"/>
                  <a:pt x="162" y="135"/>
                  <a:pt x="162" y="135"/>
                </a:cubicBezTo>
                <a:cubicBezTo>
                  <a:pt x="162" y="114"/>
                  <a:pt x="162" y="114"/>
                  <a:pt x="162" y="114"/>
                </a:cubicBezTo>
                <a:cubicBezTo>
                  <a:pt x="143" y="100"/>
                  <a:pt x="143" y="100"/>
                  <a:pt x="143" y="100"/>
                </a:cubicBezTo>
                <a:cubicBezTo>
                  <a:pt x="142" y="100"/>
                  <a:pt x="142" y="98"/>
                  <a:pt x="142" y="97"/>
                </a:cubicBezTo>
                <a:cubicBezTo>
                  <a:pt x="142" y="76"/>
                  <a:pt x="142" y="76"/>
                  <a:pt x="142" y="76"/>
                </a:cubicBezTo>
                <a:cubicBezTo>
                  <a:pt x="135" y="76"/>
                  <a:pt x="135" y="76"/>
                  <a:pt x="135" y="76"/>
                </a:cubicBezTo>
                <a:cubicBezTo>
                  <a:pt x="135" y="87"/>
                  <a:pt x="135" y="87"/>
                  <a:pt x="135" y="87"/>
                </a:cubicBezTo>
                <a:cubicBezTo>
                  <a:pt x="135" y="89"/>
                  <a:pt x="134" y="90"/>
                  <a:pt x="133" y="91"/>
                </a:cubicBezTo>
                <a:cubicBezTo>
                  <a:pt x="132" y="91"/>
                  <a:pt x="130" y="91"/>
                  <a:pt x="129" y="90"/>
                </a:cubicBezTo>
                <a:cubicBezTo>
                  <a:pt x="102" y="72"/>
                  <a:pt x="102" y="72"/>
                  <a:pt x="102" y="72"/>
                </a:cubicBezTo>
                <a:cubicBezTo>
                  <a:pt x="101" y="71"/>
                  <a:pt x="101" y="70"/>
                  <a:pt x="101" y="68"/>
                </a:cubicBezTo>
                <a:cubicBezTo>
                  <a:pt x="102" y="44"/>
                  <a:pt x="102" y="44"/>
                  <a:pt x="102" y="44"/>
                </a:cubicBezTo>
                <a:cubicBezTo>
                  <a:pt x="102" y="32"/>
                  <a:pt x="98" y="19"/>
                  <a:pt x="90" y="9"/>
                </a:cubicBezTo>
                <a:cubicBezTo>
                  <a:pt x="89" y="8"/>
                  <a:pt x="87" y="7"/>
                  <a:pt x="85" y="7"/>
                </a:cubicBezTo>
                <a:cubicBezTo>
                  <a:pt x="83" y="7"/>
                  <a:pt x="81" y="8"/>
                  <a:pt x="80" y="9"/>
                </a:cubicBezTo>
                <a:cubicBezTo>
                  <a:pt x="72" y="19"/>
                  <a:pt x="68" y="32"/>
                  <a:pt x="68" y="44"/>
                </a:cubicBezTo>
                <a:cubicBezTo>
                  <a:pt x="69" y="68"/>
                  <a:pt x="69" y="68"/>
                  <a:pt x="69" y="68"/>
                </a:cubicBezTo>
                <a:cubicBezTo>
                  <a:pt x="69" y="70"/>
                  <a:pt x="68" y="71"/>
                  <a:pt x="67" y="72"/>
                </a:cubicBezTo>
                <a:cubicBezTo>
                  <a:pt x="40" y="90"/>
                  <a:pt x="40" y="90"/>
                  <a:pt x="40" y="90"/>
                </a:cubicBezTo>
                <a:cubicBezTo>
                  <a:pt x="39" y="91"/>
                  <a:pt x="38" y="91"/>
                  <a:pt x="37" y="91"/>
                </a:cubicBezTo>
                <a:cubicBezTo>
                  <a:pt x="36" y="90"/>
                  <a:pt x="35" y="89"/>
                  <a:pt x="35" y="87"/>
                </a:cubicBezTo>
                <a:cubicBezTo>
                  <a:pt x="35" y="76"/>
                  <a:pt x="35" y="76"/>
                  <a:pt x="35" y="76"/>
                </a:cubicBezTo>
                <a:cubicBezTo>
                  <a:pt x="28" y="76"/>
                  <a:pt x="28" y="76"/>
                  <a:pt x="28" y="76"/>
                </a:cubicBezTo>
                <a:cubicBezTo>
                  <a:pt x="28" y="97"/>
                  <a:pt x="28" y="97"/>
                  <a:pt x="28" y="97"/>
                </a:cubicBezTo>
                <a:cubicBezTo>
                  <a:pt x="28" y="98"/>
                  <a:pt x="28" y="100"/>
                  <a:pt x="27" y="100"/>
                </a:cubicBezTo>
                <a:cubicBezTo>
                  <a:pt x="16" y="108"/>
                  <a:pt x="16" y="108"/>
                  <a:pt x="16" y="108"/>
                </a:cubicBezTo>
                <a:cubicBezTo>
                  <a:pt x="16" y="108"/>
                  <a:pt x="16" y="108"/>
                  <a:pt x="16" y="108"/>
                </a:cubicBezTo>
                <a:cubicBezTo>
                  <a:pt x="8" y="114"/>
                  <a:pt x="8" y="114"/>
                  <a:pt x="8" y="114"/>
                </a:cubicBezTo>
                <a:cubicBezTo>
                  <a:pt x="8" y="135"/>
                  <a:pt x="8" y="135"/>
                  <a:pt x="8" y="135"/>
                </a:cubicBezTo>
                <a:cubicBezTo>
                  <a:pt x="66" y="109"/>
                  <a:pt x="66" y="109"/>
                  <a:pt x="66" y="109"/>
                </a:cubicBezTo>
                <a:cubicBezTo>
                  <a:pt x="67" y="109"/>
                  <a:pt x="68" y="109"/>
                  <a:pt x="69" y="109"/>
                </a:cubicBezTo>
                <a:cubicBezTo>
                  <a:pt x="70" y="110"/>
                  <a:pt x="71" y="111"/>
                  <a:pt x="71" y="112"/>
                </a:cubicBezTo>
                <a:cubicBezTo>
                  <a:pt x="73" y="167"/>
                  <a:pt x="73" y="167"/>
                  <a:pt x="73" y="167"/>
                </a:cubicBezTo>
                <a:cubicBezTo>
                  <a:pt x="74" y="168"/>
                  <a:pt x="73" y="169"/>
                  <a:pt x="72" y="170"/>
                </a:cubicBezTo>
                <a:cubicBezTo>
                  <a:pt x="42" y="191"/>
                  <a:pt x="42" y="191"/>
                  <a:pt x="42" y="191"/>
                </a:cubicBezTo>
                <a:cubicBezTo>
                  <a:pt x="42" y="200"/>
                  <a:pt x="42" y="200"/>
                  <a:pt x="42" y="200"/>
                </a:cubicBezTo>
                <a:cubicBezTo>
                  <a:pt x="69" y="188"/>
                  <a:pt x="69" y="188"/>
                  <a:pt x="69" y="188"/>
                </a:cubicBezTo>
                <a:cubicBezTo>
                  <a:pt x="70" y="188"/>
                  <a:pt x="70" y="188"/>
                  <a:pt x="71" y="188"/>
                </a:cubicBezTo>
                <a:close/>
                <a:moveTo>
                  <a:pt x="14" y="105"/>
                </a:moveTo>
                <a:cubicBezTo>
                  <a:pt x="14" y="105"/>
                  <a:pt x="14" y="105"/>
                  <a:pt x="14" y="10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81" name="Google Shape;7981;p209"/>
          <p:cNvGrpSpPr/>
          <p:nvPr/>
        </p:nvGrpSpPr>
        <p:grpSpPr>
          <a:xfrm>
            <a:off x="4479272" y="2521214"/>
            <a:ext cx="622341" cy="626000"/>
            <a:chOff x="-7314341" y="3598786"/>
            <a:chExt cx="622341" cy="626000"/>
          </a:xfrm>
        </p:grpSpPr>
        <p:sp>
          <p:nvSpPr>
            <p:cNvPr id="7982" name="Google Shape;7982;p209"/>
            <p:cNvSpPr/>
            <p:nvPr/>
          </p:nvSpPr>
          <p:spPr>
            <a:xfrm>
              <a:off x="-7252108" y="3598786"/>
              <a:ext cx="560108" cy="560108"/>
            </a:xfrm>
            <a:custGeom>
              <a:rect b="b" l="l" r="r" t="t"/>
              <a:pathLst>
                <a:path extrusionOk="0" h="202" w="203">
                  <a:moveTo>
                    <a:pt x="119" y="202"/>
                  </a:moveTo>
                  <a:cubicBezTo>
                    <a:pt x="118" y="202"/>
                    <a:pt x="116" y="201"/>
                    <a:pt x="116" y="199"/>
                  </a:cubicBezTo>
                  <a:cubicBezTo>
                    <a:pt x="115" y="197"/>
                    <a:pt x="117" y="196"/>
                    <a:pt x="119" y="195"/>
                  </a:cubicBezTo>
                  <a:cubicBezTo>
                    <a:pt x="164" y="187"/>
                    <a:pt x="196" y="148"/>
                    <a:pt x="196" y="102"/>
                  </a:cubicBezTo>
                  <a:cubicBezTo>
                    <a:pt x="196" y="49"/>
                    <a:pt x="154" y="7"/>
                    <a:pt x="101" y="7"/>
                  </a:cubicBezTo>
                  <a:cubicBezTo>
                    <a:pt x="54" y="7"/>
                    <a:pt x="15" y="40"/>
                    <a:pt x="7" y="86"/>
                  </a:cubicBezTo>
                  <a:cubicBezTo>
                    <a:pt x="7" y="88"/>
                    <a:pt x="5" y="89"/>
                    <a:pt x="3" y="89"/>
                  </a:cubicBezTo>
                  <a:cubicBezTo>
                    <a:pt x="1" y="89"/>
                    <a:pt x="0" y="87"/>
                    <a:pt x="0" y="85"/>
                  </a:cubicBezTo>
                  <a:cubicBezTo>
                    <a:pt x="8" y="35"/>
                    <a:pt x="51" y="0"/>
                    <a:pt x="101" y="0"/>
                  </a:cubicBezTo>
                  <a:cubicBezTo>
                    <a:pt x="157" y="0"/>
                    <a:pt x="203" y="45"/>
                    <a:pt x="203" y="102"/>
                  </a:cubicBezTo>
                  <a:cubicBezTo>
                    <a:pt x="203" y="151"/>
                    <a:pt x="168" y="193"/>
                    <a:pt x="120" y="202"/>
                  </a:cubicBezTo>
                  <a:cubicBezTo>
                    <a:pt x="120" y="202"/>
                    <a:pt x="119" y="202"/>
                    <a:pt x="119" y="2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3" name="Google Shape;7983;p209"/>
            <p:cNvSpPr/>
            <p:nvPr/>
          </p:nvSpPr>
          <p:spPr>
            <a:xfrm>
              <a:off x="-7167908" y="3672002"/>
              <a:ext cx="395370" cy="95182"/>
            </a:xfrm>
            <a:custGeom>
              <a:rect b="b" l="l" r="r" t="t"/>
              <a:pathLst>
                <a:path extrusionOk="0" h="35" w="143">
                  <a:moveTo>
                    <a:pt x="71" y="35"/>
                  </a:moveTo>
                  <a:cubicBezTo>
                    <a:pt x="45" y="35"/>
                    <a:pt x="20" y="25"/>
                    <a:pt x="1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5" y="1"/>
                    <a:pt x="6" y="2"/>
                  </a:cubicBezTo>
                  <a:cubicBezTo>
                    <a:pt x="24" y="19"/>
                    <a:pt x="47" y="28"/>
                    <a:pt x="71" y="28"/>
                  </a:cubicBezTo>
                  <a:cubicBezTo>
                    <a:pt x="96" y="28"/>
                    <a:pt x="119" y="19"/>
                    <a:pt x="137" y="2"/>
                  </a:cubicBezTo>
                  <a:cubicBezTo>
                    <a:pt x="138" y="0"/>
                    <a:pt x="140" y="0"/>
                    <a:pt x="142" y="2"/>
                  </a:cubicBezTo>
                  <a:cubicBezTo>
                    <a:pt x="143" y="3"/>
                    <a:pt x="143" y="6"/>
                    <a:pt x="142" y="7"/>
                  </a:cubicBezTo>
                  <a:cubicBezTo>
                    <a:pt x="123" y="25"/>
                    <a:pt x="98" y="35"/>
                    <a:pt x="71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4" name="Google Shape;7984;p209"/>
            <p:cNvSpPr/>
            <p:nvPr/>
          </p:nvSpPr>
          <p:spPr>
            <a:xfrm>
              <a:off x="-7142283" y="3994156"/>
              <a:ext cx="366083" cy="91522"/>
            </a:xfrm>
            <a:custGeom>
              <a:rect b="b" l="l" r="r" t="t"/>
              <a:pathLst>
                <a:path extrusionOk="0" h="34" w="133">
                  <a:moveTo>
                    <a:pt x="129" y="34"/>
                  </a:moveTo>
                  <a:cubicBezTo>
                    <a:pt x="128" y="34"/>
                    <a:pt x="127" y="33"/>
                    <a:pt x="126" y="33"/>
                  </a:cubicBezTo>
                  <a:cubicBezTo>
                    <a:pt x="109" y="16"/>
                    <a:pt x="86" y="8"/>
                    <a:pt x="62" y="8"/>
                  </a:cubicBezTo>
                  <a:cubicBezTo>
                    <a:pt x="42" y="8"/>
                    <a:pt x="22" y="14"/>
                    <a:pt x="6" y="26"/>
                  </a:cubicBezTo>
                  <a:cubicBezTo>
                    <a:pt x="5" y="27"/>
                    <a:pt x="2" y="27"/>
                    <a:pt x="1" y="25"/>
                  </a:cubicBezTo>
                  <a:cubicBezTo>
                    <a:pt x="0" y="23"/>
                    <a:pt x="0" y="21"/>
                    <a:pt x="2" y="20"/>
                  </a:cubicBezTo>
                  <a:cubicBezTo>
                    <a:pt x="19" y="7"/>
                    <a:pt x="40" y="0"/>
                    <a:pt x="62" y="0"/>
                  </a:cubicBezTo>
                  <a:cubicBezTo>
                    <a:pt x="88" y="0"/>
                    <a:pt x="112" y="10"/>
                    <a:pt x="131" y="27"/>
                  </a:cubicBezTo>
                  <a:cubicBezTo>
                    <a:pt x="133" y="29"/>
                    <a:pt x="133" y="31"/>
                    <a:pt x="131" y="32"/>
                  </a:cubicBezTo>
                  <a:cubicBezTo>
                    <a:pt x="131" y="33"/>
                    <a:pt x="130" y="34"/>
                    <a:pt x="129" y="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5" name="Google Shape;7985;p209"/>
            <p:cNvSpPr/>
            <p:nvPr/>
          </p:nvSpPr>
          <p:spPr>
            <a:xfrm>
              <a:off x="-7123978" y="3598786"/>
              <a:ext cx="303850" cy="541803"/>
            </a:xfrm>
            <a:custGeom>
              <a:rect b="b" l="l" r="r" t="t"/>
              <a:pathLst>
                <a:path extrusionOk="0" h="195" w="110">
                  <a:moveTo>
                    <a:pt x="77" y="195"/>
                  </a:moveTo>
                  <a:cubicBezTo>
                    <a:pt x="76" y="195"/>
                    <a:pt x="75" y="194"/>
                    <a:pt x="74" y="194"/>
                  </a:cubicBezTo>
                  <a:cubicBezTo>
                    <a:pt x="73" y="192"/>
                    <a:pt x="73" y="190"/>
                    <a:pt x="75" y="188"/>
                  </a:cubicBezTo>
                  <a:cubicBezTo>
                    <a:pt x="92" y="173"/>
                    <a:pt x="103" y="139"/>
                    <a:pt x="103" y="102"/>
                  </a:cubicBezTo>
                  <a:cubicBezTo>
                    <a:pt x="103" y="49"/>
                    <a:pt x="82" y="7"/>
                    <a:pt x="55" y="7"/>
                  </a:cubicBezTo>
                  <a:cubicBezTo>
                    <a:pt x="29" y="7"/>
                    <a:pt x="7" y="49"/>
                    <a:pt x="7" y="102"/>
                  </a:cubicBezTo>
                  <a:cubicBezTo>
                    <a:pt x="7" y="132"/>
                    <a:pt x="14" y="159"/>
                    <a:pt x="26" y="178"/>
                  </a:cubicBezTo>
                  <a:cubicBezTo>
                    <a:pt x="27" y="179"/>
                    <a:pt x="27" y="181"/>
                    <a:pt x="25" y="183"/>
                  </a:cubicBezTo>
                  <a:cubicBezTo>
                    <a:pt x="24" y="184"/>
                    <a:pt x="21" y="183"/>
                    <a:pt x="20" y="182"/>
                  </a:cubicBezTo>
                  <a:cubicBezTo>
                    <a:pt x="7" y="162"/>
                    <a:pt x="0" y="133"/>
                    <a:pt x="0" y="102"/>
                  </a:cubicBezTo>
                  <a:cubicBezTo>
                    <a:pt x="0" y="44"/>
                    <a:pt x="24" y="0"/>
                    <a:pt x="55" y="0"/>
                  </a:cubicBezTo>
                  <a:cubicBezTo>
                    <a:pt x="86" y="0"/>
                    <a:pt x="110" y="44"/>
                    <a:pt x="110" y="102"/>
                  </a:cubicBezTo>
                  <a:cubicBezTo>
                    <a:pt x="110" y="141"/>
                    <a:pt x="99" y="177"/>
                    <a:pt x="79" y="194"/>
                  </a:cubicBezTo>
                  <a:cubicBezTo>
                    <a:pt x="79" y="194"/>
                    <a:pt x="78" y="195"/>
                    <a:pt x="77" y="1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6" name="Google Shape;7986;p209"/>
            <p:cNvSpPr/>
            <p:nvPr/>
          </p:nvSpPr>
          <p:spPr>
            <a:xfrm>
              <a:off x="-7197195" y="3869687"/>
              <a:ext cx="505195" cy="21965"/>
            </a:xfrm>
            <a:custGeom>
              <a:rect b="b" l="l" r="r" t="t"/>
              <a:pathLst>
                <a:path extrusionOk="0" h="7" w="183">
                  <a:moveTo>
                    <a:pt x="180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82" y="0"/>
                    <a:pt x="183" y="2"/>
                    <a:pt x="183" y="4"/>
                  </a:cubicBezTo>
                  <a:cubicBezTo>
                    <a:pt x="183" y="6"/>
                    <a:pt x="182" y="7"/>
                    <a:pt x="18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7" name="Google Shape;7987;p209"/>
            <p:cNvSpPr/>
            <p:nvPr/>
          </p:nvSpPr>
          <p:spPr>
            <a:xfrm>
              <a:off x="-6981207" y="3598786"/>
              <a:ext cx="18305" cy="508857"/>
            </a:xfrm>
            <a:custGeom>
              <a:rect b="b" l="l" r="r" t="t"/>
              <a:pathLst>
                <a:path extrusionOk="0" h="183" w="7">
                  <a:moveTo>
                    <a:pt x="3" y="183"/>
                  </a:moveTo>
                  <a:cubicBezTo>
                    <a:pt x="1" y="183"/>
                    <a:pt x="0" y="181"/>
                    <a:pt x="0" y="17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79"/>
                    <a:pt x="7" y="179"/>
                    <a:pt x="7" y="179"/>
                  </a:cubicBezTo>
                  <a:cubicBezTo>
                    <a:pt x="7" y="181"/>
                    <a:pt x="5" y="183"/>
                    <a:pt x="3" y="1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88" name="Google Shape;7988;p209"/>
            <p:cNvSpPr/>
            <p:nvPr/>
          </p:nvSpPr>
          <p:spPr>
            <a:xfrm>
              <a:off x="-7314341" y="3822095"/>
              <a:ext cx="406353" cy="402691"/>
            </a:xfrm>
            <a:custGeom>
              <a:rect b="b" l="l" r="r" t="t"/>
              <a:pathLst>
                <a:path extrusionOk="0" h="146" w="147">
                  <a:moveTo>
                    <a:pt x="111" y="146"/>
                  </a:moveTo>
                  <a:cubicBezTo>
                    <a:pt x="108" y="146"/>
                    <a:pt x="105" y="146"/>
                    <a:pt x="101" y="145"/>
                  </a:cubicBezTo>
                  <a:cubicBezTo>
                    <a:pt x="96" y="144"/>
                    <a:pt x="91" y="143"/>
                    <a:pt x="85" y="140"/>
                  </a:cubicBezTo>
                  <a:cubicBezTo>
                    <a:pt x="78" y="138"/>
                    <a:pt x="71" y="134"/>
                    <a:pt x="64" y="129"/>
                  </a:cubicBezTo>
                  <a:cubicBezTo>
                    <a:pt x="56" y="123"/>
                    <a:pt x="47" y="116"/>
                    <a:pt x="38" y="107"/>
                  </a:cubicBezTo>
                  <a:cubicBezTo>
                    <a:pt x="32" y="101"/>
                    <a:pt x="26" y="94"/>
                    <a:pt x="21" y="88"/>
                  </a:cubicBezTo>
                  <a:cubicBezTo>
                    <a:pt x="16" y="81"/>
                    <a:pt x="13" y="75"/>
                    <a:pt x="10" y="70"/>
                  </a:cubicBezTo>
                  <a:cubicBezTo>
                    <a:pt x="7" y="65"/>
                    <a:pt x="5" y="59"/>
                    <a:pt x="3" y="55"/>
                  </a:cubicBezTo>
                  <a:cubicBezTo>
                    <a:pt x="2" y="51"/>
                    <a:pt x="1" y="47"/>
                    <a:pt x="0" y="43"/>
                  </a:cubicBezTo>
                  <a:cubicBezTo>
                    <a:pt x="0" y="40"/>
                    <a:pt x="0" y="37"/>
                    <a:pt x="0" y="35"/>
                  </a:cubicBezTo>
                  <a:cubicBezTo>
                    <a:pt x="0" y="34"/>
                    <a:pt x="0" y="33"/>
                    <a:pt x="0" y="3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0"/>
                    <a:pt x="1" y="29"/>
                    <a:pt x="2" y="27"/>
                  </a:cubicBezTo>
                  <a:cubicBezTo>
                    <a:pt x="3" y="25"/>
                    <a:pt x="4" y="23"/>
                    <a:pt x="5" y="22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7" y="1"/>
                    <a:pt x="29" y="0"/>
                    <a:pt x="32" y="0"/>
                  </a:cubicBezTo>
                  <a:cubicBezTo>
                    <a:pt x="34" y="0"/>
                    <a:pt x="36" y="0"/>
                    <a:pt x="37" y="1"/>
                  </a:cubicBezTo>
                  <a:cubicBezTo>
                    <a:pt x="39" y="2"/>
                    <a:pt x="40" y="4"/>
                    <a:pt x="41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8" y="38"/>
                    <a:pt x="58" y="40"/>
                    <a:pt x="58" y="43"/>
                  </a:cubicBezTo>
                  <a:cubicBezTo>
                    <a:pt x="57" y="45"/>
                    <a:pt x="56" y="48"/>
                    <a:pt x="54" y="49"/>
                  </a:cubicBezTo>
                  <a:cubicBezTo>
                    <a:pt x="47" y="56"/>
                    <a:pt x="47" y="56"/>
                    <a:pt x="47" y="56"/>
                  </a:cubicBezTo>
                  <a:cubicBezTo>
                    <a:pt x="48" y="58"/>
                    <a:pt x="48" y="60"/>
                    <a:pt x="50" y="62"/>
                  </a:cubicBezTo>
                  <a:cubicBezTo>
                    <a:pt x="51" y="64"/>
                    <a:pt x="52" y="67"/>
                    <a:pt x="55" y="70"/>
                  </a:cubicBezTo>
                  <a:cubicBezTo>
                    <a:pt x="57" y="73"/>
                    <a:pt x="60" y="77"/>
                    <a:pt x="65" y="81"/>
                  </a:cubicBezTo>
                  <a:cubicBezTo>
                    <a:pt x="69" y="85"/>
                    <a:pt x="73" y="89"/>
                    <a:pt x="76" y="91"/>
                  </a:cubicBezTo>
                  <a:cubicBezTo>
                    <a:pt x="79" y="94"/>
                    <a:pt x="82" y="95"/>
                    <a:pt x="84" y="97"/>
                  </a:cubicBezTo>
                  <a:cubicBezTo>
                    <a:pt x="87" y="98"/>
                    <a:pt x="88" y="98"/>
                    <a:pt x="89" y="98"/>
                  </a:cubicBezTo>
                  <a:cubicBezTo>
                    <a:pt x="90" y="99"/>
                    <a:pt x="90" y="99"/>
                    <a:pt x="90" y="99"/>
                  </a:cubicBezTo>
                  <a:cubicBezTo>
                    <a:pt x="91" y="97"/>
                    <a:pt x="91" y="97"/>
                    <a:pt x="91" y="97"/>
                  </a:cubicBezTo>
                  <a:cubicBezTo>
                    <a:pt x="91" y="97"/>
                    <a:pt x="91" y="97"/>
                    <a:pt x="91" y="97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98" y="90"/>
                    <a:pt x="98" y="90"/>
                    <a:pt x="98" y="90"/>
                  </a:cubicBezTo>
                  <a:cubicBezTo>
                    <a:pt x="100" y="88"/>
                    <a:pt x="103" y="87"/>
                    <a:pt x="106" y="87"/>
                  </a:cubicBezTo>
                  <a:cubicBezTo>
                    <a:pt x="108" y="87"/>
                    <a:pt x="110" y="87"/>
                    <a:pt x="112" y="88"/>
                  </a:cubicBezTo>
                  <a:cubicBezTo>
                    <a:pt x="112" y="88"/>
                    <a:pt x="112" y="88"/>
                    <a:pt x="112" y="88"/>
                  </a:cubicBezTo>
                  <a:cubicBezTo>
                    <a:pt x="141" y="105"/>
                    <a:pt x="141" y="105"/>
                    <a:pt x="141" y="105"/>
                  </a:cubicBezTo>
                  <a:cubicBezTo>
                    <a:pt x="144" y="107"/>
                    <a:pt x="146" y="109"/>
                    <a:pt x="146" y="112"/>
                  </a:cubicBezTo>
                  <a:cubicBezTo>
                    <a:pt x="146" y="113"/>
                    <a:pt x="146" y="113"/>
                    <a:pt x="146" y="113"/>
                  </a:cubicBezTo>
                  <a:cubicBezTo>
                    <a:pt x="147" y="116"/>
                    <a:pt x="146" y="119"/>
                    <a:pt x="143" y="122"/>
                  </a:cubicBezTo>
                  <a:cubicBezTo>
                    <a:pt x="124" y="141"/>
                    <a:pt x="124" y="141"/>
                    <a:pt x="124" y="141"/>
                  </a:cubicBezTo>
                  <a:cubicBezTo>
                    <a:pt x="122" y="142"/>
                    <a:pt x="121" y="143"/>
                    <a:pt x="119" y="144"/>
                  </a:cubicBezTo>
                  <a:cubicBezTo>
                    <a:pt x="117" y="145"/>
                    <a:pt x="116" y="146"/>
                    <a:pt x="114" y="146"/>
                  </a:cubicBezTo>
                  <a:cubicBezTo>
                    <a:pt x="114" y="146"/>
                    <a:pt x="113" y="146"/>
                    <a:pt x="113" y="146"/>
                  </a:cubicBezTo>
                  <a:cubicBezTo>
                    <a:pt x="113" y="146"/>
                    <a:pt x="113" y="146"/>
                    <a:pt x="113" y="146"/>
                  </a:cubicBezTo>
                  <a:cubicBezTo>
                    <a:pt x="112" y="146"/>
                    <a:pt x="111" y="146"/>
                    <a:pt x="111" y="146"/>
                  </a:cubicBezTo>
                  <a:close/>
                  <a:moveTo>
                    <a:pt x="7" y="33"/>
                  </a:moveTo>
                  <a:cubicBezTo>
                    <a:pt x="7" y="33"/>
                    <a:pt x="7" y="34"/>
                    <a:pt x="7" y="36"/>
                  </a:cubicBezTo>
                  <a:cubicBezTo>
                    <a:pt x="7" y="37"/>
                    <a:pt x="7" y="39"/>
                    <a:pt x="8" y="42"/>
                  </a:cubicBezTo>
                  <a:cubicBezTo>
                    <a:pt x="8" y="45"/>
                    <a:pt x="9" y="49"/>
                    <a:pt x="10" y="53"/>
                  </a:cubicBezTo>
                  <a:cubicBezTo>
                    <a:pt x="12" y="57"/>
                    <a:pt x="14" y="62"/>
                    <a:pt x="16" y="67"/>
                  </a:cubicBezTo>
                  <a:cubicBezTo>
                    <a:pt x="19" y="72"/>
                    <a:pt x="22" y="77"/>
                    <a:pt x="27" y="83"/>
                  </a:cubicBezTo>
                  <a:cubicBezTo>
                    <a:pt x="31" y="89"/>
                    <a:pt x="37" y="96"/>
                    <a:pt x="44" y="102"/>
                  </a:cubicBezTo>
                  <a:cubicBezTo>
                    <a:pt x="52" y="111"/>
                    <a:pt x="60" y="118"/>
                    <a:pt x="67" y="123"/>
                  </a:cubicBezTo>
                  <a:cubicBezTo>
                    <a:pt x="75" y="127"/>
                    <a:pt x="82" y="131"/>
                    <a:pt x="87" y="134"/>
                  </a:cubicBezTo>
                  <a:cubicBezTo>
                    <a:pt x="93" y="136"/>
                    <a:pt x="98" y="137"/>
                    <a:pt x="102" y="138"/>
                  </a:cubicBezTo>
                  <a:cubicBezTo>
                    <a:pt x="107" y="139"/>
                    <a:pt x="109" y="139"/>
                    <a:pt x="111" y="139"/>
                  </a:cubicBezTo>
                  <a:cubicBezTo>
                    <a:pt x="111" y="139"/>
                    <a:pt x="112" y="139"/>
                    <a:pt x="112" y="139"/>
                  </a:cubicBezTo>
                  <a:cubicBezTo>
                    <a:pt x="112" y="139"/>
                    <a:pt x="113" y="139"/>
                    <a:pt x="113" y="139"/>
                  </a:cubicBezTo>
                  <a:cubicBezTo>
                    <a:pt x="114" y="139"/>
                    <a:pt x="115" y="138"/>
                    <a:pt x="116" y="138"/>
                  </a:cubicBezTo>
                  <a:cubicBezTo>
                    <a:pt x="117" y="137"/>
                    <a:pt x="118" y="137"/>
                    <a:pt x="118" y="136"/>
                  </a:cubicBezTo>
                  <a:cubicBezTo>
                    <a:pt x="138" y="117"/>
                    <a:pt x="138" y="117"/>
                    <a:pt x="138" y="117"/>
                  </a:cubicBezTo>
                  <a:cubicBezTo>
                    <a:pt x="139" y="116"/>
                    <a:pt x="139" y="115"/>
                    <a:pt x="139" y="114"/>
                  </a:cubicBezTo>
                  <a:cubicBezTo>
                    <a:pt x="139" y="113"/>
                    <a:pt x="139" y="112"/>
                    <a:pt x="137" y="111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9" y="95"/>
                    <a:pt x="109" y="95"/>
                    <a:pt x="109" y="95"/>
                  </a:cubicBezTo>
                  <a:cubicBezTo>
                    <a:pt x="108" y="94"/>
                    <a:pt x="108" y="94"/>
                    <a:pt x="106" y="94"/>
                  </a:cubicBezTo>
                  <a:cubicBezTo>
                    <a:pt x="105" y="94"/>
                    <a:pt x="104" y="95"/>
                    <a:pt x="103" y="96"/>
                  </a:cubicBezTo>
                  <a:cubicBezTo>
                    <a:pt x="94" y="104"/>
                    <a:pt x="94" y="104"/>
                    <a:pt x="94" y="104"/>
                  </a:cubicBezTo>
                  <a:cubicBezTo>
                    <a:pt x="94" y="105"/>
                    <a:pt x="93" y="105"/>
                    <a:pt x="92" y="105"/>
                  </a:cubicBezTo>
                  <a:cubicBezTo>
                    <a:pt x="91" y="106"/>
                    <a:pt x="90" y="106"/>
                    <a:pt x="89" y="106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6" y="105"/>
                    <a:pt x="84" y="104"/>
                    <a:pt x="81" y="103"/>
                  </a:cubicBezTo>
                  <a:cubicBezTo>
                    <a:pt x="79" y="102"/>
                    <a:pt x="76" y="100"/>
                    <a:pt x="72" y="97"/>
                  </a:cubicBezTo>
                  <a:cubicBezTo>
                    <a:pt x="68" y="94"/>
                    <a:pt x="64" y="91"/>
                    <a:pt x="60" y="86"/>
                  </a:cubicBezTo>
                  <a:cubicBezTo>
                    <a:pt x="55" y="82"/>
                    <a:pt x="51" y="78"/>
                    <a:pt x="49" y="74"/>
                  </a:cubicBezTo>
                  <a:cubicBezTo>
                    <a:pt x="46" y="70"/>
                    <a:pt x="44" y="67"/>
                    <a:pt x="43" y="65"/>
                  </a:cubicBezTo>
                  <a:cubicBezTo>
                    <a:pt x="42" y="62"/>
                    <a:pt x="41" y="59"/>
                    <a:pt x="40" y="57"/>
                  </a:cubicBezTo>
                  <a:cubicBezTo>
                    <a:pt x="40" y="57"/>
                    <a:pt x="40" y="56"/>
                    <a:pt x="40" y="56"/>
                  </a:cubicBezTo>
                  <a:cubicBezTo>
                    <a:pt x="40" y="56"/>
                    <a:pt x="40" y="55"/>
                    <a:pt x="40" y="54"/>
                  </a:cubicBezTo>
                  <a:cubicBezTo>
                    <a:pt x="41" y="53"/>
                    <a:pt x="41" y="52"/>
                    <a:pt x="42" y="52"/>
                  </a:cubicBezTo>
                  <a:cubicBezTo>
                    <a:pt x="49" y="44"/>
                    <a:pt x="49" y="44"/>
                    <a:pt x="49" y="44"/>
                  </a:cubicBezTo>
                  <a:cubicBezTo>
                    <a:pt x="50" y="44"/>
                    <a:pt x="50" y="43"/>
                    <a:pt x="51" y="41"/>
                  </a:cubicBezTo>
                  <a:cubicBezTo>
                    <a:pt x="51" y="40"/>
                    <a:pt x="51" y="40"/>
                    <a:pt x="50" y="39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4" y="8"/>
                    <a:pt x="34" y="8"/>
                    <a:pt x="33" y="7"/>
                  </a:cubicBezTo>
                  <a:cubicBezTo>
                    <a:pt x="33" y="7"/>
                    <a:pt x="32" y="7"/>
                    <a:pt x="32" y="7"/>
                  </a:cubicBezTo>
                  <a:cubicBezTo>
                    <a:pt x="31" y="7"/>
                    <a:pt x="30" y="7"/>
                    <a:pt x="30" y="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9" y="28"/>
                    <a:pt x="9" y="29"/>
                    <a:pt x="8" y="30"/>
                  </a:cubicBezTo>
                  <a:cubicBezTo>
                    <a:pt x="8" y="31"/>
                    <a:pt x="7" y="32"/>
                    <a:pt x="7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89" name="Google Shape;7989;p209"/>
          <p:cNvGrpSpPr/>
          <p:nvPr/>
        </p:nvGrpSpPr>
        <p:grpSpPr>
          <a:xfrm>
            <a:off x="3115142" y="2480944"/>
            <a:ext cx="739489" cy="578411"/>
            <a:chOff x="-904227" y="2233295"/>
            <a:chExt cx="739489" cy="578411"/>
          </a:xfrm>
        </p:grpSpPr>
        <p:sp>
          <p:nvSpPr>
            <p:cNvPr id="7990" name="Google Shape;7990;p209"/>
            <p:cNvSpPr/>
            <p:nvPr/>
          </p:nvSpPr>
          <p:spPr>
            <a:xfrm>
              <a:off x="-904227" y="2233295"/>
              <a:ext cx="314832" cy="377067"/>
            </a:xfrm>
            <a:custGeom>
              <a:rect b="b" l="l" r="r" t="t"/>
              <a:pathLst>
                <a:path extrusionOk="0" h="137" w="114">
                  <a:moveTo>
                    <a:pt x="57" y="137"/>
                  </a:moveTo>
                  <a:cubicBezTo>
                    <a:pt x="53" y="137"/>
                    <a:pt x="50" y="136"/>
                    <a:pt x="48" y="133"/>
                  </a:cubicBezTo>
                  <a:cubicBezTo>
                    <a:pt x="13" y="91"/>
                    <a:pt x="13" y="91"/>
                    <a:pt x="13" y="91"/>
                  </a:cubicBezTo>
                  <a:cubicBezTo>
                    <a:pt x="5" y="81"/>
                    <a:pt x="0" y="68"/>
                    <a:pt x="0" y="55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89" y="0"/>
                    <a:pt x="114" y="25"/>
                    <a:pt x="114" y="55"/>
                  </a:cubicBezTo>
                  <a:cubicBezTo>
                    <a:pt x="114" y="68"/>
                    <a:pt x="109" y="81"/>
                    <a:pt x="101" y="91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3" y="136"/>
                    <a:pt x="60" y="137"/>
                    <a:pt x="57" y="137"/>
                  </a:cubicBezTo>
                  <a:close/>
                  <a:moveTo>
                    <a:pt x="56" y="7"/>
                  </a:moveTo>
                  <a:cubicBezTo>
                    <a:pt x="29" y="7"/>
                    <a:pt x="7" y="29"/>
                    <a:pt x="7" y="55"/>
                  </a:cubicBezTo>
                  <a:cubicBezTo>
                    <a:pt x="7" y="67"/>
                    <a:pt x="11" y="78"/>
                    <a:pt x="19" y="87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5" y="130"/>
                    <a:pt x="58" y="130"/>
                    <a:pt x="60" y="128"/>
                  </a:cubicBezTo>
                  <a:cubicBezTo>
                    <a:pt x="95" y="87"/>
                    <a:pt x="95" y="87"/>
                    <a:pt x="95" y="87"/>
                  </a:cubicBezTo>
                  <a:cubicBezTo>
                    <a:pt x="95" y="87"/>
                    <a:pt x="95" y="87"/>
                    <a:pt x="95" y="87"/>
                  </a:cubicBezTo>
                  <a:cubicBezTo>
                    <a:pt x="102" y="78"/>
                    <a:pt x="106" y="67"/>
                    <a:pt x="106" y="55"/>
                  </a:cubicBezTo>
                  <a:cubicBezTo>
                    <a:pt x="106" y="29"/>
                    <a:pt x="85" y="7"/>
                    <a:pt x="58" y="7"/>
                  </a:cubicBezTo>
                  <a:lnTo>
                    <a:pt x="56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1" name="Google Shape;7991;p209"/>
            <p:cNvSpPr/>
            <p:nvPr/>
          </p:nvSpPr>
          <p:spPr>
            <a:xfrm>
              <a:off x="-841991" y="2291868"/>
              <a:ext cx="186704" cy="186704"/>
            </a:xfrm>
            <a:custGeom>
              <a:rect b="b" l="l" r="r" t="t"/>
              <a:pathLst>
                <a:path extrusionOk="0" h="68" w="68">
                  <a:moveTo>
                    <a:pt x="34" y="68"/>
                  </a:moveTo>
                  <a:cubicBezTo>
                    <a:pt x="15" y="68"/>
                    <a:pt x="0" y="53"/>
                    <a:pt x="0" y="34"/>
                  </a:cubicBezTo>
                  <a:cubicBezTo>
                    <a:pt x="0" y="16"/>
                    <a:pt x="15" y="0"/>
                    <a:pt x="34" y="0"/>
                  </a:cubicBezTo>
                  <a:cubicBezTo>
                    <a:pt x="53" y="0"/>
                    <a:pt x="68" y="16"/>
                    <a:pt x="68" y="34"/>
                  </a:cubicBezTo>
                  <a:cubicBezTo>
                    <a:pt x="68" y="53"/>
                    <a:pt x="53" y="68"/>
                    <a:pt x="34" y="68"/>
                  </a:cubicBezTo>
                  <a:close/>
                  <a:moveTo>
                    <a:pt x="34" y="8"/>
                  </a:moveTo>
                  <a:cubicBezTo>
                    <a:pt x="19" y="8"/>
                    <a:pt x="7" y="20"/>
                    <a:pt x="7" y="34"/>
                  </a:cubicBezTo>
                  <a:cubicBezTo>
                    <a:pt x="7" y="49"/>
                    <a:pt x="19" y="61"/>
                    <a:pt x="34" y="61"/>
                  </a:cubicBezTo>
                  <a:cubicBezTo>
                    <a:pt x="49" y="61"/>
                    <a:pt x="61" y="49"/>
                    <a:pt x="61" y="34"/>
                  </a:cubicBezTo>
                  <a:cubicBezTo>
                    <a:pt x="61" y="20"/>
                    <a:pt x="49" y="8"/>
                    <a:pt x="3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2" name="Google Shape;7992;p209"/>
            <p:cNvSpPr/>
            <p:nvPr/>
          </p:nvSpPr>
          <p:spPr>
            <a:xfrm>
              <a:off x="-406353" y="2518839"/>
              <a:ext cx="241615" cy="292867"/>
            </a:xfrm>
            <a:custGeom>
              <a:rect b="b" l="l" r="r" t="t"/>
              <a:pathLst>
                <a:path extrusionOk="0" h="106" w="88">
                  <a:moveTo>
                    <a:pt x="44" y="106"/>
                  </a:moveTo>
                  <a:cubicBezTo>
                    <a:pt x="41" y="106"/>
                    <a:pt x="38" y="105"/>
                    <a:pt x="37" y="103"/>
                  </a:cubicBezTo>
                  <a:cubicBezTo>
                    <a:pt x="10" y="71"/>
                    <a:pt x="10" y="71"/>
                    <a:pt x="10" y="71"/>
                  </a:cubicBezTo>
                  <a:cubicBezTo>
                    <a:pt x="3" y="63"/>
                    <a:pt x="0" y="53"/>
                    <a:pt x="0" y="43"/>
                  </a:cubicBezTo>
                  <a:cubicBezTo>
                    <a:pt x="0" y="19"/>
                    <a:pt x="19" y="0"/>
                    <a:pt x="43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69" y="0"/>
                    <a:pt x="88" y="19"/>
                    <a:pt x="88" y="43"/>
                  </a:cubicBezTo>
                  <a:cubicBezTo>
                    <a:pt x="88" y="53"/>
                    <a:pt x="84" y="63"/>
                    <a:pt x="78" y="71"/>
                  </a:cubicBezTo>
                  <a:cubicBezTo>
                    <a:pt x="51" y="103"/>
                    <a:pt x="51" y="103"/>
                    <a:pt x="51" y="103"/>
                  </a:cubicBezTo>
                  <a:cubicBezTo>
                    <a:pt x="49" y="105"/>
                    <a:pt x="47" y="106"/>
                    <a:pt x="44" y="106"/>
                  </a:cubicBezTo>
                  <a:close/>
                  <a:moveTo>
                    <a:pt x="43" y="7"/>
                  </a:moveTo>
                  <a:cubicBezTo>
                    <a:pt x="23" y="7"/>
                    <a:pt x="7" y="23"/>
                    <a:pt x="7" y="43"/>
                  </a:cubicBezTo>
                  <a:cubicBezTo>
                    <a:pt x="7" y="51"/>
                    <a:pt x="10" y="60"/>
                    <a:pt x="15" y="66"/>
                  </a:cubicBezTo>
                  <a:cubicBezTo>
                    <a:pt x="42" y="98"/>
                    <a:pt x="42" y="98"/>
                    <a:pt x="42" y="98"/>
                  </a:cubicBezTo>
                  <a:cubicBezTo>
                    <a:pt x="43" y="99"/>
                    <a:pt x="43" y="99"/>
                    <a:pt x="44" y="99"/>
                  </a:cubicBezTo>
                  <a:cubicBezTo>
                    <a:pt x="44" y="99"/>
                    <a:pt x="45" y="99"/>
                    <a:pt x="45" y="98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78" y="60"/>
                    <a:pt x="81" y="51"/>
                    <a:pt x="81" y="43"/>
                  </a:cubicBezTo>
                  <a:cubicBezTo>
                    <a:pt x="81" y="23"/>
                    <a:pt x="65" y="7"/>
                    <a:pt x="45" y="7"/>
                  </a:cubicBezTo>
                  <a:lnTo>
                    <a:pt x="43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3" name="Google Shape;7993;p209"/>
            <p:cNvSpPr/>
            <p:nvPr/>
          </p:nvSpPr>
          <p:spPr>
            <a:xfrm>
              <a:off x="-351440" y="2570091"/>
              <a:ext cx="128130" cy="131790"/>
            </a:xfrm>
            <a:custGeom>
              <a:rect b="b" l="l" r="r" t="t"/>
              <a:pathLst>
                <a:path extrusionOk="0" h="48" w="47">
                  <a:moveTo>
                    <a:pt x="24" y="48"/>
                  </a:moveTo>
                  <a:cubicBezTo>
                    <a:pt x="11" y="48"/>
                    <a:pt x="0" y="37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7" y="0"/>
                    <a:pt x="47" y="11"/>
                    <a:pt x="47" y="24"/>
                  </a:cubicBezTo>
                  <a:cubicBezTo>
                    <a:pt x="47" y="37"/>
                    <a:pt x="37" y="48"/>
                    <a:pt x="24" y="48"/>
                  </a:cubicBezTo>
                  <a:close/>
                  <a:moveTo>
                    <a:pt x="24" y="7"/>
                  </a:moveTo>
                  <a:cubicBezTo>
                    <a:pt x="15" y="7"/>
                    <a:pt x="7" y="15"/>
                    <a:pt x="7" y="24"/>
                  </a:cubicBezTo>
                  <a:cubicBezTo>
                    <a:pt x="7" y="33"/>
                    <a:pt x="15" y="40"/>
                    <a:pt x="24" y="40"/>
                  </a:cubicBezTo>
                  <a:cubicBezTo>
                    <a:pt x="33" y="40"/>
                    <a:pt x="40" y="33"/>
                    <a:pt x="40" y="24"/>
                  </a:cubicBezTo>
                  <a:cubicBezTo>
                    <a:pt x="40" y="15"/>
                    <a:pt x="33" y="7"/>
                    <a:pt x="24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4" name="Google Shape;7994;p209"/>
            <p:cNvSpPr/>
            <p:nvPr/>
          </p:nvSpPr>
          <p:spPr>
            <a:xfrm>
              <a:off x="-757793" y="2592056"/>
              <a:ext cx="479570" cy="219650"/>
            </a:xfrm>
            <a:custGeom>
              <a:rect b="b" l="l" r="r" t="t"/>
              <a:pathLst>
                <a:path extrusionOk="0" h="79" w="174">
                  <a:moveTo>
                    <a:pt x="171" y="79"/>
                  </a:moveTo>
                  <a:cubicBezTo>
                    <a:pt x="62" y="79"/>
                    <a:pt x="62" y="79"/>
                    <a:pt x="62" y="79"/>
                  </a:cubicBezTo>
                  <a:cubicBezTo>
                    <a:pt x="50" y="79"/>
                    <a:pt x="41" y="69"/>
                    <a:pt x="41" y="58"/>
                  </a:cubicBezTo>
                  <a:cubicBezTo>
                    <a:pt x="41" y="56"/>
                    <a:pt x="41" y="56"/>
                    <a:pt x="41" y="56"/>
                  </a:cubicBezTo>
                  <a:cubicBezTo>
                    <a:pt x="41" y="45"/>
                    <a:pt x="50" y="35"/>
                    <a:pt x="62" y="35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5" y="35"/>
                    <a:pt x="81" y="29"/>
                    <a:pt x="81" y="21"/>
                  </a:cubicBezTo>
                  <a:cubicBezTo>
                    <a:pt x="81" y="13"/>
                    <a:pt x="75" y="7"/>
                    <a:pt x="67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9" y="0"/>
                    <a:pt x="89" y="9"/>
                    <a:pt x="89" y="21"/>
                  </a:cubicBezTo>
                  <a:cubicBezTo>
                    <a:pt x="89" y="33"/>
                    <a:pt x="79" y="42"/>
                    <a:pt x="67" y="42"/>
                  </a:cubicBezTo>
                  <a:cubicBezTo>
                    <a:pt x="62" y="42"/>
                    <a:pt x="62" y="42"/>
                    <a:pt x="62" y="42"/>
                  </a:cubicBezTo>
                  <a:cubicBezTo>
                    <a:pt x="54" y="42"/>
                    <a:pt x="48" y="49"/>
                    <a:pt x="48" y="56"/>
                  </a:cubicBezTo>
                  <a:cubicBezTo>
                    <a:pt x="48" y="58"/>
                    <a:pt x="48" y="58"/>
                    <a:pt x="48" y="58"/>
                  </a:cubicBezTo>
                  <a:cubicBezTo>
                    <a:pt x="48" y="65"/>
                    <a:pt x="54" y="72"/>
                    <a:pt x="62" y="72"/>
                  </a:cubicBezTo>
                  <a:cubicBezTo>
                    <a:pt x="171" y="72"/>
                    <a:pt x="171" y="72"/>
                    <a:pt x="171" y="72"/>
                  </a:cubicBezTo>
                  <a:cubicBezTo>
                    <a:pt x="173" y="72"/>
                    <a:pt x="174" y="73"/>
                    <a:pt x="174" y="75"/>
                  </a:cubicBezTo>
                  <a:cubicBezTo>
                    <a:pt x="174" y="77"/>
                    <a:pt x="173" y="79"/>
                    <a:pt x="171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95" name="Google Shape;7995;p209"/>
          <p:cNvGrpSpPr/>
          <p:nvPr/>
        </p:nvGrpSpPr>
        <p:grpSpPr>
          <a:xfrm>
            <a:off x="8379466" y="2506570"/>
            <a:ext cx="655290" cy="655290"/>
            <a:chOff x="-3448503" y="3584142"/>
            <a:chExt cx="655290" cy="655290"/>
          </a:xfrm>
        </p:grpSpPr>
        <p:sp>
          <p:nvSpPr>
            <p:cNvPr id="7996" name="Google Shape;7996;p209"/>
            <p:cNvSpPr/>
            <p:nvPr/>
          </p:nvSpPr>
          <p:spPr>
            <a:xfrm>
              <a:off x="-3364305" y="3668340"/>
              <a:ext cx="486892" cy="486892"/>
            </a:xfrm>
            <a:custGeom>
              <a:rect b="b" l="l" r="r" t="t"/>
              <a:pathLst>
                <a:path extrusionOk="0" h="176" w="177">
                  <a:moveTo>
                    <a:pt x="88" y="176"/>
                  </a:moveTo>
                  <a:cubicBezTo>
                    <a:pt x="40" y="176"/>
                    <a:pt x="0" y="136"/>
                    <a:pt x="0" y="88"/>
                  </a:cubicBezTo>
                  <a:cubicBezTo>
                    <a:pt x="0" y="39"/>
                    <a:pt x="40" y="0"/>
                    <a:pt x="88" y="0"/>
                  </a:cubicBezTo>
                  <a:cubicBezTo>
                    <a:pt x="137" y="0"/>
                    <a:pt x="177" y="39"/>
                    <a:pt x="177" y="88"/>
                  </a:cubicBezTo>
                  <a:cubicBezTo>
                    <a:pt x="177" y="136"/>
                    <a:pt x="137" y="176"/>
                    <a:pt x="88" y="176"/>
                  </a:cubicBezTo>
                  <a:close/>
                  <a:moveTo>
                    <a:pt x="88" y="7"/>
                  </a:moveTo>
                  <a:cubicBezTo>
                    <a:pt x="44" y="7"/>
                    <a:pt x="7" y="43"/>
                    <a:pt x="7" y="88"/>
                  </a:cubicBezTo>
                  <a:cubicBezTo>
                    <a:pt x="7" y="132"/>
                    <a:pt x="44" y="169"/>
                    <a:pt x="88" y="169"/>
                  </a:cubicBezTo>
                  <a:cubicBezTo>
                    <a:pt x="133" y="169"/>
                    <a:pt x="169" y="132"/>
                    <a:pt x="169" y="88"/>
                  </a:cubicBezTo>
                  <a:cubicBezTo>
                    <a:pt x="169" y="43"/>
                    <a:pt x="133" y="7"/>
                    <a:pt x="8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7" name="Google Shape;7997;p209"/>
            <p:cNvSpPr/>
            <p:nvPr/>
          </p:nvSpPr>
          <p:spPr>
            <a:xfrm>
              <a:off x="-3294748" y="3734235"/>
              <a:ext cx="344118" cy="84200"/>
            </a:xfrm>
            <a:custGeom>
              <a:rect b="b" l="l" r="r" t="t"/>
              <a:pathLst>
                <a:path extrusionOk="0" h="31" w="125">
                  <a:moveTo>
                    <a:pt x="62" y="31"/>
                  </a:moveTo>
                  <a:cubicBezTo>
                    <a:pt x="40" y="31"/>
                    <a:pt x="18" y="22"/>
                    <a:pt x="2" y="7"/>
                  </a:cubicBezTo>
                  <a:cubicBezTo>
                    <a:pt x="1" y="5"/>
                    <a:pt x="0" y="3"/>
                    <a:pt x="2" y="2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22" y="16"/>
                    <a:pt x="42" y="23"/>
                    <a:pt x="62" y="23"/>
                  </a:cubicBezTo>
                  <a:cubicBezTo>
                    <a:pt x="83" y="23"/>
                    <a:pt x="103" y="15"/>
                    <a:pt x="118" y="1"/>
                  </a:cubicBezTo>
                  <a:cubicBezTo>
                    <a:pt x="120" y="0"/>
                    <a:pt x="122" y="0"/>
                    <a:pt x="123" y="1"/>
                  </a:cubicBezTo>
                  <a:cubicBezTo>
                    <a:pt x="125" y="3"/>
                    <a:pt x="125" y="5"/>
                    <a:pt x="123" y="6"/>
                  </a:cubicBezTo>
                  <a:cubicBezTo>
                    <a:pt x="107" y="22"/>
                    <a:pt x="85" y="31"/>
                    <a:pt x="62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8" name="Google Shape;7998;p209"/>
            <p:cNvSpPr/>
            <p:nvPr/>
          </p:nvSpPr>
          <p:spPr>
            <a:xfrm>
              <a:off x="-3291089" y="4005137"/>
              <a:ext cx="340458" cy="84200"/>
            </a:xfrm>
            <a:custGeom>
              <a:rect b="b" l="l" r="r" t="t"/>
              <a:pathLst>
                <a:path extrusionOk="0" h="30" w="123">
                  <a:moveTo>
                    <a:pt x="4" y="30"/>
                  </a:moveTo>
                  <a:cubicBezTo>
                    <a:pt x="3" y="30"/>
                    <a:pt x="2" y="30"/>
                    <a:pt x="1" y="29"/>
                  </a:cubicBezTo>
                  <a:cubicBezTo>
                    <a:pt x="0" y="27"/>
                    <a:pt x="0" y="25"/>
                    <a:pt x="1" y="24"/>
                  </a:cubicBezTo>
                  <a:cubicBezTo>
                    <a:pt x="18" y="8"/>
                    <a:pt x="39" y="0"/>
                    <a:pt x="61" y="0"/>
                  </a:cubicBezTo>
                  <a:cubicBezTo>
                    <a:pt x="84" y="0"/>
                    <a:pt x="105" y="8"/>
                    <a:pt x="121" y="23"/>
                  </a:cubicBezTo>
                  <a:cubicBezTo>
                    <a:pt x="122" y="25"/>
                    <a:pt x="123" y="27"/>
                    <a:pt x="121" y="28"/>
                  </a:cubicBezTo>
                  <a:cubicBezTo>
                    <a:pt x="120" y="30"/>
                    <a:pt x="118" y="30"/>
                    <a:pt x="116" y="29"/>
                  </a:cubicBezTo>
                  <a:cubicBezTo>
                    <a:pt x="101" y="15"/>
                    <a:pt x="82" y="7"/>
                    <a:pt x="61" y="7"/>
                  </a:cubicBezTo>
                  <a:cubicBezTo>
                    <a:pt x="41" y="7"/>
                    <a:pt x="21" y="15"/>
                    <a:pt x="6" y="29"/>
                  </a:cubicBezTo>
                  <a:cubicBezTo>
                    <a:pt x="6" y="30"/>
                    <a:pt x="5" y="30"/>
                    <a:pt x="4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99" name="Google Shape;7999;p209"/>
            <p:cNvSpPr/>
            <p:nvPr/>
          </p:nvSpPr>
          <p:spPr>
            <a:xfrm>
              <a:off x="-3254480" y="3668340"/>
              <a:ext cx="263580" cy="486892"/>
            </a:xfrm>
            <a:custGeom>
              <a:rect b="b" l="l" r="r" t="t"/>
              <a:pathLst>
                <a:path extrusionOk="0" h="176" w="96">
                  <a:moveTo>
                    <a:pt x="48" y="176"/>
                  </a:moveTo>
                  <a:cubicBezTo>
                    <a:pt x="22" y="176"/>
                    <a:pt x="0" y="137"/>
                    <a:pt x="0" y="88"/>
                  </a:cubicBezTo>
                  <a:cubicBezTo>
                    <a:pt x="0" y="38"/>
                    <a:pt x="22" y="0"/>
                    <a:pt x="48" y="0"/>
                  </a:cubicBezTo>
                  <a:cubicBezTo>
                    <a:pt x="75" y="0"/>
                    <a:pt x="96" y="38"/>
                    <a:pt x="96" y="88"/>
                  </a:cubicBezTo>
                  <a:cubicBezTo>
                    <a:pt x="96" y="137"/>
                    <a:pt x="75" y="176"/>
                    <a:pt x="48" y="176"/>
                  </a:cubicBezTo>
                  <a:close/>
                  <a:moveTo>
                    <a:pt x="48" y="7"/>
                  </a:moveTo>
                  <a:cubicBezTo>
                    <a:pt x="26" y="7"/>
                    <a:pt x="8" y="44"/>
                    <a:pt x="8" y="88"/>
                  </a:cubicBezTo>
                  <a:cubicBezTo>
                    <a:pt x="8" y="132"/>
                    <a:pt x="26" y="169"/>
                    <a:pt x="48" y="169"/>
                  </a:cubicBezTo>
                  <a:cubicBezTo>
                    <a:pt x="70" y="169"/>
                    <a:pt x="89" y="132"/>
                    <a:pt x="89" y="88"/>
                  </a:cubicBezTo>
                  <a:cubicBezTo>
                    <a:pt x="89" y="44"/>
                    <a:pt x="70" y="7"/>
                    <a:pt x="4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0" name="Google Shape;8000;p209"/>
            <p:cNvSpPr/>
            <p:nvPr/>
          </p:nvSpPr>
          <p:spPr>
            <a:xfrm>
              <a:off x="-3364305" y="3902634"/>
              <a:ext cx="486892" cy="18305"/>
            </a:xfrm>
            <a:custGeom>
              <a:rect b="b" l="l" r="r" t="t"/>
              <a:pathLst>
                <a:path extrusionOk="0" h="7" w="177">
                  <a:moveTo>
                    <a:pt x="17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75" y="0"/>
                    <a:pt x="177" y="2"/>
                    <a:pt x="177" y="4"/>
                  </a:cubicBezTo>
                  <a:cubicBezTo>
                    <a:pt x="177" y="6"/>
                    <a:pt x="175" y="7"/>
                    <a:pt x="17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1" name="Google Shape;8001;p209"/>
            <p:cNvSpPr/>
            <p:nvPr/>
          </p:nvSpPr>
          <p:spPr>
            <a:xfrm>
              <a:off x="-3130012" y="3668340"/>
              <a:ext cx="18305" cy="486892"/>
            </a:xfrm>
            <a:custGeom>
              <a:rect b="b" l="l" r="r" t="t"/>
              <a:pathLst>
                <a:path extrusionOk="0" h="176" w="7">
                  <a:moveTo>
                    <a:pt x="3" y="176"/>
                  </a:moveTo>
                  <a:cubicBezTo>
                    <a:pt x="1" y="176"/>
                    <a:pt x="0" y="174"/>
                    <a:pt x="0" y="17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72"/>
                    <a:pt x="7" y="172"/>
                    <a:pt x="7" y="172"/>
                  </a:cubicBezTo>
                  <a:cubicBezTo>
                    <a:pt x="7" y="174"/>
                    <a:pt x="5" y="176"/>
                    <a:pt x="3" y="1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2" name="Google Shape;8002;p209"/>
            <p:cNvSpPr/>
            <p:nvPr/>
          </p:nvSpPr>
          <p:spPr>
            <a:xfrm>
              <a:off x="-3448503" y="3584142"/>
              <a:ext cx="655290" cy="655290"/>
            </a:xfrm>
            <a:custGeom>
              <a:rect b="b" l="l" r="r" t="t"/>
              <a:pathLst>
                <a:path extrusionOk="0" h="237" w="237">
                  <a:moveTo>
                    <a:pt x="118" y="237"/>
                  </a:moveTo>
                  <a:cubicBezTo>
                    <a:pt x="53" y="237"/>
                    <a:pt x="0" y="184"/>
                    <a:pt x="0" y="119"/>
                  </a:cubicBezTo>
                  <a:cubicBezTo>
                    <a:pt x="0" y="54"/>
                    <a:pt x="53" y="0"/>
                    <a:pt x="118" y="0"/>
                  </a:cubicBezTo>
                  <a:cubicBezTo>
                    <a:pt x="184" y="0"/>
                    <a:pt x="237" y="54"/>
                    <a:pt x="237" y="119"/>
                  </a:cubicBezTo>
                  <a:cubicBezTo>
                    <a:pt x="237" y="184"/>
                    <a:pt x="184" y="237"/>
                    <a:pt x="118" y="237"/>
                  </a:cubicBezTo>
                  <a:close/>
                  <a:moveTo>
                    <a:pt x="118" y="8"/>
                  </a:moveTo>
                  <a:cubicBezTo>
                    <a:pt x="57" y="8"/>
                    <a:pt x="7" y="58"/>
                    <a:pt x="7" y="119"/>
                  </a:cubicBezTo>
                  <a:cubicBezTo>
                    <a:pt x="7" y="180"/>
                    <a:pt x="57" y="230"/>
                    <a:pt x="118" y="230"/>
                  </a:cubicBezTo>
                  <a:cubicBezTo>
                    <a:pt x="180" y="230"/>
                    <a:pt x="230" y="180"/>
                    <a:pt x="230" y="119"/>
                  </a:cubicBezTo>
                  <a:cubicBezTo>
                    <a:pt x="230" y="58"/>
                    <a:pt x="180" y="8"/>
                    <a:pt x="118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03" name="Google Shape;8003;p209"/>
          <p:cNvGrpSpPr/>
          <p:nvPr/>
        </p:nvGrpSpPr>
        <p:grpSpPr>
          <a:xfrm>
            <a:off x="9760072" y="2521214"/>
            <a:ext cx="505194" cy="622341"/>
            <a:chOff x="-2079352" y="3598786"/>
            <a:chExt cx="505194" cy="622341"/>
          </a:xfrm>
        </p:grpSpPr>
        <p:sp>
          <p:nvSpPr>
            <p:cNvPr id="8004" name="Google Shape;8004;p209"/>
            <p:cNvSpPr/>
            <p:nvPr/>
          </p:nvSpPr>
          <p:spPr>
            <a:xfrm>
              <a:off x="-2079352" y="3628072"/>
              <a:ext cx="461265" cy="453943"/>
            </a:xfrm>
            <a:custGeom>
              <a:rect b="b" l="l" r="r" t="t"/>
              <a:pathLst>
                <a:path extrusionOk="0" h="164" w="167">
                  <a:moveTo>
                    <a:pt x="84" y="164"/>
                  </a:moveTo>
                  <a:cubicBezTo>
                    <a:pt x="78" y="164"/>
                    <a:pt x="72" y="164"/>
                    <a:pt x="66" y="162"/>
                  </a:cubicBezTo>
                  <a:cubicBezTo>
                    <a:pt x="45" y="157"/>
                    <a:pt x="27" y="145"/>
                    <a:pt x="15" y="126"/>
                  </a:cubicBezTo>
                  <a:cubicBezTo>
                    <a:pt x="4" y="108"/>
                    <a:pt x="0" y="86"/>
                    <a:pt x="5" y="65"/>
                  </a:cubicBezTo>
                  <a:cubicBezTo>
                    <a:pt x="10" y="44"/>
                    <a:pt x="23" y="27"/>
                    <a:pt x="41" y="15"/>
                  </a:cubicBezTo>
                  <a:cubicBezTo>
                    <a:pt x="59" y="4"/>
                    <a:pt x="81" y="0"/>
                    <a:pt x="102" y="5"/>
                  </a:cubicBezTo>
                  <a:cubicBezTo>
                    <a:pt x="123" y="10"/>
                    <a:pt x="141" y="22"/>
                    <a:pt x="152" y="41"/>
                  </a:cubicBezTo>
                  <a:cubicBezTo>
                    <a:pt x="163" y="59"/>
                    <a:pt x="167" y="81"/>
                    <a:pt x="162" y="102"/>
                  </a:cubicBezTo>
                  <a:cubicBezTo>
                    <a:pt x="157" y="123"/>
                    <a:pt x="145" y="140"/>
                    <a:pt x="127" y="152"/>
                  </a:cubicBezTo>
                  <a:cubicBezTo>
                    <a:pt x="114" y="160"/>
                    <a:pt x="99" y="164"/>
                    <a:pt x="84" y="164"/>
                  </a:cubicBezTo>
                  <a:close/>
                  <a:moveTo>
                    <a:pt x="84" y="10"/>
                  </a:moveTo>
                  <a:cubicBezTo>
                    <a:pt x="70" y="10"/>
                    <a:pt x="57" y="14"/>
                    <a:pt x="45" y="21"/>
                  </a:cubicBezTo>
                  <a:cubicBezTo>
                    <a:pt x="28" y="32"/>
                    <a:pt x="16" y="48"/>
                    <a:pt x="12" y="67"/>
                  </a:cubicBezTo>
                  <a:cubicBezTo>
                    <a:pt x="8" y="86"/>
                    <a:pt x="11" y="106"/>
                    <a:pt x="21" y="123"/>
                  </a:cubicBezTo>
                  <a:cubicBezTo>
                    <a:pt x="32" y="139"/>
                    <a:pt x="48" y="151"/>
                    <a:pt x="67" y="155"/>
                  </a:cubicBezTo>
                  <a:cubicBezTo>
                    <a:pt x="86" y="160"/>
                    <a:pt x="106" y="156"/>
                    <a:pt x="123" y="146"/>
                  </a:cubicBezTo>
                  <a:cubicBezTo>
                    <a:pt x="139" y="135"/>
                    <a:pt x="151" y="119"/>
                    <a:pt x="155" y="100"/>
                  </a:cubicBezTo>
                  <a:cubicBezTo>
                    <a:pt x="155" y="100"/>
                    <a:pt x="155" y="100"/>
                    <a:pt x="155" y="100"/>
                  </a:cubicBezTo>
                  <a:cubicBezTo>
                    <a:pt x="160" y="81"/>
                    <a:pt x="156" y="61"/>
                    <a:pt x="146" y="45"/>
                  </a:cubicBezTo>
                  <a:cubicBezTo>
                    <a:pt x="136" y="28"/>
                    <a:pt x="119" y="16"/>
                    <a:pt x="100" y="12"/>
                  </a:cubicBezTo>
                  <a:cubicBezTo>
                    <a:pt x="95" y="11"/>
                    <a:pt x="89" y="10"/>
                    <a:pt x="84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5" name="Google Shape;8005;p209"/>
            <p:cNvSpPr/>
            <p:nvPr/>
          </p:nvSpPr>
          <p:spPr>
            <a:xfrm>
              <a:off x="-1965868" y="3668340"/>
              <a:ext cx="303850" cy="109825"/>
            </a:xfrm>
            <a:custGeom>
              <a:rect b="b" l="l" r="r" t="t"/>
              <a:pathLst>
                <a:path extrusionOk="0" h="41" w="111">
                  <a:moveTo>
                    <a:pt x="68" y="41"/>
                  </a:moveTo>
                  <a:cubicBezTo>
                    <a:pt x="62" y="41"/>
                    <a:pt x="56" y="41"/>
                    <a:pt x="50" y="39"/>
                  </a:cubicBezTo>
                  <a:cubicBezTo>
                    <a:pt x="29" y="35"/>
                    <a:pt x="12" y="23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3" y="0"/>
                    <a:pt x="6" y="0"/>
                    <a:pt x="7" y="2"/>
                  </a:cubicBezTo>
                  <a:cubicBezTo>
                    <a:pt x="17" y="17"/>
                    <a:pt x="33" y="28"/>
                    <a:pt x="51" y="32"/>
                  </a:cubicBezTo>
                  <a:cubicBezTo>
                    <a:pt x="70" y="37"/>
                    <a:pt x="89" y="34"/>
                    <a:pt x="105" y="24"/>
                  </a:cubicBezTo>
                  <a:cubicBezTo>
                    <a:pt x="107" y="23"/>
                    <a:pt x="109" y="24"/>
                    <a:pt x="110" y="25"/>
                  </a:cubicBezTo>
                  <a:cubicBezTo>
                    <a:pt x="111" y="27"/>
                    <a:pt x="111" y="29"/>
                    <a:pt x="109" y="30"/>
                  </a:cubicBezTo>
                  <a:cubicBezTo>
                    <a:pt x="96" y="38"/>
                    <a:pt x="82" y="41"/>
                    <a:pt x="68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6" name="Google Shape;8006;p209"/>
            <p:cNvSpPr/>
            <p:nvPr/>
          </p:nvSpPr>
          <p:spPr>
            <a:xfrm>
              <a:off x="-2035422" y="3928261"/>
              <a:ext cx="303850" cy="120809"/>
            </a:xfrm>
            <a:custGeom>
              <a:rect b="b" l="l" r="r" t="t"/>
              <a:pathLst>
                <a:path extrusionOk="0" h="43" w="110">
                  <a:moveTo>
                    <a:pt x="106" y="43"/>
                  </a:moveTo>
                  <a:cubicBezTo>
                    <a:pt x="105" y="43"/>
                    <a:pt x="104" y="43"/>
                    <a:pt x="103" y="42"/>
                  </a:cubicBezTo>
                  <a:cubicBezTo>
                    <a:pt x="93" y="26"/>
                    <a:pt x="77" y="16"/>
                    <a:pt x="59" y="12"/>
                  </a:cubicBezTo>
                  <a:cubicBezTo>
                    <a:pt x="41" y="7"/>
                    <a:pt x="22" y="10"/>
                    <a:pt x="6" y="20"/>
                  </a:cubicBezTo>
                  <a:cubicBezTo>
                    <a:pt x="4" y="21"/>
                    <a:pt x="2" y="20"/>
                    <a:pt x="1" y="18"/>
                  </a:cubicBezTo>
                  <a:cubicBezTo>
                    <a:pt x="0" y="17"/>
                    <a:pt x="1" y="14"/>
                    <a:pt x="2" y="13"/>
                  </a:cubicBezTo>
                  <a:cubicBezTo>
                    <a:pt x="20" y="3"/>
                    <a:pt x="41" y="0"/>
                    <a:pt x="61" y="5"/>
                  </a:cubicBezTo>
                  <a:cubicBezTo>
                    <a:pt x="81" y="9"/>
                    <a:pt x="98" y="21"/>
                    <a:pt x="109" y="38"/>
                  </a:cubicBezTo>
                  <a:cubicBezTo>
                    <a:pt x="110" y="39"/>
                    <a:pt x="110" y="41"/>
                    <a:pt x="108" y="43"/>
                  </a:cubicBezTo>
                  <a:cubicBezTo>
                    <a:pt x="108" y="43"/>
                    <a:pt x="107" y="43"/>
                    <a:pt x="106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7" name="Google Shape;8007;p209"/>
            <p:cNvSpPr/>
            <p:nvPr/>
          </p:nvSpPr>
          <p:spPr>
            <a:xfrm>
              <a:off x="-1980511" y="3624410"/>
              <a:ext cx="263580" cy="453943"/>
            </a:xfrm>
            <a:custGeom>
              <a:rect b="b" l="l" r="r" t="t"/>
              <a:pathLst>
                <a:path extrusionOk="0" h="164" w="96">
                  <a:moveTo>
                    <a:pt x="35" y="164"/>
                  </a:moveTo>
                  <a:cubicBezTo>
                    <a:pt x="33" y="164"/>
                    <a:pt x="32" y="164"/>
                    <a:pt x="30" y="163"/>
                  </a:cubicBezTo>
                  <a:cubicBezTo>
                    <a:pt x="18" y="160"/>
                    <a:pt x="9" y="149"/>
                    <a:pt x="4" y="132"/>
                  </a:cubicBezTo>
                  <a:cubicBezTo>
                    <a:pt x="0" y="116"/>
                    <a:pt x="0" y="95"/>
                    <a:pt x="5" y="75"/>
                  </a:cubicBezTo>
                  <a:cubicBezTo>
                    <a:pt x="15" y="31"/>
                    <a:pt x="42" y="0"/>
                    <a:pt x="66" y="6"/>
                  </a:cubicBezTo>
                  <a:cubicBezTo>
                    <a:pt x="78" y="9"/>
                    <a:pt x="87" y="20"/>
                    <a:pt x="91" y="37"/>
                  </a:cubicBezTo>
                  <a:cubicBezTo>
                    <a:pt x="96" y="53"/>
                    <a:pt x="95" y="74"/>
                    <a:pt x="91" y="94"/>
                  </a:cubicBezTo>
                  <a:cubicBezTo>
                    <a:pt x="81" y="135"/>
                    <a:pt x="58" y="164"/>
                    <a:pt x="35" y="164"/>
                  </a:cubicBezTo>
                  <a:close/>
                  <a:moveTo>
                    <a:pt x="60" y="12"/>
                  </a:moveTo>
                  <a:cubicBezTo>
                    <a:pt x="41" y="12"/>
                    <a:pt x="20" y="40"/>
                    <a:pt x="12" y="76"/>
                  </a:cubicBezTo>
                  <a:cubicBezTo>
                    <a:pt x="7" y="96"/>
                    <a:pt x="7" y="115"/>
                    <a:pt x="11" y="130"/>
                  </a:cubicBezTo>
                  <a:cubicBezTo>
                    <a:pt x="15" y="145"/>
                    <a:pt x="22" y="154"/>
                    <a:pt x="31" y="156"/>
                  </a:cubicBezTo>
                  <a:cubicBezTo>
                    <a:pt x="51" y="161"/>
                    <a:pt x="75" y="132"/>
                    <a:pt x="84" y="93"/>
                  </a:cubicBezTo>
                  <a:cubicBezTo>
                    <a:pt x="84" y="93"/>
                    <a:pt x="84" y="93"/>
                    <a:pt x="84" y="93"/>
                  </a:cubicBezTo>
                  <a:cubicBezTo>
                    <a:pt x="88" y="73"/>
                    <a:pt x="88" y="54"/>
                    <a:pt x="84" y="39"/>
                  </a:cubicBezTo>
                  <a:cubicBezTo>
                    <a:pt x="80" y="24"/>
                    <a:pt x="73" y="15"/>
                    <a:pt x="64" y="13"/>
                  </a:cubicBezTo>
                  <a:cubicBezTo>
                    <a:pt x="63" y="13"/>
                    <a:pt x="61" y="12"/>
                    <a:pt x="60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8" name="Google Shape;8008;p209"/>
            <p:cNvSpPr/>
            <p:nvPr/>
          </p:nvSpPr>
          <p:spPr>
            <a:xfrm>
              <a:off x="-2064709" y="3800130"/>
              <a:ext cx="435640" cy="113487"/>
            </a:xfrm>
            <a:custGeom>
              <a:rect b="b" l="l" r="r" t="t"/>
              <a:pathLst>
                <a:path extrusionOk="0" h="42" w="158">
                  <a:moveTo>
                    <a:pt x="154" y="42"/>
                  </a:moveTo>
                  <a:cubicBezTo>
                    <a:pt x="154" y="42"/>
                    <a:pt x="153" y="42"/>
                    <a:pt x="153" y="42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1" y="2"/>
                    <a:pt x="2" y="0"/>
                    <a:pt x="4" y="1"/>
                  </a:cubicBezTo>
                  <a:cubicBezTo>
                    <a:pt x="155" y="35"/>
                    <a:pt x="155" y="35"/>
                    <a:pt x="155" y="35"/>
                  </a:cubicBezTo>
                  <a:cubicBezTo>
                    <a:pt x="157" y="36"/>
                    <a:pt x="158" y="38"/>
                    <a:pt x="157" y="40"/>
                  </a:cubicBezTo>
                  <a:cubicBezTo>
                    <a:pt x="157" y="41"/>
                    <a:pt x="155" y="42"/>
                    <a:pt x="154" y="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09" name="Google Shape;8009;p209"/>
            <p:cNvSpPr/>
            <p:nvPr/>
          </p:nvSpPr>
          <p:spPr>
            <a:xfrm>
              <a:off x="-1910954" y="3639054"/>
              <a:ext cx="120809" cy="435640"/>
            </a:xfrm>
            <a:custGeom>
              <a:rect b="b" l="l" r="r" t="t"/>
              <a:pathLst>
                <a:path extrusionOk="0" h="158" w="43">
                  <a:moveTo>
                    <a:pt x="4" y="158"/>
                  </a:moveTo>
                  <a:cubicBezTo>
                    <a:pt x="4" y="158"/>
                    <a:pt x="4" y="158"/>
                    <a:pt x="4" y="158"/>
                  </a:cubicBezTo>
                  <a:cubicBezTo>
                    <a:pt x="2" y="158"/>
                    <a:pt x="0" y="156"/>
                    <a:pt x="1" y="154"/>
                  </a:cubicBezTo>
                  <a:cubicBezTo>
                    <a:pt x="35" y="4"/>
                    <a:pt x="35" y="4"/>
                    <a:pt x="35" y="4"/>
                  </a:cubicBezTo>
                  <a:cubicBezTo>
                    <a:pt x="36" y="2"/>
                    <a:pt x="38" y="0"/>
                    <a:pt x="40" y="1"/>
                  </a:cubicBezTo>
                  <a:cubicBezTo>
                    <a:pt x="42" y="1"/>
                    <a:pt x="43" y="3"/>
                    <a:pt x="42" y="5"/>
                  </a:cubicBezTo>
                  <a:cubicBezTo>
                    <a:pt x="8" y="155"/>
                    <a:pt x="8" y="155"/>
                    <a:pt x="8" y="155"/>
                  </a:cubicBezTo>
                  <a:cubicBezTo>
                    <a:pt x="8" y="157"/>
                    <a:pt x="6" y="158"/>
                    <a:pt x="4" y="1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0" name="Google Shape;8010;p209"/>
            <p:cNvSpPr/>
            <p:nvPr/>
          </p:nvSpPr>
          <p:spPr>
            <a:xfrm>
              <a:off x="-1932919" y="3598786"/>
              <a:ext cx="358761" cy="578411"/>
            </a:xfrm>
            <a:custGeom>
              <a:rect b="b" l="l" r="r" t="t"/>
              <a:pathLst>
                <a:path extrusionOk="0" h="209" w="129">
                  <a:moveTo>
                    <a:pt x="4" y="209"/>
                  </a:moveTo>
                  <a:cubicBezTo>
                    <a:pt x="4" y="209"/>
                    <a:pt x="3" y="209"/>
                    <a:pt x="3" y="209"/>
                  </a:cubicBezTo>
                  <a:cubicBezTo>
                    <a:pt x="1" y="208"/>
                    <a:pt x="0" y="207"/>
                    <a:pt x="0" y="205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47" y="1"/>
                    <a:pt x="49" y="0"/>
                    <a:pt x="51" y="0"/>
                  </a:cubicBezTo>
                  <a:cubicBezTo>
                    <a:pt x="76" y="6"/>
                    <a:pt x="97" y="21"/>
                    <a:pt x="111" y="43"/>
                  </a:cubicBezTo>
                  <a:cubicBezTo>
                    <a:pt x="124" y="64"/>
                    <a:pt x="129" y="90"/>
                    <a:pt x="123" y="115"/>
                  </a:cubicBezTo>
                  <a:cubicBezTo>
                    <a:pt x="117" y="140"/>
                    <a:pt x="102" y="161"/>
                    <a:pt x="80" y="175"/>
                  </a:cubicBezTo>
                  <a:cubicBezTo>
                    <a:pt x="60" y="187"/>
                    <a:pt x="36" y="192"/>
                    <a:pt x="12" y="187"/>
                  </a:cubicBezTo>
                  <a:cubicBezTo>
                    <a:pt x="8" y="206"/>
                    <a:pt x="8" y="206"/>
                    <a:pt x="8" y="206"/>
                  </a:cubicBezTo>
                  <a:cubicBezTo>
                    <a:pt x="7" y="208"/>
                    <a:pt x="6" y="209"/>
                    <a:pt x="4" y="209"/>
                  </a:cubicBezTo>
                  <a:close/>
                  <a:moveTo>
                    <a:pt x="13" y="180"/>
                  </a:moveTo>
                  <a:cubicBezTo>
                    <a:pt x="35" y="185"/>
                    <a:pt x="58" y="180"/>
                    <a:pt x="77" y="168"/>
                  </a:cubicBezTo>
                  <a:cubicBezTo>
                    <a:pt x="97" y="156"/>
                    <a:pt x="111" y="136"/>
                    <a:pt x="116" y="113"/>
                  </a:cubicBezTo>
                  <a:cubicBezTo>
                    <a:pt x="121" y="90"/>
                    <a:pt x="117" y="67"/>
                    <a:pt x="105" y="47"/>
                  </a:cubicBezTo>
                  <a:cubicBezTo>
                    <a:pt x="93" y="28"/>
                    <a:pt x="74" y="14"/>
                    <a:pt x="53" y="8"/>
                  </a:cubicBezTo>
                  <a:lnTo>
                    <a:pt x="13" y="18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1" name="Google Shape;8011;p209"/>
            <p:cNvSpPr/>
            <p:nvPr/>
          </p:nvSpPr>
          <p:spPr>
            <a:xfrm>
              <a:off x="-2053728" y="4162554"/>
              <a:ext cx="256258" cy="58573"/>
            </a:xfrm>
            <a:custGeom>
              <a:rect b="b" l="l" r="r" t="t"/>
              <a:pathLst>
                <a:path extrusionOk="0" h="21" w="92">
                  <a:moveTo>
                    <a:pt x="88" y="21"/>
                  </a:moveTo>
                  <a:cubicBezTo>
                    <a:pt x="3" y="21"/>
                    <a:pt x="3" y="21"/>
                    <a:pt x="3" y="21"/>
                  </a:cubicBezTo>
                  <a:cubicBezTo>
                    <a:pt x="2" y="21"/>
                    <a:pt x="1" y="21"/>
                    <a:pt x="0" y="19"/>
                  </a:cubicBezTo>
                  <a:cubicBezTo>
                    <a:pt x="0" y="18"/>
                    <a:pt x="0" y="17"/>
                    <a:pt x="1" y="16"/>
                  </a:cubicBezTo>
                  <a:cubicBezTo>
                    <a:pt x="8" y="6"/>
                    <a:pt x="20" y="0"/>
                    <a:pt x="33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72" y="0"/>
                    <a:pt x="84" y="6"/>
                    <a:pt x="91" y="16"/>
                  </a:cubicBezTo>
                  <a:cubicBezTo>
                    <a:pt x="92" y="17"/>
                    <a:pt x="92" y="18"/>
                    <a:pt x="92" y="19"/>
                  </a:cubicBezTo>
                  <a:cubicBezTo>
                    <a:pt x="91" y="21"/>
                    <a:pt x="90" y="21"/>
                    <a:pt x="88" y="21"/>
                  </a:cubicBezTo>
                  <a:close/>
                  <a:moveTo>
                    <a:pt x="12" y="14"/>
                  </a:moveTo>
                  <a:cubicBezTo>
                    <a:pt x="80" y="14"/>
                    <a:pt x="80" y="14"/>
                    <a:pt x="80" y="14"/>
                  </a:cubicBezTo>
                  <a:cubicBezTo>
                    <a:pt x="74" y="10"/>
                    <a:pt x="67" y="7"/>
                    <a:pt x="59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25" y="7"/>
                    <a:pt x="18" y="10"/>
                    <a:pt x="12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12" name="Google Shape;8012;p209"/>
          <p:cNvGrpSpPr/>
          <p:nvPr/>
        </p:nvGrpSpPr>
        <p:grpSpPr>
          <a:xfrm>
            <a:off x="10827409" y="2605699"/>
            <a:ext cx="981632" cy="386604"/>
            <a:chOff x="-1068963" y="3701289"/>
            <a:chExt cx="1068963" cy="420997"/>
          </a:xfrm>
        </p:grpSpPr>
        <p:sp>
          <p:nvSpPr>
            <p:cNvPr id="8013" name="Google Shape;8013;p209"/>
            <p:cNvSpPr/>
            <p:nvPr/>
          </p:nvSpPr>
          <p:spPr>
            <a:xfrm>
              <a:off x="-1068963" y="3701289"/>
              <a:ext cx="420997" cy="420997"/>
            </a:xfrm>
            <a:custGeom>
              <a:rect b="b" l="l" r="r" t="t"/>
              <a:pathLst>
                <a:path extrusionOk="0" h="153" w="153">
                  <a:moveTo>
                    <a:pt x="76" y="153"/>
                  </a:moveTo>
                  <a:cubicBezTo>
                    <a:pt x="34" y="153"/>
                    <a:pt x="0" y="119"/>
                    <a:pt x="0" y="77"/>
                  </a:cubicBezTo>
                  <a:cubicBezTo>
                    <a:pt x="0" y="35"/>
                    <a:pt x="34" y="0"/>
                    <a:pt x="76" y="0"/>
                  </a:cubicBezTo>
                  <a:cubicBezTo>
                    <a:pt x="119" y="0"/>
                    <a:pt x="153" y="35"/>
                    <a:pt x="153" y="77"/>
                  </a:cubicBezTo>
                  <a:cubicBezTo>
                    <a:pt x="153" y="119"/>
                    <a:pt x="119" y="153"/>
                    <a:pt x="76" y="153"/>
                  </a:cubicBezTo>
                  <a:close/>
                  <a:moveTo>
                    <a:pt x="76" y="8"/>
                  </a:moveTo>
                  <a:cubicBezTo>
                    <a:pt x="38" y="8"/>
                    <a:pt x="7" y="39"/>
                    <a:pt x="7" y="77"/>
                  </a:cubicBezTo>
                  <a:cubicBezTo>
                    <a:pt x="7" y="115"/>
                    <a:pt x="38" y="146"/>
                    <a:pt x="76" y="146"/>
                  </a:cubicBezTo>
                  <a:cubicBezTo>
                    <a:pt x="115" y="146"/>
                    <a:pt x="146" y="115"/>
                    <a:pt x="146" y="77"/>
                  </a:cubicBezTo>
                  <a:cubicBezTo>
                    <a:pt x="146" y="39"/>
                    <a:pt x="115" y="8"/>
                    <a:pt x="76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4" name="Google Shape;8014;p209"/>
            <p:cNvSpPr/>
            <p:nvPr/>
          </p:nvSpPr>
          <p:spPr>
            <a:xfrm>
              <a:off x="-1006730" y="3756200"/>
              <a:ext cx="296529" cy="76879"/>
            </a:xfrm>
            <a:custGeom>
              <a:rect b="b" l="l" r="r" t="t"/>
              <a:pathLst>
                <a:path extrusionOk="0" h="28" w="108">
                  <a:moveTo>
                    <a:pt x="53" y="28"/>
                  </a:moveTo>
                  <a:cubicBezTo>
                    <a:pt x="34" y="28"/>
                    <a:pt x="15" y="20"/>
                    <a:pt x="1" y="7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2" y="1"/>
                    <a:pt x="5" y="0"/>
                    <a:pt x="6" y="2"/>
                  </a:cubicBezTo>
                  <a:cubicBezTo>
                    <a:pt x="19" y="14"/>
                    <a:pt x="36" y="21"/>
                    <a:pt x="53" y="21"/>
                  </a:cubicBezTo>
                  <a:cubicBezTo>
                    <a:pt x="71" y="21"/>
                    <a:pt x="88" y="14"/>
                    <a:pt x="101" y="2"/>
                  </a:cubicBezTo>
                  <a:cubicBezTo>
                    <a:pt x="103" y="0"/>
                    <a:pt x="105" y="0"/>
                    <a:pt x="106" y="2"/>
                  </a:cubicBezTo>
                  <a:cubicBezTo>
                    <a:pt x="108" y="3"/>
                    <a:pt x="108" y="5"/>
                    <a:pt x="106" y="7"/>
                  </a:cubicBezTo>
                  <a:cubicBezTo>
                    <a:pt x="92" y="20"/>
                    <a:pt x="73" y="28"/>
                    <a:pt x="53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5" name="Google Shape;8015;p209"/>
            <p:cNvSpPr/>
            <p:nvPr/>
          </p:nvSpPr>
          <p:spPr>
            <a:xfrm>
              <a:off x="-1006730" y="3994156"/>
              <a:ext cx="296529" cy="73217"/>
            </a:xfrm>
            <a:custGeom>
              <a:rect b="b" l="l" r="r" t="t"/>
              <a:pathLst>
                <a:path extrusionOk="0" h="27" w="107">
                  <a:moveTo>
                    <a:pt x="4" y="27"/>
                  </a:moveTo>
                  <a:cubicBezTo>
                    <a:pt x="3" y="27"/>
                    <a:pt x="2" y="26"/>
                    <a:pt x="1" y="25"/>
                  </a:cubicBezTo>
                  <a:cubicBezTo>
                    <a:pt x="0" y="24"/>
                    <a:pt x="0" y="22"/>
                    <a:pt x="1" y="20"/>
                  </a:cubicBezTo>
                  <a:cubicBezTo>
                    <a:pt x="16" y="7"/>
                    <a:pt x="34" y="0"/>
                    <a:pt x="53" y="0"/>
                  </a:cubicBezTo>
                  <a:cubicBezTo>
                    <a:pt x="73" y="0"/>
                    <a:pt x="91" y="7"/>
                    <a:pt x="105" y="20"/>
                  </a:cubicBezTo>
                  <a:cubicBezTo>
                    <a:pt x="107" y="21"/>
                    <a:pt x="107" y="24"/>
                    <a:pt x="105" y="25"/>
                  </a:cubicBezTo>
                  <a:cubicBezTo>
                    <a:pt x="104" y="27"/>
                    <a:pt x="102" y="27"/>
                    <a:pt x="100" y="25"/>
                  </a:cubicBezTo>
                  <a:cubicBezTo>
                    <a:pt x="87" y="14"/>
                    <a:pt x="71" y="7"/>
                    <a:pt x="53" y="7"/>
                  </a:cubicBezTo>
                  <a:cubicBezTo>
                    <a:pt x="36" y="7"/>
                    <a:pt x="19" y="14"/>
                    <a:pt x="6" y="26"/>
                  </a:cubicBezTo>
                  <a:cubicBezTo>
                    <a:pt x="6" y="26"/>
                    <a:pt x="5" y="27"/>
                    <a:pt x="4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6" name="Google Shape;8016;p209"/>
            <p:cNvSpPr/>
            <p:nvPr/>
          </p:nvSpPr>
          <p:spPr>
            <a:xfrm>
              <a:off x="-973781" y="3701289"/>
              <a:ext cx="230634" cy="420997"/>
            </a:xfrm>
            <a:custGeom>
              <a:rect b="b" l="l" r="r" t="t"/>
              <a:pathLst>
                <a:path extrusionOk="0" h="153" w="83">
                  <a:moveTo>
                    <a:pt x="41" y="153"/>
                  </a:moveTo>
                  <a:cubicBezTo>
                    <a:pt x="18" y="153"/>
                    <a:pt x="0" y="120"/>
                    <a:pt x="0" y="77"/>
                  </a:cubicBezTo>
                  <a:cubicBezTo>
                    <a:pt x="0" y="34"/>
                    <a:pt x="18" y="0"/>
                    <a:pt x="41" y="0"/>
                  </a:cubicBezTo>
                  <a:cubicBezTo>
                    <a:pt x="65" y="0"/>
                    <a:pt x="83" y="34"/>
                    <a:pt x="83" y="77"/>
                  </a:cubicBezTo>
                  <a:cubicBezTo>
                    <a:pt x="83" y="120"/>
                    <a:pt x="65" y="153"/>
                    <a:pt x="41" y="153"/>
                  </a:cubicBezTo>
                  <a:close/>
                  <a:moveTo>
                    <a:pt x="41" y="8"/>
                  </a:moveTo>
                  <a:cubicBezTo>
                    <a:pt x="23" y="8"/>
                    <a:pt x="7" y="39"/>
                    <a:pt x="7" y="77"/>
                  </a:cubicBezTo>
                  <a:cubicBezTo>
                    <a:pt x="7" y="114"/>
                    <a:pt x="23" y="146"/>
                    <a:pt x="41" y="146"/>
                  </a:cubicBezTo>
                  <a:cubicBezTo>
                    <a:pt x="60" y="146"/>
                    <a:pt x="76" y="114"/>
                    <a:pt x="76" y="77"/>
                  </a:cubicBezTo>
                  <a:cubicBezTo>
                    <a:pt x="76" y="39"/>
                    <a:pt x="60" y="8"/>
                    <a:pt x="41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7" name="Google Shape;8017;p209"/>
            <p:cNvSpPr/>
            <p:nvPr/>
          </p:nvSpPr>
          <p:spPr>
            <a:xfrm>
              <a:off x="-1068963" y="3902634"/>
              <a:ext cx="420997" cy="18305"/>
            </a:xfrm>
            <a:custGeom>
              <a:rect b="b" l="l" r="r" t="t"/>
              <a:pathLst>
                <a:path extrusionOk="0" h="7" w="153">
                  <a:moveTo>
                    <a:pt x="149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51" y="0"/>
                    <a:pt x="153" y="2"/>
                    <a:pt x="153" y="4"/>
                  </a:cubicBezTo>
                  <a:cubicBezTo>
                    <a:pt x="153" y="6"/>
                    <a:pt x="151" y="7"/>
                    <a:pt x="149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8" name="Google Shape;8018;p209"/>
            <p:cNvSpPr/>
            <p:nvPr/>
          </p:nvSpPr>
          <p:spPr>
            <a:xfrm>
              <a:off x="-867618" y="3701289"/>
              <a:ext cx="18305" cy="420997"/>
            </a:xfrm>
            <a:custGeom>
              <a:rect b="b" l="l" r="r" t="t"/>
              <a:pathLst>
                <a:path extrusionOk="0" h="153" w="7">
                  <a:moveTo>
                    <a:pt x="3" y="153"/>
                  </a:moveTo>
                  <a:cubicBezTo>
                    <a:pt x="1" y="153"/>
                    <a:pt x="0" y="152"/>
                    <a:pt x="0" y="15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50"/>
                    <a:pt x="7" y="150"/>
                    <a:pt x="7" y="150"/>
                  </a:cubicBezTo>
                  <a:cubicBezTo>
                    <a:pt x="7" y="152"/>
                    <a:pt x="5" y="153"/>
                    <a:pt x="3" y="1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19" name="Google Shape;8019;p209"/>
            <p:cNvSpPr/>
            <p:nvPr/>
          </p:nvSpPr>
          <p:spPr>
            <a:xfrm>
              <a:off x="-633325" y="3840401"/>
              <a:ext cx="175720" cy="142774"/>
            </a:xfrm>
            <a:custGeom>
              <a:rect b="b" l="l" r="r" t="t"/>
              <a:pathLst>
                <a:path extrusionOk="0" h="51" w="63">
                  <a:moveTo>
                    <a:pt x="43" y="51"/>
                  </a:moveTo>
                  <a:cubicBezTo>
                    <a:pt x="43" y="51"/>
                    <a:pt x="43" y="51"/>
                    <a:pt x="43" y="51"/>
                  </a:cubicBezTo>
                  <a:cubicBezTo>
                    <a:pt x="41" y="51"/>
                    <a:pt x="40" y="50"/>
                    <a:pt x="39" y="49"/>
                  </a:cubicBezTo>
                  <a:cubicBezTo>
                    <a:pt x="31" y="26"/>
                    <a:pt x="31" y="26"/>
                    <a:pt x="31" y="26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3" y="50"/>
                    <a:pt x="21" y="51"/>
                    <a:pt x="20" y="51"/>
                  </a:cubicBezTo>
                  <a:cubicBezTo>
                    <a:pt x="18" y="51"/>
                    <a:pt x="17" y="50"/>
                    <a:pt x="16" y="4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4"/>
                    <a:pt x="1" y="2"/>
                    <a:pt x="2" y="2"/>
                  </a:cubicBezTo>
                  <a:cubicBezTo>
                    <a:pt x="4" y="1"/>
                    <a:pt x="6" y="2"/>
                    <a:pt x="7" y="4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8" y="13"/>
                    <a:pt x="30" y="12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3" y="12"/>
                    <a:pt x="34" y="13"/>
                    <a:pt x="34" y="14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1"/>
                    <a:pt x="58" y="0"/>
                    <a:pt x="60" y="1"/>
                  </a:cubicBezTo>
                  <a:cubicBezTo>
                    <a:pt x="62" y="1"/>
                    <a:pt x="63" y="4"/>
                    <a:pt x="62" y="5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5" y="50"/>
                    <a:pt x="44" y="51"/>
                    <a:pt x="4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0" name="Google Shape;8020;p209"/>
            <p:cNvSpPr/>
            <p:nvPr/>
          </p:nvSpPr>
          <p:spPr>
            <a:xfrm>
              <a:off x="-450283" y="3840401"/>
              <a:ext cx="175720" cy="142774"/>
            </a:xfrm>
            <a:custGeom>
              <a:rect b="b" l="l" r="r" t="t"/>
              <a:pathLst>
                <a:path extrusionOk="0" h="51" w="64">
                  <a:moveTo>
                    <a:pt x="43" y="51"/>
                  </a:moveTo>
                  <a:cubicBezTo>
                    <a:pt x="43" y="51"/>
                    <a:pt x="43" y="51"/>
                    <a:pt x="43" y="51"/>
                  </a:cubicBezTo>
                  <a:cubicBezTo>
                    <a:pt x="42" y="51"/>
                    <a:pt x="41" y="50"/>
                    <a:pt x="40" y="49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3" y="50"/>
                    <a:pt x="22" y="51"/>
                    <a:pt x="21" y="51"/>
                  </a:cubicBezTo>
                  <a:cubicBezTo>
                    <a:pt x="19" y="51"/>
                    <a:pt x="18" y="50"/>
                    <a:pt x="17" y="4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2"/>
                  </a:cubicBezTo>
                  <a:cubicBezTo>
                    <a:pt x="5" y="1"/>
                    <a:pt x="7" y="2"/>
                    <a:pt x="8" y="4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9" y="13"/>
                    <a:pt x="30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2"/>
                    <a:pt x="35" y="13"/>
                    <a:pt x="35" y="14"/>
                  </a:cubicBezTo>
                  <a:cubicBezTo>
                    <a:pt x="44" y="37"/>
                    <a:pt x="44" y="37"/>
                    <a:pt x="44" y="37"/>
                  </a:cubicBezTo>
                  <a:cubicBezTo>
                    <a:pt x="57" y="3"/>
                    <a:pt x="57" y="3"/>
                    <a:pt x="57" y="3"/>
                  </a:cubicBezTo>
                  <a:cubicBezTo>
                    <a:pt x="57" y="1"/>
                    <a:pt x="59" y="0"/>
                    <a:pt x="61" y="1"/>
                  </a:cubicBezTo>
                  <a:cubicBezTo>
                    <a:pt x="63" y="1"/>
                    <a:pt x="64" y="4"/>
                    <a:pt x="63" y="5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6" y="50"/>
                    <a:pt x="45" y="51"/>
                    <a:pt x="4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1" name="Google Shape;8021;p209"/>
            <p:cNvSpPr/>
            <p:nvPr/>
          </p:nvSpPr>
          <p:spPr>
            <a:xfrm>
              <a:off x="-263580" y="3840401"/>
              <a:ext cx="175720" cy="142774"/>
            </a:xfrm>
            <a:custGeom>
              <a:rect b="b" l="l" r="r" t="t"/>
              <a:pathLst>
                <a:path extrusionOk="0" h="51" w="64">
                  <a:moveTo>
                    <a:pt x="43" y="51"/>
                  </a:moveTo>
                  <a:cubicBezTo>
                    <a:pt x="43" y="51"/>
                    <a:pt x="43" y="51"/>
                    <a:pt x="43" y="51"/>
                  </a:cubicBezTo>
                  <a:cubicBezTo>
                    <a:pt x="42" y="51"/>
                    <a:pt x="40" y="50"/>
                    <a:pt x="40" y="49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3" y="50"/>
                    <a:pt x="22" y="51"/>
                    <a:pt x="20" y="51"/>
                  </a:cubicBezTo>
                  <a:cubicBezTo>
                    <a:pt x="19" y="51"/>
                    <a:pt x="18" y="50"/>
                    <a:pt x="17" y="4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2"/>
                  </a:cubicBezTo>
                  <a:cubicBezTo>
                    <a:pt x="5" y="1"/>
                    <a:pt x="7" y="2"/>
                    <a:pt x="8" y="4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28" y="14"/>
                    <a:pt x="28" y="14"/>
                    <a:pt x="28" y="14"/>
                  </a:cubicBezTo>
                  <a:cubicBezTo>
                    <a:pt x="29" y="13"/>
                    <a:pt x="30" y="12"/>
                    <a:pt x="32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3" y="12"/>
                    <a:pt x="35" y="13"/>
                    <a:pt x="35" y="14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7" y="1"/>
                    <a:pt x="59" y="0"/>
                    <a:pt x="61" y="1"/>
                  </a:cubicBezTo>
                  <a:cubicBezTo>
                    <a:pt x="63" y="1"/>
                    <a:pt x="64" y="4"/>
                    <a:pt x="63" y="5"/>
                  </a:cubicBezTo>
                  <a:cubicBezTo>
                    <a:pt x="47" y="49"/>
                    <a:pt x="47" y="49"/>
                    <a:pt x="47" y="49"/>
                  </a:cubicBezTo>
                  <a:cubicBezTo>
                    <a:pt x="46" y="50"/>
                    <a:pt x="45" y="51"/>
                    <a:pt x="43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2" name="Google Shape;8022;p209"/>
            <p:cNvSpPr/>
            <p:nvPr/>
          </p:nvSpPr>
          <p:spPr>
            <a:xfrm>
              <a:off x="-706542" y="3785487"/>
              <a:ext cx="706542" cy="252599"/>
            </a:xfrm>
            <a:custGeom>
              <a:rect b="b" l="l" r="r" t="t"/>
              <a:pathLst>
                <a:path extrusionOk="0" h="92" w="256">
                  <a:moveTo>
                    <a:pt x="210" y="92"/>
                  </a:moveTo>
                  <a:cubicBezTo>
                    <a:pt x="4" y="92"/>
                    <a:pt x="4" y="92"/>
                    <a:pt x="4" y="92"/>
                  </a:cubicBezTo>
                  <a:cubicBezTo>
                    <a:pt x="2" y="92"/>
                    <a:pt x="0" y="90"/>
                    <a:pt x="0" y="88"/>
                  </a:cubicBezTo>
                  <a:cubicBezTo>
                    <a:pt x="0" y="86"/>
                    <a:pt x="2" y="85"/>
                    <a:pt x="4" y="85"/>
                  </a:cubicBezTo>
                  <a:cubicBezTo>
                    <a:pt x="210" y="85"/>
                    <a:pt x="210" y="85"/>
                    <a:pt x="210" y="85"/>
                  </a:cubicBezTo>
                  <a:cubicBezTo>
                    <a:pt x="231" y="85"/>
                    <a:pt x="249" y="67"/>
                    <a:pt x="249" y="46"/>
                  </a:cubicBezTo>
                  <a:cubicBezTo>
                    <a:pt x="249" y="24"/>
                    <a:pt x="231" y="7"/>
                    <a:pt x="210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10" y="0"/>
                    <a:pt x="210" y="0"/>
                    <a:pt x="210" y="0"/>
                  </a:cubicBezTo>
                  <a:cubicBezTo>
                    <a:pt x="235" y="0"/>
                    <a:pt x="256" y="20"/>
                    <a:pt x="256" y="46"/>
                  </a:cubicBezTo>
                  <a:cubicBezTo>
                    <a:pt x="256" y="71"/>
                    <a:pt x="235" y="92"/>
                    <a:pt x="210" y="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23" name="Google Shape;8023;p209"/>
          <p:cNvGrpSpPr/>
          <p:nvPr/>
        </p:nvGrpSpPr>
        <p:grpSpPr>
          <a:xfrm>
            <a:off x="5881839" y="3833317"/>
            <a:ext cx="428318" cy="626003"/>
            <a:chOff x="-2042744" y="4989902"/>
            <a:chExt cx="428318" cy="626003"/>
          </a:xfrm>
        </p:grpSpPr>
        <p:sp>
          <p:nvSpPr>
            <p:cNvPr id="8024" name="Google Shape;8024;p209"/>
            <p:cNvSpPr/>
            <p:nvPr/>
          </p:nvSpPr>
          <p:spPr>
            <a:xfrm>
              <a:off x="-2042744" y="4989902"/>
              <a:ext cx="428318" cy="626003"/>
            </a:xfrm>
            <a:custGeom>
              <a:rect b="b" l="l" r="r" t="t"/>
              <a:pathLst>
                <a:path extrusionOk="0" h="227" w="156">
                  <a:moveTo>
                    <a:pt x="78" y="227"/>
                  </a:moveTo>
                  <a:cubicBezTo>
                    <a:pt x="77" y="227"/>
                    <a:pt x="75" y="226"/>
                    <a:pt x="75" y="224"/>
                  </a:cubicBezTo>
                  <a:cubicBezTo>
                    <a:pt x="53" y="151"/>
                    <a:pt x="53" y="151"/>
                    <a:pt x="53" y="151"/>
                  </a:cubicBezTo>
                  <a:cubicBezTo>
                    <a:pt x="21" y="141"/>
                    <a:pt x="0" y="111"/>
                    <a:pt x="0" y="77"/>
                  </a:cubicBezTo>
                  <a:cubicBezTo>
                    <a:pt x="0" y="35"/>
                    <a:pt x="35" y="0"/>
                    <a:pt x="78" y="0"/>
                  </a:cubicBezTo>
                  <a:cubicBezTo>
                    <a:pt x="121" y="0"/>
                    <a:pt x="156" y="35"/>
                    <a:pt x="156" y="77"/>
                  </a:cubicBezTo>
                  <a:cubicBezTo>
                    <a:pt x="156" y="111"/>
                    <a:pt x="135" y="141"/>
                    <a:pt x="103" y="151"/>
                  </a:cubicBezTo>
                  <a:cubicBezTo>
                    <a:pt x="82" y="224"/>
                    <a:pt x="82" y="224"/>
                    <a:pt x="82" y="224"/>
                  </a:cubicBezTo>
                  <a:cubicBezTo>
                    <a:pt x="81" y="226"/>
                    <a:pt x="80" y="227"/>
                    <a:pt x="78" y="227"/>
                  </a:cubicBezTo>
                  <a:close/>
                  <a:moveTo>
                    <a:pt x="78" y="7"/>
                  </a:moveTo>
                  <a:cubicBezTo>
                    <a:pt x="39" y="7"/>
                    <a:pt x="7" y="38"/>
                    <a:pt x="7" y="77"/>
                  </a:cubicBezTo>
                  <a:cubicBezTo>
                    <a:pt x="7" y="109"/>
                    <a:pt x="27" y="136"/>
                    <a:pt x="57" y="145"/>
                  </a:cubicBezTo>
                  <a:cubicBezTo>
                    <a:pt x="58" y="145"/>
                    <a:pt x="59" y="146"/>
                    <a:pt x="60" y="147"/>
                  </a:cubicBezTo>
                  <a:cubicBezTo>
                    <a:pt x="78" y="211"/>
                    <a:pt x="78" y="211"/>
                    <a:pt x="78" y="211"/>
                  </a:cubicBezTo>
                  <a:cubicBezTo>
                    <a:pt x="97" y="147"/>
                    <a:pt x="97" y="147"/>
                    <a:pt x="97" y="147"/>
                  </a:cubicBezTo>
                  <a:cubicBezTo>
                    <a:pt x="97" y="146"/>
                    <a:pt x="98" y="145"/>
                    <a:pt x="99" y="145"/>
                  </a:cubicBezTo>
                  <a:cubicBezTo>
                    <a:pt x="129" y="136"/>
                    <a:pt x="149" y="109"/>
                    <a:pt x="149" y="77"/>
                  </a:cubicBezTo>
                  <a:cubicBezTo>
                    <a:pt x="149" y="38"/>
                    <a:pt x="117" y="7"/>
                    <a:pt x="7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5" name="Google Shape;8025;p209"/>
            <p:cNvSpPr/>
            <p:nvPr/>
          </p:nvSpPr>
          <p:spPr>
            <a:xfrm>
              <a:off x="-1969527" y="5063118"/>
              <a:ext cx="285545" cy="281885"/>
            </a:xfrm>
            <a:custGeom>
              <a:rect b="b" l="l" r="r" t="t"/>
              <a:pathLst>
                <a:path extrusionOk="0" h="103" w="103">
                  <a:moveTo>
                    <a:pt x="51" y="103"/>
                  </a:moveTo>
                  <a:cubicBezTo>
                    <a:pt x="23" y="103"/>
                    <a:pt x="0" y="80"/>
                    <a:pt x="0" y="51"/>
                  </a:cubicBezTo>
                  <a:cubicBezTo>
                    <a:pt x="0" y="23"/>
                    <a:pt x="23" y="0"/>
                    <a:pt x="51" y="0"/>
                  </a:cubicBezTo>
                  <a:cubicBezTo>
                    <a:pt x="80" y="0"/>
                    <a:pt x="103" y="23"/>
                    <a:pt x="103" y="51"/>
                  </a:cubicBezTo>
                  <a:cubicBezTo>
                    <a:pt x="103" y="80"/>
                    <a:pt x="80" y="103"/>
                    <a:pt x="51" y="103"/>
                  </a:cubicBezTo>
                  <a:close/>
                  <a:moveTo>
                    <a:pt x="51" y="7"/>
                  </a:moveTo>
                  <a:cubicBezTo>
                    <a:pt x="27" y="7"/>
                    <a:pt x="7" y="27"/>
                    <a:pt x="7" y="51"/>
                  </a:cubicBezTo>
                  <a:cubicBezTo>
                    <a:pt x="7" y="76"/>
                    <a:pt x="27" y="96"/>
                    <a:pt x="51" y="96"/>
                  </a:cubicBezTo>
                  <a:cubicBezTo>
                    <a:pt x="76" y="96"/>
                    <a:pt x="95" y="76"/>
                    <a:pt x="95" y="51"/>
                  </a:cubicBezTo>
                  <a:cubicBezTo>
                    <a:pt x="95" y="27"/>
                    <a:pt x="76" y="7"/>
                    <a:pt x="51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26" name="Google Shape;8026;p209"/>
          <p:cNvGrpSpPr/>
          <p:nvPr/>
        </p:nvGrpSpPr>
        <p:grpSpPr>
          <a:xfrm>
            <a:off x="7075741" y="3836976"/>
            <a:ext cx="651628" cy="618682"/>
            <a:chOff x="-860297" y="4993561"/>
            <a:chExt cx="651628" cy="618682"/>
          </a:xfrm>
        </p:grpSpPr>
        <p:sp>
          <p:nvSpPr>
            <p:cNvPr id="8027" name="Google Shape;8027;p209"/>
            <p:cNvSpPr/>
            <p:nvPr/>
          </p:nvSpPr>
          <p:spPr>
            <a:xfrm>
              <a:off x="-860297" y="4993561"/>
              <a:ext cx="651628" cy="618682"/>
            </a:xfrm>
            <a:custGeom>
              <a:rect b="b" l="l" r="r" t="t"/>
              <a:pathLst>
                <a:path extrusionOk="0" h="225" w="236">
                  <a:moveTo>
                    <a:pt x="118" y="225"/>
                  </a:moveTo>
                  <a:cubicBezTo>
                    <a:pt x="118" y="225"/>
                    <a:pt x="118" y="225"/>
                    <a:pt x="118" y="225"/>
                  </a:cubicBezTo>
                  <a:cubicBezTo>
                    <a:pt x="115" y="225"/>
                    <a:pt x="112" y="223"/>
                    <a:pt x="111" y="221"/>
                  </a:cubicBezTo>
                  <a:cubicBezTo>
                    <a:pt x="83" y="171"/>
                    <a:pt x="83" y="171"/>
                    <a:pt x="83" y="171"/>
                  </a:cubicBezTo>
                  <a:cubicBezTo>
                    <a:pt x="28" y="171"/>
                    <a:pt x="28" y="171"/>
                    <a:pt x="28" y="171"/>
                  </a:cubicBezTo>
                  <a:cubicBezTo>
                    <a:pt x="12" y="171"/>
                    <a:pt x="0" y="158"/>
                    <a:pt x="0" y="142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2" y="0"/>
                    <a:pt x="28" y="0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23" y="0"/>
                    <a:pt x="236" y="12"/>
                    <a:pt x="236" y="28"/>
                  </a:cubicBezTo>
                  <a:cubicBezTo>
                    <a:pt x="236" y="142"/>
                    <a:pt x="236" y="142"/>
                    <a:pt x="236" y="142"/>
                  </a:cubicBezTo>
                  <a:cubicBezTo>
                    <a:pt x="236" y="158"/>
                    <a:pt x="223" y="171"/>
                    <a:pt x="208" y="171"/>
                  </a:cubicBezTo>
                  <a:cubicBezTo>
                    <a:pt x="153" y="171"/>
                    <a:pt x="153" y="171"/>
                    <a:pt x="153" y="171"/>
                  </a:cubicBezTo>
                  <a:cubicBezTo>
                    <a:pt x="125" y="221"/>
                    <a:pt x="125" y="221"/>
                    <a:pt x="125" y="221"/>
                  </a:cubicBezTo>
                  <a:cubicBezTo>
                    <a:pt x="124" y="223"/>
                    <a:pt x="121" y="225"/>
                    <a:pt x="118" y="225"/>
                  </a:cubicBezTo>
                  <a:close/>
                  <a:moveTo>
                    <a:pt x="28" y="7"/>
                  </a:moveTo>
                  <a:cubicBezTo>
                    <a:pt x="16" y="7"/>
                    <a:pt x="7" y="16"/>
                    <a:pt x="7" y="28"/>
                  </a:cubicBezTo>
                  <a:cubicBezTo>
                    <a:pt x="7" y="142"/>
                    <a:pt x="7" y="142"/>
                    <a:pt x="7" y="142"/>
                  </a:cubicBezTo>
                  <a:cubicBezTo>
                    <a:pt x="7" y="154"/>
                    <a:pt x="16" y="164"/>
                    <a:pt x="28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6" y="164"/>
                    <a:pt x="87" y="164"/>
                    <a:pt x="88" y="166"/>
                  </a:cubicBezTo>
                  <a:cubicBezTo>
                    <a:pt x="117" y="217"/>
                    <a:pt x="117" y="217"/>
                    <a:pt x="117" y="217"/>
                  </a:cubicBezTo>
                  <a:cubicBezTo>
                    <a:pt x="117" y="218"/>
                    <a:pt x="118" y="218"/>
                    <a:pt x="118" y="218"/>
                  </a:cubicBezTo>
                  <a:cubicBezTo>
                    <a:pt x="118" y="218"/>
                    <a:pt x="118" y="218"/>
                    <a:pt x="118" y="218"/>
                  </a:cubicBezTo>
                  <a:cubicBezTo>
                    <a:pt x="118" y="218"/>
                    <a:pt x="119" y="218"/>
                    <a:pt x="119" y="217"/>
                  </a:cubicBezTo>
                  <a:cubicBezTo>
                    <a:pt x="148" y="166"/>
                    <a:pt x="148" y="166"/>
                    <a:pt x="148" y="166"/>
                  </a:cubicBezTo>
                  <a:cubicBezTo>
                    <a:pt x="149" y="164"/>
                    <a:pt x="150" y="164"/>
                    <a:pt x="151" y="164"/>
                  </a:cubicBezTo>
                  <a:cubicBezTo>
                    <a:pt x="208" y="164"/>
                    <a:pt x="208" y="164"/>
                    <a:pt x="208" y="164"/>
                  </a:cubicBezTo>
                  <a:cubicBezTo>
                    <a:pt x="220" y="164"/>
                    <a:pt x="229" y="154"/>
                    <a:pt x="229" y="142"/>
                  </a:cubicBezTo>
                  <a:cubicBezTo>
                    <a:pt x="229" y="28"/>
                    <a:pt x="229" y="28"/>
                    <a:pt x="229" y="28"/>
                  </a:cubicBezTo>
                  <a:cubicBezTo>
                    <a:pt x="229" y="16"/>
                    <a:pt x="220" y="7"/>
                    <a:pt x="208" y="7"/>
                  </a:cubicBezTo>
                  <a:lnTo>
                    <a:pt x="28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28" name="Google Shape;8028;p209"/>
            <p:cNvSpPr/>
            <p:nvPr/>
          </p:nvSpPr>
          <p:spPr>
            <a:xfrm>
              <a:off x="-787080" y="5066778"/>
              <a:ext cx="501535" cy="322153"/>
            </a:xfrm>
            <a:custGeom>
              <a:rect b="b" l="l" r="r" t="t"/>
              <a:pathLst>
                <a:path extrusionOk="0" h="117" w="182">
                  <a:moveTo>
                    <a:pt x="163" y="117"/>
                  </a:moveTo>
                  <a:cubicBezTo>
                    <a:pt x="19" y="117"/>
                    <a:pt x="19" y="117"/>
                    <a:pt x="19" y="117"/>
                  </a:cubicBezTo>
                  <a:cubicBezTo>
                    <a:pt x="8" y="117"/>
                    <a:pt x="0" y="108"/>
                    <a:pt x="0" y="97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163" y="0"/>
                    <a:pt x="163" y="0"/>
                    <a:pt x="163" y="0"/>
                  </a:cubicBezTo>
                  <a:cubicBezTo>
                    <a:pt x="174" y="0"/>
                    <a:pt x="182" y="8"/>
                    <a:pt x="182" y="19"/>
                  </a:cubicBezTo>
                  <a:cubicBezTo>
                    <a:pt x="182" y="97"/>
                    <a:pt x="182" y="97"/>
                    <a:pt x="182" y="97"/>
                  </a:cubicBezTo>
                  <a:cubicBezTo>
                    <a:pt x="182" y="108"/>
                    <a:pt x="174" y="117"/>
                    <a:pt x="163" y="117"/>
                  </a:cubicBezTo>
                  <a:close/>
                  <a:moveTo>
                    <a:pt x="19" y="7"/>
                  </a:moveTo>
                  <a:cubicBezTo>
                    <a:pt x="12" y="7"/>
                    <a:pt x="7" y="12"/>
                    <a:pt x="7" y="19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7" y="104"/>
                    <a:pt x="12" y="110"/>
                    <a:pt x="19" y="110"/>
                  </a:cubicBezTo>
                  <a:cubicBezTo>
                    <a:pt x="163" y="110"/>
                    <a:pt x="163" y="110"/>
                    <a:pt x="163" y="110"/>
                  </a:cubicBezTo>
                  <a:cubicBezTo>
                    <a:pt x="170" y="110"/>
                    <a:pt x="175" y="104"/>
                    <a:pt x="175" y="97"/>
                  </a:cubicBezTo>
                  <a:cubicBezTo>
                    <a:pt x="175" y="19"/>
                    <a:pt x="175" y="19"/>
                    <a:pt x="175" y="19"/>
                  </a:cubicBezTo>
                  <a:cubicBezTo>
                    <a:pt x="175" y="12"/>
                    <a:pt x="170" y="7"/>
                    <a:pt x="163" y="7"/>
                  </a:cubicBezTo>
                  <a:lnTo>
                    <a:pt x="19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29" name="Google Shape;8029;p209"/>
          <p:cNvGrpSpPr/>
          <p:nvPr/>
        </p:nvGrpSpPr>
        <p:grpSpPr>
          <a:xfrm>
            <a:off x="4587266" y="3807690"/>
            <a:ext cx="406353" cy="658949"/>
            <a:chOff x="-3324035" y="4964275"/>
            <a:chExt cx="406353" cy="658949"/>
          </a:xfrm>
        </p:grpSpPr>
        <p:sp>
          <p:nvSpPr>
            <p:cNvPr id="8030" name="Google Shape;8030;p209"/>
            <p:cNvSpPr/>
            <p:nvPr/>
          </p:nvSpPr>
          <p:spPr>
            <a:xfrm>
              <a:off x="-3324035" y="4964275"/>
              <a:ext cx="406353" cy="322153"/>
            </a:xfrm>
            <a:custGeom>
              <a:rect b="b" l="l" r="r" t="t"/>
              <a:pathLst>
                <a:path extrusionOk="0" h="117" w="147">
                  <a:moveTo>
                    <a:pt x="33" y="117"/>
                  </a:moveTo>
                  <a:cubicBezTo>
                    <a:pt x="23" y="117"/>
                    <a:pt x="13" y="115"/>
                    <a:pt x="2" y="109"/>
                  </a:cubicBezTo>
                  <a:cubicBezTo>
                    <a:pt x="1" y="108"/>
                    <a:pt x="0" y="107"/>
                    <a:pt x="0" y="10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5"/>
                    <a:pt x="1" y="14"/>
                    <a:pt x="2" y="13"/>
                  </a:cubicBezTo>
                  <a:cubicBezTo>
                    <a:pt x="3" y="13"/>
                    <a:pt x="5" y="13"/>
                    <a:pt x="6" y="13"/>
                  </a:cubicBezTo>
                  <a:cubicBezTo>
                    <a:pt x="28" y="25"/>
                    <a:pt x="49" y="19"/>
                    <a:pt x="72" y="13"/>
                  </a:cubicBezTo>
                  <a:cubicBezTo>
                    <a:pt x="96" y="7"/>
                    <a:pt x="120" y="0"/>
                    <a:pt x="145" y="13"/>
                  </a:cubicBezTo>
                  <a:cubicBezTo>
                    <a:pt x="146" y="14"/>
                    <a:pt x="146" y="15"/>
                    <a:pt x="146" y="16"/>
                  </a:cubicBezTo>
                  <a:cubicBezTo>
                    <a:pt x="147" y="17"/>
                    <a:pt x="146" y="19"/>
                    <a:pt x="145" y="19"/>
                  </a:cubicBezTo>
                  <a:cubicBezTo>
                    <a:pt x="136" y="27"/>
                    <a:pt x="126" y="38"/>
                    <a:pt x="115" y="54"/>
                  </a:cubicBezTo>
                  <a:cubicBezTo>
                    <a:pt x="127" y="70"/>
                    <a:pt x="137" y="86"/>
                    <a:pt x="146" y="104"/>
                  </a:cubicBezTo>
                  <a:cubicBezTo>
                    <a:pt x="147" y="106"/>
                    <a:pt x="146" y="107"/>
                    <a:pt x="145" y="108"/>
                  </a:cubicBezTo>
                  <a:cubicBezTo>
                    <a:pt x="144" y="110"/>
                    <a:pt x="143" y="110"/>
                    <a:pt x="141" y="109"/>
                  </a:cubicBezTo>
                  <a:cubicBezTo>
                    <a:pt x="119" y="97"/>
                    <a:pt x="97" y="103"/>
                    <a:pt x="74" y="109"/>
                  </a:cubicBezTo>
                  <a:cubicBezTo>
                    <a:pt x="61" y="113"/>
                    <a:pt x="47" y="117"/>
                    <a:pt x="33" y="117"/>
                  </a:cubicBezTo>
                  <a:close/>
                  <a:moveTo>
                    <a:pt x="8" y="104"/>
                  </a:moveTo>
                  <a:cubicBezTo>
                    <a:pt x="29" y="114"/>
                    <a:pt x="50" y="108"/>
                    <a:pt x="72" y="102"/>
                  </a:cubicBezTo>
                  <a:cubicBezTo>
                    <a:pt x="93" y="97"/>
                    <a:pt x="114" y="91"/>
                    <a:pt x="135" y="98"/>
                  </a:cubicBezTo>
                  <a:cubicBezTo>
                    <a:pt x="127" y="83"/>
                    <a:pt x="118" y="70"/>
                    <a:pt x="108" y="56"/>
                  </a:cubicBezTo>
                  <a:cubicBezTo>
                    <a:pt x="107" y="55"/>
                    <a:pt x="107" y="53"/>
                    <a:pt x="108" y="52"/>
                  </a:cubicBezTo>
                  <a:cubicBezTo>
                    <a:pt x="118" y="37"/>
                    <a:pt x="128" y="26"/>
                    <a:pt x="136" y="17"/>
                  </a:cubicBezTo>
                  <a:cubicBezTo>
                    <a:pt x="116" y="9"/>
                    <a:pt x="96" y="14"/>
                    <a:pt x="74" y="20"/>
                  </a:cubicBezTo>
                  <a:cubicBezTo>
                    <a:pt x="53" y="26"/>
                    <a:pt x="30" y="32"/>
                    <a:pt x="8" y="22"/>
                  </a:cubicBezTo>
                  <a:lnTo>
                    <a:pt x="8" y="10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1" name="Google Shape;8031;p209"/>
            <p:cNvSpPr/>
            <p:nvPr/>
          </p:nvSpPr>
          <p:spPr>
            <a:xfrm>
              <a:off x="-3324035" y="5000883"/>
              <a:ext cx="21965" cy="622341"/>
            </a:xfrm>
            <a:custGeom>
              <a:rect b="b" l="l" r="r" t="t"/>
              <a:pathLst>
                <a:path extrusionOk="0" h="226" w="8">
                  <a:moveTo>
                    <a:pt x="4" y="226"/>
                  </a:moveTo>
                  <a:cubicBezTo>
                    <a:pt x="2" y="226"/>
                    <a:pt x="0" y="224"/>
                    <a:pt x="0" y="22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222"/>
                    <a:pt x="8" y="222"/>
                    <a:pt x="8" y="222"/>
                  </a:cubicBezTo>
                  <a:cubicBezTo>
                    <a:pt x="8" y="224"/>
                    <a:pt x="6" y="226"/>
                    <a:pt x="4" y="2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32" name="Google Shape;8032;p209"/>
          <p:cNvGrpSpPr/>
          <p:nvPr/>
        </p:nvGrpSpPr>
        <p:grpSpPr>
          <a:xfrm>
            <a:off x="1921241" y="2455319"/>
            <a:ext cx="516178" cy="626003"/>
            <a:chOff x="-2086674" y="2207670"/>
            <a:chExt cx="516178" cy="626003"/>
          </a:xfrm>
        </p:grpSpPr>
        <p:sp>
          <p:nvSpPr>
            <p:cNvPr id="8033" name="Google Shape;8033;p209"/>
            <p:cNvSpPr/>
            <p:nvPr/>
          </p:nvSpPr>
          <p:spPr>
            <a:xfrm>
              <a:off x="-2086674" y="2207670"/>
              <a:ext cx="516178" cy="516178"/>
            </a:xfrm>
            <a:custGeom>
              <a:rect b="b" l="l" r="r" t="t"/>
              <a:pathLst>
                <a:path extrusionOk="0" h="187" w="187">
                  <a:moveTo>
                    <a:pt x="93" y="187"/>
                  </a:moveTo>
                  <a:cubicBezTo>
                    <a:pt x="42" y="187"/>
                    <a:pt x="0" y="145"/>
                    <a:pt x="0" y="93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145" y="0"/>
                    <a:pt x="187" y="42"/>
                    <a:pt x="187" y="93"/>
                  </a:cubicBezTo>
                  <a:cubicBezTo>
                    <a:pt x="187" y="145"/>
                    <a:pt x="145" y="187"/>
                    <a:pt x="93" y="187"/>
                  </a:cubicBezTo>
                  <a:close/>
                  <a:moveTo>
                    <a:pt x="93" y="7"/>
                  </a:moveTo>
                  <a:cubicBezTo>
                    <a:pt x="46" y="7"/>
                    <a:pt x="7" y="45"/>
                    <a:pt x="7" y="93"/>
                  </a:cubicBezTo>
                  <a:cubicBezTo>
                    <a:pt x="7" y="141"/>
                    <a:pt x="46" y="179"/>
                    <a:pt x="93" y="179"/>
                  </a:cubicBezTo>
                  <a:cubicBezTo>
                    <a:pt x="141" y="179"/>
                    <a:pt x="179" y="141"/>
                    <a:pt x="179" y="93"/>
                  </a:cubicBezTo>
                  <a:cubicBezTo>
                    <a:pt x="179" y="45"/>
                    <a:pt x="141" y="7"/>
                    <a:pt x="9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4" name="Google Shape;8034;p209"/>
            <p:cNvSpPr/>
            <p:nvPr/>
          </p:nvSpPr>
          <p:spPr>
            <a:xfrm>
              <a:off x="-2009798" y="2273565"/>
              <a:ext cx="362423" cy="87860"/>
            </a:xfrm>
            <a:custGeom>
              <a:rect b="b" l="l" r="r" t="t"/>
              <a:pathLst>
                <a:path extrusionOk="0" h="32" w="131">
                  <a:moveTo>
                    <a:pt x="65" y="32"/>
                  </a:moveTo>
                  <a:cubicBezTo>
                    <a:pt x="41" y="32"/>
                    <a:pt x="18" y="23"/>
                    <a:pt x="1" y="7"/>
                  </a:cubicBezTo>
                  <a:cubicBezTo>
                    <a:pt x="0" y="6"/>
                    <a:pt x="0" y="3"/>
                    <a:pt x="1" y="2"/>
                  </a:cubicBezTo>
                  <a:cubicBezTo>
                    <a:pt x="2" y="0"/>
                    <a:pt x="5" y="0"/>
                    <a:pt x="6" y="2"/>
                  </a:cubicBezTo>
                  <a:cubicBezTo>
                    <a:pt x="22" y="17"/>
                    <a:pt x="43" y="25"/>
                    <a:pt x="65" y="25"/>
                  </a:cubicBezTo>
                  <a:cubicBezTo>
                    <a:pt x="87" y="25"/>
                    <a:pt x="109" y="17"/>
                    <a:pt x="125" y="1"/>
                  </a:cubicBezTo>
                  <a:cubicBezTo>
                    <a:pt x="126" y="0"/>
                    <a:pt x="128" y="0"/>
                    <a:pt x="130" y="2"/>
                  </a:cubicBezTo>
                  <a:cubicBezTo>
                    <a:pt x="131" y="3"/>
                    <a:pt x="131" y="5"/>
                    <a:pt x="130" y="7"/>
                  </a:cubicBezTo>
                  <a:cubicBezTo>
                    <a:pt x="112" y="23"/>
                    <a:pt x="89" y="32"/>
                    <a:pt x="65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5" name="Google Shape;8035;p209"/>
            <p:cNvSpPr/>
            <p:nvPr/>
          </p:nvSpPr>
          <p:spPr>
            <a:xfrm>
              <a:off x="-2009798" y="2566431"/>
              <a:ext cx="358761" cy="87860"/>
            </a:xfrm>
            <a:custGeom>
              <a:rect b="b" l="l" r="r" t="t"/>
              <a:pathLst>
                <a:path extrusionOk="0" h="31" w="130">
                  <a:moveTo>
                    <a:pt x="4" y="31"/>
                  </a:moveTo>
                  <a:cubicBezTo>
                    <a:pt x="3" y="31"/>
                    <a:pt x="2" y="31"/>
                    <a:pt x="1" y="30"/>
                  </a:cubicBezTo>
                  <a:cubicBezTo>
                    <a:pt x="0" y="28"/>
                    <a:pt x="0" y="26"/>
                    <a:pt x="1" y="25"/>
                  </a:cubicBezTo>
                  <a:cubicBezTo>
                    <a:pt x="19" y="9"/>
                    <a:pt x="41" y="0"/>
                    <a:pt x="65" y="0"/>
                  </a:cubicBezTo>
                  <a:cubicBezTo>
                    <a:pt x="89" y="0"/>
                    <a:pt x="111" y="8"/>
                    <a:pt x="128" y="24"/>
                  </a:cubicBezTo>
                  <a:cubicBezTo>
                    <a:pt x="130" y="26"/>
                    <a:pt x="130" y="28"/>
                    <a:pt x="129" y="29"/>
                  </a:cubicBezTo>
                  <a:cubicBezTo>
                    <a:pt x="127" y="31"/>
                    <a:pt x="125" y="31"/>
                    <a:pt x="124" y="30"/>
                  </a:cubicBezTo>
                  <a:cubicBezTo>
                    <a:pt x="108" y="15"/>
                    <a:pt x="87" y="7"/>
                    <a:pt x="65" y="7"/>
                  </a:cubicBezTo>
                  <a:cubicBezTo>
                    <a:pt x="43" y="7"/>
                    <a:pt x="22" y="15"/>
                    <a:pt x="6" y="30"/>
                  </a:cubicBezTo>
                  <a:cubicBezTo>
                    <a:pt x="6" y="31"/>
                    <a:pt x="5" y="31"/>
                    <a:pt x="4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6" name="Google Shape;8036;p209"/>
            <p:cNvSpPr/>
            <p:nvPr/>
          </p:nvSpPr>
          <p:spPr>
            <a:xfrm>
              <a:off x="-1969527" y="2207670"/>
              <a:ext cx="281885" cy="516178"/>
            </a:xfrm>
            <a:custGeom>
              <a:rect b="b" l="l" r="r" t="t"/>
              <a:pathLst>
                <a:path extrusionOk="0" h="187" w="102">
                  <a:moveTo>
                    <a:pt x="51" y="187"/>
                  </a:moveTo>
                  <a:cubicBezTo>
                    <a:pt x="23" y="187"/>
                    <a:pt x="0" y="146"/>
                    <a:pt x="0" y="93"/>
                  </a:cubicBezTo>
                  <a:cubicBezTo>
                    <a:pt x="0" y="41"/>
                    <a:pt x="23" y="0"/>
                    <a:pt x="51" y="0"/>
                  </a:cubicBezTo>
                  <a:cubicBezTo>
                    <a:pt x="80" y="0"/>
                    <a:pt x="102" y="41"/>
                    <a:pt x="102" y="93"/>
                  </a:cubicBezTo>
                  <a:cubicBezTo>
                    <a:pt x="102" y="146"/>
                    <a:pt x="80" y="187"/>
                    <a:pt x="51" y="187"/>
                  </a:cubicBezTo>
                  <a:close/>
                  <a:moveTo>
                    <a:pt x="51" y="7"/>
                  </a:moveTo>
                  <a:cubicBezTo>
                    <a:pt x="28" y="7"/>
                    <a:pt x="8" y="46"/>
                    <a:pt x="8" y="93"/>
                  </a:cubicBezTo>
                  <a:cubicBezTo>
                    <a:pt x="8" y="140"/>
                    <a:pt x="28" y="179"/>
                    <a:pt x="51" y="179"/>
                  </a:cubicBezTo>
                  <a:cubicBezTo>
                    <a:pt x="75" y="179"/>
                    <a:pt x="95" y="140"/>
                    <a:pt x="95" y="93"/>
                  </a:cubicBezTo>
                  <a:cubicBezTo>
                    <a:pt x="95" y="46"/>
                    <a:pt x="75" y="7"/>
                    <a:pt x="51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7" name="Google Shape;8037;p209"/>
            <p:cNvSpPr/>
            <p:nvPr/>
          </p:nvSpPr>
          <p:spPr>
            <a:xfrm>
              <a:off x="-2086674" y="2452944"/>
              <a:ext cx="516178" cy="21965"/>
            </a:xfrm>
            <a:custGeom>
              <a:rect b="b" l="l" r="r" t="t"/>
              <a:pathLst>
                <a:path extrusionOk="0" h="8" w="187">
                  <a:moveTo>
                    <a:pt x="183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5" y="0"/>
                    <a:pt x="187" y="2"/>
                    <a:pt x="187" y="4"/>
                  </a:cubicBezTo>
                  <a:cubicBezTo>
                    <a:pt x="187" y="6"/>
                    <a:pt x="185" y="8"/>
                    <a:pt x="18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8" name="Google Shape;8038;p209"/>
            <p:cNvSpPr/>
            <p:nvPr/>
          </p:nvSpPr>
          <p:spPr>
            <a:xfrm>
              <a:off x="-1837737" y="2207670"/>
              <a:ext cx="18305" cy="574752"/>
            </a:xfrm>
            <a:custGeom>
              <a:rect b="b" l="l" r="r" t="t"/>
              <a:pathLst>
                <a:path extrusionOk="0" h="208" w="7">
                  <a:moveTo>
                    <a:pt x="3" y="208"/>
                  </a:moveTo>
                  <a:cubicBezTo>
                    <a:pt x="1" y="208"/>
                    <a:pt x="0" y="206"/>
                    <a:pt x="0" y="20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204"/>
                    <a:pt x="7" y="204"/>
                    <a:pt x="7" y="204"/>
                  </a:cubicBezTo>
                  <a:cubicBezTo>
                    <a:pt x="7" y="206"/>
                    <a:pt x="5" y="208"/>
                    <a:pt x="3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39" name="Google Shape;8039;p209"/>
            <p:cNvSpPr/>
            <p:nvPr/>
          </p:nvSpPr>
          <p:spPr>
            <a:xfrm>
              <a:off x="-1980511" y="2764116"/>
              <a:ext cx="307510" cy="69557"/>
            </a:xfrm>
            <a:custGeom>
              <a:rect b="b" l="l" r="r" t="t"/>
              <a:pathLst>
                <a:path extrusionOk="0" h="26" w="111">
                  <a:moveTo>
                    <a:pt x="107" y="26"/>
                  </a:moveTo>
                  <a:cubicBezTo>
                    <a:pt x="4" y="26"/>
                    <a:pt x="4" y="26"/>
                    <a:pt x="4" y="26"/>
                  </a:cubicBezTo>
                  <a:cubicBezTo>
                    <a:pt x="2" y="26"/>
                    <a:pt x="1" y="25"/>
                    <a:pt x="1" y="24"/>
                  </a:cubicBezTo>
                  <a:cubicBezTo>
                    <a:pt x="0" y="23"/>
                    <a:pt x="0" y="21"/>
                    <a:pt x="1" y="20"/>
                  </a:cubicBezTo>
                  <a:cubicBezTo>
                    <a:pt x="15" y="7"/>
                    <a:pt x="32" y="0"/>
                    <a:pt x="51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79" y="0"/>
                    <a:pt x="96" y="7"/>
                    <a:pt x="109" y="20"/>
                  </a:cubicBezTo>
                  <a:cubicBezTo>
                    <a:pt x="110" y="21"/>
                    <a:pt x="111" y="23"/>
                    <a:pt x="110" y="24"/>
                  </a:cubicBezTo>
                  <a:cubicBezTo>
                    <a:pt x="110" y="25"/>
                    <a:pt x="108" y="26"/>
                    <a:pt x="107" y="26"/>
                  </a:cubicBezTo>
                  <a:close/>
                  <a:moveTo>
                    <a:pt x="14" y="19"/>
                  </a:moveTo>
                  <a:cubicBezTo>
                    <a:pt x="97" y="19"/>
                    <a:pt x="97" y="19"/>
                    <a:pt x="97" y="19"/>
                  </a:cubicBezTo>
                  <a:cubicBezTo>
                    <a:pt x="87" y="11"/>
                    <a:pt x="74" y="7"/>
                    <a:pt x="60" y="7"/>
                  </a:cubicBezTo>
                  <a:cubicBezTo>
                    <a:pt x="51" y="7"/>
                    <a:pt x="51" y="7"/>
                    <a:pt x="51" y="7"/>
                  </a:cubicBezTo>
                  <a:cubicBezTo>
                    <a:pt x="37" y="7"/>
                    <a:pt x="24" y="11"/>
                    <a:pt x="14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40" name="Google Shape;8040;p209"/>
          <p:cNvGrpSpPr/>
          <p:nvPr/>
        </p:nvGrpSpPr>
        <p:grpSpPr>
          <a:xfrm>
            <a:off x="1875481" y="1193504"/>
            <a:ext cx="607698" cy="604038"/>
            <a:chOff x="-6011085" y="827535"/>
            <a:chExt cx="607698" cy="604038"/>
          </a:xfrm>
        </p:grpSpPr>
        <p:sp>
          <p:nvSpPr>
            <p:cNvPr id="8041" name="Google Shape;8041;p209"/>
            <p:cNvSpPr/>
            <p:nvPr/>
          </p:nvSpPr>
          <p:spPr>
            <a:xfrm>
              <a:off x="-6011085" y="827535"/>
              <a:ext cx="607698" cy="604038"/>
            </a:xfrm>
            <a:custGeom>
              <a:rect b="b" l="l" r="r" t="t"/>
              <a:pathLst>
                <a:path extrusionOk="0" h="219" w="220">
                  <a:moveTo>
                    <a:pt x="110" y="219"/>
                  </a:moveTo>
                  <a:cubicBezTo>
                    <a:pt x="49" y="219"/>
                    <a:pt x="0" y="170"/>
                    <a:pt x="0" y="110"/>
                  </a:cubicBezTo>
                  <a:cubicBezTo>
                    <a:pt x="0" y="49"/>
                    <a:pt x="49" y="0"/>
                    <a:pt x="110" y="0"/>
                  </a:cubicBezTo>
                  <a:cubicBezTo>
                    <a:pt x="170" y="0"/>
                    <a:pt x="220" y="49"/>
                    <a:pt x="220" y="110"/>
                  </a:cubicBezTo>
                  <a:cubicBezTo>
                    <a:pt x="220" y="170"/>
                    <a:pt x="170" y="219"/>
                    <a:pt x="110" y="219"/>
                  </a:cubicBezTo>
                  <a:close/>
                  <a:moveTo>
                    <a:pt x="110" y="7"/>
                  </a:moveTo>
                  <a:cubicBezTo>
                    <a:pt x="53" y="7"/>
                    <a:pt x="7" y="53"/>
                    <a:pt x="7" y="110"/>
                  </a:cubicBezTo>
                  <a:cubicBezTo>
                    <a:pt x="7" y="166"/>
                    <a:pt x="53" y="212"/>
                    <a:pt x="110" y="212"/>
                  </a:cubicBezTo>
                  <a:cubicBezTo>
                    <a:pt x="166" y="212"/>
                    <a:pt x="212" y="166"/>
                    <a:pt x="212" y="110"/>
                  </a:cubicBezTo>
                  <a:cubicBezTo>
                    <a:pt x="212" y="53"/>
                    <a:pt x="166" y="7"/>
                    <a:pt x="11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2" name="Google Shape;8042;p209"/>
            <p:cNvSpPr/>
            <p:nvPr/>
          </p:nvSpPr>
          <p:spPr>
            <a:xfrm>
              <a:off x="-5688932" y="871465"/>
              <a:ext cx="248937" cy="549125"/>
            </a:xfrm>
            <a:custGeom>
              <a:rect b="b" l="l" r="r" t="t"/>
              <a:pathLst>
                <a:path extrusionOk="0" h="199" w="91">
                  <a:moveTo>
                    <a:pt x="23" y="199"/>
                  </a:moveTo>
                  <a:cubicBezTo>
                    <a:pt x="23" y="199"/>
                    <a:pt x="22" y="199"/>
                    <a:pt x="22" y="199"/>
                  </a:cubicBezTo>
                  <a:cubicBezTo>
                    <a:pt x="20" y="198"/>
                    <a:pt x="19" y="196"/>
                    <a:pt x="20" y="194"/>
                  </a:cubicBezTo>
                  <a:cubicBezTo>
                    <a:pt x="20" y="193"/>
                    <a:pt x="33" y="165"/>
                    <a:pt x="40" y="158"/>
                  </a:cubicBezTo>
                  <a:cubicBezTo>
                    <a:pt x="41" y="156"/>
                    <a:pt x="42" y="154"/>
                    <a:pt x="42" y="154"/>
                  </a:cubicBezTo>
                  <a:cubicBezTo>
                    <a:pt x="41" y="153"/>
                    <a:pt x="38" y="153"/>
                    <a:pt x="27" y="156"/>
                  </a:cubicBezTo>
                  <a:cubicBezTo>
                    <a:pt x="20" y="159"/>
                    <a:pt x="13" y="157"/>
                    <a:pt x="9" y="152"/>
                  </a:cubicBezTo>
                  <a:cubicBezTo>
                    <a:pt x="0" y="141"/>
                    <a:pt x="2" y="116"/>
                    <a:pt x="10" y="103"/>
                  </a:cubicBezTo>
                  <a:cubicBezTo>
                    <a:pt x="17" y="92"/>
                    <a:pt x="30" y="96"/>
                    <a:pt x="43" y="100"/>
                  </a:cubicBezTo>
                  <a:cubicBezTo>
                    <a:pt x="59" y="105"/>
                    <a:pt x="69" y="108"/>
                    <a:pt x="76" y="98"/>
                  </a:cubicBezTo>
                  <a:cubicBezTo>
                    <a:pt x="80" y="92"/>
                    <a:pt x="82" y="89"/>
                    <a:pt x="82" y="88"/>
                  </a:cubicBezTo>
                  <a:cubicBezTo>
                    <a:pt x="82" y="88"/>
                    <a:pt x="81" y="88"/>
                    <a:pt x="80" y="88"/>
                  </a:cubicBezTo>
                  <a:cubicBezTo>
                    <a:pt x="77" y="87"/>
                    <a:pt x="72" y="87"/>
                    <a:pt x="69" y="84"/>
                  </a:cubicBezTo>
                  <a:cubicBezTo>
                    <a:pt x="63" y="81"/>
                    <a:pt x="60" y="79"/>
                    <a:pt x="58" y="80"/>
                  </a:cubicBezTo>
                  <a:cubicBezTo>
                    <a:pt x="56" y="80"/>
                    <a:pt x="54" y="82"/>
                    <a:pt x="52" y="86"/>
                  </a:cubicBezTo>
                  <a:cubicBezTo>
                    <a:pt x="48" y="93"/>
                    <a:pt x="43" y="94"/>
                    <a:pt x="40" y="94"/>
                  </a:cubicBezTo>
                  <a:cubicBezTo>
                    <a:pt x="33" y="95"/>
                    <a:pt x="27" y="91"/>
                    <a:pt x="20" y="83"/>
                  </a:cubicBezTo>
                  <a:cubicBezTo>
                    <a:pt x="18" y="80"/>
                    <a:pt x="18" y="77"/>
                    <a:pt x="18" y="75"/>
                  </a:cubicBezTo>
                  <a:cubicBezTo>
                    <a:pt x="20" y="70"/>
                    <a:pt x="26" y="67"/>
                    <a:pt x="34" y="64"/>
                  </a:cubicBezTo>
                  <a:cubicBezTo>
                    <a:pt x="38" y="63"/>
                    <a:pt x="43" y="61"/>
                    <a:pt x="46" y="59"/>
                  </a:cubicBezTo>
                  <a:cubicBezTo>
                    <a:pt x="42" y="59"/>
                    <a:pt x="38" y="59"/>
                    <a:pt x="36" y="55"/>
                  </a:cubicBezTo>
                  <a:cubicBezTo>
                    <a:pt x="34" y="51"/>
                    <a:pt x="37" y="46"/>
                    <a:pt x="39" y="43"/>
                  </a:cubicBezTo>
                  <a:cubicBezTo>
                    <a:pt x="40" y="42"/>
                    <a:pt x="40" y="41"/>
                    <a:pt x="40" y="41"/>
                  </a:cubicBezTo>
                  <a:cubicBezTo>
                    <a:pt x="35" y="41"/>
                    <a:pt x="27" y="39"/>
                    <a:pt x="23" y="25"/>
                  </a:cubicBezTo>
                  <a:cubicBezTo>
                    <a:pt x="21" y="18"/>
                    <a:pt x="22" y="12"/>
                    <a:pt x="26" y="9"/>
                  </a:cubicBezTo>
                  <a:cubicBezTo>
                    <a:pt x="35" y="0"/>
                    <a:pt x="58" y="6"/>
                    <a:pt x="60" y="7"/>
                  </a:cubicBezTo>
                  <a:cubicBezTo>
                    <a:pt x="62" y="8"/>
                    <a:pt x="63" y="10"/>
                    <a:pt x="63" y="12"/>
                  </a:cubicBezTo>
                  <a:cubicBezTo>
                    <a:pt x="62" y="14"/>
                    <a:pt x="60" y="15"/>
                    <a:pt x="58" y="14"/>
                  </a:cubicBezTo>
                  <a:cubicBezTo>
                    <a:pt x="50" y="12"/>
                    <a:pt x="36" y="9"/>
                    <a:pt x="31" y="14"/>
                  </a:cubicBezTo>
                  <a:cubicBezTo>
                    <a:pt x="29" y="16"/>
                    <a:pt x="29" y="19"/>
                    <a:pt x="30" y="23"/>
                  </a:cubicBezTo>
                  <a:cubicBezTo>
                    <a:pt x="33" y="35"/>
                    <a:pt x="38" y="34"/>
                    <a:pt x="43" y="33"/>
                  </a:cubicBezTo>
                  <a:cubicBezTo>
                    <a:pt x="45" y="33"/>
                    <a:pt x="48" y="33"/>
                    <a:pt x="49" y="35"/>
                  </a:cubicBezTo>
                  <a:cubicBezTo>
                    <a:pt x="51" y="38"/>
                    <a:pt x="49" y="41"/>
                    <a:pt x="45" y="47"/>
                  </a:cubicBezTo>
                  <a:cubicBezTo>
                    <a:pt x="43" y="49"/>
                    <a:pt x="43" y="51"/>
                    <a:pt x="43" y="52"/>
                  </a:cubicBezTo>
                  <a:cubicBezTo>
                    <a:pt x="44" y="52"/>
                    <a:pt x="45" y="52"/>
                    <a:pt x="47" y="52"/>
                  </a:cubicBezTo>
                  <a:cubicBezTo>
                    <a:pt x="50" y="52"/>
                    <a:pt x="53" y="52"/>
                    <a:pt x="55" y="55"/>
                  </a:cubicBezTo>
                  <a:cubicBezTo>
                    <a:pt x="56" y="58"/>
                    <a:pt x="54" y="60"/>
                    <a:pt x="54" y="61"/>
                  </a:cubicBezTo>
                  <a:cubicBezTo>
                    <a:pt x="50" y="66"/>
                    <a:pt x="43" y="69"/>
                    <a:pt x="37" y="71"/>
                  </a:cubicBezTo>
                  <a:cubicBezTo>
                    <a:pt x="33" y="73"/>
                    <a:pt x="25" y="75"/>
                    <a:pt x="25" y="77"/>
                  </a:cubicBezTo>
                  <a:cubicBezTo>
                    <a:pt x="25" y="77"/>
                    <a:pt x="25" y="78"/>
                    <a:pt x="26" y="78"/>
                  </a:cubicBezTo>
                  <a:cubicBezTo>
                    <a:pt x="31" y="84"/>
                    <a:pt x="35" y="87"/>
                    <a:pt x="39" y="87"/>
                  </a:cubicBezTo>
                  <a:cubicBezTo>
                    <a:pt x="42" y="87"/>
                    <a:pt x="44" y="85"/>
                    <a:pt x="46" y="82"/>
                  </a:cubicBezTo>
                  <a:cubicBezTo>
                    <a:pt x="49" y="77"/>
                    <a:pt x="52" y="74"/>
                    <a:pt x="57" y="73"/>
                  </a:cubicBezTo>
                  <a:cubicBezTo>
                    <a:pt x="62" y="72"/>
                    <a:pt x="68" y="75"/>
                    <a:pt x="73" y="79"/>
                  </a:cubicBezTo>
                  <a:cubicBezTo>
                    <a:pt x="75" y="80"/>
                    <a:pt x="78" y="80"/>
                    <a:pt x="81" y="80"/>
                  </a:cubicBezTo>
                  <a:cubicBezTo>
                    <a:pt x="84" y="81"/>
                    <a:pt x="88" y="81"/>
                    <a:pt x="89" y="84"/>
                  </a:cubicBezTo>
                  <a:cubicBezTo>
                    <a:pt x="91" y="88"/>
                    <a:pt x="89" y="92"/>
                    <a:pt x="82" y="102"/>
                  </a:cubicBezTo>
                  <a:cubicBezTo>
                    <a:pt x="72" y="117"/>
                    <a:pt x="55" y="112"/>
                    <a:pt x="41" y="107"/>
                  </a:cubicBezTo>
                  <a:cubicBezTo>
                    <a:pt x="28" y="103"/>
                    <a:pt x="20" y="101"/>
                    <a:pt x="17" y="107"/>
                  </a:cubicBezTo>
                  <a:cubicBezTo>
                    <a:pt x="9" y="119"/>
                    <a:pt x="8" y="139"/>
                    <a:pt x="15" y="147"/>
                  </a:cubicBezTo>
                  <a:cubicBezTo>
                    <a:pt x="16" y="149"/>
                    <a:pt x="19" y="152"/>
                    <a:pt x="25" y="150"/>
                  </a:cubicBezTo>
                  <a:cubicBezTo>
                    <a:pt x="38" y="145"/>
                    <a:pt x="45" y="145"/>
                    <a:pt x="48" y="150"/>
                  </a:cubicBezTo>
                  <a:cubicBezTo>
                    <a:pt x="51" y="153"/>
                    <a:pt x="49" y="158"/>
                    <a:pt x="45" y="163"/>
                  </a:cubicBezTo>
                  <a:cubicBezTo>
                    <a:pt x="40" y="168"/>
                    <a:pt x="30" y="189"/>
                    <a:pt x="26" y="197"/>
                  </a:cubicBezTo>
                  <a:cubicBezTo>
                    <a:pt x="26" y="198"/>
                    <a:pt x="24" y="199"/>
                    <a:pt x="23" y="199"/>
                  </a:cubicBezTo>
                  <a:close/>
                  <a:moveTo>
                    <a:pt x="48" y="56"/>
                  </a:moveTo>
                  <a:cubicBezTo>
                    <a:pt x="48" y="56"/>
                    <a:pt x="48" y="56"/>
                    <a:pt x="48" y="56"/>
                  </a:cubicBezTo>
                  <a:cubicBezTo>
                    <a:pt x="48" y="56"/>
                    <a:pt x="48" y="56"/>
                    <a:pt x="48" y="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43" name="Google Shape;8043;p209"/>
            <p:cNvSpPr/>
            <p:nvPr/>
          </p:nvSpPr>
          <p:spPr>
            <a:xfrm>
              <a:off x="-5934209" y="893430"/>
              <a:ext cx="237955" cy="534481"/>
            </a:xfrm>
            <a:custGeom>
              <a:rect b="b" l="l" r="r" t="t"/>
              <a:pathLst>
                <a:path extrusionOk="0" h="194" w="86">
                  <a:moveTo>
                    <a:pt x="68" y="194"/>
                  </a:moveTo>
                  <a:cubicBezTo>
                    <a:pt x="67" y="194"/>
                    <a:pt x="66" y="194"/>
                    <a:pt x="65" y="193"/>
                  </a:cubicBezTo>
                  <a:cubicBezTo>
                    <a:pt x="64" y="192"/>
                    <a:pt x="64" y="189"/>
                    <a:pt x="65" y="188"/>
                  </a:cubicBezTo>
                  <a:cubicBezTo>
                    <a:pt x="65" y="188"/>
                    <a:pt x="79" y="176"/>
                    <a:pt x="78" y="158"/>
                  </a:cubicBezTo>
                  <a:cubicBezTo>
                    <a:pt x="78" y="148"/>
                    <a:pt x="59" y="143"/>
                    <a:pt x="41" y="139"/>
                  </a:cubicBezTo>
                  <a:cubicBezTo>
                    <a:pt x="33" y="137"/>
                    <a:pt x="24" y="135"/>
                    <a:pt x="17" y="132"/>
                  </a:cubicBezTo>
                  <a:cubicBezTo>
                    <a:pt x="9" y="129"/>
                    <a:pt x="4" y="124"/>
                    <a:pt x="3" y="118"/>
                  </a:cubicBezTo>
                  <a:cubicBezTo>
                    <a:pt x="0" y="109"/>
                    <a:pt x="7" y="100"/>
                    <a:pt x="7" y="100"/>
                  </a:cubicBezTo>
                  <a:cubicBezTo>
                    <a:pt x="7" y="99"/>
                    <a:pt x="8" y="99"/>
                    <a:pt x="8" y="99"/>
                  </a:cubicBezTo>
                  <a:cubicBezTo>
                    <a:pt x="18" y="91"/>
                    <a:pt x="47" y="66"/>
                    <a:pt x="50" y="52"/>
                  </a:cubicBezTo>
                  <a:cubicBezTo>
                    <a:pt x="52" y="42"/>
                    <a:pt x="46" y="32"/>
                    <a:pt x="41" y="31"/>
                  </a:cubicBezTo>
                  <a:cubicBezTo>
                    <a:pt x="40" y="30"/>
                    <a:pt x="38" y="30"/>
                    <a:pt x="36" y="34"/>
                  </a:cubicBezTo>
                  <a:cubicBezTo>
                    <a:pt x="33" y="45"/>
                    <a:pt x="21" y="55"/>
                    <a:pt x="14" y="56"/>
                  </a:cubicBezTo>
                  <a:cubicBezTo>
                    <a:pt x="11" y="57"/>
                    <a:pt x="9" y="56"/>
                    <a:pt x="8" y="54"/>
                  </a:cubicBezTo>
                  <a:cubicBezTo>
                    <a:pt x="6" y="51"/>
                    <a:pt x="5" y="47"/>
                    <a:pt x="14" y="33"/>
                  </a:cubicBezTo>
                  <a:cubicBezTo>
                    <a:pt x="23" y="18"/>
                    <a:pt x="21" y="12"/>
                    <a:pt x="20" y="11"/>
                  </a:cubicBezTo>
                  <a:cubicBezTo>
                    <a:pt x="18" y="8"/>
                    <a:pt x="13" y="8"/>
                    <a:pt x="13" y="8"/>
                  </a:cubicBezTo>
                  <a:cubicBezTo>
                    <a:pt x="11" y="9"/>
                    <a:pt x="10" y="7"/>
                    <a:pt x="9" y="5"/>
                  </a:cubicBezTo>
                  <a:cubicBezTo>
                    <a:pt x="9" y="3"/>
                    <a:pt x="11" y="2"/>
                    <a:pt x="13" y="1"/>
                  </a:cubicBezTo>
                  <a:cubicBezTo>
                    <a:pt x="13" y="1"/>
                    <a:pt x="22" y="0"/>
                    <a:pt x="26" y="7"/>
                  </a:cubicBezTo>
                  <a:cubicBezTo>
                    <a:pt x="30" y="13"/>
                    <a:pt x="28" y="23"/>
                    <a:pt x="20" y="37"/>
                  </a:cubicBezTo>
                  <a:cubicBezTo>
                    <a:pt x="16" y="44"/>
                    <a:pt x="14" y="47"/>
                    <a:pt x="14" y="49"/>
                  </a:cubicBezTo>
                  <a:cubicBezTo>
                    <a:pt x="18" y="47"/>
                    <a:pt x="27" y="40"/>
                    <a:pt x="30" y="32"/>
                  </a:cubicBezTo>
                  <a:cubicBezTo>
                    <a:pt x="32" y="24"/>
                    <a:pt x="38" y="22"/>
                    <a:pt x="43" y="24"/>
                  </a:cubicBezTo>
                  <a:cubicBezTo>
                    <a:pt x="52" y="26"/>
                    <a:pt x="60" y="40"/>
                    <a:pt x="57" y="54"/>
                  </a:cubicBezTo>
                  <a:cubicBezTo>
                    <a:pt x="53" y="72"/>
                    <a:pt x="17" y="101"/>
                    <a:pt x="13" y="104"/>
                  </a:cubicBezTo>
                  <a:cubicBezTo>
                    <a:pt x="12" y="106"/>
                    <a:pt x="8" y="111"/>
                    <a:pt x="10" y="117"/>
                  </a:cubicBezTo>
                  <a:cubicBezTo>
                    <a:pt x="11" y="120"/>
                    <a:pt x="14" y="123"/>
                    <a:pt x="19" y="125"/>
                  </a:cubicBezTo>
                  <a:cubicBezTo>
                    <a:pt x="26" y="128"/>
                    <a:pt x="35" y="130"/>
                    <a:pt x="43" y="132"/>
                  </a:cubicBezTo>
                  <a:cubicBezTo>
                    <a:pt x="64" y="137"/>
                    <a:pt x="85" y="142"/>
                    <a:pt x="85" y="158"/>
                  </a:cubicBezTo>
                  <a:cubicBezTo>
                    <a:pt x="86" y="179"/>
                    <a:pt x="71" y="193"/>
                    <a:pt x="70" y="193"/>
                  </a:cubicBezTo>
                  <a:cubicBezTo>
                    <a:pt x="69" y="194"/>
                    <a:pt x="68" y="194"/>
                    <a:pt x="68" y="1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2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604" name="Google Shape;604;p2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5" name="Google Shape;605;p21"/>
          <p:cNvSpPr/>
          <p:nvPr/>
        </p:nvSpPr>
        <p:spPr>
          <a:xfrm>
            <a:off x="6317245" y="1446992"/>
            <a:ext cx="57973" cy="47279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7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6" name="Google Shape;606;p21"/>
          <p:cNvSpPr/>
          <p:nvPr/>
        </p:nvSpPr>
        <p:spPr>
          <a:xfrm>
            <a:off x="726648" y="1446992"/>
            <a:ext cx="57973" cy="472794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7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7" name="Google Shape;607;p21"/>
          <p:cNvSpPr txBox="1"/>
          <p:nvPr/>
        </p:nvSpPr>
        <p:spPr>
          <a:xfrm>
            <a:off x="7024810" y="3465825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12:20 – 13:30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8" name="Google Shape;608;p21"/>
          <p:cNvSpPr/>
          <p:nvPr/>
        </p:nvSpPr>
        <p:spPr>
          <a:xfrm>
            <a:off x="6010251" y="3252678"/>
            <a:ext cx="671964" cy="672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9" name="Google Shape;609;p21"/>
          <p:cNvGrpSpPr/>
          <p:nvPr/>
        </p:nvGrpSpPr>
        <p:grpSpPr>
          <a:xfrm>
            <a:off x="6218443" y="3423636"/>
            <a:ext cx="255580" cy="330591"/>
            <a:chOff x="6718397" y="3655606"/>
            <a:chExt cx="197829" cy="255891"/>
          </a:xfrm>
        </p:grpSpPr>
        <p:sp>
          <p:nvSpPr>
            <p:cNvPr id="610" name="Google Shape;610;p21"/>
            <p:cNvSpPr/>
            <p:nvPr/>
          </p:nvSpPr>
          <p:spPr>
            <a:xfrm>
              <a:off x="6718397" y="3655606"/>
              <a:ext cx="197829" cy="255891"/>
            </a:xfrm>
            <a:custGeom>
              <a:rect b="b" l="l" r="r" t="t"/>
              <a:pathLst>
                <a:path extrusionOk="0" h="431" w="332">
                  <a:moveTo>
                    <a:pt x="295" y="431"/>
                  </a:moveTo>
                  <a:cubicBezTo>
                    <a:pt x="37" y="431"/>
                    <a:pt x="37" y="431"/>
                    <a:pt x="37" y="431"/>
                  </a:cubicBezTo>
                  <a:cubicBezTo>
                    <a:pt x="17" y="431"/>
                    <a:pt x="0" y="414"/>
                    <a:pt x="0" y="394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16" y="0"/>
                    <a:pt x="332" y="17"/>
                    <a:pt x="332" y="37"/>
                  </a:cubicBezTo>
                  <a:cubicBezTo>
                    <a:pt x="332" y="394"/>
                    <a:pt x="332" y="394"/>
                    <a:pt x="332" y="394"/>
                  </a:cubicBezTo>
                  <a:cubicBezTo>
                    <a:pt x="332" y="414"/>
                    <a:pt x="316" y="431"/>
                    <a:pt x="295" y="431"/>
                  </a:cubicBezTo>
                  <a:close/>
                  <a:moveTo>
                    <a:pt x="37" y="13"/>
                  </a:moveTo>
                  <a:cubicBezTo>
                    <a:pt x="23" y="13"/>
                    <a:pt x="12" y="24"/>
                    <a:pt x="12" y="37"/>
                  </a:cubicBezTo>
                  <a:cubicBezTo>
                    <a:pt x="12" y="394"/>
                    <a:pt x="12" y="394"/>
                    <a:pt x="12" y="394"/>
                  </a:cubicBezTo>
                  <a:cubicBezTo>
                    <a:pt x="12" y="407"/>
                    <a:pt x="23" y="418"/>
                    <a:pt x="37" y="418"/>
                  </a:cubicBezTo>
                  <a:cubicBezTo>
                    <a:pt x="295" y="418"/>
                    <a:pt x="295" y="418"/>
                    <a:pt x="295" y="418"/>
                  </a:cubicBezTo>
                  <a:cubicBezTo>
                    <a:pt x="309" y="418"/>
                    <a:pt x="320" y="407"/>
                    <a:pt x="320" y="394"/>
                  </a:cubicBezTo>
                  <a:cubicBezTo>
                    <a:pt x="320" y="37"/>
                    <a:pt x="320" y="37"/>
                    <a:pt x="320" y="37"/>
                  </a:cubicBezTo>
                  <a:cubicBezTo>
                    <a:pt x="320" y="24"/>
                    <a:pt x="309" y="13"/>
                    <a:pt x="295" y="13"/>
                  </a:cubicBezTo>
                  <a:lnTo>
                    <a:pt x="37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1"/>
            <p:cNvSpPr/>
            <p:nvPr/>
          </p:nvSpPr>
          <p:spPr>
            <a:xfrm>
              <a:off x="6746351" y="3655606"/>
              <a:ext cx="141921" cy="32255"/>
            </a:xfrm>
            <a:custGeom>
              <a:rect b="b" l="l" r="r" t="t"/>
              <a:pathLst>
                <a:path extrusionOk="0" h="54" w="242">
                  <a:moveTo>
                    <a:pt x="236" y="54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3" y="54"/>
                    <a:pt x="0" y="52"/>
                    <a:pt x="0" y="4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9" y="0"/>
                    <a:pt x="242" y="3"/>
                    <a:pt x="242" y="7"/>
                  </a:cubicBezTo>
                  <a:cubicBezTo>
                    <a:pt x="242" y="48"/>
                    <a:pt x="242" y="48"/>
                    <a:pt x="242" y="48"/>
                  </a:cubicBezTo>
                  <a:cubicBezTo>
                    <a:pt x="242" y="52"/>
                    <a:pt x="239" y="54"/>
                    <a:pt x="236" y="54"/>
                  </a:cubicBezTo>
                  <a:close/>
                  <a:moveTo>
                    <a:pt x="13" y="42"/>
                  </a:moveTo>
                  <a:cubicBezTo>
                    <a:pt x="230" y="42"/>
                    <a:pt x="230" y="42"/>
                    <a:pt x="230" y="42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13" y="13"/>
                    <a:pt x="13" y="13"/>
                    <a:pt x="13" y="13"/>
                  </a:cubicBezTo>
                  <a:lnTo>
                    <a:pt x="13" y="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1"/>
            <p:cNvSpPr/>
            <p:nvPr/>
          </p:nvSpPr>
          <p:spPr>
            <a:xfrm>
              <a:off x="6757103" y="3726568"/>
              <a:ext cx="38706" cy="27954"/>
            </a:xfrm>
            <a:custGeom>
              <a:rect b="b" l="l" r="r" t="t"/>
              <a:pathLst>
                <a:path extrusionOk="0" h="49" w="66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1"/>
            <p:cNvSpPr/>
            <p:nvPr/>
          </p:nvSpPr>
          <p:spPr>
            <a:xfrm>
              <a:off x="6757103" y="3778176"/>
              <a:ext cx="38706" cy="30105"/>
            </a:xfrm>
            <a:custGeom>
              <a:rect b="b" l="l" r="r" t="t"/>
              <a:pathLst>
                <a:path extrusionOk="0" h="49" w="66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1"/>
            <p:cNvSpPr/>
            <p:nvPr/>
          </p:nvSpPr>
          <p:spPr>
            <a:xfrm>
              <a:off x="6757103" y="3831935"/>
              <a:ext cx="38706" cy="27954"/>
            </a:xfrm>
            <a:custGeom>
              <a:rect b="b" l="l" r="r" t="t"/>
              <a:pathLst>
                <a:path extrusionOk="0" h="49" w="66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5" name="Google Shape;615;p21"/>
            <p:cNvSpPr/>
            <p:nvPr/>
          </p:nvSpPr>
          <p:spPr>
            <a:xfrm>
              <a:off x="6810860" y="3748071"/>
              <a:ext cx="66660" cy="6451"/>
            </a:xfrm>
            <a:custGeom>
              <a:rect b="b" l="l" r="r" t="t"/>
              <a:pathLst>
                <a:path extrusionOk="0" h="13" w="113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21"/>
            <p:cNvSpPr/>
            <p:nvPr/>
          </p:nvSpPr>
          <p:spPr>
            <a:xfrm>
              <a:off x="6810860" y="3799679"/>
              <a:ext cx="66660" cy="8602"/>
            </a:xfrm>
            <a:custGeom>
              <a:rect b="b" l="l" r="r" t="t"/>
              <a:pathLst>
                <a:path extrusionOk="0" h="13" w="113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1"/>
            <p:cNvSpPr/>
            <p:nvPr/>
          </p:nvSpPr>
          <p:spPr>
            <a:xfrm>
              <a:off x="6810860" y="3853438"/>
              <a:ext cx="66660" cy="6451"/>
            </a:xfrm>
            <a:custGeom>
              <a:rect b="b" l="l" r="r" t="t"/>
              <a:pathLst>
                <a:path extrusionOk="0" h="13" w="113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8" name="Google Shape;618;p21"/>
          <p:cNvSpPr txBox="1"/>
          <p:nvPr/>
        </p:nvSpPr>
        <p:spPr>
          <a:xfrm>
            <a:off x="1431454" y="174635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08:30 – 08:45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21"/>
          <p:cNvSpPr/>
          <p:nvPr/>
        </p:nvSpPr>
        <p:spPr>
          <a:xfrm rot="5400000">
            <a:off x="419101" y="153292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0" name="Google Shape;620;p21"/>
          <p:cNvGrpSpPr/>
          <p:nvPr/>
        </p:nvGrpSpPr>
        <p:grpSpPr>
          <a:xfrm>
            <a:off x="576698" y="1673324"/>
            <a:ext cx="357875" cy="392280"/>
            <a:chOff x="842171" y="2300796"/>
            <a:chExt cx="277009" cy="303640"/>
          </a:xfrm>
        </p:grpSpPr>
        <p:sp>
          <p:nvSpPr>
            <p:cNvPr id="621" name="Google Shape;621;p21"/>
            <p:cNvSpPr/>
            <p:nvPr/>
          </p:nvSpPr>
          <p:spPr>
            <a:xfrm>
              <a:off x="906096" y="2367385"/>
              <a:ext cx="146495" cy="237051"/>
            </a:xfrm>
            <a:custGeom>
              <a:rect b="b" l="l" r="r" t="t"/>
              <a:pathLst>
                <a:path extrusionOk="0" h="320" w="201">
                  <a:moveTo>
                    <a:pt x="100" y="320"/>
                  </a:moveTo>
                  <a:cubicBezTo>
                    <a:pt x="77" y="320"/>
                    <a:pt x="58" y="302"/>
                    <a:pt x="57" y="279"/>
                  </a:cubicBezTo>
                  <a:cubicBezTo>
                    <a:pt x="57" y="274"/>
                    <a:pt x="57" y="274"/>
                    <a:pt x="57" y="274"/>
                  </a:cubicBezTo>
                  <a:cubicBezTo>
                    <a:pt x="56" y="233"/>
                    <a:pt x="42" y="192"/>
                    <a:pt x="19" y="156"/>
                  </a:cubicBezTo>
                  <a:cubicBezTo>
                    <a:pt x="6" y="137"/>
                    <a:pt x="0" y="114"/>
                    <a:pt x="3" y="90"/>
                  </a:cubicBezTo>
                  <a:cubicBezTo>
                    <a:pt x="8" y="45"/>
                    <a:pt x="44" y="8"/>
                    <a:pt x="90" y="3"/>
                  </a:cubicBezTo>
                  <a:cubicBezTo>
                    <a:pt x="119" y="0"/>
                    <a:pt x="146" y="8"/>
                    <a:pt x="168" y="27"/>
                  </a:cubicBezTo>
                  <a:cubicBezTo>
                    <a:pt x="189" y="46"/>
                    <a:pt x="201" y="73"/>
                    <a:pt x="201" y="101"/>
                  </a:cubicBezTo>
                  <a:cubicBezTo>
                    <a:pt x="201" y="122"/>
                    <a:pt x="194" y="141"/>
                    <a:pt x="183" y="158"/>
                  </a:cubicBezTo>
                  <a:cubicBezTo>
                    <a:pt x="158" y="194"/>
                    <a:pt x="144" y="236"/>
                    <a:pt x="142" y="279"/>
                  </a:cubicBezTo>
                  <a:cubicBezTo>
                    <a:pt x="141" y="302"/>
                    <a:pt x="123" y="320"/>
                    <a:pt x="100" y="320"/>
                  </a:cubicBezTo>
                  <a:close/>
                  <a:moveTo>
                    <a:pt x="101" y="14"/>
                  </a:moveTo>
                  <a:cubicBezTo>
                    <a:pt x="98" y="14"/>
                    <a:pt x="95" y="15"/>
                    <a:pt x="91" y="15"/>
                  </a:cubicBezTo>
                  <a:cubicBezTo>
                    <a:pt x="51" y="19"/>
                    <a:pt x="19" y="52"/>
                    <a:pt x="15" y="91"/>
                  </a:cubicBezTo>
                  <a:cubicBezTo>
                    <a:pt x="12" y="112"/>
                    <a:pt x="17" y="132"/>
                    <a:pt x="29" y="150"/>
                  </a:cubicBezTo>
                  <a:cubicBezTo>
                    <a:pt x="54" y="187"/>
                    <a:pt x="68" y="230"/>
                    <a:pt x="69" y="274"/>
                  </a:cubicBezTo>
                  <a:cubicBezTo>
                    <a:pt x="70" y="279"/>
                    <a:pt x="70" y="279"/>
                    <a:pt x="70" y="279"/>
                  </a:cubicBezTo>
                  <a:cubicBezTo>
                    <a:pt x="70" y="295"/>
                    <a:pt x="83" y="308"/>
                    <a:pt x="100" y="308"/>
                  </a:cubicBezTo>
                  <a:cubicBezTo>
                    <a:pt x="116" y="308"/>
                    <a:pt x="129" y="295"/>
                    <a:pt x="130" y="279"/>
                  </a:cubicBezTo>
                  <a:cubicBezTo>
                    <a:pt x="131" y="233"/>
                    <a:pt x="146" y="189"/>
                    <a:pt x="173" y="151"/>
                  </a:cubicBezTo>
                  <a:cubicBezTo>
                    <a:pt x="183" y="136"/>
                    <a:pt x="188" y="119"/>
                    <a:pt x="188" y="101"/>
                  </a:cubicBezTo>
                  <a:cubicBezTo>
                    <a:pt x="188" y="77"/>
                    <a:pt x="178" y="53"/>
                    <a:pt x="159" y="37"/>
                  </a:cubicBezTo>
                  <a:cubicBezTo>
                    <a:pt x="143" y="22"/>
                    <a:pt x="123" y="14"/>
                    <a:pt x="101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1"/>
            <p:cNvSpPr/>
            <p:nvPr/>
          </p:nvSpPr>
          <p:spPr>
            <a:xfrm>
              <a:off x="946049" y="2532521"/>
              <a:ext cx="66590" cy="18645"/>
            </a:xfrm>
            <a:custGeom>
              <a:rect b="b" l="l" r="r" t="t"/>
              <a:pathLst>
                <a:path extrusionOk="0" h="22" w="91">
                  <a:moveTo>
                    <a:pt x="45" y="22"/>
                  </a:moveTo>
                  <a:cubicBezTo>
                    <a:pt x="21" y="22"/>
                    <a:pt x="5" y="13"/>
                    <a:pt x="4" y="13"/>
                  </a:cubicBezTo>
                  <a:cubicBezTo>
                    <a:pt x="1" y="11"/>
                    <a:pt x="0" y="7"/>
                    <a:pt x="1" y="4"/>
                  </a:cubicBezTo>
                  <a:cubicBezTo>
                    <a:pt x="3" y="2"/>
                    <a:pt x="7" y="0"/>
                    <a:pt x="10" y="2"/>
                  </a:cubicBezTo>
                  <a:cubicBezTo>
                    <a:pt x="11" y="3"/>
                    <a:pt x="42" y="20"/>
                    <a:pt x="82" y="2"/>
                  </a:cubicBezTo>
                  <a:cubicBezTo>
                    <a:pt x="85" y="1"/>
                    <a:pt x="88" y="2"/>
                    <a:pt x="90" y="5"/>
                  </a:cubicBezTo>
                  <a:cubicBezTo>
                    <a:pt x="91" y="8"/>
                    <a:pt x="90" y="12"/>
                    <a:pt x="87" y="13"/>
                  </a:cubicBezTo>
                  <a:cubicBezTo>
                    <a:pt x="71" y="20"/>
                    <a:pt x="57" y="22"/>
                    <a:pt x="45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1"/>
            <p:cNvSpPr/>
            <p:nvPr/>
          </p:nvSpPr>
          <p:spPr>
            <a:xfrm>
              <a:off x="975347" y="2300796"/>
              <a:ext cx="7990" cy="34627"/>
            </a:xfrm>
            <a:custGeom>
              <a:rect b="b" l="l" r="r" t="t"/>
              <a:pathLst>
                <a:path extrusionOk="0" h="45" w="12">
                  <a:moveTo>
                    <a:pt x="6" y="45"/>
                  </a:moveTo>
                  <a:cubicBezTo>
                    <a:pt x="3" y="45"/>
                    <a:pt x="0" y="42"/>
                    <a:pt x="0" y="3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42"/>
                    <a:pt x="10" y="45"/>
                    <a:pt x="6" y="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21"/>
            <p:cNvSpPr/>
            <p:nvPr/>
          </p:nvSpPr>
          <p:spPr>
            <a:xfrm>
              <a:off x="887451" y="2332758"/>
              <a:ext cx="23972" cy="29299"/>
            </a:xfrm>
            <a:custGeom>
              <a:rect b="b" l="l" r="r" t="t"/>
              <a:pathLst>
                <a:path extrusionOk="0" h="37" w="34">
                  <a:moveTo>
                    <a:pt x="27" y="37"/>
                  </a:moveTo>
                  <a:cubicBezTo>
                    <a:pt x="26" y="37"/>
                    <a:pt x="24" y="37"/>
                    <a:pt x="23" y="35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3" y="2"/>
                  </a:cubicBezTo>
                  <a:cubicBezTo>
                    <a:pt x="5" y="0"/>
                    <a:pt x="9" y="0"/>
                    <a:pt x="11" y="3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4" y="30"/>
                    <a:pt x="34" y="34"/>
                    <a:pt x="31" y="36"/>
                  </a:cubicBezTo>
                  <a:cubicBezTo>
                    <a:pt x="30" y="37"/>
                    <a:pt x="29" y="37"/>
                    <a:pt x="2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21"/>
            <p:cNvSpPr/>
            <p:nvPr/>
          </p:nvSpPr>
          <p:spPr>
            <a:xfrm>
              <a:off x="842171" y="2412662"/>
              <a:ext cx="31962" cy="15980"/>
            </a:xfrm>
            <a:custGeom>
              <a:rect b="b" l="l" r="r" t="t"/>
              <a:pathLst>
                <a:path extrusionOk="0" h="19" w="45">
                  <a:moveTo>
                    <a:pt x="38" y="19"/>
                  </a:moveTo>
                  <a:cubicBezTo>
                    <a:pt x="38" y="19"/>
                    <a:pt x="37" y="19"/>
                    <a:pt x="37" y="19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3" y="7"/>
                    <a:pt x="45" y="10"/>
                    <a:pt x="44" y="14"/>
                  </a:cubicBezTo>
                  <a:cubicBezTo>
                    <a:pt x="44" y="17"/>
                    <a:pt x="41" y="19"/>
                    <a:pt x="38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21"/>
            <p:cNvSpPr/>
            <p:nvPr/>
          </p:nvSpPr>
          <p:spPr>
            <a:xfrm>
              <a:off x="855489" y="2492568"/>
              <a:ext cx="31962" cy="21308"/>
            </a:xfrm>
            <a:custGeom>
              <a:rect b="b" l="l" r="r" t="t"/>
              <a:pathLst>
                <a:path extrusionOk="0" h="29" w="42">
                  <a:moveTo>
                    <a:pt x="7" y="29"/>
                  </a:moveTo>
                  <a:cubicBezTo>
                    <a:pt x="5" y="29"/>
                    <a:pt x="3" y="28"/>
                    <a:pt x="2" y="26"/>
                  </a:cubicBezTo>
                  <a:cubicBezTo>
                    <a:pt x="0" y="23"/>
                    <a:pt x="1" y="20"/>
                    <a:pt x="4" y="18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5" y="0"/>
                    <a:pt x="39" y="1"/>
                    <a:pt x="41" y="4"/>
                  </a:cubicBezTo>
                  <a:cubicBezTo>
                    <a:pt x="42" y="7"/>
                    <a:pt x="41" y="11"/>
                    <a:pt x="38" y="13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9"/>
                    <a:pt x="8" y="29"/>
                    <a:pt x="7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1"/>
            <p:cNvSpPr/>
            <p:nvPr/>
          </p:nvSpPr>
          <p:spPr>
            <a:xfrm>
              <a:off x="1071235" y="2492568"/>
              <a:ext cx="31962" cy="21308"/>
            </a:xfrm>
            <a:custGeom>
              <a:rect b="b" l="l" r="r" t="t"/>
              <a:pathLst>
                <a:path extrusionOk="0" h="29" w="42">
                  <a:moveTo>
                    <a:pt x="35" y="29"/>
                  </a:moveTo>
                  <a:cubicBezTo>
                    <a:pt x="34" y="29"/>
                    <a:pt x="33" y="29"/>
                    <a:pt x="32" y="29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1" y="11"/>
                    <a:pt x="0" y="7"/>
                    <a:pt x="2" y="4"/>
                  </a:cubicBezTo>
                  <a:cubicBezTo>
                    <a:pt x="4" y="1"/>
                    <a:pt x="7" y="0"/>
                    <a:pt x="10" y="2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41" y="20"/>
                    <a:pt x="42" y="23"/>
                    <a:pt x="41" y="26"/>
                  </a:cubicBezTo>
                  <a:cubicBezTo>
                    <a:pt x="39" y="28"/>
                    <a:pt x="37" y="29"/>
                    <a:pt x="35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8" name="Google Shape;628;p21"/>
            <p:cNvSpPr/>
            <p:nvPr/>
          </p:nvSpPr>
          <p:spPr>
            <a:xfrm>
              <a:off x="1084553" y="2412662"/>
              <a:ext cx="34627" cy="15980"/>
            </a:xfrm>
            <a:custGeom>
              <a:rect b="b" l="l" r="r" t="t"/>
              <a:pathLst>
                <a:path extrusionOk="0" h="19" w="45">
                  <a:moveTo>
                    <a:pt x="6" y="19"/>
                  </a:moveTo>
                  <a:cubicBezTo>
                    <a:pt x="4" y="19"/>
                    <a:pt x="1" y="17"/>
                    <a:pt x="0" y="14"/>
                  </a:cubicBezTo>
                  <a:cubicBezTo>
                    <a:pt x="0" y="10"/>
                    <a:pt x="2" y="7"/>
                    <a:pt x="5" y="6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1" y="0"/>
                    <a:pt x="44" y="3"/>
                    <a:pt x="44" y="6"/>
                  </a:cubicBezTo>
                  <a:cubicBezTo>
                    <a:pt x="45" y="9"/>
                    <a:pt x="43" y="12"/>
                    <a:pt x="39" y="13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19"/>
                    <a:pt x="7" y="19"/>
                    <a:pt x="6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9" name="Google Shape;629;p21"/>
            <p:cNvSpPr/>
            <p:nvPr/>
          </p:nvSpPr>
          <p:spPr>
            <a:xfrm>
              <a:off x="1047264" y="2332758"/>
              <a:ext cx="23972" cy="29299"/>
            </a:xfrm>
            <a:custGeom>
              <a:rect b="b" l="l" r="r" t="t"/>
              <a:pathLst>
                <a:path extrusionOk="0" h="37" w="35">
                  <a:moveTo>
                    <a:pt x="7" y="37"/>
                  </a:moveTo>
                  <a:cubicBezTo>
                    <a:pt x="6" y="37"/>
                    <a:pt x="5" y="37"/>
                    <a:pt x="3" y="36"/>
                  </a:cubicBezTo>
                  <a:cubicBezTo>
                    <a:pt x="1" y="34"/>
                    <a:pt x="0" y="30"/>
                    <a:pt x="3" y="27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6" y="0"/>
                    <a:pt x="29" y="0"/>
                    <a:pt x="32" y="2"/>
                  </a:cubicBezTo>
                  <a:cubicBezTo>
                    <a:pt x="35" y="4"/>
                    <a:pt x="35" y="8"/>
                    <a:pt x="33" y="10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7"/>
                    <a:pt x="9" y="37"/>
                    <a:pt x="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0" name="Google Shape;630;p21"/>
          <p:cNvSpPr txBox="1"/>
          <p:nvPr/>
        </p:nvSpPr>
        <p:spPr>
          <a:xfrm>
            <a:off x="1431454" y="3465542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08:45 – 10:00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21"/>
          <p:cNvSpPr/>
          <p:nvPr/>
        </p:nvSpPr>
        <p:spPr>
          <a:xfrm flipH="1">
            <a:off x="419099" y="3252117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2" name="Google Shape;632;p21"/>
          <p:cNvGrpSpPr/>
          <p:nvPr/>
        </p:nvGrpSpPr>
        <p:grpSpPr>
          <a:xfrm>
            <a:off x="543953" y="3427837"/>
            <a:ext cx="423363" cy="321625"/>
            <a:chOff x="816826" y="3658858"/>
            <a:chExt cx="327699" cy="248951"/>
          </a:xfrm>
        </p:grpSpPr>
        <p:sp>
          <p:nvSpPr>
            <p:cNvPr id="633" name="Google Shape;633;p21"/>
            <p:cNvSpPr/>
            <p:nvPr/>
          </p:nvSpPr>
          <p:spPr>
            <a:xfrm flipH="1">
              <a:off x="926060" y="3658858"/>
              <a:ext cx="111774" cy="38105"/>
            </a:xfrm>
            <a:custGeom>
              <a:rect b="b" l="l" r="r" t="t"/>
              <a:pathLst>
                <a:path extrusionOk="0" h="54" w="158">
                  <a:moveTo>
                    <a:pt x="151" y="54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4" y="54"/>
                    <a:pt x="0" y="51"/>
                    <a:pt x="0" y="4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5" y="0"/>
                    <a:pt x="158" y="12"/>
                    <a:pt x="158" y="28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51"/>
                    <a:pt x="155" y="54"/>
                    <a:pt x="151" y="54"/>
                  </a:cubicBezTo>
                  <a:close/>
                  <a:moveTo>
                    <a:pt x="15" y="40"/>
                  </a:moveTo>
                  <a:cubicBezTo>
                    <a:pt x="143" y="40"/>
                    <a:pt x="143" y="40"/>
                    <a:pt x="143" y="40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43" y="20"/>
                    <a:pt x="137" y="14"/>
                    <a:pt x="1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1" y="14"/>
                    <a:pt x="15" y="20"/>
                    <a:pt x="15" y="28"/>
                  </a:cubicBezTo>
                  <a:lnTo>
                    <a:pt x="15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4" name="Google Shape;634;p21"/>
            <p:cNvSpPr/>
            <p:nvPr/>
          </p:nvSpPr>
          <p:spPr>
            <a:xfrm flipH="1">
              <a:off x="832068" y="3785874"/>
              <a:ext cx="299754" cy="121935"/>
            </a:xfrm>
            <a:custGeom>
              <a:rect b="b" l="l" r="r" t="t"/>
              <a:pathLst>
                <a:path extrusionOk="0" h="174" w="428">
                  <a:moveTo>
                    <a:pt x="399" y="174"/>
                  </a:moveTo>
                  <a:cubicBezTo>
                    <a:pt x="30" y="174"/>
                    <a:pt x="30" y="174"/>
                    <a:pt x="30" y="174"/>
                  </a:cubicBezTo>
                  <a:cubicBezTo>
                    <a:pt x="13" y="174"/>
                    <a:pt x="0" y="160"/>
                    <a:pt x="0" y="14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1" y="4"/>
                    <a:pt x="2" y="2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6" y="17"/>
                    <a:pt x="98" y="20"/>
                    <a:pt x="98" y="24"/>
                  </a:cubicBezTo>
                  <a:cubicBezTo>
                    <a:pt x="98" y="63"/>
                    <a:pt x="98" y="63"/>
                    <a:pt x="98" y="63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29"/>
                    <a:pt x="125" y="27"/>
                    <a:pt x="127" y="26"/>
                  </a:cubicBezTo>
                  <a:cubicBezTo>
                    <a:pt x="128" y="24"/>
                    <a:pt x="131" y="24"/>
                    <a:pt x="133" y="24"/>
                  </a:cubicBezTo>
                  <a:cubicBezTo>
                    <a:pt x="214" y="39"/>
                    <a:pt x="214" y="39"/>
                    <a:pt x="214" y="39"/>
                  </a:cubicBezTo>
                  <a:cubicBezTo>
                    <a:pt x="295" y="24"/>
                    <a:pt x="295" y="24"/>
                    <a:pt x="295" y="24"/>
                  </a:cubicBezTo>
                  <a:cubicBezTo>
                    <a:pt x="297" y="24"/>
                    <a:pt x="300" y="24"/>
                    <a:pt x="301" y="26"/>
                  </a:cubicBezTo>
                  <a:cubicBezTo>
                    <a:pt x="303" y="27"/>
                    <a:pt x="304" y="29"/>
                    <a:pt x="304" y="31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30" y="63"/>
                    <a:pt x="330" y="63"/>
                    <a:pt x="330" y="63"/>
                  </a:cubicBezTo>
                  <a:cubicBezTo>
                    <a:pt x="330" y="24"/>
                    <a:pt x="330" y="24"/>
                    <a:pt x="330" y="24"/>
                  </a:cubicBezTo>
                  <a:cubicBezTo>
                    <a:pt x="330" y="20"/>
                    <a:pt x="332" y="17"/>
                    <a:pt x="336" y="17"/>
                  </a:cubicBezTo>
                  <a:cubicBezTo>
                    <a:pt x="420" y="1"/>
                    <a:pt x="420" y="1"/>
                    <a:pt x="420" y="1"/>
                  </a:cubicBezTo>
                  <a:cubicBezTo>
                    <a:pt x="422" y="0"/>
                    <a:pt x="424" y="1"/>
                    <a:pt x="426" y="2"/>
                  </a:cubicBezTo>
                  <a:cubicBezTo>
                    <a:pt x="428" y="4"/>
                    <a:pt x="428" y="6"/>
                    <a:pt x="428" y="8"/>
                  </a:cubicBezTo>
                  <a:cubicBezTo>
                    <a:pt x="428" y="144"/>
                    <a:pt x="428" y="144"/>
                    <a:pt x="428" y="144"/>
                  </a:cubicBezTo>
                  <a:cubicBezTo>
                    <a:pt x="428" y="160"/>
                    <a:pt x="415" y="174"/>
                    <a:pt x="399" y="174"/>
                  </a:cubicBezTo>
                  <a:close/>
                  <a:moveTo>
                    <a:pt x="14" y="17"/>
                  </a:moveTo>
                  <a:cubicBezTo>
                    <a:pt x="14" y="144"/>
                    <a:pt x="14" y="144"/>
                    <a:pt x="14" y="144"/>
                  </a:cubicBezTo>
                  <a:cubicBezTo>
                    <a:pt x="14" y="152"/>
                    <a:pt x="21" y="159"/>
                    <a:pt x="30" y="159"/>
                  </a:cubicBezTo>
                  <a:cubicBezTo>
                    <a:pt x="399" y="159"/>
                    <a:pt x="399" y="159"/>
                    <a:pt x="399" y="159"/>
                  </a:cubicBezTo>
                  <a:cubicBezTo>
                    <a:pt x="407" y="159"/>
                    <a:pt x="414" y="152"/>
                    <a:pt x="414" y="144"/>
                  </a:cubicBezTo>
                  <a:cubicBezTo>
                    <a:pt x="414" y="17"/>
                    <a:pt x="414" y="17"/>
                    <a:pt x="414" y="17"/>
                  </a:cubicBezTo>
                  <a:cubicBezTo>
                    <a:pt x="344" y="30"/>
                    <a:pt x="344" y="30"/>
                    <a:pt x="344" y="30"/>
                  </a:cubicBezTo>
                  <a:cubicBezTo>
                    <a:pt x="344" y="70"/>
                    <a:pt x="344" y="70"/>
                    <a:pt x="344" y="70"/>
                  </a:cubicBezTo>
                  <a:cubicBezTo>
                    <a:pt x="344" y="74"/>
                    <a:pt x="341" y="77"/>
                    <a:pt x="337" y="77"/>
                  </a:cubicBezTo>
                  <a:cubicBezTo>
                    <a:pt x="297" y="77"/>
                    <a:pt x="297" y="77"/>
                    <a:pt x="297" y="77"/>
                  </a:cubicBezTo>
                  <a:cubicBezTo>
                    <a:pt x="293" y="77"/>
                    <a:pt x="289" y="74"/>
                    <a:pt x="289" y="70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4" y="54"/>
                    <a:pt x="214" y="54"/>
                    <a:pt x="213" y="54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70"/>
                    <a:pt x="139" y="70"/>
                    <a:pt x="139" y="70"/>
                  </a:cubicBezTo>
                  <a:cubicBezTo>
                    <a:pt x="139" y="74"/>
                    <a:pt x="135" y="77"/>
                    <a:pt x="131" y="77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87" y="77"/>
                    <a:pt x="84" y="74"/>
                    <a:pt x="84" y="70"/>
                  </a:cubicBezTo>
                  <a:cubicBezTo>
                    <a:pt x="84" y="30"/>
                    <a:pt x="84" y="30"/>
                    <a:pt x="84" y="30"/>
                  </a:cubicBezTo>
                  <a:lnTo>
                    <a:pt x="14" y="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5" name="Google Shape;635;p21"/>
            <p:cNvSpPr/>
            <p:nvPr/>
          </p:nvSpPr>
          <p:spPr>
            <a:xfrm flipH="1">
              <a:off x="816826" y="3686801"/>
              <a:ext cx="327699" cy="137177"/>
            </a:xfrm>
            <a:custGeom>
              <a:rect b="b" l="l" r="r" t="t"/>
              <a:pathLst>
                <a:path extrusionOk="0" h="196" w="466">
                  <a:moveTo>
                    <a:pt x="233" y="196"/>
                  </a:moveTo>
                  <a:cubicBezTo>
                    <a:pt x="233" y="196"/>
                    <a:pt x="232" y="196"/>
                    <a:pt x="232" y="196"/>
                  </a:cubicBezTo>
                  <a:cubicBezTo>
                    <a:pt x="149" y="180"/>
                    <a:pt x="149" y="180"/>
                    <a:pt x="149" y="180"/>
                  </a:cubicBezTo>
                  <a:cubicBezTo>
                    <a:pt x="146" y="180"/>
                    <a:pt x="143" y="177"/>
                    <a:pt x="143" y="173"/>
                  </a:cubicBezTo>
                  <a:cubicBezTo>
                    <a:pt x="143" y="142"/>
                    <a:pt x="143" y="142"/>
                    <a:pt x="143" y="142"/>
                  </a:cubicBezTo>
                  <a:cubicBezTo>
                    <a:pt x="117" y="142"/>
                    <a:pt x="117" y="142"/>
                    <a:pt x="117" y="142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7" y="168"/>
                    <a:pt x="116" y="170"/>
                    <a:pt x="115" y="171"/>
                  </a:cubicBezTo>
                  <a:cubicBezTo>
                    <a:pt x="113" y="173"/>
                    <a:pt x="111" y="173"/>
                    <a:pt x="109" y="173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10" y="154"/>
                    <a:pt x="0" y="142"/>
                    <a:pt x="0" y="128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436" y="0"/>
                    <a:pt x="436" y="0"/>
                    <a:pt x="436" y="0"/>
                  </a:cubicBezTo>
                  <a:cubicBezTo>
                    <a:pt x="453" y="0"/>
                    <a:pt x="466" y="13"/>
                    <a:pt x="466" y="30"/>
                  </a:cubicBezTo>
                  <a:cubicBezTo>
                    <a:pt x="466" y="128"/>
                    <a:pt x="466" y="128"/>
                    <a:pt x="466" y="128"/>
                  </a:cubicBezTo>
                  <a:cubicBezTo>
                    <a:pt x="466" y="142"/>
                    <a:pt x="456" y="154"/>
                    <a:pt x="442" y="157"/>
                  </a:cubicBezTo>
                  <a:cubicBezTo>
                    <a:pt x="357" y="173"/>
                    <a:pt x="357" y="173"/>
                    <a:pt x="357" y="173"/>
                  </a:cubicBezTo>
                  <a:cubicBezTo>
                    <a:pt x="355" y="173"/>
                    <a:pt x="353" y="173"/>
                    <a:pt x="351" y="171"/>
                  </a:cubicBezTo>
                  <a:cubicBezTo>
                    <a:pt x="350" y="170"/>
                    <a:pt x="349" y="168"/>
                    <a:pt x="349" y="166"/>
                  </a:cubicBezTo>
                  <a:cubicBezTo>
                    <a:pt x="349" y="142"/>
                    <a:pt x="349" y="142"/>
                    <a:pt x="349" y="142"/>
                  </a:cubicBezTo>
                  <a:cubicBezTo>
                    <a:pt x="323" y="142"/>
                    <a:pt x="323" y="142"/>
                    <a:pt x="323" y="142"/>
                  </a:cubicBezTo>
                  <a:cubicBezTo>
                    <a:pt x="323" y="173"/>
                    <a:pt x="323" y="173"/>
                    <a:pt x="323" y="173"/>
                  </a:cubicBezTo>
                  <a:cubicBezTo>
                    <a:pt x="323" y="177"/>
                    <a:pt x="320" y="180"/>
                    <a:pt x="317" y="180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34" y="196"/>
                    <a:pt x="233" y="196"/>
                    <a:pt x="233" y="196"/>
                  </a:cubicBezTo>
                  <a:close/>
                  <a:moveTo>
                    <a:pt x="158" y="167"/>
                  </a:moveTo>
                  <a:cubicBezTo>
                    <a:pt x="233" y="181"/>
                    <a:pt x="233" y="181"/>
                    <a:pt x="233" y="181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8" y="135"/>
                    <a:pt x="308" y="135"/>
                    <a:pt x="308" y="135"/>
                  </a:cubicBezTo>
                  <a:cubicBezTo>
                    <a:pt x="308" y="131"/>
                    <a:pt x="312" y="127"/>
                    <a:pt x="316" y="127"/>
                  </a:cubicBezTo>
                  <a:cubicBezTo>
                    <a:pt x="356" y="127"/>
                    <a:pt x="356" y="127"/>
                    <a:pt x="356" y="127"/>
                  </a:cubicBezTo>
                  <a:cubicBezTo>
                    <a:pt x="360" y="127"/>
                    <a:pt x="363" y="131"/>
                    <a:pt x="363" y="135"/>
                  </a:cubicBezTo>
                  <a:cubicBezTo>
                    <a:pt x="363" y="157"/>
                    <a:pt x="363" y="157"/>
                    <a:pt x="363" y="157"/>
                  </a:cubicBezTo>
                  <a:cubicBezTo>
                    <a:pt x="439" y="143"/>
                    <a:pt x="439" y="143"/>
                    <a:pt x="439" y="143"/>
                  </a:cubicBezTo>
                  <a:cubicBezTo>
                    <a:pt x="446" y="142"/>
                    <a:pt x="451" y="135"/>
                    <a:pt x="451" y="128"/>
                  </a:cubicBezTo>
                  <a:cubicBezTo>
                    <a:pt x="451" y="30"/>
                    <a:pt x="451" y="30"/>
                    <a:pt x="451" y="30"/>
                  </a:cubicBezTo>
                  <a:cubicBezTo>
                    <a:pt x="451" y="21"/>
                    <a:pt x="445" y="14"/>
                    <a:pt x="436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2" y="14"/>
                    <a:pt x="15" y="21"/>
                    <a:pt x="15" y="30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35"/>
                    <a:pt x="20" y="142"/>
                    <a:pt x="27" y="143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3" y="131"/>
                    <a:pt x="106" y="127"/>
                    <a:pt x="110" y="127"/>
                  </a:cubicBezTo>
                  <a:cubicBezTo>
                    <a:pt x="150" y="127"/>
                    <a:pt x="150" y="127"/>
                    <a:pt x="150" y="127"/>
                  </a:cubicBezTo>
                  <a:cubicBezTo>
                    <a:pt x="154" y="127"/>
                    <a:pt x="158" y="131"/>
                    <a:pt x="158" y="135"/>
                  </a:cubicBezTo>
                  <a:lnTo>
                    <a:pt x="158" y="16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1"/>
            <p:cNvSpPr/>
            <p:nvPr/>
          </p:nvSpPr>
          <p:spPr>
            <a:xfrm flipH="1">
              <a:off x="918437" y="3801116"/>
              <a:ext cx="68588" cy="22864"/>
            </a:xfrm>
            <a:custGeom>
              <a:rect b="b" l="l" r="r" t="t"/>
              <a:pathLst>
                <a:path extrusionOk="0" h="31" w="98">
                  <a:moveTo>
                    <a:pt x="8" y="31"/>
                  </a:moveTo>
                  <a:cubicBezTo>
                    <a:pt x="5" y="31"/>
                    <a:pt x="2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93" y="0"/>
                    <a:pt x="97" y="3"/>
                    <a:pt x="98" y="7"/>
                  </a:cubicBezTo>
                  <a:cubicBezTo>
                    <a:pt x="98" y="7"/>
                    <a:pt x="98" y="8"/>
                    <a:pt x="98" y="8"/>
                  </a:cubicBezTo>
                  <a:cubicBezTo>
                    <a:pt x="98" y="11"/>
                    <a:pt x="96" y="14"/>
                    <a:pt x="93" y="15"/>
                  </a:cubicBezTo>
                  <a:cubicBezTo>
                    <a:pt x="93" y="15"/>
                    <a:pt x="93" y="15"/>
                    <a:pt x="93" y="15"/>
                  </a:cubicBezTo>
                  <a:cubicBezTo>
                    <a:pt x="93" y="15"/>
                    <a:pt x="92" y="15"/>
                    <a:pt x="92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1"/>
            <p:cNvSpPr/>
            <p:nvPr/>
          </p:nvSpPr>
          <p:spPr>
            <a:xfrm flipH="1">
              <a:off x="1063233" y="3785874"/>
              <a:ext cx="68588" cy="22864"/>
            </a:xfrm>
            <a:custGeom>
              <a:rect b="b" l="l" r="r" t="t"/>
              <a:pathLst>
                <a:path extrusionOk="0" h="31" w="98">
                  <a:moveTo>
                    <a:pt x="91" y="31"/>
                  </a:moveTo>
                  <a:cubicBezTo>
                    <a:pt x="91" y="31"/>
                    <a:pt x="90" y="31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2" y="14"/>
                    <a:pt x="0" y="11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3"/>
                    <a:pt x="4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4" y="17"/>
                  </a:cubicBezTo>
                  <a:cubicBezTo>
                    <a:pt x="96" y="18"/>
                    <a:pt x="98" y="21"/>
                    <a:pt x="98" y="24"/>
                  </a:cubicBezTo>
                  <a:cubicBezTo>
                    <a:pt x="98" y="24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8"/>
                    <a:pt x="96" y="29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3" y="31"/>
                    <a:pt x="92" y="31"/>
                    <a:pt x="91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8" name="Google Shape;638;p21"/>
            <p:cNvSpPr/>
            <p:nvPr/>
          </p:nvSpPr>
          <p:spPr>
            <a:xfrm flipH="1">
              <a:off x="976864" y="3801116"/>
              <a:ext cx="68588" cy="22864"/>
            </a:xfrm>
            <a:custGeom>
              <a:rect b="b" l="l" r="r" t="t"/>
              <a:pathLst>
                <a:path extrusionOk="0" h="31" w="97">
                  <a:moveTo>
                    <a:pt x="90" y="31"/>
                  </a:moveTo>
                  <a:cubicBezTo>
                    <a:pt x="90" y="31"/>
                    <a:pt x="89" y="31"/>
                    <a:pt x="89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3" y="15"/>
                    <a:pt x="0" y="12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1" y="3"/>
                    <a:pt x="5" y="0"/>
                    <a:pt x="9" y="1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7" y="20"/>
                    <a:pt x="97" y="24"/>
                  </a:cubicBezTo>
                  <a:cubicBezTo>
                    <a:pt x="97" y="24"/>
                    <a:pt x="97" y="25"/>
                    <a:pt x="97" y="25"/>
                  </a:cubicBezTo>
                  <a:cubicBezTo>
                    <a:pt x="97" y="29"/>
                    <a:pt x="93" y="31"/>
                    <a:pt x="90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9" name="Google Shape;639;p21"/>
            <p:cNvSpPr/>
            <p:nvPr/>
          </p:nvSpPr>
          <p:spPr>
            <a:xfrm flipH="1">
              <a:off x="829528" y="3785874"/>
              <a:ext cx="71128" cy="22864"/>
            </a:xfrm>
            <a:custGeom>
              <a:rect b="b" l="l" r="r" t="t"/>
              <a:pathLst>
                <a:path extrusionOk="0" h="31" w="100">
                  <a:moveTo>
                    <a:pt x="8" y="31"/>
                  </a:moveTo>
                  <a:cubicBezTo>
                    <a:pt x="5" y="31"/>
                    <a:pt x="1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95" y="0"/>
                    <a:pt x="99" y="3"/>
                    <a:pt x="99" y="7"/>
                  </a:cubicBezTo>
                  <a:cubicBezTo>
                    <a:pt x="99" y="7"/>
                    <a:pt x="100" y="8"/>
                    <a:pt x="99" y="8"/>
                  </a:cubicBezTo>
                  <a:cubicBezTo>
                    <a:pt x="99" y="12"/>
                    <a:pt x="97" y="15"/>
                    <a:pt x="94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1"/>
            <p:cNvSpPr/>
            <p:nvPr/>
          </p:nvSpPr>
          <p:spPr>
            <a:xfrm flipH="1">
              <a:off x="1032751" y="3775713"/>
              <a:ext cx="40645" cy="63509"/>
            </a:xfrm>
            <a:custGeom>
              <a:rect b="b" l="l" r="r" t="t"/>
              <a:pathLst>
                <a:path extrusionOk="0" h="92" w="55">
                  <a:moveTo>
                    <a:pt x="47" y="92"/>
                  </a:moveTo>
                  <a:cubicBezTo>
                    <a:pt x="7" y="92"/>
                    <a:pt x="7" y="92"/>
                    <a:pt x="7" y="92"/>
                  </a:cubicBezTo>
                  <a:cubicBezTo>
                    <a:pt x="3" y="92"/>
                    <a:pt x="0" y="89"/>
                    <a:pt x="0" y="8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1" y="0"/>
                    <a:pt x="55" y="4"/>
                    <a:pt x="55" y="8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89"/>
                    <a:pt x="51" y="92"/>
                    <a:pt x="47" y="92"/>
                  </a:cubicBezTo>
                  <a:close/>
                  <a:moveTo>
                    <a:pt x="14" y="78"/>
                  </a:moveTo>
                  <a:cubicBezTo>
                    <a:pt x="40" y="78"/>
                    <a:pt x="40" y="78"/>
                    <a:pt x="40" y="78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14" y="15"/>
                    <a:pt x="14" y="15"/>
                    <a:pt x="14" y="15"/>
                  </a:cubicBezTo>
                  <a:lnTo>
                    <a:pt x="14" y="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1" name="Google Shape;641;p21"/>
          <p:cNvSpPr txBox="1"/>
          <p:nvPr/>
        </p:nvSpPr>
        <p:spPr>
          <a:xfrm>
            <a:off x="7024810" y="5185014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13:30 – 13:45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21"/>
          <p:cNvSpPr/>
          <p:nvPr/>
        </p:nvSpPr>
        <p:spPr>
          <a:xfrm>
            <a:off x="6010251" y="4971868"/>
            <a:ext cx="671964" cy="672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3" name="Google Shape;643;p21"/>
          <p:cNvGrpSpPr/>
          <p:nvPr/>
        </p:nvGrpSpPr>
        <p:grpSpPr>
          <a:xfrm>
            <a:off x="6193585" y="5156746"/>
            <a:ext cx="305292" cy="302752"/>
            <a:chOff x="6699156" y="4997102"/>
            <a:chExt cx="236309" cy="234342"/>
          </a:xfrm>
        </p:grpSpPr>
        <p:sp>
          <p:nvSpPr>
            <p:cNvPr id="644" name="Google Shape;644;p21"/>
            <p:cNvSpPr/>
            <p:nvPr/>
          </p:nvSpPr>
          <p:spPr>
            <a:xfrm>
              <a:off x="6861369" y="5157596"/>
              <a:ext cx="58075" cy="57108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21"/>
            <p:cNvSpPr/>
            <p:nvPr/>
          </p:nvSpPr>
          <p:spPr>
            <a:xfrm>
              <a:off x="6701158" y="4999072"/>
              <a:ext cx="65086" cy="64001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21"/>
            <p:cNvSpPr/>
            <p:nvPr/>
          </p:nvSpPr>
          <p:spPr>
            <a:xfrm>
              <a:off x="6699156" y="5033533"/>
              <a:ext cx="73096" cy="56124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1"/>
            <p:cNvSpPr/>
            <p:nvPr/>
          </p:nvSpPr>
          <p:spPr>
            <a:xfrm>
              <a:off x="6736205" y="4997102"/>
              <a:ext cx="60079" cy="71878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1"/>
            <p:cNvSpPr/>
            <p:nvPr/>
          </p:nvSpPr>
          <p:spPr>
            <a:xfrm>
              <a:off x="6765242" y="5077841"/>
              <a:ext cx="37049" cy="34463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21"/>
            <p:cNvSpPr/>
            <p:nvPr/>
          </p:nvSpPr>
          <p:spPr>
            <a:xfrm>
              <a:off x="6820315" y="5131996"/>
              <a:ext cx="38050" cy="36431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21"/>
            <p:cNvSpPr/>
            <p:nvPr/>
          </p:nvSpPr>
          <p:spPr>
            <a:xfrm>
              <a:off x="6780263" y="5063072"/>
              <a:ext cx="93122" cy="91571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21"/>
            <p:cNvSpPr/>
            <p:nvPr/>
          </p:nvSpPr>
          <p:spPr>
            <a:xfrm>
              <a:off x="6841342" y="5137905"/>
              <a:ext cx="94123" cy="93539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1"/>
            <p:cNvSpPr/>
            <p:nvPr/>
          </p:nvSpPr>
          <p:spPr>
            <a:xfrm>
              <a:off x="6810302" y="5006949"/>
              <a:ext cx="117153" cy="117172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1"/>
            <p:cNvSpPr/>
            <p:nvPr/>
          </p:nvSpPr>
          <p:spPr>
            <a:xfrm>
              <a:off x="6702160" y="5118212"/>
              <a:ext cx="114149" cy="109293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21"/>
            <p:cNvSpPr/>
            <p:nvPr/>
          </p:nvSpPr>
          <p:spPr>
            <a:xfrm>
              <a:off x="6783267" y="5105411"/>
              <a:ext cx="46060" cy="43324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21"/>
            <p:cNvSpPr/>
            <p:nvPr/>
          </p:nvSpPr>
          <p:spPr>
            <a:xfrm>
              <a:off x="6908430" y="5006949"/>
              <a:ext cx="20027" cy="19693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6" name="Google Shape;656;p21"/>
          <p:cNvSpPr txBox="1"/>
          <p:nvPr/>
        </p:nvSpPr>
        <p:spPr>
          <a:xfrm>
            <a:off x="1431454" y="518473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10:00 – 10:30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21"/>
          <p:cNvSpPr txBox="1"/>
          <p:nvPr/>
        </p:nvSpPr>
        <p:spPr>
          <a:xfrm>
            <a:off x="3289858" y="1749833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21"/>
          <p:cNvSpPr txBox="1"/>
          <p:nvPr/>
        </p:nvSpPr>
        <p:spPr>
          <a:xfrm>
            <a:off x="3289858" y="3469020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21"/>
          <p:cNvSpPr txBox="1"/>
          <p:nvPr/>
        </p:nvSpPr>
        <p:spPr>
          <a:xfrm>
            <a:off x="3289858" y="5188210"/>
            <a:ext cx="247676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0" name="Google Shape;660;p21"/>
          <p:cNvSpPr/>
          <p:nvPr/>
        </p:nvSpPr>
        <p:spPr>
          <a:xfrm rot="5400000">
            <a:off x="419101" y="497130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1" name="Google Shape;661;p21"/>
          <p:cNvGrpSpPr/>
          <p:nvPr/>
        </p:nvGrpSpPr>
        <p:grpSpPr>
          <a:xfrm>
            <a:off x="583581" y="5134065"/>
            <a:ext cx="344111" cy="347548"/>
            <a:chOff x="847499" y="4979547"/>
            <a:chExt cx="266355" cy="269016"/>
          </a:xfrm>
        </p:grpSpPr>
        <p:sp>
          <p:nvSpPr>
            <p:cNvPr id="662" name="Google Shape;662;p21"/>
            <p:cNvSpPr/>
            <p:nvPr/>
          </p:nvSpPr>
          <p:spPr>
            <a:xfrm>
              <a:off x="847499" y="4979547"/>
              <a:ext cx="207758" cy="210419"/>
            </a:xfrm>
            <a:custGeom>
              <a:rect b="b" l="l" r="r" t="t"/>
              <a:pathLst>
                <a:path extrusionOk="0" h="285" w="285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1"/>
            <p:cNvSpPr/>
            <p:nvPr/>
          </p:nvSpPr>
          <p:spPr>
            <a:xfrm>
              <a:off x="1007312" y="5139359"/>
              <a:ext cx="106542" cy="109204"/>
            </a:xfrm>
            <a:custGeom>
              <a:rect b="b" l="l" r="r" t="t"/>
              <a:pathLst>
                <a:path extrusionOk="0" h="146" w="145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1"/>
            <p:cNvSpPr/>
            <p:nvPr/>
          </p:nvSpPr>
          <p:spPr>
            <a:xfrm>
              <a:off x="882124" y="5014172"/>
              <a:ext cx="74579" cy="74578"/>
            </a:xfrm>
            <a:custGeom>
              <a:rect b="b" l="l" r="r" t="t"/>
              <a:pathLst>
                <a:path extrusionOk="0" h="100" w="99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65" name="Google Shape;665;p21"/>
          <p:cNvSpPr txBox="1"/>
          <p:nvPr/>
        </p:nvSpPr>
        <p:spPr>
          <a:xfrm>
            <a:off x="7022605" y="1746353"/>
            <a:ext cx="2391933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10:30 – 11:25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6" name="Google Shape;666;p21"/>
          <p:cNvSpPr txBox="1"/>
          <p:nvPr/>
        </p:nvSpPr>
        <p:spPr>
          <a:xfrm>
            <a:off x="8875846" y="3469301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7" name="Google Shape;667;p21"/>
          <p:cNvSpPr txBox="1"/>
          <p:nvPr/>
        </p:nvSpPr>
        <p:spPr>
          <a:xfrm>
            <a:off x="8875846" y="5188492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8" name="Google Shape;668;p21"/>
          <p:cNvSpPr txBox="1"/>
          <p:nvPr/>
        </p:nvSpPr>
        <p:spPr>
          <a:xfrm>
            <a:off x="8879742" y="1749833"/>
            <a:ext cx="262559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9" name="Google Shape;669;p21"/>
          <p:cNvSpPr/>
          <p:nvPr/>
        </p:nvSpPr>
        <p:spPr>
          <a:xfrm rot="10800000">
            <a:off x="6010251" y="1532926"/>
            <a:ext cx="673068" cy="67306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4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0" name="Google Shape;670;p21"/>
          <p:cNvGrpSpPr/>
          <p:nvPr/>
        </p:nvGrpSpPr>
        <p:grpSpPr>
          <a:xfrm>
            <a:off x="6149874" y="1674188"/>
            <a:ext cx="393828" cy="390544"/>
            <a:chOff x="6665322" y="2301465"/>
            <a:chExt cx="304838" cy="302297"/>
          </a:xfrm>
        </p:grpSpPr>
        <p:sp>
          <p:nvSpPr>
            <p:cNvPr id="671" name="Google Shape;671;p21"/>
            <p:cNvSpPr/>
            <p:nvPr/>
          </p:nvSpPr>
          <p:spPr>
            <a:xfrm flipH="1">
              <a:off x="6738990" y="2372593"/>
              <a:ext cx="160040" cy="160041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1"/>
            <p:cNvSpPr/>
            <p:nvPr/>
          </p:nvSpPr>
          <p:spPr>
            <a:xfrm flipH="1">
              <a:off x="6665322" y="2301465"/>
              <a:ext cx="304838" cy="302297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47" name="Shape 8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8" name="Google Shape;8048;p210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49" name="Google Shape;8049;p21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Icons </a:t>
            </a:r>
            <a:endParaRPr/>
          </a:p>
        </p:txBody>
      </p:sp>
      <p:grpSp>
        <p:nvGrpSpPr>
          <p:cNvPr id="8050" name="Google Shape;8050;p210"/>
          <p:cNvGrpSpPr/>
          <p:nvPr/>
        </p:nvGrpSpPr>
        <p:grpSpPr>
          <a:xfrm>
            <a:off x="3181328" y="3821329"/>
            <a:ext cx="607116" cy="610606"/>
            <a:chOff x="-6921024" y="988797"/>
            <a:chExt cx="607116" cy="610606"/>
          </a:xfrm>
        </p:grpSpPr>
        <p:sp>
          <p:nvSpPr>
            <p:cNvPr id="8051" name="Google Shape;8051;p210"/>
            <p:cNvSpPr/>
            <p:nvPr/>
          </p:nvSpPr>
          <p:spPr>
            <a:xfrm>
              <a:off x="-6921024" y="988797"/>
              <a:ext cx="607116" cy="610606"/>
            </a:xfrm>
            <a:custGeom>
              <a:rect b="b" l="l" r="r" t="t"/>
              <a:pathLst>
                <a:path extrusionOk="0" h="232" w="231">
                  <a:moveTo>
                    <a:pt x="115" y="232"/>
                  </a:moveTo>
                  <a:cubicBezTo>
                    <a:pt x="52" y="232"/>
                    <a:pt x="0" y="180"/>
                    <a:pt x="0" y="116"/>
                  </a:cubicBezTo>
                  <a:cubicBezTo>
                    <a:pt x="0" y="52"/>
                    <a:pt x="52" y="0"/>
                    <a:pt x="115" y="0"/>
                  </a:cubicBezTo>
                  <a:cubicBezTo>
                    <a:pt x="179" y="0"/>
                    <a:pt x="231" y="52"/>
                    <a:pt x="231" y="116"/>
                  </a:cubicBezTo>
                  <a:cubicBezTo>
                    <a:pt x="231" y="180"/>
                    <a:pt x="179" y="232"/>
                    <a:pt x="115" y="232"/>
                  </a:cubicBezTo>
                  <a:close/>
                  <a:moveTo>
                    <a:pt x="115" y="8"/>
                  </a:moveTo>
                  <a:cubicBezTo>
                    <a:pt x="56" y="8"/>
                    <a:pt x="7" y="56"/>
                    <a:pt x="7" y="116"/>
                  </a:cubicBezTo>
                  <a:cubicBezTo>
                    <a:pt x="7" y="176"/>
                    <a:pt x="56" y="225"/>
                    <a:pt x="115" y="225"/>
                  </a:cubicBezTo>
                  <a:cubicBezTo>
                    <a:pt x="175" y="225"/>
                    <a:pt x="224" y="176"/>
                    <a:pt x="224" y="116"/>
                  </a:cubicBezTo>
                  <a:cubicBezTo>
                    <a:pt x="224" y="56"/>
                    <a:pt x="175" y="8"/>
                    <a:pt x="115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2" name="Google Shape;8052;p210"/>
            <p:cNvSpPr/>
            <p:nvPr/>
          </p:nvSpPr>
          <p:spPr>
            <a:xfrm>
              <a:off x="-6627933" y="1041133"/>
              <a:ext cx="20935" cy="59317"/>
            </a:xfrm>
            <a:custGeom>
              <a:rect b="b" l="l" r="r" t="t"/>
              <a:pathLst>
                <a:path extrusionOk="0" h="22" w="7">
                  <a:moveTo>
                    <a:pt x="3" y="22"/>
                  </a:moveTo>
                  <a:cubicBezTo>
                    <a:pt x="1" y="22"/>
                    <a:pt x="0" y="20"/>
                    <a:pt x="0" y="18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20"/>
                    <a:pt x="5" y="22"/>
                    <a:pt x="3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3" name="Google Shape;8053;p210"/>
            <p:cNvSpPr/>
            <p:nvPr/>
          </p:nvSpPr>
          <p:spPr>
            <a:xfrm>
              <a:off x="-6750053" y="1072537"/>
              <a:ext cx="38382" cy="52339"/>
            </a:xfrm>
            <a:custGeom>
              <a:rect b="b" l="l" r="r" t="t"/>
              <a:pathLst>
                <a:path extrusionOk="0" h="20" w="15">
                  <a:moveTo>
                    <a:pt x="11" y="20"/>
                  </a:moveTo>
                  <a:cubicBezTo>
                    <a:pt x="10" y="20"/>
                    <a:pt x="9" y="19"/>
                    <a:pt x="8" y="1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14" y="15"/>
                    <a:pt x="14" y="15"/>
                    <a:pt x="14" y="15"/>
                  </a:cubicBezTo>
                  <a:cubicBezTo>
                    <a:pt x="15" y="16"/>
                    <a:pt x="15" y="19"/>
                    <a:pt x="13" y="20"/>
                  </a:cubicBezTo>
                  <a:cubicBezTo>
                    <a:pt x="13" y="20"/>
                    <a:pt x="12" y="20"/>
                    <a:pt x="11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4" name="Google Shape;8054;p210"/>
            <p:cNvSpPr/>
            <p:nvPr/>
          </p:nvSpPr>
          <p:spPr>
            <a:xfrm>
              <a:off x="-6840772" y="1163256"/>
              <a:ext cx="55827" cy="38382"/>
            </a:xfrm>
            <a:custGeom>
              <a:rect b="b" l="l" r="r" t="t"/>
              <a:pathLst>
                <a:path extrusionOk="0" h="15" w="21">
                  <a:moveTo>
                    <a:pt x="17" y="15"/>
                  </a:moveTo>
                  <a:cubicBezTo>
                    <a:pt x="16" y="15"/>
                    <a:pt x="15" y="14"/>
                    <a:pt x="15" y="14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5" y="0"/>
                    <a:pt x="6" y="1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0" y="9"/>
                    <a:pt x="21" y="11"/>
                    <a:pt x="20" y="13"/>
                  </a:cubicBezTo>
                  <a:cubicBezTo>
                    <a:pt x="19" y="14"/>
                    <a:pt x="18" y="15"/>
                    <a:pt x="17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5" name="Google Shape;8055;p210"/>
            <p:cNvSpPr/>
            <p:nvPr/>
          </p:nvSpPr>
          <p:spPr>
            <a:xfrm>
              <a:off x="-6872176" y="1285376"/>
              <a:ext cx="59317" cy="20935"/>
            </a:xfrm>
            <a:custGeom>
              <a:rect b="b" l="l" r="r" t="t"/>
              <a:pathLst>
                <a:path extrusionOk="0" h="7" w="22">
                  <a:moveTo>
                    <a:pt x="18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0" y="0"/>
                    <a:pt x="22" y="1"/>
                    <a:pt x="22" y="3"/>
                  </a:cubicBezTo>
                  <a:cubicBezTo>
                    <a:pt x="22" y="5"/>
                    <a:pt x="20" y="7"/>
                    <a:pt x="1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6" name="Google Shape;8056;p210"/>
            <p:cNvSpPr/>
            <p:nvPr/>
          </p:nvSpPr>
          <p:spPr>
            <a:xfrm>
              <a:off x="-6840772" y="1386563"/>
              <a:ext cx="55827" cy="38382"/>
            </a:xfrm>
            <a:custGeom>
              <a:rect b="b" l="l" r="r" t="t"/>
              <a:pathLst>
                <a:path extrusionOk="0" h="15" w="21">
                  <a:moveTo>
                    <a:pt x="4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1"/>
                    <a:pt x="1" y="9"/>
                    <a:pt x="3" y="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7" y="0"/>
                    <a:pt x="19" y="1"/>
                    <a:pt x="20" y="2"/>
                  </a:cubicBezTo>
                  <a:cubicBezTo>
                    <a:pt x="21" y="4"/>
                    <a:pt x="20" y="6"/>
                    <a:pt x="18" y="7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6" y="15"/>
                    <a:pt x="5" y="15"/>
                    <a:pt x="4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7" name="Google Shape;8057;p210"/>
            <p:cNvSpPr/>
            <p:nvPr/>
          </p:nvSpPr>
          <p:spPr>
            <a:xfrm>
              <a:off x="-6750053" y="1463324"/>
              <a:ext cx="38382" cy="52339"/>
            </a:xfrm>
            <a:custGeom>
              <a:rect b="b" l="l" r="r" t="t"/>
              <a:pathLst>
                <a:path extrusionOk="0" h="20" w="15">
                  <a:moveTo>
                    <a:pt x="4" y="20"/>
                  </a:moveTo>
                  <a:cubicBezTo>
                    <a:pt x="4" y="20"/>
                    <a:pt x="3" y="20"/>
                    <a:pt x="2" y="19"/>
                  </a:cubicBezTo>
                  <a:cubicBezTo>
                    <a:pt x="1" y="18"/>
                    <a:pt x="0" y="16"/>
                    <a:pt x="1" y="14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5" y="2"/>
                    <a:pt x="15" y="4"/>
                    <a:pt x="14" y="6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9"/>
                    <a:pt x="6" y="20"/>
                    <a:pt x="4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8" name="Google Shape;8058;p210"/>
            <p:cNvSpPr/>
            <p:nvPr/>
          </p:nvSpPr>
          <p:spPr>
            <a:xfrm>
              <a:off x="-6627933" y="1491238"/>
              <a:ext cx="20935" cy="55827"/>
            </a:xfrm>
            <a:custGeom>
              <a:rect b="b" l="l" r="r" t="t"/>
              <a:pathLst>
                <a:path extrusionOk="0" h="21" w="7">
                  <a:moveTo>
                    <a:pt x="3" y="21"/>
                  </a:moveTo>
                  <a:cubicBezTo>
                    <a:pt x="1" y="21"/>
                    <a:pt x="0" y="19"/>
                    <a:pt x="0" y="1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9"/>
                    <a:pt x="5" y="21"/>
                    <a:pt x="3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59" name="Google Shape;8059;p210"/>
            <p:cNvSpPr/>
            <p:nvPr/>
          </p:nvSpPr>
          <p:spPr>
            <a:xfrm>
              <a:off x="-6526746" y="1463324"/>
              <a:ext cx="41870" cy="52339"/>
            </a:xfrm>
            <a:custGeom>
              <a:rect b="b" l="l" r="r" t="t"/>
              <a:pathLst>
                <a:path extrusionOk="0" h="20" w="16">
                  <a:moveTo>
                    <a:pt x="12" y="20"/>
                  </a:moveTo>
                  <a:cubicBezTo>
                    <a:pt x="10" y="20"/>
                    <a:pt x="9" y="19"/>
                    <a:pt x="8" y="1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4" y="0"/>
                    <a:pt x="7" y="0"/>
                    <a:pt x="8" y="2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6" y="16"/>
                    <a:pt x="15" y="18"/>
                    <a:pt x="13" y="19"/>
                  </a:cubicBezTo>
                  <a:cubicBezTo>
                    <a:pt x="13" y="20"/>
                    <a:pt x="12" y="20"/>
                    <a:pt x="12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0" name="Google Shape;8060;p210"/>
            <p:cNvSpPr/>
            <p:nvPr/>
          </p:nvSpPr>
          <p:spPr>
            <a:xfrm>
              <a:off x="-6449985" y="1386563"/>
              <a:ext cx="55827" cy="38382"/>
            </a:xfrm>
            <a:custGeom>
              <a:rect b="b" l="l" r="r" t="t"/>
              <a:pathLst>
                <a:path extrusionOk="0" h="15" w="21">
                  <a:moveTo>
                    <a:pt x="16" y="15"/>
                  </a:moveTo>
                  <a:cubicBezTo>
                    <a:pt x="16" y="15"/>
                    <a:pt x="15" y="15"/>
                    <a:pt x="15" y="14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0" y="9"/>
                    <a:pt x="21" y="11"/>
                    <a:pt x="20" y="13"/>
                  </a:cubicBezTo>
                  <a:cubicBezTo>
                    <a:pt x="19" y="14"/>
                    <a:pt x="18" y="15"/>
                    <a:pt x="16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1" name="Google Shape;8061;p210"/>
            <p:cNvSpPr/>
            <p:nvPr/>
          </p:nvSpPr>
          <p:spPr>
            <a:xfrm>
              <a:off x="-6422071" y="1285376"/>
              <a:ext cx="55827" cy="20935"/>
            </a:xfrm>
            <a:custGeom>
              <a:rect b="b" l="l" r="r" t="t"/>
              <a:pathLst>
                <a:path extrusionOk="0" h="7" w="21">
                  <a:moveTo>
                    <a:pt x="18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20" y="0"/>
                    <a:pt x="21" y="1"/>
                    <a:pt x="21" y="3"/>
                  </a:cubicBezTo>
                  <a:cubicBezTo>
                    <a:pt x="21" y="5"/>
                    <a:pt x="20" y="7"/>
                    <a:pt x="1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2" name="Google Shape;8062;p210"/>
            <p:cNvSpPr/>
            <p:nvPr/>
          </p:nvSpPr>
          <p:spPr>
            <a:xfrm>
              <a:off x="-6449985" y="1163256"/>
              <a:ext cx="55827" cy="38382"/>
            </a:xfrm>
            <a:custGeom>
              <a:rect b="b" l="l" r="r" t="t"/>
              <a:pathLst>
                <a:path extrusionOk="0" h="15" w="21">
                  <a:moveTo>
                    <a:pt x="4" y="15"/>
                  </a:moveTo>
                  <a:cubicBezTo>
                    <a:pt x="3" y="15"/>
                    <a:pt x="2" y="14"/>
                    <a:pt x="1" y="13"/>
                  </a:cubicBezTo>
                  <a:cubicBezTo>
                    <a:pt x="0" y="11"/>
                    <a:pt x="1" y="9"/>
                    <a:pt x="2" y="8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9" y="0"/>
                    <a:pt x="20" y="2"/>
                  </a:cubicBezTo>
                  <a:cubicBezTo>
                    <a:pt x="21" y="4"/>
                    <a:pt x="20" y="6"/>
                    <a:pt x="18" y="7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4"/>
                    <a:pt x="5" y="15"/>
                    <a:pt x="4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3" name="Google Shape;8063;p210"/>
            <p:cNvSpPr/>
            <p:nvPr/>
          </p:nvSpPr>
          <p:spPr>
            <a:xfrm>
              <a:off x="-6526746" y="1072537"/>
              <a:ext cx="41870" cy="52339"/>
            </a:xfrm>
            <a:custGeom>
              <a:rect b="b" l="l" r="r" t="t"/>
              <a:pathLst>
                <a:path extrusionOk="0" h="20" w="16">
                  <a:moveTo>
                    <a:pt x="5" y="20"/>
                  </a:moveTo>
                  <a:cubicBezTo>
                    <a:pt x="4" y="20"/>
                    <a:pt x="3" y="20"/>
                    <a:pt x="3" y="20"/>
                  </a:cubicBezTo>
                  <a:cubicBezTo>
                    <a:pt x="1" y="19"/>
                    <a:pt x="0" y="16"/>
                    <a:pt x="1" y="15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1"/>
                    <a:pt x="12" y="0"/>
                    <a:pt x="13" y="1"/>
                  </a:cubicBezTo>
                  <a:cubicBezTo>
                    <a:pt x="15" y="2"/>
                    <a:pt x="16" y="4"/>
                    <a:pt x="15" y="6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7" y="19"/>
                    <a:pt x="6" y="20"/>
                    <a:pt x="5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4" name="Google Shape;8064;p210"/>
            <p:cNvSpPr/>
            <p:nvPr/>
          </p:nvSpPr>
          <p:spPr>
            <a:xfrm>
              <a:off x="-6627933" y="1149299"/>
              <a:ext cx="108165" cy="157014"/>
            </a:xfrm>
            <a:custGeom>
              <a:rect b="b" l="l" r="r" t="t"/>
              <a:pathLst>
                <a:path extrusionOk="0" h="60" w="41">
                  <a:moveTo>
                    <a:pt x="3" y="60"/>
                  </a:moveTo>
                  <a:cubicBezTo>
                    <a:pt x="3" y="60"/>
                    <a:pt x="2" y="60"/>
                    <a:pt x="2" y="59"/>
                  </a:cubicBezTo>
                  <a:cubicBezTo>
                    <a:pt x="1" y="59"/>
                    <a:pt x="0" y="57"/>
                    <a:pt x="0" y="5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35" y="34"/>
                    <a:pt x="35" y="34"/>
                    <a:pt x="35" y="34"/>
                  </a:cubicBezTo>
                  <a:cubicBezTo>
                    <a:pt x="36" y="33"/>
                    <a:pt x="39" y="33"/>
                    <a:pt x="40" y="35"/>
                  </a:cubicBezTo>
                  <a:cubicBezTo>
                    <a:pt x="41" y="37"/>
                    <a:pt x="40" y="39"/>
                    <a:pt x="38" y="40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5" y="60"/>
                    <a:pt x="4" y="60"/>
                    <a:pt x="3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65" name="Google Shape;8065;p210"/>
          <p:cNvGrpSpPr/>
          <p:nvPr/>
        </p:nvGrpSpPr>
        <p:grpSpPr>
          <a:xfrm>
            <a:off x="556260" y="1242036"/>
            <a:ext cx="635029" cy="547802"/>
            <a:chOff x="-5703302" y="1020198"/>
            <a:chExt cx="635029" cy="547802"/>
          </a:xfrm>
        </p:grpSpPr>
        <p:sp>
          <p:nvSpPr>
            <p:cNvPr id="8066" name="Google Shape;8066;p210"/>
            <p:cNvSpPr/>
            <p:nvPr/>
          </p:nvSpPr>
          <p:spPr>
            <a:xfrm>
              <a:off x="-5703302" y="1173722"/>
              <a:ext cx="635029" cy="394278"/>
            </a:xfrm>
            <a:custGeom>
              <a:rect b="b" l="l" r="r" t="t"/>
              <a:pathLst>
                <a:path extrusionOk="0" h="150" w="242">
                  <a:moveTo>
                    <a:pt x="232" y="150"/>
                  </a:moveTo>
                  <a:cubicBezTo>
                    <a:pt x="10" y="150"/>
                    <a:pt x="10" y="150"/>
                    <a:pt x="10" y="150"/>
                  </a:cubicBezTo>
                  <a:cubicBezTo>
                    <a:pt x="4" y="150"/>
                    <a:pt x="0" y="146"/>
                    <a:pt x="0" y="14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38" y="0"/>
                    <a:pt x="238" y="0"/>
                    <a:pt x="238" y="0"/>
                  </a:cubicBezTo>
                  <a:cubicBezTo>
                    <a:pt x="240" y="0"/>
                    <a:pt x="242" y="2"/>
                    <a:pt x="242" y="4"/>
                  </a:cubicBezTo>
                  <a:cubicBezTo>
                    <a:pt x="242" y="140"/>
                    <a:pt x="242" y="140"/>
                    <a:pt x="242" y="140"/>
                  </a:cubicBezTo>
                  <a:cubicBezTo>
                    <a:pt x="242" y="146"/>
                    <a:pt x="237" y="150"/>
                    <a:pt x="232" y="150"/>
                  </a:cubicBezTo>
                  <a:close/>
                  <a:moveTo>
                    <a:pt x="7" y="8"/>
                  </a:moveTo>
                  <a:cubicBezTo>
                    <a:pt x="7" y="140"/>
                    <a:pt x="7" y="140"/>
                    <a:pt x="7" y="140"/>
                  </a:cubicBezTo>
                  <a:cubicBezTo>
                    <a:pt x="7" y="142"/>
                    <a:pt x="8" y="143"/>
                    <a:pt x="10" y="143"/>
                  </a:cubicBezTo>
                  <a:cubicBezTo>
                    <a:pt x="232" y="143"/>
                    <a:pt x="232" y="143"/>
                    <a:pt x="232" y="143"/>
                  </a:cubicBezTo>
                  <a:cubicBezTo>
                    <a:pt x="233" y="143"/>
                    <a:pt x="234" y="142"/>
                    <a:pt x="234" y="140"/>
                  </a:cubicBezTo>
                  <a:cubicBezTo>
                    <a:pt x="234" y="8"/>
                    <a:pt x="234" y="8"/>
                    <a:pt x="234" y="8"/>
                  </a:cubicBezTo>
                  <a:lnTo>
                    <a:pt x="7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7" name="Google Shape;8067;p210"/>
            <p:cNvSpPr/>
            <p:nvPr/>
          </p:nvSpPr>
          <p:spPr>
            <a:xfrm>
              <a:off x="-5703302" y="1079515"/>
              <a:ext cx="635029" cy="115144"/>
            </a:xfrm>
            <a:custGeom>
              <a:rect b="b" l="l" r="r" t="t"/>
              <a:pathLst>
                <a:path extrusionOk="0" h="44" w="242">
                  <a:moveTo>
                    <a:pt x="238" y="44"/>
                  </a:moveTo>
                  <a:cubicBezTo>
                    <a:pt x="3" y="44"/>
                    <a:pt x="3" y="44"/>
                    <a:pt x="3" y="44"/>
                  </a:cubicBezTo>
                  <a:cubicBezTo>
                    <a:pt x="1" y="44"/>
                    <a:pt x="0" y="42"/>
                    <a:pt x="0" y="4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1" y="2"/>
                    <a:pt x="41" y="4"/>
                  </a:cubicBezTo>
                  <a:cubicBezTo>
                    <a:pt x="41" y="10"/>
                    <a:pt x="41" y="10"/>
                    <a:pt x="41" y="10"/>
                  </a:cubicBezTo>
                  <a:cubicBezTo>
                    <a:pt x="41" y="15"/>
                    <a:pt x="45" y="19"/>
                    <a:pt x="51" y="19"/>
                  </a:cubicBezTo>
                  <a:cubicBezTo>
                    <a:pt x="56" y="19"/>
                    <a:pt x="60" y="15"/>
                    <a:pt x="60" y="10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60" y="2"/>
                    <a:pt x="61" y="0"/>
                    <a:pt x="63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80" y="0"/>
                    <a:pt x="182" y="2"/>
                    <a:pt x="182" y="4"/>
                  </a:cubicBezTo>
                  <a:cubicBezTo>
                    <a:pt x="182" y="10"/>
                    <a:pt x="182" y="10"/>
                    <a:pt x="182" y="10"/>
                  </a:cubicBezTo>
                  <a:cubicBezTo>
                    <a:pt x="182" y="15"/>
                    <a:pt x="186" y="19"/>
                    <a:pt x="191" y="19"/>
                  </a:cubicBezTo>
                  <a:cubicBezTo>
                    <a:pt x="196" y="19"/>
                    <a:pt x="200" y="15"/>
                    <a:pt x="200" y="10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200" y="2"/>
                    <a:pt x="202" y="0"/>
                    <a:pt x="203" y="0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237" y="0"/>
                    <a:pt x="242" y="5"/>
                    <a:pt x="242" y="10"/>
                  </a:cubicBezTo>
                  <a:cubicBezTo>
                    <a:pt x="242" y="40"/>
                    <a:pt x="242" y="40"/>
                    <a:pt x="242" y="40"/>
                  </a:cubicBezTo>
                  <a:cubicBezTo>
                    <a:pt x="242" y="42"/>
                    <a:pt x="240" y="44"/>
                    <a:pt x="238" y="44"/>
                  </a:cubicBezTo>
                  <a:close/>
                  <a:moveTo>
                    <a:pt x="7" y="36"/>
                  </a:moveTo>
                  <a:cubicBezTo>
                    <a:pt x="234" y="36"/>
                    <a:pt x="234" y="36"/>
                    <a:pt x="234" y="36"/>
                  </a:cubicBezTo>
                  <a:cubicBezTo>
                    <a:pt x="234" y="10"/>
                    <a:pt x="234" y="10"/>
                    <a:pt x="234" y="10"/>
                  </a:cubicBezTo>
                  <a:cubicBezTo>
                    <a:pt x="234" y="9"/>
                    <a:pt x="233" y="8"/>
                    <a:pt x="232" y="8"/>
                  </a:cubicBezTo>
                  <a:cubicBezTo>
                    <a:pt x="207" y="8"/>
                    <a:pt x="207" y="8"/>
                    <a:pt x="207" y="8"/>
                  </a:cubicBezTo>
                  <a:cubicBezTo>
                    <a:pt x="207" y="10"/>
                    <a:pt x="207" y="10"/>
                    <a:pt x="207" y="10"/>
                  </a:cubicBezTo>
                  <a:cubicBezTo>
                    <a:pt x="207" y="19"/>
                    <a:pt x="200" y="26"/>
                    <a:pt x="191" y="26"/>
                  </a:cubicBezTo>
                  <a:cubicBezTo>
                    <a:pt x="182" y="26"/>
                    <a:pt x="175" y="19"/>
                    <a:pt x="175" y="10"/>
                  </a:cubicBezTo>
                  <a:cubicBezTo>
                    <a:pt x="175" y="8"/>
                    <a:pt x="175" y="8"/>
                    <a:pt x="175" y="8"/>
                  </a:cubicBezTo>
                  <a:cubicBezTo>
                    <a:pt x="67" y="8"/>
                    <a:pt x="67" y="8"/>
                    <a:pt x="67" y="8"/>
                  </a:cubicBezTo>
                  <a:cubicBezTo>
                    <a:pt x="67" y="10"/>
                    <a:pt x="67" y="10"/>
                    <a:pt x="67" y="10"/>
                  </a:cubicBezTo>
                  <a:cubicBezTo>
                    <a:pt x="67" y="19"/>
                    <a:pt x="59" y="26"/>
                    <a:pt x="51" y="26"/>
                  </a:cubicBezTo>
                  <a:cubicBezTo>
                    <a:pt x="42" y="26"/>
                    <a:pt x="34" y="19"/>
                    <a:pt x="34" y="10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8" y="8"/>
                    <a:pt x="7" y="9"/>
                    <a:pt x="7" y="10"/>
                  </a:cubicBezTo>
                  <a:lnTo>
                    <a:pt x="7" y="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8" name="Google Shape;8068;p210"/>
            <p:cNvSpPr/>
            <p:nvPr/>
          </p:nvSpPr>
          <p:spPr>
            <a:xfrm>
              <a:off x="-5612583" y="1020198"/>
              <a:ext cx="87230" cy="129100"/>
            </a:xfrm>
            <a:custGeom>
              <a:rect b="b" l="l" r="r" t="t"/>
              <a:pathLst>
                <a:path extrusionOk="0" h="48" w="33">
                  <a:moveTo>
                    <a:pt x="17" y="48"/>
                  </a:moveTo>
                  <a:cubicBezTo>
                    <a:pt x="8" y="48"/>
                    <a:pt x="0" y="41"/>
                    <a:pt x="0" y="3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5" y="0"/>
                    <a:pt x="33" y="8"/>
                    <a:pt x="33" y="17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41"/>
                    <a:pt x="25" y="48"/>
                    <a:pt x="17" y="48"/>
                  </a:cubicBezTo>
                  <a:close/>
                  <a:moveTo>
                    <a:pt x="17" y="7"/>
                  </a:moveTo>
                  <a:cubicBezTo>
                    <a:pt x="11" y="7"/>
                    <a:pt x="7" y="12"/>
                    <a:pt x="7" y="17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7"/>
                    <a:pt x="11" y="41"/>
                    <a:pt x="17" y="41"/>
                  </a:cubicBezTo>
                  <a:cubicBezTo>
                    <a:pt x="22" y="41"/>
                    <a:pt x="26" y="37"/>
                    <a:pt x="26" y="32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2"/>
                    <a:pt x="22" y="7"/>
                    <a:pt x="1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69" name="Google Shape;8069;p210"/>
            <p:cNvSpPr/>
            <p:nvPr/>
          </p:nvSpPr>
          <p:spPr>
            <a:xfrm>
              <a:off x="-5242731" y="1020198"/>
              <a:ext cx="83740" cy="129100"/>
            </a:xfrm>
            <a:custGeom>
              <a:rect b="b" l="l" r="r" t="t"/>
              <a:pathLst>
                <a:path extrusionOk="0" h="48" w="32">
                  <a:moveTo>
                    <a:pt x="16" y="48"/>
                  </a:moveTo>
                  <a:cubicBezTo>
                    <a:pt x="7" y="48"/>
                    <a:pt x="0" y="41"/>
                    <a:pt x="0" y="3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7" y="0"/>
                    <a:pt x="16" y="0"/>
                  </a:cubicBezTo>
                  <a:cubicBezTo>
                    <a:pt x="25" y="0"/>
                    <a:pt x="32" y="8"/>
                    <a:pt x="32" y="17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2" y="41"/>
                    <a:pt x="25" y="48"/>
                    <a:pt x="16" y="48"/>
                  </a:cubicBezTo>
                  <a:close/>
                  <a:moveTo>
                    <a:pt x="16" y="7"/>
                  </a:moveTo>
                  <a:cubicBezTo>
                    <a:pt x="11" y="7"/>
                    <a:pt x="7" y="12"/>
                    <a:pt x="7" y="17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7"/>
                    <a:pt x="11" y="41"/>
                    <a:pt x="16" y="41"/>
                  </a:cubicBezTo>
                  <a:cubicBezTo>
                    <a:pt x="21" y="41"/>
                    <a:pt x="25" y="37"/>
                    <a:pt x="25" y="32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2"/>
                    <a:pt x="21" y="7"/>
                    <a:pt x="16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0" name="Google Shape;8070;p210"/>
            <p:cNvSpPr/>
            <p:nvPr/>
          </p:nvSpPr>
          <p:spPr>
            <a:xfrm>
              <a:off x="-5640496" y="1257462"/>
              <a:ext cx="90718" cy="90718"/>
            </a:xfrm>
            <a:custGeom>
              <a:rect b="b" l="l" r="r" t="t"/>
              <a:pathLst>
                <a:path extrusionOk="0" h="34" w="34">
                  <a:moveTo>
                    <a:pt x="31" y="34"/>
                  </a:moveTo>
                  <a:cubicBezTo>
                    <a:pt x="3" y="34"/>
                    <a:pt x="3" y="34"/>
                    <a:pt x="3" y="34"/>
                  </a:cubicBezTo>
                  <a:cubicBezTo>
                    <a:pt x="1" y="34"/>
                    <a:pt x="0" y="33"/>
                    <a:pt x="0" y="3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4" y="1"/>
                    <a:pt x="34" y="3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3"/>
                    <a:pt x="33" y="34"/>
                    <a:pt x="31" y="34"/>
                  </a:cubicBezTo>
                  <a:close/>
                  <a:moveTo>
                    <a:pt x="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1" name="Google Shape;8071;p210"/>
            <p:cNvSpPr/>
            <p:nvPr/>
          </p:nvSpPr>
          <p:spPr>
            <a:xfrm>
              <a:off x="-5500930" y="1257462"/>
              <a:ext cx="90718" cy="90718"/>
            </a:xfrm>
            <a:custGeom>
              <a:rect b="b" l="l" r="r" t="t"/>
              <a:pathLst>
                <a:path extrusionOk="0" h="34" w="35">
                  <a:moveTo>
                    <a:pt x="31" y="34"/>
                  </a:moveTo>
                  <a:cubicBezTo>
                    <a:pt x="4" y="34"/>
                    <a:pt x="4" y="34"/>
                    <a:pt x="4" y="34"/>
                  </a:cubicBezTo>
                  <a:cubicBezTo>
                    <a:pt x="2" y="34"/>
                    <a:pt x="0" y="33"/>
                    <a:pt x="0" y="3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1"/>
                    <a:pt x="35" y="3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3"/>
                    <a:pt x="33" y="34"/>
                    <a:pt x="31" y="34"/>
                  </a:cubicBezTo>
                  <a:close/>
                  <a:moveTo>
                    <a:pt x="7" y="27"/>
                  </a:moveTo>
                  <a:cubicBezTo>
                    <a:pt x="28" y="27"/>
                    <a:pt x="28" y="27"/>
                    <a:pt x="28" y="2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2" name="Google Shape;8072;p210"/>
            <p:cNvSpPr/>
            <p:nvPr/>
          </p:nvSpPr>
          <p:spPr>
            <a:xfrm>
              <a:off x="-5357875" y="1257462"/>
              <a:ext cx="87230" cy="90718"/>
            </a:xfrm>
            <a:custGeom>
              <a:rect b="b" l="l" r="r" t="t"/>
              <a:pathLst>
                <a:path extrusionOk="0" h="34" w="34">
                  <a:moveTo>
                    <a:pt x="31" y="34"/>
                  </a:moveTo>
                  <a:cubicBezTo>
                    <a:pt x="3" y="34"/>
                    <a:pt x="3" y="34"/>
                    <a:pt x="3" y="34"/>
                  </a:cubicBezTo>
                  <a:cubicBezTo>
                    <a:pt x="1" y="34"/>
                    <a:pt x="0" y="33"/>
                    <a:pt x="0" y="3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4" y="1"/>
                    <a:pt x="34" y="3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3"/>
                    <a:pt x="33" y="34"/>
                    <a:pt x="31" y="34"/>
                  </a:cubicBezTo>
                  <a:close/>
                  <a:moveTo>
                    <a:pt x="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3" name="Google Shape;8073;p210"/>
            <p:cNvSpPr/>
            <p:nvPr/>
          </p:nvSpPr>
          <p:spPr>
            <a:xfrm>
              <a:off x="-5218308" y="1257462"/>
              <a:ext cx="90718" cy="90718"/>
            </a:xfrm>
            <a:custGeom>
              <a:rect b="b" l="l" r="r" t="t"/>
              <a:pathLst>
                <a:path extrusionOk="0" h="34" w="35">
                  <a:moveTo>
                    <a:pt x="31" y="34"/>
                  </a:moveTo>
                  <a:cubicBezTo>
                    <a:pt x="4" y="34"/>
                    <a:pt x="4" y="34"/>
                    <a:pt x="4" y="34"/>
                  </a:cubicBezTo>
                  <a:cubicBezTo>
                    <a:pt x="2" y="34"/>
                    <a:pt x="0" y="33"/>
                    <a:pt x="0" y="3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1"/>
                    <a:pt x="35" y="3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3"/>
                    <a:pt x="33" y="34"/>
                    <a:pt x="31" y="34"/>
                  </a:cubicBezTo>
                  <a:close/>
                  <a:moveTo>
                    <a:pt x="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4" name="Google Shape;8074;p210"/>
            <p:cNvSpPr/>
            <p:nvPr/>
          </p:nvSpPr>
          <p:spPr>
            <a:xfrm>
              <a:off x="-5640496" y="1397029"/>
              <a:ext cx="90718" cy="94209"/>
            </a:xfrm>
            <a:custGeom>
              <a:rect b="b" l="l" r="r" t="t"/>
              <a:pathLst>
                <a:path extrusionOk="0" h="35" w="34">
                  <a:moveTo>
                    <a:pt x="31" y="35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1" y="35"/>
                    <a:pt x="0" y="33"/>
                    <a:pt x="0" y="3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4" y="2"/>
                    <a:pt x="34" y="4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3"/>
                    <a:pt x="33" y="35"/>
                    <a:pt x="31" y="35"/>
                  </a:cubicBezTo>
                  <a:close/>
                  <a:moveTo>
                    <a:pt x="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5" name="Google Shape;8075;p210"/>
            <p:cNvSpPr/>
            <p:nvPr/>
          </p:nvSpPr>
          <p:spPr>
            <a:xfrm>
              <a:off x="-5500930" y="1397029"/>
              <a:ext cx="90718" cy="94209"/>
            </a:xfrm>
            <a:custGeom>
              <a:rect b="b" l="l" r="r" t="t"/>
              <a:pathLst>
                <a:path extrusionOk="0" h="35" w="35">
                  <a:moveTo>
                    <a:pt x="31" y="35"/>
                  </a:moveTo>
                  <a:cubicBezTo>
                    <a:pt x="4" y="35"/>
                    <a:pt x="4" y="35"/>
                    <a:pt x="4" y="35"/>
                  </a:cubicBezTo>
                  <a:cubicBezTo>
                    <a:pt x="2" y="35"/>
                    <a:pt x="0" y="33"/>
                    <a:pt x="0" y="3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2"/>
                    <a:pt x="35" y="4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3"/>
                    <a:pt x="33" y="35"/>
                    <a:pt x="31" y="35"/>
                  </a:cubicBezTo>
                  <a:close/>
                  <a:moveTo>
                    <a:pt x="7" y="27"/>
                  </a:moveTo>
                  <a:cubicBezTo>
                    <a:pt x="28" y="27"/>
                    <a:pt x="28" y="27"/>
                    <a:pt x="28" y="2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6" name="Google Shape;8076;p210"/>
            <p:cNvSpPr/>
            <p:nvPr/>
          </p:nvSpPr>
          <p:spPr>
            <a:xfrm>
              <a:off x="-5357875" y="1397029"/>
              <a:ext cx="87230" cy="94209"/>
            </a:xfrm>
            <a:custGeom>
              <a:rect b="b" l="l" r="r" t="t"/>
              <a:pathLst>
                <a:path extrusionOk="0" h="35" w="34">
                  <a:moveTo>
                    <a:pt x="31" y="35"/>
                  </a:moveTo>
                  <a:cubicBezTo>
                    <a:pt x="3" y="35"/>
                    <a:pt x="3" y="35"/>
                    <a:pt x="3" y="35"/>
                  </a:cubicBezTo>
                  <a:cubicBezTo>
                    <a:pt x="1" y="35"/>
                    <a:pt x="0" y="33"/>
                    <a:pt x="0" y="3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4" y="2"/>
                    <a:pt x="34" y="4"/>
                  </a:cubicBezTo>
                  <a:cubicBezTo>
                    <a:pt x="34" y="31"/>
                    <a:pt x="34" y="31"/>
                    <a:pt x="34" y="31"/>
                  </a:cubicBezTo>
                  <a:cubicBezTo>
                    <a:pt x="34" y="33"/>
                    <a:pt x="33" y="35"/>
                    <a:pt x="31" y="35"/>
                  </a:cubicBezTo>
                  <a:close/>
                  <a:moveTo>
                    <a:pt x="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77" name="Google Shape;8077;p210"/>
            <p:cNvSpPr/>
            <p:nvPr/>
          </p:nvSpPr>
          <p:spPr>
            <a:xfrm>
              <a:off x="-5218308" y="1397029"/>
              <a:ext cx="90718" cy="94209"/>
            </a:xfrm>
            <a:custGeom>
              <a:rect b="b" l="l" r="r" t="t"/>
              <a:pathLst>
                <a:path extrusionOk="0" h="35" w="35">
                  <a:moveTo>
                    <a:pt x="31" y="35"/>
                  </a:moveTo>
                  <a:cubicBezTo>
                    <a:pt x="4" y="35"/>
                    <a:pt x="4" y="35"/>
                    <a:pt x="4" y="35"/>
                  </a:cubicBezTo>
                  <a:cubicBezTo>
                    <a:pt x="2" y="35"/>
                    <a:pt x="0" y="33"/>
                    <a:pt x="0" y="3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2"/>
                    <a:pt x="35" y="4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3"/>
                    <a:pt x="33" y="35"/>
                    <a:pt x="31" y="35"/>
                  </a:cubicBezTo>
                  <a:close/>
                  <a:moveTo>
                    <a:pt x="7" y="27"/>
                  </a:moveTo>
                  <a:cubicBezTo>
                    <a:pt x="27" y="27"/>
                    <a:pt x="27" y="27"/>
                    <a:pt x="27" y="27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78" name="Google Shape;8078;p210"/>
          <p:cNvGrpSpPr/>
          <p:nvPr/>
        </p:nvGrpSpPr>
        <p:grpSpPr>
          <a:xfrm>
            <a:off x="1875772" y="1210635"/>
            <a:ext cx="607116" cy="610606"/>
            <a:chOff x="-4457668" y="988797"/>
            <a:chExt cx="607116" cy="610606"/>
          </a:xfrm>
        </p:grpSpPr>
        <p:sp>
          <p:nvSpPr>
            <p:cNvPr id="8079" name="Google Shape;8079;p210"/>
            <p:cNvSpPr/>
            <p:nvPr/>
          </p:nvSpPr>
          <p:spPr>
            <a:xfrm>
              <a:off x="-4457668" y="988797"/>
              <a:ext cx="607116" cy="610606"/>
            </a:xfrm>
            <a:custGeom>
              <a:rect b="b" l="l" r="r" t="t"/>
              <a:pathLst>
                <a:path extrusionOk="0" h="232" w="232">
                  <a:moveTo>
                    <a:pt x="116" y="232"/>
                  </a:moveTo>
                  <a:cubicBezTo>
                    <a:pt x="52" y="232"/>
                    <a:pt x="0" y="180"/>
                    <a:pt x="0" y="116"/>
                  </a:cubicBezTo>
                  <a:cubicBezTo>
                    <a:pt x="0" y="52"/>
                    <a:pt x="52" y="0"/>
                    <a:pt x="116" y="0"/>
                  </a:cubicBezTo>
                  <a:cubicBezTo>
                    <a:pt x="145" y="0"/>
                    <a:pt x="172" y="11"/>
                    <a:pt x="193" y="30"/>
                  </a:cubicBezTo>
                  <a:cubicBezTo>
                    <a:pt x="195" y="32"/>
                    <a:pt x="195" y="34"/>
                    <a:pt x="194" y="35"/>
                  </a:cubicBezTo>
                  <a:cubicBezTo>
                    <a:pt x="192" y="37"/>
                    <a:pt x="190" y="37"/>
                    <a:pt x="189" y="36"/>
                  </a:cubicBezTo>
                  <a:cubicBezTo>
                    <a:pt x="169" y="18"/>
                    <a:pt x="143" y="8"/>
                    <a:pt x="116" y="8"/>
                  </a:cubicBezTo>
                  <a:cubicBezTo>
                    <a:pt x="56" y="8"/>
                    <a:pt x="7" y="56"/>
                    <a:pt x="7" y="116"/>
                  </a:cubicBezTo>
                  <a:cubicBezTo>
                    <a:pt x="7" y="176"/>
                    <a:pt x="56" y="225"/>
                    <a:pt x="116" y="225"/>
                  </a:cubicBezTo>
                  <a:cubicBezTo>
                    <a:pt x="176" y="225"/>
                    <a:pt x="224" y="176"/>
                    <a:pt x="224" y="116"/>
                  </a:cubicBezTo>
                  <a:cubicBezTo>
                    <a:pt x="224" y="114"/>
                    <a:pt x="226" y="113"/>
                    <a:pt x="228" y="113"/>
                  </a:cubicBezTo>
                  <a:cubicBezTo>
                    <a:pt x="230" y="113"/>
                    <a:pt x="232" y="114"/>
                    <a:pt x="232" y="116"/>
                  </a:cubicBezTo>
                  <a:cubicBezTo>
                    <a:pt x="232" y="180"/>
                    <a:pt x="180" y="232"/>
                    <a:pt x="116" y="2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0" name="Google Shape;8080;p210"/>
            <p:cNvSpPr/>
            <p:nvPr/>
          </p:nvSpPr>
          <p:spPr>
            <a:xfrm>
              <a:off x="-4164577" y="1076025"/>
              <a:ext cx="129100" cy="230285"/>
            </a:xfrm>
            <a:custGeom>
              <a:rect b="b" l="l" r="r" t="t"/>
              <a:pathLst>
                <a:path extrusionOk="0" h="87" w="49">
                  <a:moveTo>
                    <a:pt x="45" y="87"/>
                  </a:moveTo>
                  <a:cubicBezTo>
                    <a:pt x="4" y="87"/>
                    <a:pt x="4" y="87"/>
                    <a:pt x="4" y="87"/>
                  </a:cubicBezTo>
                  <a:cubicBezTo>
                    <a:pt x="2" y="87"/>
                    <a:pt x="0" y="85"/>
                    <a:pt x="0" y="8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80"/>
                    <a:pt x="7" y="80"/>
                    <a:pt x="7" y="80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7" y="80"/>
                    <a:pt x="49" y="81"/>
                    <a:pt x="49" y="83"/>
                  </a:cubicBezTo>
                  <a:cubicBezTo>
                    <a:pt x="49" y="85"/>
                    <a:pt x="47" y="87"/>
                    <a:pt x="45" y="8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1" name="Google Shape;8081;p210"/>
            <p:cNvSpPr/>
            <p:nvPr/>
          </p:nvSpPr>
          <p:spPr>
            <a:xfrm>
              <a:off x="-4038967" y="992285"/>
              <a:ext cx="94209" cy="101187"/>
            </a:xfrm>
            <a:custGeom>
              <a:rect b="b" l="l" r="r" t="t"/>
              <a:pathLst>
                <a:path extrusionOk="0" h="39" w="35">
                  <a:moveTo>
                    <a:pt x="3" y="39"/>
                  </a:moveTo>
                  <a:cubicBezTo>
                    <a:pt x="2" y="39"/>
                    <a:pt x="0" y="37"/>
                    <a:pt x="0" y="36"/>
                  </a:cubicBezTo>
                  <a:cubicBezTo>
                    <a:pt x="0" y="34"/>
                    <a:pt x="1" y="32"/>
                    <a:pt x="3" y="32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2"/>
                    <a:pt x="26" y="1"/>
                    <a:pt x="28" y="0"/>
                  </a:cubicBezTo>
                  <a:cubicBezTo>
                    <a:pt x="30" y="0"/>
                    <a:pt x="32" y="2"/>
                    <a:pt x="32" y="3"/>
                  </a:cubicBezTo>
                  <a:cubicBezTo>
                    <a:pt x="35" y="32"/>
                    <a:pt x="35" y="32"/>
                    <a:pt x="35" y="32"/>
                  </a:cubicBezTo>
                  <a:cubicBezTo>
                    <a:pt x="35" y="33"/>
                    <a:pt x="35" y="34"/>
                    <a:pt x="34" y="34"/>
                  </a:cubicBezTo>
                  <a:cubicBezTo>
                    <a:pt x="33" y="35"/>
                    <a:pt x="33" y="36"/>
                    <a:pt x="32" y="36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9"/>
                    <a:pt x="3" y="39"/>
                    <a:pt x="3" y="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82" name="Google Shape;8082;p210"/>
          <p:cNvGrpSpPr/>
          <p:nvPr/>
        </p:nvGrpSpPr>
        <p:grpSpPr>
          <a:xfrm>
            <a:off x="4479906" y="1207145"/>
            <a:ext cx="621073" cy="621075"/>
            <a:chOff x="-2001290" y="985307"/>
            <a:chExt cx="621073" cy="621075"/>
          </a:xfrm>
        </p:grpSpPr>
        <p:sp>
          <p:nvSpPr>
            <p:cNvPr id="8083" name="Google Shape;8083;p210"/>
            <p:cNvSpPr/>
            <p:nvPr/>
          </p:nvSpPr>
          <p:spPr>
            <a:xfrm>
              <a:off x="-2001290" y="985307"/>
              <a:ext cx="621073" cy="621073"/>
            </a:xfrm>
            <a:custGeom>
              <a:rect b="b" l="l" r="r" t="t"/>
              <a:pathLst>
                <a:path extrusionOk="0" h="236" w="237">
                  <a:moveTo>
                    <a:pt x="118" y="236"/>
                  </a:moveTo>
                  <a:cubicBezTo>
                    <a:pt x="53" y="236"/>
                    <a:pt x="0" y="183"/>
                    <a:pt x="0" y="118"/>
                  </a:cubicBezTo>
                  <a:cubicBezTo>
                    <a:pt x="0" y="53"/>
                    <a:pt x="53" y="0"/>
                    <a:pt x="118" y="0"/>
                  </a:cubicBezTo>
                  <a:cubicBezTo>
                    <a:pt x="184" y="0"/>
                    <a:pt x="237" y="53"/>
                    <a:pt x="237" y="118"/>
                  </a:cubicBezTo>
                  <a:cubicBezTo>
                    <a:pt x="237" y="183"/>
                    <a:pt x="184" y="236"/>
                    <a:pt x="118" y="236"/>
                  </a:cubicBezTo>
                  <a:close/>
                  <a:moveTo>
                    <a:pt x="118" y="7"/>
                  </a:moveTo>
                  <a:cubicBezTo>
                    <a:pt x="57" y="7"/>
                    <a:pt x="7" y="57"/>
                    <a:pt x="7" y="118"/>
                  </a:cubicBezTo>
                  <a:cubicBezTo>
                    <a:pt x="7" y="179"/>
                    <a:pt x="57" y="229"/>
                    <a:pt x="118" y="229"/>
                  </a:cubicBezTo>
                  <a:cubicBezTo>
                    <a:pt x="180" y="229"/>
                    <a:pt x="229" y="179"/>
                    <a:pt x="229" y="118"/>
                  </a:cubicBezTo>
                  <a:cubicBezTo>
                    <a:pt x="229" y="57"/>
                    <a:pt x="180" y="7"/>
                    <a:pt x="11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4" name="Google Shape;8084;p210"/>
            <p:cNvSpPr/>
            <p:nvPr/>
          </p:nvSpPr>
          <p:spPr>
            <a:xfrm>
              <a:off x="-1701221" y="985307"/>
              <a:ext cx="17447" cy="52339"/>
            </a:xfrm>
            <a:custGeom>
              <a:rect b="b" l="l" r="r" t="t"/>
              <a:pathLst>
                <a:path extrusionOk="0" h="20" w="7">
                  <a:moveTo>
                    <a:pt x="3" y="20"/>
                  </a:moveTo>
                  <a:cubicBezTo>
                    <a:pt x="1" y="20"/>
                    <a:pt x="0" y="19"/>
                    <a:pt x="0" y="1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9"/>
                    <a:pt x="5" y="20"/>
                    <a:pt x="3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5" name="Google Shape;8085;p210"/>
            <p:cNvSpPr/>
            <p:nvPr/>
          </p:nvSpPr>
          <p:spPr>
            <a:xfrm>
              <a:off x="-1854745" y="1023689"/>
              <a:ext cx="41870" cy="48848"/>
            </a:xfrm>
            <a:custGeom>
              <a:rect b="b" l="l" r="r" t="t"/>
              <a:pathLst>
                <a:path extrusionOk="0" h="19" w="15">
                  <a:moveTo>
                    <a:pt x="11" y="19"/>
                  </a:moveTo>
                  <a:cubicBezTo>
                    <a:pt x="9" y="19"/>
                    <a:pt x="8" y="18"/>
                    <a:pt x="7" y="1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5"/>
                    <a:pt x="14" y="17"/>
                    <a:pt x="12" y="18"/>
                  </a:cubicBezTo>
                  <a:cubicBezTo>
                    <a:pt x="12" y="19"/>
                    <a:pt x="11" y="19"/>
                    <a:pt x="11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6" name="Google Shape;8086;p210"/>
            <p:cNvSpPr/>
            <p:nvPr/>
          </p:nvSpPr>
          <p:spPr>
            <a:xfrm>
              <a:off x="-1962908" y="1135342"/>
              <a:ext cx="48848" cy="34892"/>
            </a:xfrm>
            <a:custGeom>
              <a:rect b="b" l="l" r="r" t="t"/>
              <a:pathLst>
                <a:path extrusionOk="0" h="14" w="19">
                  <a:moveTo>
                    <a:pt x="15" y="14"/>
                  </a:moveTo>
                  <a:cubicBezTo>
                    <a:pt x="15" y="14"/>
                    <a:pt x="14" y="14"/>
                    <a:pt x="14" y="13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9" y="8"/>
                    <a:pt x="19" y="10"/>
                    <a:pt x="18" y="12"/>
                  </a:cubicBezTo>
                  <a:cubicBezTo>
                    <a:pt x="18" y="13"/>
                    <a:pt x="17" y="14"/>
                    <a:pt x="15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7" name="Google Shape;8087;p210"/>
            <p:cNvSpPr/>
            <p:nvPr/>
          </p:nvSpPr>
          <p:spPr>
            <a:xfrm>
              <a:off x="-2001290" y="1285376"/>
              <a:ext cx="52339" cy="20935"/>
            </a:xfrm>
            <a:custGeom>
              <a:rect b="b" l="l" r="r" t="t"/>
              <a:pathLst>
                <a:path extrusionOk="0" h="7" w="20">
                  <a:moveTo>
                    <a:pt x="1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0" y="1"/>
                    <a:pt x="20" y="3"/>
                  </a:cubicBezTo>
                  <a:cubicBezTo>
                    <a:pt x="20" y="5"/>
                    <a:pt x="19" y="7"/>
                    <a:pt x="1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8" name="Google Shape;8088;p210"/>
            <p:cNvSpPr/>
            <p:nvPr/>
          </p:nvSpPr>
          <p:spPr>
            <a:xfrm>
              <a:off x="-1962908" y="1417964"/>
              <a:ext cx="48848" cy="38382"/>
            </a:xfrm>
            <a:custGeom>
              <a:rect b="b" l="l" r="r" t="t"/>
              <a:pathLst>
                <a:path extrusionOk="0" h="14" w="19">
                  <a:moveTo>
                    <a:pt x="4" y="14"/>
                  </a:moveTo>
                  <a:cubicBezTo>
                    <a:pt x="3" y="14"/>
                    <a:pt x="2" y="13"/>
                    <a:pt x="1" y="12"/>
                  </a:cubicBezTo>
                  <a:cubicBezTo>
                    <a:pt x="0" y="11"/>
                    <a:pt x="1" y="8"/>
                    <a:pt x="2" y="7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5" y="0"/>
                    <a:pt x="17" y="0"/>
                    <a:pt x="18" y="2"/>
                  </a:cubicBezTo>
                  <a:cubicBezTo>
                    <a:pt x="19" y="4"/>
                    <a:pt x="19" y="6"/>
                    <a:pt x="17" y="7"/>
                  </a:cubicBezTo>
                  <a:cubicBezTo>
                    <a:pt x="6" y="14"/>
                    <a:pt x="6" y="14"/>
                    <a:pt x="6" y="14"/>
                  </a:cubicBezTo>
                  <a:cubicBezTo>
                    <a:pt x="5" y="14"/>
                    <a:pt x="5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89" name="Google Shape;8089;p210"/>
            <p:cNvSpPr/>
            <p:nvPr/>
          </p:nvSpPr>
          <p:spPr>
            <a:xfrm>
              <a:off x="-1854745" y="1515661"/>
              <a:ext cx="41870" cy="48848"/>
            </a:xfrm>
            <a:custGeom>
              <a:rect b="b" l="l" r="r" t="t"/>
              <a:pathLst>
                <a:path extrusionOk="0" h="19" w="15">
                  <a:moveTo>
                    <a:pt x="4" y="19"/>
                  </a:moveTo>
                  <a:cubicBezTo>
                    <a:pt x="3" y="19"/>
                    <a:pt x="3" y="19"/>
                    <a:pt x="2" y="19"/>
                  </a:cubicBezTo>
                  <a:cubicBezTo>
                    <a:pt x="0" y="18"/>
                    <a:pt x="0" y="15"/>
                    <a:pt x="1" y="14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1"/>
                    <a:pt x="11" y="0"/>
                    <a:pt x="12" y="1"/>
                  </a:cubicBezTo>
                  <a:cubicBezTo>
                    <a:pt x="14" y="2"/>
                    <a:pt x="15" y="4"/>
                    <a:pt x="14" y="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8"/>
                    <a:pt x="5" y="19"/>
                    <a:pt x="4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0" name="Google Shape;8090;p210"/>
            <p:cNvSpPr/>
            <p:nvPr/>
          </p:nvSpPr>
          <p:spPr>
            <a:xfrm>
              <a:off x="-1701221" y="1554043"/>
              <a:ext cx="17447" cy="52339"/>
            </a:xfrm>
            <a:custGeom>
              <a:rect b="b" l="l" r="r" t="t"/>
              <a:pathLst>
                <a:path extrusionOk="0" h="20" w="7">
                  <a:moveTo>
                    <a:pt x="3" y="20"/>
                  </a:moveTo>
                  <a:cubicBezTo>
                    <a:pt x="1" y="20"/>
                    <a:pt x="0" y="19"/>
                    <a:pt x="0" y="1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9"/>
                    <a:pt x="5" y="20"/>
                    <a:pt x="3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1" name="Google Shape;8091;p210"/>
            <p:cNvSpPr/>
            <p:nvPr/>
          </p:nvSpPr>
          <p:spPr>
            <a:xfrm>
              <a:off x="-1568633" y="1515661"/>
              <a:ext cx="38382" cy="48848"/>
            </a:xfrm>
            <a:custGeom>
              <a:rect b="b" l="l" r="r" t="t"/>
              <a:pathLst>
                <a:path extrusionOk="0" h="19" w="15">
                  <a:moveTo>
                    <a:pt x="11" y="19"/>
                  </a:moveTo>
                  <a:cubicBezTo>
                    <a:pt x="9" y="19"/>
                    <a:pt x="8" y="18"/>
                    <a:pt x="8" y="1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5" y="15"/>
                    <a:pt x="14" y="18"/>
                    <a:pt x="12" y="19"/>
                  </a:cubicBezTo>
                  <a:cubicBezTo>
                    <a:pt x="12" y="19"/>
                    <a:pt x="11" y="19"/>
                    <a:pt x="11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2" name="Google Shape;8092;p210"/>
            <p:cNvSpPr/>
            <p:nvPr/>
          </p:nvSpPr>
          <p:spPr>
            <a:xfrm>
              <a:off x="-1470936" y="1417964"/>
              <a:ext cx="52339" cy="38382"/>
            </a:xfrm>
            <a:custGeom>
              <a:rect b="b" l="l" r="r" t="t"/>
              <a:pathLst>
                <a:path extrusionOk="0" h="14" w="20">
                  <a:moveTo>
                    <a:pt x="16" y="14"/>
                  </a:moveTo>
                  <a:cubicBezTo>
                    <a:pt x="15" y="14"/>
                    <a:pt x="14" y="14"/>
                    <a:pt x="14" y="14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9" y="8"/>
                    <a:pt x="20" y="11"/>
                    <a:pt x="19" y="12"/>
                  </a:cubicBezTo>
                  <a:cubicBezTo>
                    <a:pt x="18" y="13"/>
                    <a:pt x="17" y="14"/>
                    <a:pt x="16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3" name="Google Shape;8093;p210"/>
            <p:cNvSpPr/>
            <p:nvPr/>
          </p:nvSpPr>
          <p:spPr>
            <a:xfrm>
              <a:off x="-1436044" y="1285376"/>
              <a:ext cx="55827" cy="20935"/>
            </a:xfrm>
            <a:custGeom>
              <a:rect b="b" l="l" r="r" t="t"/>
              <a:pathLst>
                <a:path extrusionOk="0" h="7" w="21">
                  <a:moveTo>
                    <a:pt x="1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19" y="0"/>
                    <a:pt x="21" y="1"/>
                    <a:pt x="21" y="3"/>
                  </a:cubicBezTo>
                  <a:cubicBezTo>
                    <a:pt x="21" y="5"/>
                    <a:pt x="19" y="7"/>
                    <a:pt x="1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4" name="Google Shape;8094;p210"/>
            <p:cNvSpPr/>
            <p:nvPr/>
          </p:nvSpPr>
          <p:spPr>
            <a:xfrm>
              <a:off x="-1470936" y="1135342"/>
              <a:ext cx="52339" cy="34892"/>
            </a:xfrm>
            <a:custGeom>
              <a:rect b="b" l="l" r="r" t="t"/>
              <a:pathLst>
                <a:path extrusionOk="0" h="14" w="20">
                  <a:moveTo>
                    <a:pt x="4" y="14"/>
                  </a:moveTo>
                  <a:cubicBezTo>
                    <a:pt x="3" y="14"/>
                    <a:pt x="2" y="13"/>
                    <a:pt x="1" y="12"/>
                  </a:cubicBezTo>
                  <a:cubicBezTo>
                    <a:pt x="0" y="10"/>
                    <a:pt x="1" y="8"/>
                    <a:pt x="3" y="7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6" y="0"/>
                    <a:pt x="18" y="0"/>
                    <a:pt x="19" y="2"/>
                  </a:cubicBezTo>
                  <a:cubicBezTo>
                    <a:pt x="20" y="4"/>
                    <a:pt x="19" y="6"/>
                    <a:pt x="17" y="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5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5" name="Google Shape;8095;p210"/>
            <p:cNvSpPr/>
            <p:nvPr/>
          </p:nvSpPr>
          <p:spPr>
            <a:xfrm>
              <a:off x="-1568633" y="1023689"/>
              <a:ext cx="38382" cy="48848"/>
            </a:xfrm>
            <a:custGeom>
              <a:rect b="b" l="l" r="r" t="t"/>
              <a:pathLst>
                <a:path extrusionOk="0" h="19" w="15">
                  <a:moveTo>
                    <a:pt x="4" y="19"/>
                  </a:moveTo>
                  <a:cubicBezTo>
                    <a:pt x="4" y="19"/>
                    <a:pt x="3" y="19"/>
                    <a:pt x="2" y="18"/>
                  </a:cubicBezTo>
                  <a:cubicBezTo>
                    <a:pt x="1" y="17"/>
                    <a:pt x="0" y="15"/>
                    <a:pt x="1" y="13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0"/>
                    <a:pt x="11" y="0"/>
                    <a:pt x="12" y="1"/>
                  </a:cubicBezTo>
                  <a:cubicBezTo>
                    <a:pt x="14" y="2"/>
                    <a:pt x="15" y="4"/>
                    <a:pt x="14" y="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7" y="18"/>
                    <a:pt x="5" y="19"/>
                    <a:pt x="4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6" name="Google Shape;8096;p210"/>
            <p:cNvSpPr/>
            <p:nvPr/>
          </p:nvSpPr>
          <p:spPr>
            <a:xfrm>
              <a:off x="-1701221" y="1093472"/>
              <a:ext cx="94209" cy="258199"/>
            </a:xfrm>
            <a:custGeom>
              <a:rect b="b" l="l" r="r" t="t"/>
              <a:pathLst>
                <a:path extrusionOk="0" h="99" w="35">
                  <a:moveTo>
                    <a:pt x="31" y="99"/>
                  </a:moveTo>
                  <a:cubicBezTo>
                    <a:pt x="30" y="99"/>
                    <a:pt x="29" y="99"/>
                    <a:pt x="29" y="98"/>
                  </a:cubicBezTo>
                  <a:cubicBezTo>
                    <a:pt x="1" y="80"/>
                    <a:pt x="1" y="80"/>
                    <a:pt x="1" y="80"/>
                  </a:cubicBezTo>
                  <a:cubicBezTo>
                    <a:pt x="0" y="79"/>
                    <a:pt x="0" y="78"/>
                    <a:pt x="0" y="7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75"/>
                    <a:pt x="7" y="75"/>
                    <a:pt x="7" y="75"/>
                  </a:cubicBezTo>
                  <a:cubicBezTo>
                    <a:pt x="33" y="92"/>
                    <a:pt x="33" y="92"/>
                    <a:pt x="33" y="92"/>
                  </a:cubicBezTo>
                  <a:cubicBezTo>
                    <a:pt x="34" y="93"/>
                    <a:pt x="35" y="95"/>
                    <a:pt x="34" y="97"/>
                  </a:cubicBezTo>
                  <a:cubicBezTo>
                    <a:pt x="33" y="98"/>
                    <a:pt x="32" y="99"/>
                    <a:pt x="31" y="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97" name="Google Shape;8097;p210"/>
          <p:cNvGrpSpPr/>
          <p:nvPr/>
        </p:nvGrpSpPr>
        <p:grpSpPr>
          <a:xfrm>
            <a:off x="10998965" y="1207143"/>
            <a:ext cx="638520" cy="638520"/>
            <a:chOff x="-2011757" y="2297236"/>
            <a:chExt cx="638520" cy="638520"/>
          </a:xfrm>
        </p:grpSpPr>
        <p:sp>
          <p:nvSpPr>
            <p:cNvPr id="8098" name="Google Shape;8098;p210"/>
            <p:cNvSpPr/>
            <p:nvPr/>
          </p:nvSpPr>
          <p:spPr>
            <a:xfrm>
              <a:off x="-1962908" y="2346084"/>
              <a:ext cx="540823" cy="540823"/>
            </a:xfrm>
            <a:custGeom>
              <a:rect b="b" l="l" r="r" t="t"/>
              <a:pathLst>
                <a:path extrusionOk="0" h="206" w="206">
                  <a:moveTo>
                    <a:pt x="103" y="206"/>
                  </a:moveTo>
                  <a:cubicBezTo>
                    <a:pt x="47" y="206"/>
                    <a:pt x="0" y="160"/>
                    <a:pt x="0" y="103"/>
                  </a:cubicBezTo>
                  <a:cubicBezTo>
                    <a:pt x="0" y="47"/>
                    <a:pt x="47" y="0"/>
                    <a:pt x="103" y="0"/>
                  </a:cubicBezTo>
                  <a:cubicBezTo>
                    <a:pt x="160" y="0"/>
                    <a:pt x="206" y="47"/>
                    <a:pt x="206" y="103"/>
                  </a:cubicBezTo>
                  <a:cubicBezTo>
                    <a:pt x="206" y="160"/>
                    <a:pt x="160" y="206"/>
                    <a:pt x="103" y="206"/>
                  </a:cubicBezTo>
                  <a:close/>
                  <a:moveTo>
                    <a:pt x="103" y="8"/>
                  </a:moveTo>
                  <a:cubicBezTo>
                    <a:pt x="51" y="8"/>
                    <a:pt x="8" y="50"/>
                    <a:pt x="8" y="103"/>
                  </a:cubicBezTo>
                  <a:cubicBezTo>
                    <a:pt x="8" y="156"/>
                    <a:pt x="51" y="199"/>
                    <a:pt x="103" y="199"/>
                  </a:cubicBezTo>
                  <a:cubicBezTo>
                    <a:pt x="156" y="199"/>
                    <a:pt x="199" y="156"/>
                    <a:pt x="199" y="103"/>
                  </a:cubicBezTo>
                  <a:cubicBezTo>
                    <a:pt x="199" y="50"/>
                    <a:pt x="156" y="8"/>
                    <a:pt x="10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99" name="Google Shape;8099;p210"/>
            <p:cNvSpPr/>
            <p:nvPr/>
          </p:nvSpPr>
          <p:spPr>
            <a:xfrm>
              <a:off x="-2011757" y="2297236"/>
              <a:ext cx="638520" cy="638520"/>
            </a:xfrm>
            <a:custGeom>
              <a:rect b="b" l="l" r="r" t="t"/>
              <a:pathLst>
                <a:path extrusionOk="0" h="242" w="242">
                  <a:moveTo>
                    <a:pt x="121" y="242"/>
                  </a:moveTo>
                  <a:cubicBezTo>
                    <a:pt x="55" y="242"/>
                    <a:pt x="0" y="188"/>
                    <a:pt x="0" y="121"/>
                  </a:cubicBezTo>
                  <a:cubicBezTo>
                    <a:pt x="0" y="55"/>
                    <a:pt x="55" y="0"/>
                    <a:pt x="121" y="0"/>
                  </a:cubicBezTo>
                  <a:cubicBezTo>
                    <a:pt x="188" y="0"/>
                    <a:pt x="242" y="55"/>
                    <a:pt x="242" y="121"/>
                  </a:cubicBezTo>
                  <a:cubicBezTo>
                    <a:pt x="242" y="188"/>
                    <a:pt x="188" y="242"/>
                    <a:pt x="121" y="242"/>
                  </a:cubicBezTo>
                  <a:close/>
                  <a:moveTo>
                    <a:pt x="121" y="7"/>
                  </a:moveTo>
                  <a:cubicBezTo>
                    <a:pt x="59" y="7"/>
                    <a:pt x="8" y="59"/>
                    <a:pt x="8" y="121"/>
                  </a:cubicBezTo>
                  <a:cubicBezTo>
                    <a:pt x="8" y="184"/>
                    <a:pt x="59" y="235"/>
                    <a:pt x="121" y="235"/>
                  </a:cubicBezTo>
                  <a:cubicBezTo>
                    <a:pt x="184" y="235"/>
                    <a:pt x="235" y="184"/>
                    <a:pt x="235" y="121"/>
                  </a:cubicBezTo>
                  <a:cubicBezTo>
                    <a:pt x="235" y="59"/>
                    <a:pt x="184" y="7"/>
                    <a:pt x="121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0" name="Google Shape;8100;p210"/>
            <p:cNvSpPr/>
            <p:nvPr/>
          </p:nvSpPr>
          <p:spPr>
            <a:xfrm>
              <a:off x="-1701221" y="2346084"/>
              <a:ext cx="17447" cy="48848"/>
            </a:xfrm>
            <a:custGeom>
              <a:rect b="b" l="l" r="r" t="t"/>
              <a:pathLst>
                <a:path extrusionOk="0" h="19" w="7">
                  <a:moveTo>
                    <a:pt x="3" y="19"/>
                  </a:moveTo>
                  <a:cubicBezTo>
                    <a:pt x="1" y="19"/>
                    <a:pt x="0" y="17"/>
                    <a:pt x="0" y="1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7"/>
                    <a:pt x="5" y="19"/>
                    <a:pt x="3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1" name="Google Shape;8101;p210"/>
            <p:cNvSpPr/>
            <p:nvPr/>
          </p:nvSpPr>
          <p:spPr>
            <a:xfrm>
              <a:off x="-1830320" y="2380976"/>
              <a:ext cx="31404" cy="45360"/>
            </a:xfrm>
            <a:custGeom>
              <a:rect b="b" l="l" r="r" t="t"/>
              <a:pathLst>
                <a:path extrusionOk="0" h="18" w="13">
                  <a:moveTo>
                    <a:pt x="9" y="18"/>
                  </a:moveTo>
                  <a:cubicBezTo>
                    <a:pt x="8" y="18"/>
                    <a:pt x="7" y="17"/>
                    <a:pt x="6" y="1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3" y="14"/>
                    <a:pt x="13" y="16"/>
                    <a:pt x="11" y="17"/>
                  </a:cubicBezTo>
                  <a:cubicBezTo>
                    <a:pt x="11" y="18"/>
                    <a:pt x="10" y="18"/>
                    <a:pt x="9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2" name="Google Shape;8102;p210"/>
            <p:cNvSpPr/>
            <p:nvPr/>
          </p:nvSpPr>
          <p:spPr>
            <a:xfrm>
              <a:off x="-1928017" y="2475185"/>
              <a:ext cx="45360" cy="34892"/>
            </a:xfrm>
            <a:custGeom>
              <a:rect b="b" l="l" r="r" t="t"/>
              <a:pathLst>
                <a:path extrusionOk="0" h="13" w="18">
                  <a:moveTo>
                    <a:pt x="14" y="13"/>
                  </a:moveTo>
                  <a:cubicBezTo>
                    <a:pt x="14" y="13"/>
                    <a:pt x="13" y="13"/>
                    <a:pt x="12" y="12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0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8" y="7"/>
                    <a:pt x="18" y="9"/>
                    <a:pt x="17" y="11"/>
                  </a:cubicBezTo>
                  <a:cubicBezTo>
                    <a:pt x="17" y="12"/>
                    <a:pt x="15" y="13"/>
                    <a:pt x="14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3" name="Google Shape;8103;p210"/>
            <p:cNvSpPr/>
            <p:nvPr/>
          </p:nvSpPr>
          <p:spPr>
            <a:xfrm>
              <a:off x="-1962908" y="2607773"/>
              <a:ext cx="48848" cy="20935"/>
            </a:xfrm>
            <a:custGeom>
              <a:rect b="b" l="l" r="r" t="t"/>
              <a:pathLst>
                <a:path extrusionOk="0" h="7" w="19">
                  <a:moveTo>
                    <a:pt x="15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7" y="0"/>
                    <a:pt x="19" y="1"/>
                    <a:pt x="19" y="3"/>
                  </a:cubicBezTo>
                  <a:cubicBezTo>
                    <a:pt x="19" y="5"/>
                    <a:pt x="17" y="7"/>
                    <a:pt x="15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4" name="Google Shape;8104;p210"/>
            <p:cNvSpPr/>
            <p:nvPr/>
          </p:nvSpPr>
          <p:spPr>
            <a:xfrm>
              <a:off x="-1928017" y="2722915"/>
              <a:ext cx="45360" cy="34892"/>
            </a:xfrm>
            <a:custGeom>
              <a:rect b="b" l="l" r="r" t="t"/>
              <a:pathLst>
                <a:path extrusionOk="0" h="14" w="18">
                  <a:moveTo>
                    <a:pt x="4" y="14"/>
                  </a:moveTo>
                  <a:cubicBezTo>
                    <a:pt x="3" y="14"/>
                    <a:pt x="2" y="13"/>
                    <a:pt x="1" y="12"/>
                  </a:cubicBezTo>
                  <a:cubicBezTo>
                    <a:pt x="0" y="10"/>
                    <a:pt x="1" y="8"/>
                    <a:pt x="3" y="7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4" y="0"/>
                    <a:pt x="16" y="1"/>
                    <a:pt x="17" y="2"/>
                  </a:cubicBezTo>
                  <a:cubicBezTo>
                    <a:pt x="18" y="4"/>
                    <a:pt x="18" y="6"/>
                    <a:pt x="16" y="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3"/>
                    <a:pt x="5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5" name="Google Shape;8105;p210"/>
            <p:cNvSpPr/>
            <p:nvPr/>
          </p:nvSpPr>
          <p:spPr>
            <a:xfrm>
              <a:off x="-1830320" y="2806655"/>
              <a:ext cx="31404" cy="45360"/>
            </a:xfrm>
            <a:custGeom>
              <a:rect b="b" l="l" r="r" t="t"/>
              <a:pathLst>
                <a:path extrusionOk="0" h="18" w="13">
                  <a:moveTo>
                    <a:pt x="4" y="18"/>
                  </a:moveTo>
                  <a:cubicBezTo>
                    <a:pt x="3" y="18"/>
                    <a:pt x="2" y="18"/>
                    <a:pt x="2" y="17"/>
                  </a:cubicBezTo>
                  <a:cubicBezTo>
                    <a:pt x="0" y="16"/>
                    <a:pt x="0" y="14"/>
                    <a:pt x="1" y="13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1"/>
                    <a:pt x="9" y="0"/>
                    <a:pt x="11" y="1"/>
                  </a:cubicBezTo>
                  <a:cubicBezTo>
                    <a:pt x="13" y="2"/>
                    <a:pt x="13" y="5"/>
                    <a:pt x="12" y="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6" y="17"/>
                    <a:pt x="5" y="18"/>
                    <a:pt x="4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6" name="Google Shape;8106;p210"/>
            <p:cNvSpPr/>
            <p:nvPr/>
          </p:nvSpPr>
          <p:spPr>
            <a:xfrm>
              <a:off x="-1701221" y="2841547"/>
              <a:ext cx="17447" cy="45360"/>
            </a:xfrm>
            <a:custGeom>
              <a:rect b="b" l="l" r="r" t="t"/>
              <a:pathLst>
                <a:path extrusionOk="0" h="18" w="7">
                  <a:moveTo>
                    <a:pt x="3" y="18"/>
                  </a:moveTo>
                  <a:cubicBezTo>
                    <a:pt x="1" y="18"/>
                    <a:pt x="0" y="17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7"/>
                    <a:pt x="5" y="18"/>
                    <a:pt x="3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7" name="Google Shape;8107;p210"/>
            <p:cNvSpPr/>
            <p:nvPr/>
          </p:nvSpPr>
          <p:spPr>
            <a:xfrm>
              <a:off x="-1586078" y="2806655"/>
              <a:ext cx="34892" cy="45360"/>
            </a:xfrm>
            <a:custGeom>
              <a:rect b="b" l="l" r="r" t="t"/>
              <a:pathLst>
                <a:path extrusionOk="0" h="18" w="14">
                  <a:moveTo>
                    <a:pt x="10" y="18"/>
                  </a:moveTo>
                  <a:cubicBezTo>
                    <a:pt x="9" y="18"/>
                    <a:pt x="8" y="17"/>
                    <a:pt x="7" y="1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1" y="2"/>
                    <a:pt x="3" y="1"/>
                  </a:cubicBezTo>
                  <a:cubicBezTo>
                    <a:pt x="4" y="0"/>
                    <a:pt x="6" y="1"/>
                    <a:pt x="7" y="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4"/>
                    <a:pt x="14" y="16"/>
                    <a:pt x="12" y="17"/>
                  </a:cubicBezTo>
                  <a:cubicBezTo>
                    <a:pt x="11" y="18"/>
                    <a:pt x="11" y="18"/>
                    <a:pt x="10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8" name="Google Shape;8108;p210"/>
            <p:cNvSpPr/>
            <p:nvPr/>
          </p:nvSpPr>
          <p:spPr>
            <a:xfrm>
              <a:off x="-1502338" y="2722915"/>
              <a:ext cx="45360" cy="34892"/>
            </a:xfrm>
            <a:custGeom>
              <a:rect b="b" l="l" r="r" t="t"/>
              <a:pathLst>
                <a:path extrusionOk="0" h="14" w="18">
                  <a:moveTo>
                    <a:pt x="14" y="14"/>
                  </a:moveTo>
                  <a:cubicBezTo>
                    <a:pt x="14" y="14"/>
                    <a:pt x="13" y="13"/>
                    <a:pt x="13" y="13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5" y="0"/>
                    <a:pt x="6" y="1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8" y="8"/>
                    <a:pt x="18" y="10"/>
                    <a:pt x="17" y="12"/>
                  </a:cubicBezTo>
                  <a:cubicBezTo>
                    <a:pt x="17" y="13"/>
                    <a:pt x="16" y="14"/>
                    <a:pt x="1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09" name="Google Shape;8109;p210"/>
            <p:cNvSpPr/>
            <p:nvPr/>
          </p:nvSpPr>
          <p:spPr>
            <a:xfrm>
              <a:off x="-1467446" y="2607773"/>
              <a:ext cx="45360" cy="20935"/>
            </a:xfrm>
            <a:custGeom>
              <a:rect b="b" l="l" r="r" t="t"/>
              <a:pathLst>
                <a:path extrusionOk="0" h="7" w="18">
                  <a:moveTo>
                    <a:pt x="15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7" y="0"/>
                    <a:pt x="18" y="1"/>
                    <a:pt x="18" y="3"/>
                  </a:cubicBezTo>
                  <a:cubicBezTo>
                    <a:pt x="18" y="5"/>
                    <a:pt x="17" y="7"/>
                    <a:pt x="15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0" name="Google Shape;8110;p210"/>
            <p:cNvSpPr/>
            <p:nvPr/>
          </p:nvSpPr>
          <p:spPr>
            <a:xfrm>
              <a:off x="-1502338" y="2475185"/>
              <a:ext cx="45360" cy="34892"/>
            </a:xfrm>
            <a:custGeom>
              <a:rect b="b" l="l" r="r" t="t"/>
              <a:pathLst>
                <a:path extrusionOk="0" h="13" w="18">
                  <a:moveTo>
                    <a:pt x="5" y="13"/>
                  </a:moveTo>
                  <a:cubicBezTo>
                    <a:pt x="3" y="13"/>
                    <a:pt x="2" y="12"/>
                    <a:pt x="1" y="11"/>
                  </a:cubicBezTo>
                  <a:cubicBezTo>
                    <a:pt x="0" y="9"/>
                    <a:pt x="1" y="7"/>
                    <a:pt x="3" y="6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4" y="0"/>
                    <a:pt x="17" y="0"/>
                    <a:pt x="17" y="2"/>
                  </a:cubicBezTo>
                  <a:cubicBezTo>
                    <a:pt x="18" y="4"/>
                    <a:pt x="18" y="6"/>
                    <a:pt x="16" y="7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3"/>
                    <a:pt x="5" y="13"/>
                    <a:pt x="5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1" name="Google Shape;8111;p210"/>
            <p:cNvSpPr/>
            <p:nvPr/>
          </p:nvSpPr>
          <p:spPr>
            <a:xfrm>
              <a:off x="-1586078" y="2380976"/>
              <a:ext cx="34892" cy="45360"/>
            </a:xfrm>
            <a:custGeom>
              <a:rect b="b" l="l" r="r" t="t"/>
              <a:pathLst>
                <a:path extrusionOk="0" h="18" w="14">
                  <a:moveTo>
                    <a:pt x="4" y="18"/>
                  </a:moveTo>
                  <a:cubicBezTo>
                    <a:pt x="4" y="18"/>
                    <a:pt x="3" y="18"/>
                    <a:pt x="3" y="17"/>
                  </a:cubicBezTo>
                  <a:cubicBezTo>
                    <a:pt x="1" y="16"/>
                    <a:pt x="0" y="14"/>
                    <a:pt x="1" y="1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8" y="1"/>
                    <a:pt x="10" y="0"/>
                    <a:pt x="12" y="1"/>
                  </a:cubicBezTo>
                  <a:cubicBezTo>
                    <a:pt x="14" y="2"/>
                    <a:pt x="14" y="4"/>
                    <a:pt x="13" y="6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7"/>
                    <a:pt x="6" y="18"/>
                    <a:pt x="4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2" name="Google Shape;8112;p210"/>
            <p:cNvSpPr/>
            <p:nvPr/>
          </p:nvSpPr>
          <p:spPr>
            <a:xfrm>
              <a:off x="-1701221" y="2440293"/>
              <a:ext cx="83740" cy="226797"/>
            </a:xfrm>
            <a:custGeom>
              <a:rect b="b" l="l" r="r" t="t"/>
              <a:pathLst>
                <a:path extrusionOk="0" h="86" w="31">
                  <a:moveTo>
                    <a:pt x="27" y="86"/>
                  </a:moveTo>
                  <a:cubicBezTo>
                    <a:pt x="26" y="86"/>
                    <a:pt x="26" y="86"/>
                    <a:pt x="25" y="86"/>
                  </a:cubicBezTo>
                  <a:cubicBezTo>
                    <a:pt x="1" y="70"/>
                    <a:pt x="1" y="70"/>
                    <a:pt x="1" y="70"/>
                  </a:cubicBezTo>
                  <a:cubicBezTo>
                    <a:pt x="0" y="70"/>
                    <a:pt x="0" y="68"/>
                    <a:pt x="0" y="6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65"/>
                    <a:pt x="7" y="65"/>
                    <a:pt x="7" y="65"/>
                  </a:cubicBezTo>
                  <a:cubicBezTo>
                    <a:pt x="29" y="80"/>
                    <a:pt x="29" y="80"/>
                    <a:pt x="29" y="80"/>
                  </a:cubicBezTo>
                  <a:cubicBezTo>
                    <a:pt x="31" y="81"/>
                    <a:pt x="31" y="83"/>
                    <a:pt x="30" y="85"/>
                  </a:cubicBezTo>
                  <a:cubicBezTo>
                    <a:pt x="29" y="86"/>
                    <a:pt x="28" y="86"/>
                    <a:pt x="27" y="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13" name="Google Shape;8113;p210"/>
          <p:cNvGrpSpPr/>
          <p:nvPr/>
        </p:nvGrpSpPr>
        <p:grpSpPr>
          <a:xfrm>
            <a:off x="7097997" y="3843526"/>
            <a:ext cx="607116" cy="607116"/>
            <a:chOff x="-6921024" y="4955985"/>
            <a:chExt cx="607116" cy="607116"/>
          </a:xfrm>
        </p:grpSpPr>
        <p:sp>
          <p:nvSpPr>
            <p:cNvPr id="8114" name="Google Shape;8114;p210"/>
            <p:cNvSpPr/>
            <p:nvPr/>
          </p:nvSpPr>
          <p:spPr>
            <a:xfrm>
              <a:off x="-6921024" y="4955985"/>
              <a:ext cx="607116" cy="607116"/>
            </a:xfrm>
            <a:custGeom>
              <a:rect b="b" l="l" r="r" t="t"/>
              <a:pathLst>
                <a:path extrusionOk="0" h="231" w="231">
                  <a:moveTo>
                    <a:pt x="115" y="231"/>
                  </a:moveTo>
                  <a:cubicBezTo>
                    <a:pt x="52" y="231"/>
                    <a:pt x="0" y="179"/>
                    <a:pt x="0" y="116"/>
                  </a:cubicBezTo>
                  <a:cubicBezTo>
                    <a:pt x="0" y="52"/>
                    <a:pt x="52" y="0"/>
                    <a:pt x="115" y="0"/>
                  </a:cubicBezTo>
                  <a:cubicBezTo>
                    <a:pt x="144" y="0"/>
                    <a:pt x="172" y="10"/>
                    <a:pt x="193" y="30"/>
                  </a:cubicBezTo>
                  <a:cubicBezTo>
                    <a:pt x="194" y="31"/>
                    <a:pt x="195" y="33"/>
                    <a:pt x="193" y="35"/>
                  </a:cubicBezTo>
                  <a:cubicBezTo>
                    <a:pt x="192" y="36"/>
                    <a:pt x="190" y="36"/>
                    <a:pt x="188" y="35"/>
                  </a:cubicBezTo>
                  <a:cubicBezTo>
                    <a:pt x="168" y="17"/>
                    <a:pt x="142" y="7"/>
                    <a:pt x="115" y="7"/>
                  </a:cubicBezTo>
                  <a:cubicBezTo>
                    <a:pt x="56" y="7"/>
                    <a:pt x="7" y="56"/>
                    <a:pt x="7" y="116"/>
                  </a:cubicBezTo>
                  <a:cubicBezTo>
                    <a:pt x="7" y="175"/>
                    <a:pt x="56" y="224"/>
                    <a:pt x="115" y="224"/>
                  </a:cubicBezTo>
                  <a:cubicBezTo>
                    <a:pt x="175" y="224"/>
                    <a:pt x="224" y="175"/>
                    <a:pt x="224" y="116"/>
                  </a:cubicBezTo>
                  <a:cubicBezTo>
                    <a:pt x="224" y="114"/>
                    <a:pt x="226" y="112"/>
                    <a:pt x="228" y="112"/>
                  </a:cubicBezTo>
                  <a:cubicBezTo>
                    <a:pt x="230" y="112"/>
                    <a:pt x="231" y="114"/>
                    <a:pt x="231" y="116"/>
                  </a:cubicBezTo>
                  <a:cubicBezTo>
                    <a:pt x="231" y="179"/>
                    <a:pt x="179" y="231"/>
                    <a:pt x="115" y="2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5" name="Google Shape;8115;p210"/>
            <p:cNvSpPr/>
            <p:nvPr/>
          </p:nvSpPr>
          <p:spPr>
            <a:xfrm>
              <a:off x="-6502323" y="4959476"/>
              <a:ext cx="90718" cy="101187"/>
            </a:xfrm>
            <a:custGeom>
              <a:rect b="b" l="l" r="r" t="t"/>
              <a:pathLst>
                <a:path extrusionOk="0" h="38" w="35">
                  <a:moveTo>
                    <a:pt x="4" y="38"/>
                  </a:moveTo>
                  <a:cubicBezTo>
                    <a:pt x="2" y="38"/>
                    <a:pt x="1" y="37"/>
                    <a:pt x="0" y="35"/>
                  </a:cubicBezTo>
                  <a:cubicBezTo>
                    <a:pt x="0" y="33"/>
                    <a:pt x="2" y="31"/>
                    <a:pt x="4" y="31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5" y="2"/>
                    <a:pt x="26" y="0"/>
                    <a:pt x="28" y="0"/>
                  </a:cubicBezTo>
                  <a:cubicBezTo>
                    <a:pt x="30" y="0"/>
                    <a:pt x="32" y="1"/>
                    <a:pt x="32" y="3"/>
                  </a:cubicBezTo>
                  <a:cubicBezTo>
                    <a:pt x="35" y="31"/>
                    <a:pt x="35" y="31"/>
                    <a:pt x="35" y="31"/>
                  </a:cubicBezTo>
                  <a:cubicBezTo>
                    <a:pt x="35" y="32"/>
                    <a:pt x="35" y="33"/>
                    <a:pt x="35" y="34"/>
                  </a:cubicBezTo>
                  <a:cubicBezTo>
                    <a:pt x="34" y="35"/>
                    <a:pt x="33" y="35"/>
                    <a:pt x="32" y="35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6" name="Google Shape;8116;p210"/>
            <p:cNvSpPr/>
            <p:nvPr/>
          </p:nvSpPr>
          <p:spPr>
            <a:xfrm>
              <a:off x="-6823327" y="5053682"/>
              <a:ext cx="411722" cy="415213"/>
            </a:xfrm>
            <a:custGeom>
              <a:rect b="b" l="l" r="r" t="t"/>
              <a:pathLst>
                <a:path extrusionOk="0" h="157" w="157">
                  <a:moveTo>
                    <a:pt x="78" y="157"/>
                  </a:moveTo>
                  <a:cubicBezTo>
                    <a:pt x="35" y="157"/>
                    <a:pt x="0" y="122"/>
                    <a:pt x="0" y="79"/>
                  </a:cubicBezTo>
                  <a:cubicBezTo>
                    <a:pt x="0" y="35"/>
                    <a:pt x="35" y="0"/>
                    <a:pt x="78" y="0"/>
                  </a:cubicBezTo>
                  <a:cubicBezTo>
                    <a:pt x="122" y="0"/>
                    <a:pt x="157" y="35"/>
                    <a:pt x="157" y="79"/>
                  </a:cubicBezTo>
                  <a:cubicBezTo>
                    <a:pt x="157" y="122"/>
                    <a:pt x="122" y="157"/>
                    <a:pt x="78" y="157"/>
                  </a:cubicBezTo>
                  <a:close/>
                  <a:moveTo>
                    <a:pt x="78" y="7"/>
                  </a:moveTo>
                  <a:cubicBezTo>
                    <a:pt x="39" y="7"/>
                    <a:pt x="7" y="39"/>
                    <a:pt x="7" y="79"/>
                  </a:cubicBezTo>
                  <a:cubicBezTo>
                    <a:pt x="7" y="118"/>
                    <a:pt x="39" y="150"/>
                    <a:pt x="78" y="150"/>
                  </a:cubicBezTo>
                  <a:cubicBezTo>
                    <a:pt x="118" y="150"/>
                    <a:pt x="150" y="118"/>
                    <a:pt x="150" y="79"/>
                  </a:cubicBezTo>
                  <a:cubicBezTo>
                    <a:pt x="150" y="39"/>
                    <a:pt x="118" y="7"/>
                    <a:pt x="7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7" name="Google Shape;8117;p210"/>
            <p:cNvSpPr/>
            <p:nvPr/>
          </p:nvSpPr>
          <p:spPr>
            <a:xfrm>
              <a:off x="-6627933" y="5053682"/>
              <a:ext cx="20935" cy="41870"/>
            </a:xfrm>
            <a:custGeom>
              <a:rect b="b" l="l" r="r" t="t"/>
              <a:pathLst>
                <a:path extrusionOk="0" h="16" w="7">
                  <a:moveTo>
                    <a:pt x="3" y="16"/>
                  </a:moveTo>
                  <a:cubicBezTo>
                    <a:pt x="1" y="16"/>
                    <a:pt x="0" y="14"/>
                    <a:pt x="0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4"/>
                    <a:pt x="5" y="16"/>
                    <a:pt x="3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8" name="Google Shape;8118;p210"/>
            <p:cNvSpPr/>
            <p:nvPr/>
          </p:nvSpPr>
          <p:spPr>
            <a:xfrm>
              <a:off x="-6725630" y="5078107"/>
              <a:ext cx="31404" cy="41870"/>
            </a:xfrm>
            <a:custGeom>
              <a:rect b="b" l="l" r="r" t="t"/>
              <a:pathLst>
                <a:path extrusionOk="0" h="16" w="12">
                  <a:moveTo>
                    <a:pt x="8" y="16"/>
                  </a:moveTo>
                  <a:cubicBezTo>
                    <a:pt x="7" y="16"/>
                    <a:pt x="6" y="15"/>
                    <a:pt x="5" y="14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4" y="0"/>
                    <a:pt x="6" y="1"/>
                    <a:pt x="7" y="3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12"/>
                    <a:pt x="12" y="14"/>
                    <a:pt x="10" y="15"/>
                  </a:cubicBezTo>
                  <a:cubicBezTo>
                    <a:pt x="9" y="15"/>
                    <a:pt x="9" y="16"/>
                    <a:pt x="8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19" name="Google Shape;8119;p210"/>
            <p:cNvSpPr/>
            <p:nvPr/>
          </p:nvSpPr>
          <p:spPr>
            <a:xfrm>
              <a:off x="-6798902" y="5151379"/>
              <a:ext cx="41870" cy="31404"/>
            </a:xfrm>
            <a:custGeom>
              <a:rect b="b" l="l" r="r" t="t"/>
              <a:pathLst>
                <a:path extrusionOk="0" h="12" w="16">
                  <a:moveTo>
                    <a:pt x="12" y="12"/>
                  </a:moveTo>
                  <a:cubicBezTo>
                    <a:pt x="11" y="12"/>
                    <a:pt x="11" y="12"/>
                    <a:pt x="10" y="11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5" y="6"/>
                    <a:pt x="16" y="8"/>
                    <a:pt x="15" y="10"/>
                  </a:cubicBezTo>
                  <a:cubicBezTo>
                    <a:pt x="14" y="11"/>
                    <a:pt x="13" y="12"/>
                    <a:pt x="12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0" name="Google Shape;8120;p210"/>
            <p:cNvSpPr/>
            <p:nvPr/>
          </p:nvSpPr>
          <p:spPr>
            <a:xfrm>
              <a:off x="-6823327" y="5252566"/>
              <a:ext cx="38382" cy="17447"/>
            </a:xfrm>
            <a:custGeom>
              <a:rect b="b" l="l" r="r" t="t"/>
              <a:pathLst>
                <a:path extrusionOk="0" h="7" w="15">
                  <a:moveTo>
                    <a:pt x="1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5" y="2"/>
                    <a:pt x="15" y="4"/>
                  </a:cubicBezTo>
                  <a:cubicBezTo>
                    <a:pt x="15" y="6"/>
                    <a:pt x="14" y="7"/>
                    <a:pt x="1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1" name="Google Shape;8121;p210"/>
            <p:cNvSpPr/>
            <p:nvPr/>
          </p:nvSpPr>
          <p:spPr>
            <a:xfrm>
              <a:off x="-6798902" y="5339794"/>
              <a:ext cx="41870" cy="31404"/>
            </a:xfrm>
            <a:custGeom>
              <a:rect b="b" l="l" r="r" t="t"/>
              <a:pathLst>
                <a:path extrusionOk="0" h="12" w="16">
                  <a:moveTo>
                    <a:pt x="4" y="12"/>
                  </a:moveTo>
                  <a:cubicBezTo>
                    <a:pt x="3" y="12"/>
                    <a:pt x="2" y="11"/>
                    <a:pt x="1" y="10"/>
                  </a:cubicBezTo>
                  <a:cubicBezTo>
                    <a:pt x="0" y="8"/>
                    <a:pt x="1" y="6"/>
                    <a:pt x="3" y="5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2" y="0"/>
                    <a:pt x="14" y="0"/>
                    <a:pt x="15" y="2"/>
                  </a:cubicBezTo>
                  <a:cubicBezTo>
                    <a:pt x="16" y="4"/>
                    <a:pt x="15" y="6"/>
                    <a:pt x="14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6" y="12"/>
                    <a:pt x="5" y="12"/>
                    <a:pt x="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2" name="Google Shape;8122;p210"/>
            <p:cNvSpPr/>
            <p:nvPr/>
          </p:nvSpPr>
          <p:spPr>
            <a:xfrm>
              <a:off x="-6725630" y="5402599"/>
              <a:ext cx="31404" cy="38382"/>
            </a:xfrm>
            <a:custGeom>
              <a:rect b="b" l="l" r="r" t="t"/>
              <a:pathLst>
                <a:path extrusionOk="0" h="15" w="12">
                  <a:moveTo>
                    <a:pt x="4" y="15"/>
                  </a:moveTo>
                  <a:cubicBezTo>
                    <a:pt x="3" y="15"/>
                    <a:pt x="3" y="15"/>
                    <a:pt x="2" y="15"/>
                  </a:cubicBezTo>
                  <a:cubicBezTo>
                    <a:pt x="0" y="14"/>
                    <a:pt x="0" y="12"/>
                    <a:pt x="1" y="10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2" y="2"/>
                    <a:pt x="12" y="4"/>
                    <a:pt x="11" y="6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6" y="15"/>
                    <a:pt x="5" y="15"/>
                    <a:pt x="4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3" name="Google Shape;8123;p210"/>
            <p:cNvSpPr/>
            <p:nvPr/>
          </p:nvSpPr>
          <p:spPr>
            <a:xfrm>
              <a:off x="-6627933" y="5427025"/>
              <a:ext cx="20935" cy="41870"/>
            </a:xfrm>
            <a:custGeom>
              <a:rect b="b" l="l" r="r" t="t"/>
              <a:pathLst>
                <a:path extrusionOk="0" h="15" w="7">
                  <a:moveTo>
                    <a:pt x="3" y="15"/>
                  </a:moveTo>
                  <a:cubicBezTo>
                    <a:pt x="1" y="15"/>
                    <a:pt x="0" y="14"/>
                    <a:pt x="0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4"/>
                    <a:pt x="5" y="15"/>
                    <a:pt x="3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4" name="Google Shape;8124;p210"/>
            <p:cNvSpPr/>
            <p:nvPr/>
          </p:nvSpPr>
          <p:spPr>
            <a:xfrm>
              <a:off x="-6540703" y="5402599"/>
              <a:ext cx="31404" cy="38382"/>
            </a:xfrm>
            <a:custGeom>
              <a:rect b="b" l="l" r="r" t="t"/>
              <a:pathLst>
                <a:path extrusionOk="0" h="15" w="12">
                  <a:moveTo>
                    <a:pt x="8" y="15"/>
                  </a:moveTo>
                  <a:cubicBezTo>
                    <a:pt x="7" y="15"/>
                    <a:pt x="6" y="15"/>
                    <a:pt x="5" y="13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2" y="12"/>
                    <a:pt x="12" y="14"/>
                    <a:pt x="10" y="15"/>
                  </a:cubicBezTo>
                  <a:cubicBezTo>
                    <a:pt x="9" y="15"/>
                    <a:pt x="9" y="15"/>
                    <a:pt x="8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5" name="Google Shape;8125;p210"/>
            <p:cNvSpPr/>
            <p:nvPr/>
          </p:nvSpPr>
          <p:spPr>
            <a:xfrm>
              <a:off x="-6477898" y="5339794"/>
              <a:ext cx="41870" cy="31404"/>
            </a:xfrm>
            <a:custGeom>
              <a:rect b="b" l="l" r="r" t="t"/>
              <a:pathLst>
                <a:path extrusionOk="0" h="12" w="16">
                  <a:moveTo>
                    <a:pt x="12" y="12"/>
                  </a:moveTo>
                  <a:cubicBezTo>
                    <a:pt x="11" y="12"/>
                    <a:pt x="10" y="12"/>
                    <a:pt x="10" y="11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13" y="5"/>
                    <a:pt x="13" y="5"/>
                    <a:pt x="13" y="5"/>
                  </a:cubicBezTo>
                  <a:cubicBezTo>
                    <a:pt x="15" y="6"/>
                    <a:pt x="16" y="8"/>
                    <a:pt x="15" y="10"/>
                  </a:cubicBezTo>
                  <a:cubicBezTo>
                    <a:pt x="14" y="11"/>
                    <a:pt x="13" y="12"/>
                    <a:pt x="12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6" name="Google Shape;8126;p210"/>
            <p:cNvSpPr/>
            <p:nvPr/>
          </p:nvSpPr>
          <p:spPr>
            <a:xfrm>
              <a:off x="-6453475" y="5252566"/>
              <a:ext cx="41870" cy="17447"/>
            </a:xfrm>
            <a:custGeom>
              <a:rect b="b" l="l" r="r" t="t"/>
              <a:pathLst>
                <a:path extrusionOk="0" h="7" w="16">
                  <a:moveTo>
                    <a:pt x="1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2"/>
                    <a:pt x="16" y="4"/>
                  </a:cubicBezTo>
                  <a:cubicBezTo>
                    <a:pt x="16" y="6"/>
                    <a:pt x="15" y="7"/>
                    <a:pt x="1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7" name="Google Shape;8127;p210"/>
            <p:cNvSpPr/>
            <p:nvPr/>
          </p:nvSpPr>
          <p:spPr>
            <a:xfrm>
              <a:off x="-6477898" y="5151379"/>
              <a:ext cx="41870" cy="31404"/>
            </a:xfrm>
            <a:custGeom>
              <a:rect b="b" l="l" r="r" t="t"/>
              <a:pathLst>
                <a:path extrusionOk="0" h="12" w="16">
                  <a:moveTo>
                    <a:pt x="4" y="12"/>
                  </a:moveTo>
                  <a:cubicBezTo>
                    <a:pt x="3" y="12"/>
                    <a:pt x="2" y="11"/>
                    <a:pt x="1" y="10"/>
                  </a:cubicBezTo>
                  <a:cubicBezTo>
                    <a:pt x="0" y="8"/>
                    <a:pt x="1" y="6"/>
                    <a:pt x="2" y="5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0"/>
                    <a:pt x="14" y="0"/>
                    <a:pt x="15" y="2"/>
                  </a:cubicBezTo>
                  <a:cubicBezTo>
                    <a:pt x="16" y="4"/>
                    <a:pt x="15" y="6"/>
                    <a:pt x="13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2"/>
                    <a:pt x="5" y="12"/>
                    <a:pt x="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8" name="Google Shape;8128;p210"/>
            <p:cNvSpPr/>
            <p:nvPr/>
          </p:nvSpPr>
          <p:spPr>
            <a:xfrm>
              <a:off x="-6540703" y="5078107"/>
              <a:ext cx="31404" cy="41870"/>
            </a:xfrm>
            <a:custGeom>
              <a:rect b="b" l="l" r="r" t="t"/>
              <a:pathLst>
                <a:path extrusionOk="0" h="16" w="12">
                  <a:moveTo>
                    <a:pt x="4" y="16"/>
                  </a:moveTo>
                  <a:cubicBezTo>
                    <a:pt x="3" y="16"/>
                    <a:pt x="2" y="15"/>
                    <a:pt x="2" y="15"/>
                  </a:cubicBezTo>
                  <a:cubicBezTo>
                    <a:pt x="0" y="14"/>
                    <a:pt x="0" y="12"/>
                    <a:pt x="1" y="10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1"/>
                    <a:pt x="8" y="0"/>
                    <a:pt x="10" y="1"/>
                  </a:cubicBezTo>
                  <a:cubicBezTo>
                    <a:pt x="12" y="2"/>
                    <a:pt x="12" y="5"/>
                    <a:pt x="11" y="6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6" y="15"/>
                    <a:pt x="5" y="16"/>
                    <a:pt x="4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29" name="Google Shape;8129;p210"/>
            <p:cNvSpPr/>
            <p:nvPr/>
          </p:nvSpPr>
          <p:spPr>
            <a:xfrm>
              <a:off x="-6627933" y="5123466"/>
              <a:ext cx="66295" cy="177949"/>
            </a:xfrm>
            <a:custGeom>
              <a:rect b="b" l="l" r="r" t="t"/>
              <a:pathLst>
                <a:path extrusionOk="0" h="67" w="25">
                  <a:moveTo>
                    <a:pt x="21" y="67"/>
                  </a:moveTo>
                  <a:cubicBezTo>
                    <a:pt x="21" y="67"/>
                    <a:pt x="20" y="67"/>
                    <a:pt x="19" y="6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4"/>
                    <a:pt x="0" y="53"/>
                    <a:pt x="0" y="5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25" y="61"/>
                    <a:pt x="25" y="64"/>
                    <a:pt x="24" y="65"/>
                  </a:cubicBezTo>
                  <a:cubicBezTo>
                    <a:pt x="24" y="66"/>
                    <a:pt x="22" y="67"/>
                    <a:pt x="21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30" name="Google Shape;8130;p210"/>
          <p:cNvGrpSpPr/>
          <p:nvPr/>
        </p:nvGrpSpPr>
        <p:grpSpPr>
          <a:xfrm>
            <a:off x="3160393" y="1193188"/>
            <a:ext cx="648987" cy="648989"/>
            <a:chOff x="-3246924" y="971350"/>
            <a:chExt cx="648987" cy="648989"/>
          </a:xfrm>
        </p:grpSpPr>
        <p:sp>
          <p:nvSpPr>
            <p:cNvPr id="8131" name="Google Shape;8131;p210"/>
            <p:cNvSpPr/>
            <p:nvPr/>
          </p:nvSpPr>
          <p:spPr>
            <a:xfrm>
              <a:off x="-2932898" y="971350"/>
              <a:ext cx="20935" cy="31404"/>
            </a:xfrm>
            <a:custGeom>
              <a:rect b="b" l="l" r="r" t="t"/>
              <a:pathLst>
                <a:path extrusionOk="0" h="12" w="7">
                  <a:moveTo>
                    <a:pt x="3" y="12"/>
                  </a:moveTo>
                  <a:cubicBezTo>
                    <a:pt x="1" y="12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10"/>
                    <a:pt x="5" y="12"/>
                    <a:pt x="3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2" name="Google Shape;8132;p210"/>
            <p:cNvSpPr/>
            <p:nvPr/>
          </p:nvSpPr>
          <p:spPr>
            <a:xfrm>
              <a:off x="-3093400" y="1009732"/>
              <a:ext cx="31404" cy="31404"/>
            </a:xfrm>
            <a:custGeom>
              <a:rect b="b" l="l" r="r" t="t"/>
              <a:pathLst>
                <a:path extrusionOk="0" h="12" w="11">
                  <a:moveTo>
                    <a:pt x="7" y="12"/>
                  </a:moveTo>
                  <a:cubicBezTo>
                    <a:pt x="5" y="12"/>
                    <a:pt x="4" y="11"/>
                    <a:pt x="3" y="10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10" y="7"/>
                    <a:pt x="10" y="7"/>
                    <a:pt x="10" y="7"/>
                  </a:cubicBezTo>
                  <a:cubicBezTo>
                    <a:pt x="11" y="8"/>
                    <a:pt x="10" y="11"/>
                    <a:pt x="8" y="12"/>
                  </a:cubicBezTo>
                  <a:cubicBezTo>
                    <a:pt x="8" y="12"/>
                    <a:pt x="7" y="12"/>
                    <a:pt x="7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3" name="Google Shape;8133;p210"/>
            <p:cNvSpPr/>
            <p:nvPr/>
          </p:nvSpPr>
          <p:spPr>
            <a:xfrm>
              <a:off x="-3208544" y="1124874"/>
              <a:ext cx="34892" cy="27913"/>
            </a:xfrm>
            <a:custGeom>
              <a:rect b="b" l="l" r="r" t="t"/>
              <a:pathLst>
                <a:path extrusionOk="0" h="10" w="13">
                  <a:moveTo>
                    <a:pt x="8" y="10"/>
                  </a:moveTo>
                  <a:cubicBezTo>
                    <a:pt x="8" y="10"/>
                    <a:pt x="7" y="10"/>
                    <a:pt x="7" y="1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2" y="4"/>
                    <a:pt x="13" y="7"/>
                    <a:pt x="12" y="8"/>
                  </a:cubicBezTo>
                  <a:cubicBezTo>
                    <a:pt x="11" y="10"/>
                    <a:pt x="10" y="10"/>
                    <a:pt x="8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4" name="Google Shape;8134;p210"/>
            <p:cNvSpPr/>
            <p:nvPr/>
          </p:nvSpPr>
          <p:spPr>
            <a:xfrm>
              <a:off x="-3246924" y="1285376"/>
              <a:ext cx="31404" cy="20935"/>
            </a:xfrm>
            <a:custGeom>
              <a:rect b="b" l="l" r="r" t="t"/>
              <a:pathLst>
                <a:path extrusionOk="0" h="7" w="12">
                  <a:moveTo>
                    <a:pt x="8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0" y="0"/>
                    <a:pt x="12" y="1"/>
                    <a:pt x="12" y="3"/>
                  </a:cubicBezTo>
                  <a:cubicBezTo>
                    <a:pt x="12" y="5"/>
                    <a:pt x="10" y="7"/>
                    <a:pt x="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5" name="Google Shape;8135;p210"/>
            <p:cNvSpPr/>
            <p:nvPr/>
          </p:nvSpPr>
          <p:spPr>
            <a:xfrm>
              <a:off x="-3208544" y="1438899"/>
              <a:ext cx="34892" cy="24425"/>
            </a:xfrm>
            <a:custGeom>
              <a:rect b="b" l="l" r="r" t="t"/>
              <a:pathLst>
                <a:path extrusionOk="0" h="10" w="13">
                  <a:moveTo>
                    <a:pt x="4" y="10"/>
                  </a:moveTo>
                  <a:cubicBezTo>
                    <a:pt x="3" y="10"/>
                    <a:pt x="2" y="9"/>
                    <a:pt x="1" y="8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8" y="0"/>
                    <a:pt x="11" y="0"/>
                    <a:pt x="12" y="2"/>
                  </a:cubicBezTo>
                  <a:cubicBezTo>
                    <a:pt x="13" y="4"/>
                    <a:pt x="12" y="6"/>
                    <a:pt x="10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4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6" name="Google Shape;8136;p210"/>
            <p:cNvSpPr/>
            <p:nvPr/>
          </p:nvSpPr>
          <p:spPr>
            <a:xfrm>
              <a:off x="-3093400" y="1547065"/>
              <a:ext cx="31404" cy="31404"/>
            </a:xfrm>
            <a:custGeom>
              <a:rect b="b" l="l" r="r" t="t"/>
              <a:pathLst>
                <a:path extrusionOk="0" h="12" w="11">
                  <a:moveTo>
                    <a:pt x="4" y="12"/>
                  </a:moveTo>
                  <a:cubicBezTo>
                    <a:pt x="3" y="12"/>
                    <a:pt x="3" y="12"/>
                    <a:pt x="2" y="11"/>
                  </a:cubicBezTo>
                  <a:cubicBezTo>
                    <a:pt x="1" y="10"/>
                    <a:pt x="0" y="8"/>
                    <a:pt x="1" y="6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0"/>
                    <a:pt x="7" y="0"/>
                    <a:pt x="8" y="1"/>
                  </a:cubicBezTo>
                  <a:cubicBezTo>
                    <a:pt x="10" y="2"/>
                    <a:pt x="11" y="4"/>
                    <a:pt x="10" y="6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1"/>
                    <a:pt x="5" y="12"/>
                    <a:pt x="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7" name="Google Shape;8137;p210"/>
            <p:cNvSpPr/>
            <p:nvPr/>
          </p:nvSpPr>
          <p:spPr>
            <a:xfrm>
              <a:off x="-2932898" y="1588935"/>
              <a:ext cx="20935" cy="31404"/>
            </a:xfrm>
            <a:custGeom>
              <a:rect b="b" l="l" r="r" t="t"/>
              <a:pathLst>
                <a:path extrusionOk="0" h="12" w="7">
                  <a:moveTo>
                    <a:pt x="3" y="12"/>
                  </a:moveTo>
                  <a:cubicBezTo>
                    <a:pt x="1" y="12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10"/>
                    <a:pt x="5" y="12"/>
                    <a:pt x="3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8" name="Google Shape;8138;p210"/>
            <p:cNvSpPr/>
            <p:nvPr/>
          </p:nvSpPr>
          <p:spPr>
            <a:xfrm>
              <a:off x="-2782865" y="1547065"/>
              <a:ext cx="27913" cy="31404"/>
            </a:xfrm>
            <a:custGeom>
              <a:rect b="b" l="l" r="r" t="t"/>
              <a:pathLst>
                <a:path extrusionOk="0" h="12" w="10">
                  <a:moveTo>
                    <a:pt x="6" y="12"/>
                  </a:moveTo>
                  <a:cubicBezTo>
                    <a:pt x="5" y="12"/>
                    <a:pt x="4" y="11"/>
                    <a:pt x="3" y="10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8"/>
                    <a:pt x="10" y="10"/>
                    <a:pt x="8" y="11"/>
                  </a:cubicBezTo>
                  <a:cubicBezTo>
                    <a:pt x="7" y="12"/>
                    <a:pt x="7" y="12"/>
                    <a:pt x="6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39" name="Google Shape;8139;p210"/>
            <p:cNvSpPr/>
            <p:nvPr/>
          </p:nvSpPr>
          <p:spPr>
            <a:xfrm>
              <a:off x="-2671212" y="1438899"/>
              <a:ext cx="31404" cy="24425"/>
            </a:xfrm>
            <a:custGeom>
              <a:rect b="b" l="l" r="r" t="t"/>
              <a:pathLst>
                <a:path extrusionOk="0" h="10" w="12">
                  <a:moveTo>
                    <a:pt x="8" y="10"/>
                  </a:moveTo>
                  <a:cubicBezTo>
                    <a:pt x="7" y="10"/>
                    <a:pt x="7" y="10"/>
                    <a:pt x="6" y="9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2" y="4"/>
                    <a:pt x="12" y="6"/>
                    <a:pt x="11" y="8"/>
                  </a:cubicBezTo>
                  <a:cubicBezTo>
                    <a:pt x="10" y="9"/>
                    <a:pt x="9" y="10"/>
                    <a:pt x="8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0" name="Google Shape;8140;p210"/>
            <p:cNvSpPr/>
            <p:nvPr/>
          </p:nvSpPr>
          <p:spPr>
            <a:xfrm>
              <a:off x="-2629341" y="1285376"/>
              <a:ext cx="31404" cy="20935"/>
            </a:xfrm>
            <a:custGeom>
              <a:rect b="b" l="l" r="r" t="t"/>
              <a:pathLst>
                <a:path extrusionOk="0" h="7" w="12">
                  <a:moveTo>
                    <a:pt x="8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0" y="0"/>
                    <a:pt x="12" y="1"/>
                    <a:pt x="12" y="3"/>
                  </a:cubicBezTo>
                  <a:cubicBezTo>
                    <a:pt x="12" y="5"/>
                    <a:pt x="10" y="7"/>
                    <a:pt x="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1" name="Google Shape;8141;p210"/>
            <p:cNvSpPr/>
            <p:nvPr/>
          </p:nvSpPr>
          <p:spPr>
            <a:xfrm>
              <a:off x="-2671212" y="1124874"/>
              <a:ext cx="31404" cy="27913"/>
            </a:xfrm>
            <a:custGeom>
              <a:rect b="b" l="l" r="r" t="t"/>
              <a:pathLst>
                <a:path extrusionOk="0" h="10" w="12">
                  <a:moveTo>
                    <a:pt x="4" y="10"/>
                  </a:moveTo>
                  <a:cubicBezTo>
                    <a:pt x="3" y="10"/>
                    <a:pt x="1" y="10"/>
                    <a:pt x="1" y="8"/>
                  </a:cubicBezTo>
                  <a:cubicBezTo>
                    <a:pt x="0" y="7"/>
                    <a:pt x="0" y="4"/>
                    <a:pt x="2" y="3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0"/>
                    <a:pt x="10" y="1"/>
                    <a:pt x="11" y="2"/>
                  </a:cubicBezTo>
                  <a:cubicBezTo>
                    <a:pt x="12" y="4"/>
                    <a:pt x="12" y="6"/>
                    <a:pt x="10" y="7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5" y="10"/>
                    <a:pt x="4" y="10"/>
                    <a:pt x="4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2" name="Google Shape;8142;p210"/>
            <p:cNvSpPr/>
            <p:nvPr/>
          </p:nvSpPr>
          <p:spPr>
            <a:xfrm>
              <a:off x="-2782865" y="1009732"/>
              <a:ext cx="27913" cy="31404"/>
            </a:xfrm>
            <a:custGeom>
              <a:rect b="b" l="l" r="r" t="t"/>
              <a:pathLst>
                <a:path extrusionOk="0" h="12" w="10">
                  <a:moveTo>
                    <a:pt x="4" y="12"/>
                  </a:moveTo>
                  <a:cubicBezTo>
                    <a:pt x="3" y="12"/>
                    <a:pt x="2" y="12"/>
                    <a:pt x="2" y="12"/>
                  </a:cubicBezTo>
                  <a:cubicBezTo>
                    <a:pt x="0" y="11"/>
                    <a:pt x="0" y="8"/>
                    <a:pt x="1" y="7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10" y="2"/>
                    <a:pt x="10" y="4"/>
                    <a:pt x="9" y="6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6" y="11"/>
                    <a:pt x="5" y="12"/>
                    <a:pt x="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3" name="Google Shape;8143;p210"/>
            <p:cNvSpPr/>
            <p:nvPr/>
          </p:nvSpPr>
          <p:spPr>
            <a:xfrm>
              <a:off x="-3048042" y="1079515"/>
              <a:ext cx="136079" cy="226797"/>
            </a:xfrm>
            <a:custGeom>
              <a:rect b="b" l="l" r="r" t="t"/>
              <a:pathLst>
                <a:path extrusionOk="0" h="86" w="52">
                  <a:moveTo>
                    <a:pt x="48" y="86"/>
                  </a:moveTo>
                  <a:cubicBezTo>
                    <a:pt x="47" y="86"/>
                    <a:pt x="47" y="86"/>
                    <a:pt x="46" y="85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0" y="56"/>
                    <a:pt x="0" y="54"/>
                    <a:pt x="1" y="52"/>
                  </a:cubicBezTo>
                  <a:cubicBezTo>
                    <a:pt x="2" y="51"/>
                    <a:pt x="4" y="50"/>
                    <a:pt x="6" y="51"/>
                  </a:cubicBezTo>
                  <a:cubicBezTo>
                    <a:pt x="45" y="76"/>
                    <a:pt x="45" y="76"/>
                    <a:pt x="45" y="76"/>
                  </a:cubicBezTo>
                  <a:cubicBezTo>
                    <a:pt x="45" y="3"/>
                    <a:pt x="45" y="3"/>
                    <a:pt x="45" y="3"/>
                  </a:cubicBezTo>
                  <a:cubicBezTo>
                    <a:pt x="45" y="1"/>
                    <a:pt x="46" y="0"/>
                    <a:pt x="48" y="0"/>
                  </a:cubicBezTo>
                  <a:cubicBezTo>
                    <a:pt x="50" y="0"/>
                    <a:pt x="52" y="1"/>
                    <a:pt x="52" y="3"/>
                  </a:cubicBezTo>
                  <a:cubicBezTo>
                    <a:pt x="52" y="82"/>
                    <a:pt x="52" y="82"/>
                    <a:pt x="52" y="82"/>
                  </a:cubicBezTo>
                  <a:cubicBezTo>
                    <a:pt x="52" y="83"/>
                    <a:pt x="51" y="85"/>
                    <a:pt x="50" y="85"/>
                  </a:cubicBezTo>
                  <a:cubicBezTo>
                    <a:pt x="49" y="86"/>
                    <a:pt x="49" y="86"/>
                    <a:pt x="48" y="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44" name="Google Shape;8144;p210"/>
          <p:cNvGrpSpPr/>
          <p:nvPr/>
        </p:nvGrpSpPr>
        <p:grpSpPr>
          <a:xfrm>
            <a:off x="5881414" y="1200166"/>
            <a:ext cx="429169" cy="635030"/>
            <a:chOff x="-675405" y="978328"/>
            <a:chExt cx="429169" cy="635030"/>
          </a:xfrm>
        </p:grpSpPr>
        <p:sp>
          <p:nvSpPr>
            <p:cNvPr id="8145" name="Google Shape;8145;p210"/>
            <p:cNvSpPr/>
            <p:nvPr/>
          </p:nvSpPr>
          <p:spPr>
            <a:xfrm>
              <a:off x="-675405" y="1079515"/>
              <a:ext cx="429169" cy="432657"/>
            </a:xfrm>
            <a:custGeom>
              <a:rect b="b" l="l" r="r" t="t"/>
              <a:pathLst>
                <a:path extrusionOk="0" h="164" w="163">
                  <a:moveTo>
                    <a:pt x="82" y="164"/>
                  </a:moveTo>
                  <a:cubicBezTo>
                    <a:pt x="36" y="164"/>
                    <a:pt x="0" y="127"/>
                    <a:pt x="0" y="82"/>
                  </a:cubicBezTo>
                  <a:cubicBezTo>
                    <a:pt x="0" y="37"/>
                    <a:pt x="36" y="0"/>
                    <a:pt x="82" y="0"/>
                  </a:cubicBezTo>
                  <a:cubicBezTo>
                    <a:pt x="127" y="0"/>
                    <a:pt x="163" y="37"/>
                    <a:pt x="163" y="82"/>
                  </a:cubicBezTo>
                  <a:cubicBezTo>
                    <a:pt x="163" y="127"/>
                    <a:pt x="127" y="164"/>
                    <a:pt x="82" y="164"/>
                  </a:cubicBezTo>
                  <a:close/>
                  <a:moveTo>
                    <a:pt x="82" y="8"/>
                  </a:moveTo>
                  <a:cubicBezTo>
                    <a:pt x="40" y="8"/>
                    <a:pt x="7" y="41"/>
                    <a:pt x="7" y="82"/>
                  </a:cubicBezTo>
                  <a:cubicBezTo>
                    <a:pt x="7" y="123"/>
                    <a:pt x="40" y="157"/>
                    <a:pt x="82" y="157"/>
                  </a:cubicBezTo>
                  <a:cubicBezTo>
                    <a:pt x="123" y="157"/>
                    <a:pt x="156" y="123"/>
                    <a:pt x="156" y="82"/>
                  </a:cubicBezTo>
                  <a:cubicBezTo>
                    <a:pt x="156" y="41"/>
                    <a:pt x="123" y="8"/>
                    <a:pt x="8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6" name="Google Shape;8146;p210"/>
            <p:cNvSpPr/>
            <p:nvPr/>
          </p:nvSpPr>
          <p:spPr>
            <a:xfrm>
              <a:off x="-469542" y="1079515"/>
              <a:ext cx="17447" cy="48848"/>
            </a:xfrm>
            <a:custGeom>
              <a:rect b="b" l="l" r="r" t="t"/>
              <a:pathLst>
                <a:path extrusionOk="0" h="19" w="7">
                  <a:moveTo>
                    <a:pt x="4" y="19"/>
                  </a:moveTo>
                  <a:cubicBezTo>
                    <a:pt x="2" y="19"/>
                    <a:pt x="0" y="18"/>
                    <a:pt x="0" y="16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6"/>
                    <a:pt x="7" y="16"/>
                    <a:pt x="7" y="16"/>
                  </a:cubicBezTo>
                  <a:cubicBezTo>
                    <a:pt x="7" y="18"/>
                    <a:pt x="6" y="19"/>
                    <a:pt x="4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7" name="Google Shape;8147;p210"/>
            <p:cNvSpPr/>
            <p:nvPr/>
          </p:nvSpPr>
          <p:spPr>
            <a:xfrm>
              <a:off x="-574218" y="1103939"/>
              <a:ext cx="38382" cy="48848"/>
            </a:xfrm>
            <a:custGeom>
              <a:rect b="b" l="l" r="r" t="t"/>
              <a:pathLst>
                <a:path extrusionOk="0" h="18" w="15">
                  <a:moveTo>
                    <a:pt x="10" y="18"/>
                  </a:moveTo>
                  <a:cubicBezTo>
                    <a:pt x="9" y="18"/>
                    <a:pt x="8" y="18"/>
                    <a:pt x="7" y="1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4" y="0"/>
                    <a:pt x="7" y="1"/>
                    <a:pt x="8" y="3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5" y="15"/>
                    <a:pt x="14" y="17"/>
                    <a:pt x="12" y="18"/>
                  </a:cubicBezTo>
                  <a:cubicBezTo>
                    <a:pt x="12" y="18"/>
                    <a:pt x="11" y="18"/>
                    <a:pt x="10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8" name="Google Shape;8148;p210"/>
            <p:cNvSpPr/>
            <p:nvPr/>
          </p:nvSpPr>
          <p:spPr>
            <a:xfrm>
              <a:off x="-647491" y="1180700"/>
              <a:ext cx="45360" cy="38382"/>
            </a:xfrm>
            <a:custGeom>
              <a:rect b="b" l="l" r="r" t="t"/>
              <a:pathLst>
                <a:path extrusionOk="0" h="14" w="18">
                  <a:moveTo>
                    <a:pt x="14" y="14"/>
                  </a:moveTo>
                  <a:cubicBezTo>
                    <a:pt x="14" y="14"/>
                    <a:pt x="13" y="13"/>
                    <a:pt x="12" y="13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8" y="8"/>
                    <a:pt x="18" y="10"/>
                    <a:pt x="17" y="12"/>
                  </a:cubicBezTo>
                  <a:cubicBezTo>
                    <a:pt x="17" y="13"/>
                    <a:pt x="15" y="14"/>
                    <a:pt x="1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49" name="Google Shape;8149;p210"/>
            <p:cNvSpPr/>
            <p:nvPr/>
          </p:nvSpPr>
          <p:spPr>
            <a:xfrm>
              <a:off x="-675405" y="1285376"/>
              <a:ext cx="48848" cy="20935"/>
            </a:xfrm>
            <a:custGeom>
              <a:rect b="b" l="l" r="r" t="t"/>
              <a:pathLst>
                <a:path extrusionOk="0" h="7" w="19">
                  <a:moveTo>
                    <a:pt x="15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7" y="0"/>
                    <a:pt x="19" y="1"/>
                    <a:pt x="19" y="3"/>
                  </a:cubicBezTo>
                  <a:cubicBezTo>
                    <a:pt x="19" y="5"/>
                    <a:pt x="17" y="7"/>
                    <a:pt x="15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0" name="Google Shape;8150;p210"/>
            <p:cNvSpPr/>
            <p:nvPr/>
          </p:nvSpPr>
          <p:spPr>
            <a:xfrm>
              <a:off x="-647491" y="1372606"/>
              <a:ext cx="45360" cy="34892"/>
            </a:xfrm>
            <a:custGeom>
              <a:rect b="b" l="l" r="r" t="t"/>
              <a:pathLst>
                <a:path extrusionOk="0" h="14" w="18">
                  <a:moveTo>
                    <a:pt x="4" y="14"/>
                  </a:moveTo>
                  <a:cubicBezTo>
                    <a:pt x="3" y="14"/>
                    <a:pt x="1" y="13"/>
                    <a:pt x="1" y="12"/>
                  </a:cubicBezTo>
                  <a:cubicBezTo>
                    <a:pt x="0" y="10"/>
                    <a:pt x="0" y="8"/>
                    <a:pt x="2" y="7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4" y="0"/>
                    <a:pt x="16" y="1"/>
                    <a:pt x="17" y="2"/>
                  </a:cubicBezTo>
                  <a:cubicBezTo>
                    <a:pt x="18" y="4"/>
                    <a:pt x="18" y="6"/>
                    <a:pt x="16" y="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4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1" name="Google Shape;8151;p210"/>
            <p:cNvSpPr/>
            <p:nvPr/>
          </p:nvSpPr>
          <p:spPr>
            <a:xfrm>
              <a:off x="-574218" y="1435411"/>
              <a:ext cx="38382" cy="45360"/>
            </a:xfrm>
            <a:custGeom>
              <a:rect b="b" l="l" r="r" t="t"/>
              <a:pathLst>
                <a:path extrusionOk="0" h="18" w="15">
                  <a:moveTo>
                    <a:pt x="4" y="18"/>
                  </a:moveTo>
                  <a:cubicBezTo>
                    <a:pt x="4" y="18"/>
                    <a:pt x="3" y="18"/>
                    <a:pt x="3" y="18"/>
                  </a:cubicBezTo>
                  <a:cubicBezTo>
                    <a:pt x="1" y="17"/>
                    <a:pt x="0" y="15"/>
                    <a:pt x="1" y="1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1" y="0"/>
                    <a:pt x="12" y="1"/>
                  </a:cubicBezTo>
                  <a:cubicBezTo>
                    <a:pt x="14" y="2"/>
                    <a:pt x="15" y="5"/>
                    <a:pt x="14" y="6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7" y="18"/>
                    <a:pt x="6" y="18"/>
                    <a:pt x="4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2" name="Google Shape;8152;p210"/>
            <p:cNvSpPr/>
            <p:nvPr/>
          </p:nvSpPr>
          <p:spPr>
            <a:xfrm>
              <a:off x="-469542" y="1459834"/>
              <a:ext cx="17447" cy="52339"/>
            </a:xfrm>
            <a:custGeom>
              <a:rect b="b" l="l" r="r" t="t"/>
              <a:pathLst>
                <a:path extrusionOk="0" h="19" w="7">
                  <a:moveTo>
                    <a:pt x="4" y="19"/>
                  </a:moveTo>
                  <a:cubicBezTo>
                    <a:pt x="2" y="19"/>
                    <a:pt x="0" y="17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7"/>
                    <a:pt x="6" y="19"/>
                    <a:pt x="4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3" name="Google Shape;8153;p210"/>
            <p:cNvSpPr/>
            <p:nvPr/>
          </p:nvSpPr>
          <p:spPr>
            <a:xfrm>
              <a:off x="-382314" y="1435411"/>
              <a:ext cx="34892" cy="45360"/>
            </a:xfrm>
            <a:custGeom>
              <a:rect b="b" l="l" r="r" t="t"/>
              <a:pathLst>
                <a:path extrusionOk="0" h="18" w="14">
                  <a:moveTo>
                    <a:pt x="10" y="18"/>
                  </a:moveTo>
                  <a:cubicBezTo>
                    <a:pt x="8" y="18"/>
                    <a:pt x="7" y="18"/>
                    <a:pt x="7" y="1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4" y="0"/>
                    <a:pt x="6" y="1"/>
                    <a:pt x="7" y="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5"/>
                    <a:pt x="13" y="17"/>
                    <a:pt x="11" y="18"/>
                  </a:cubicBezTo>
                  <a:cubicBezTo>
                    <a:pt x="11" y="18"/>
                    <a:pt x="10" y="18"/>
                    <a:pt x="10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4" name="Google Shape;8154;p210"/>
            <p:cNvSpPr/>
            <p:nvPr/>
          </p:nvSpPr>
          <p:spPr>
            <a:xfrm>
              <a:off x="-319509" y="1372606"/>
              <a:ext cx="45360" cy="34892"/>
            </a:xfrm>
            <a:custGeom>
              <a:rect b="b" l="l" r="r" t="t"/>
              <a:pathLst>
                <a:path extrusionOk="0" h="14" w="18">
                  <a:moveTo>
                    <a:pt x="14" y="14"/>
                  </a:moveTo>
                  <a:cubicBezTo>
                    <a:pt x="14" y="14"/>
                    <a:pt x="13" y="14"/>
                    <a:pt x="13" y="13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8" y="8"/>
                    <a:pt x="18" y="10"/>
                    <a:pt x="17" y="12"/>
                  </a:cubicBezTo>
                  <a:cubicBezTo>
                    <a:pt x="17" y="13"/>
                    <a:pt x="16" y="14"/>
                    <a:pt x="1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5" name="Google Shape;8155;p210"/>
            <p:cNvSpPr/>
            <p:nvPr/>
          </p:nvSpPr>
          <p:spPr>
            <a:xfrm>
              <a:off x="-295084" y="1285376"/>
              <a:ext cx="48848" cy="20935"/>
            </a:xfrm>
            <a:custGeom>
              <a:rect b="b" l="l" r="r" t="t"/>
              <a:pathLst>
                <a:path extrusionOk="0" h="7" w="19">
                  <a:moveTo>
                    <a:pt x="1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8" y="0"/>
                    <a:pt x="19" y="1"/>
                    <a:pt x="19" y="3"/>
                  </a:cubicBezTo>
                  <a:cubicBezTo>
                    <a:pt x="19" y="5"/>
                    <a:pt x="18" y="7"/>
                    <a:pt x="16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6" name="Google Shape;8156;p210"/>
            <p:cNvSpPr/>
            <p:nvPr/>
          </p:nvSpPr>
          <p:spPr>
            <a:xfrm>
              <a:off x="-319509" y="1180700"/>
              <a:ext cx="45360" cy="38382"/>
            </a:xfrm>
            <a:custGeom>
              <a:rect b="b" l="l" r="r" t="t"/>
              <a:pathLst>
                <a:path extrusionOk="0" h="14" w="18">
                  <a:moveTo>
                    <a:pt x="4" y="14"/>
                  </a:moveTo>
                  <a:cubicBezTo>
                    <a:pt x="3" y="14"/>
                    <a:pt x="2" y="13"/>
                    <a:pt x="1" y="12"/>
                  </a:cubicBezTo>
                  <a:cubicBezTo>
                    <a:pt x="0" y="10"/>
                    <a:pt x="0" y="8"/>
                    <a:pt x="2" y="7"/>
                  </a:cubicBezTo>
                  <a:cubicBezTo>
                    <a:pt x="13" y="1"/>
                    <a:pt x="13" y="1"/>
                    <a:pt x="13" y="1"/>
                  </a:cubicBezTo>
                  <a:cubicBezTo>
                    <a:pt x="14" y="0"/>
                    <a:pt x="16" y="1"/>
                    <a:pt x="17" y="2"/>
                  </a:cubicBezTo>
                  <a:cubicBezTo>
                    <a:pt x="18" y="4"/>
                    <a:pt x="18" y="6"/>
                    <a:pt x="16" y="7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5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7" name="Google Shape;8157;p210"/>
            <p:cNvSpPr/>
            <p:nvPr/>
          </p:nvSpPr>
          <p:spPr>
            <a:xfrm>
              <a:off x="-382314" y="1103939"/>
              <a:ext cx="34892" cy="48848"/>
            </a:xfrm>
            <a:custGeom>
              <a:rect b="b" l="l" r="r" t="t"/>
              <a:pathLst>
                <a:path extrusionOk="0" h="18" w="14">
                  <a:moveTo>
                    <a:pt x="4" y="18"/>
                  </a:moveTo>
                  <a:cubicBezTo>
                    <a:pt x="3" y="18"/>
                    <a:pt x="2" y="18"/>
                    <a:pt x="2" y="18"/>
                  </a:cubicBezTo>
                  <a:cubicBezTo>
                    <a:pt x="0" y="17"/>
                    <a:pt x="0" y="15"/>
                    <a:pt x="1" y="1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1" y="1"/>
                  </a:cubicBezTo>
                  <a:cubicBezTo>
                    <a:pt x="13" y="2"/>
                    <a:pt x="14" y="4"/>
                    <a:pt x="13" y="6"/>
                  </a:cubicBezTo>
                  <a:cubicBezTo>
                    <a:pt x="7" y="17"/>
                    <a:pt x="7" y="17"/>
                    <a:pt x="7" y="17"/>
                  </a:cubicBezTo>
                  <a:cubicBezTo>
                    <a:pt x="6" y="18"/>
                    <a:pt x="5" y="18"/>
                    <a:pt x="4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8" name="Google Shape;8158;p210"/>
            <p:cNvSpPr/>
            <p:nvPr/>
          </p:nvSpPr>
          <p:spPr>
            <a:xfrm>
              <a:off x="-469542" y="1177212"/>
              <a:ext cx="80252" cy="129100"/>
            </a:xfrm>
            <a:custGeom>
              <a:rect b="b" l="l" r="r" t="t"/>
              <a:pathLst>
                <a:path extrusionOk="0" h="49" w="31">
                  <a:moveTo>
                    <a:pt x="4" y="49"/>
                  </a:moveTo>
                  <a:cubicBezTo>
                    <a:pt x="3" y="49"/>
                    <a:pt x="2" y="49"/>
                    <a:pt x="2" y="48"/>
                  </a:cubicBezTo>
                  <a:cubicBezTo>
                    <a:pt x="1" y="48"/>
                    <a:pt x="0" y="46"/>
                    <a:pt x="0" y="4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39"/>
                    <a:pt x="7" y="39"/>
                    <a:pt x="7" y="39"/>
                  </a:cubicBezTo>
                  <a:cubicBezTo>
                    <a:pt x="25" y="28"/>
                    <a:pt x="25" y="28"/>
                    <a:pt x="25" y="28"/>
                  </a:cubicBezTo>
                  <a:cubicBezTo>
                    <a:pt x="27" y="27"/>
                    <a:pt x="29" y="28"/>
                    <a:pt x="30" y="30"/>
                  </a:cubicBezTo>
                  <a:cubicBezTo>
                    <a:pt x="31" y="31"/>
                    <a:pt x="30" y="34"/>
                    <a:pt x="28" y="35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5" y="49"/>
                    <a:pt x="4" y="49"/>
                    <a:pt x="4" y="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59" name="Google Shape;8159;p210"/>
            <p:cNvSpPr/>
            <p:nvPr/>
          </p:nvSpPr>
          <p:spPr>
            <a:xfrm>
              <a:off x="-584686" y="1459834"/>
              <a:ext cx="247732" cy="153524"/>
            </a:xfrm>
            <a:custGeom>
              <a:rect b="b" l="l" r="r" t="t"/>
              <a:pathLst>
                <a:path extrusionOk="0" h="59" w="95">
                  <a:moveTo>
                    <a:pt x="72" y="59"/>
                  </a:moveTo>
                  <a:cubicBezTo>
                    <a:pt x="23" y="59"/>
                    <a:pt x="23" y="59"/>
                    <a:pt x="23" y="59"/>
                  </a:cubicBezTo>
                  <a:cubicBezTo>
                    <a:pt x="17" y="59"/>
                    <a:pt x="11" y="54"/>
                    <a:pt x="9" y="47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2" y="3"/>
                    <a:pt x="4" y="2"/>
                  </a:cubicBezTo>
                  <a:cubicBezTo>
                    <a:pt x="6" y="2"/>
                    <a:pt x="7" y="3"/>
                    <a:pt x="8" y="5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17" y="49"/>
                    <a:pt x="20" y="52"/>
                    <a:pt x="23" y="52"/>
                  </a:cubicBezTo>
                  <a:cubicBezTo>
                    <a:pt x="72" y="52"/>
                    <a:pt x="72" y="52"/>
                    <a:pt x="72" y="52"/>
                  </a:cubicBezTo>
                  <a:cubicBezTo>
                    <a:pt x="75" y="52"/>
                    <a:pt x="78" y="49"/>
                    <a:pt x="79" y="46"/>
                  </a:cubicBezTo>
                  <a:cubicBezTo>
                    <a:pt x="88" y="4"/>
                    <a:pt x="88" y="4"/>
                    <a:pt x="88" y="4"/>
                  </a:cubicBezTo>
                  <a:cubicBezTo>
                    <a:pt x="88" y="2"/>
                    <a:pt x="90" y="0"/>
                    <a:pt x="92" y="1"/>
                  </a:cubicBezTo>
                  <a:cubicBezTo>
                    <a:pt x="94" y="1"/>
                    <a:pt x="95" y="3"/>
                    <a:pt x="95" y="5"/>
                  </a:cubicBezTo>
                  <a:cubicBezTo>
                    <a:pt x="86" y="47"/>
                    <a:pt x="86" y="47"/>
                    <a:pt x="86" y="47"/>
                  </a:cubicBezTo>
                  <a:cubicBezTo>
                    <a:pt x="85" y="54"/>
                    <a:pt x="79" y="59"/>
                    <a:pt x="72" y="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0" name="Google Shape;8160;p210"/>
            <p:cNvSpPr/>
            <p:nvPr/>
          </p:nvSpPr>
          <p:spPr>
            <a:xfrm>
              <a:off x="-584686" y="978328"/>
              <a:ext cx="247732" cy="150036"/>
            </a:xfrm>
            <a:custGeom>
              <a:rect b="b" l="l" r="r" t="t"/>
              <a:pathLst>
                <a:path extrusionOk="0" h="57" w="95">
                  <a:moveTo>
                    <a:pt x="4" y="57"/>
                  </a:moveTo>
                  <a:cubicBezTo>
                    <a:pt x="4" y="57"/>
                    <a:pt x="4" y="57"/>
                    <a:pt x="3" y="57"/>
                  </a:cubicBezTo>
                  <a:cubicBezTo>
                    <a:pt x="1" y="57"/>
                    <a:pt x="0" y="55"/>
                    <a:pt x="1" y="53"/>
                  </a:cubicBezTo>
                  <a:cubicBezTo>
                    <a:pt x="9" y="11"/>
                    <a:pt x="9" y="11"/>
                    <a:pt x="9" y="11"/>
                  </a:cubicBezTo>
                  <a:cubicBezTo>
                    <a:pt x="11" y="4"/>
                    <a:pt x="17" y="0"/>
                    <a:pt x="23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9" y="0"/>
                    <a:pt x="85" y="4"/>
                    <a:pt x="86" y="11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4"/>
                    <a:pt x="93" y="56"/>
                    <a:pt x="92" y="56"/>
                  </a:cubicBezTo>
                  <a:cubicBezTo>
                    <a:pt x="90" y="56"/>
                    <a:pt x="88" y="55"/>
                    <a:pt x="87" y="53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78" y="9"/>
                    <a:pt x="75" y="7"/>
                    <a:pt x="72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20" y="7"/>
                    <a:pt x="17" y="9"/>
                    <a:pt x="16" y="13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7" y="56"/>
                    <a:pt x="6" y="57"/>
                    <a:pt x="4" y="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61" name="Google Shape;8161;p210"/>
          <p:cNvGrpSpPr/>
          <p:nvPr/>
        </p:nvGrpSpPr>
        <p:grpSpPr>
          <a:xfrm>
            <a:off x="4533987" y="3808500"/>
            <a:ext cx="512910" cy="603627"/>
            <a:chOff x="-6872176" y="2314683"/>
            <a:chExt cx="512910" cy="603627"/>
          </a:xfrm>
        </p:grpSpPr>
        <p:sp>
          <p:nvSpPr>
            <p:cNvPr id="8162" name="Google Shape;8162;p210"/>
            <p:cNvSpPr/>
            <p:nvPr/>
          </p:nvSpPr>
          <p:spPr>
            <a:xfrm>
              <a:off x="-6627933" y="2520543"/>
              <a:ext cx="76762" cy="181437"/>
            </a:xfrm>
            <a:custGeom>
              <a:rect b="b" l="l" r="r" t="t"/>
              <a:pathLst>
                <a:path extrusionOk="0" h="70" w="29">
                  <a:moveTo>
                    <a:pt x="25" y="70"/>
                  </a:moveTo>
                  <a:cubicBezTo>
                    <a:pt x="24" y="70"/>
                    <a:pt x="24" y="69"/>
                    <a:pt x="23" y="6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0" y="56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27" y="63"/>
                    <a:pt x="27" y="63"/>
                    <a:pt x="27" y="63"/>
                  </a:cubicBezTo>
                  <a:cubicBezTo>
                    <a:pt x="28" y="64"/>
                    <a:pt x="29" y="66"/>
                    <a:pt x="28" y="68"/>
                  </a:cubicBezTo>
                  <a:cubicBezTo>
                    <a:pt x="27" y="69"/>
                    <a:pt x="26" y="70"/>
                    <a:pt x="25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3" name="Google Shape;8163;p210"/>
            <p:cNvSpPr/>
            <p:nvPr/>
          </p:nvSpPr>
          <p:spPr>
            <a:xfrm>
              <a:off x="-6830306" y="2447271"/>
              <a:ext cx="425679" cy="425679"/>
            </a:xfrm>
            <a:custGeom>
              <a:rect b="b" l="l" r="r" t="t"/>
              <a:pathLst>
                <a:path extrusionOk="0" h="162" w="161">
                  <a:moveTo>
                    <a:pt x="80" y="162"/>
                  </a:moveTo>
                  <a:cubicBezTo>
                    <a:pt x="36" y="162"/>
                    <a:pt x="0" y="126"/>
                    <a:pt x="0" y="81"/>
                  </a:cubicBezTo>
                  <a:cubicBezTo>
                    <a:pt x="0" y="37"/>
                    <a:pt x="36" y="0"/>
                    <a:pt x="80" y="0"/>
                  </a:cubicBezTo>
                  <a:cubicBezTo>
                    <a:pt x="125" y="0"/>
                    <a:pt x="161" y="37"/>
                    <a:pt x="161" y="81"/>
                  </a:cubicBezTo>
                  <a:cubicBezTo>
                    <a:pt x="161" y="126"/>
                    <a:pt x="125" y="162"/>
                    <a:pt x="80" y="162"/>
                  </a:cubicBezTo>
                  <a:close/>
                  <a:moveTo>
                    <a:pt x="80" y="8"/>
                  </a:moveTo>
                  <a:cubicBezTo>
                    <a:pt x="40" y="8"/>
                    <a:pt x="7" y="41"/>
                    <a:pt x="7" y="81"/>
                  </a:cubicBezTo>
                  <a:cubicBezTo>
                    <a:pt x="7" y="122"/>
                    <a:pt x="40" y="155"/>
                    <a:pt x="80" y="155"/>
                  </a:cubicBezTo>
                  <a:cubicBezTo>
                    <a:pt x="121" y="155"/>
                    <a:pt x="154" y="122"/>
                    <a:pt x="154" y="81"/>
                  </a:cubicBezTo>
                  <a:cubicBezTo>
                    <a:pt x="154" y="41"/>
                    <a:pt x="121" y="8"/>
                    <a:pt x="80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4" name="Google Shape;8164;p210"/>
            <p:cNvSpPr/>
            <p:nvPr/>
          </p:nvSpPr>
          <p:spPr>
            <a:xfrm>
              <a:off x="-6872176" y="2405401"/>
              <a:ext cx="512910" cy="512909"/>
            </a:xfrm>
            <a:custGeom>
              <a:rect b="b" l="l" r="r" t="t"/>
              <a:pathLst>
                <a:path extrusionOk="0" h="195" w="195">
                  <a:moveTo>
                    <a:pt x="97" y="195"/>
                  </a:moveTo>
                  <a:cubicBezTo>
                    <a:pt x="44" y="195"/>
                    <a:pt x="0" y="151"/>
                    <a:pt x="0" y="97"/>
                  </a:cubicBezTo>
                  <a:cubicBezTo>
                    <a:pt x="0" y="43"/>
                    <a:pt x="44" y="0"/>
                    <a:pt x="97" y="0"/>
                  </a:cubicBezTo>
                  <a:cubicBezTo>
                    <a:pt x="151" y="0"/>
                    <a:pt x="195" y="43"/>
                    <a:pt x="195" y="97"/>
                  </a:cubicBezTo>
                  <a:cubicBezTo>
                    <a:pt x="195" y="151"/>
                    <a:pt x="151" y="195"/>
                    <a:pt x="97" y="195"/>
                  </a:cubicBezTo>
                  <a:close/>
                  <a:moveTo>
                    <a:pt x="97" y="7"/>
                  </a:moveTo>
                  <a:cubicBezTo>
                    <a:pt x="47" y="7"/>
                    <a:pt x="7" y="47"/>
                    <a:pt x="7" y="97"/>
                  </a:cubicBezTo>
                  <a:cubicBezTo>
                    <a:pt x="7" y="147"/>
                    <a:pt x="47" y="188"/>
                    <a:pt x="97" y="188"/>
                  </a:cubicBezTo>
                  <a:cubicBezTo>
                    <a:pt x="147" y="188"/>
                    <a:pt x="188" y="147"/>
                    <a:pt x="188" y="97"/>
                  </a:cubicBezTo>
                  <a:cubicBezTo>
                    <a:pt x="188" y="47"/>
                    <a:pt x="147" y="7"/>
                    <a:pt x="9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5" name="Google Shape;8165;p210"/>
            <p:cNvSpPr/>
            <p:nvPr/>
          </p:nvSpPr>
          <p:spPr>
            <a:xfrm>
              <a:off x="-6683760" y="2314683"/>
              <a:ext cx="132589" cy="66295"/>
            </a:xfrm>
            <a:custGeom>
              <a:rect b="b" l="l" r="r" t="t"/>
              <a:pathLst>
                <a:path extrusionOk="0" h="25" w="51">
                  <a:moveTo>
                    <a:pt x="47" y="25"/>
                  </a:moveTo>
                  <a:cubicBezTo>
                    <a:pt x="4" y="25"/>
                    <a:pt x="4" y="25"/>
                    <a:pt x="4" y="25"/>
                  </a:cubicBezTo>
                  <a:cubicBezTo>
                    <a:pt x="2" y="25"/>
                    <a:pt x="0" y="23"/>
                    <a:pt x="0" y="2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9" y="0"/>
                    <a:pt x="51" y="1"/>
                    <a:pt x="51" y="3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3"/>
                    <a:pt x="49" y="25"/>
                    <a:pt x="47" y="25"/>
                  </a:cubicBezTo>
                  <a:close/>
                  <a:moveTo>
                    <a:pt x="8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8" y="7"/>
                    <a:pt x="8" y="7"/>
                    <a:pt x="8" y="7"/>
                  </a:cubicBezTo>
                  <a:lnTo>
                    <a:pt x="8" y="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6" name="Google Shape;8166;p210"/>
            <p:cNvSpPr/>
            <p:nvPr/>
          </p:nvSpPr>
          <p:spPr>
            <a:xfrm>
              <a:off x="-6648869" y="2363531"/>
              <a:ext cx="66295" cy="59317"/>
            </a:xfrm>
            <a:custGeom>
              <a:rect b="b" l="l" r="r" t="t"/>
              <a:pathLst>
                <a:path extrusionOk="0" h="23" w="25">
                  <a:moveTo>
                    <a:pt x="22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3" y="0"/>
                    <a:pt x="25" y="1"/>
                    <a:pt x="25" y="3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21"/>
                    <a:pt x="23" y="23"/>
                    <a:pt x="22" y="23"/>
                  </a:cubicBezTo>
                  <a:close/>
                  <a:moveTo>
                    <a:pt x="7" y="16"/>
                  </a:moveTo>
                  <a:cubicBezTo>
                    <a:pt x="18" y="16"/>
                    <a:pt x="18" y="16"/>
                    <a:pt x="18" y="1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67" name="Google Shape;8167;p210"/>
          <p:cNvGrpSpPr/>
          <p:nvPr/>
        </p:nvGrpSpPr>
        <p:grpSpPr>
          <a:xfrm>
            <a:off x="8393086" y="1210633"/>
            <a:ext cx="628051" cy="635029"/>
            <a:chOff x="-4468134" y="2300726"/>
            <a:chExt cx="628051" cy="635029"/>
          </a:xfrm>
        </p:grpSpPr>
        <p:sp>
          <p:nvSpPr>
            <p:cNvPr id="8168" name="Google Shape;8168;p210"/>
            <p:cNvSpPr/>
            <p:nvPr/>
          </p:nvSpPr>
          <p:spPr>
            <a:xfrm>
              <a:off x="-4468134" y="2300726"/>
              <a:ext cx="628051" cy="635029"/>
            </a:xfrm>
            <a:custGeom>
              <a:rect b="b" l="l" r="r" t="t"/>
              <a:pathLst>
                <a:path extrusionOk="0" h="241" w="240">
                  <a:moveTo>
                    <a:pt x="120" y="241"/>
                  </a:moveTo>
                  <a:cubicBezTo>
                    <a:pt x="54" y="241"/>
                    <a:pt x="0" y="187"/>
                    <a:pt x="0" y="120"/>
                  </a:cubicBezTo>
                  <a:cubicBezTo>
                    <a:pt x="0" y="54"/>
                    <a:pt x="54" y="0"/>
                    <a:pt x="120" y="0"/>
                  </a:cubicBezTo>
                  <a:cubicBezTo>
                    <a:pt x="186" y="0"/>
                    <a:pt x="240" y="54"/>
                    <a:pt x="240" y="120"/>
                  </a:cubicBezTo>
                  <a:cubicBezTo>
                    <a:pt x="240" y="187"/>
                    <a:pt x="186" y="241"/>
                    <a:pt x="120" y="241"/>
                  </a:cubicBezTo>
                  <a:close/>
                  <a:moveTo>
                    <a:pt x="120" y="7"/>
                  </a:moveTo>
                  <a:cubicBezTo>
                    <a:pt x="58" y="7"/>
                    <a:pt x="7" y="58"/>
                    <a:pt x="7" y="120"/>
                  </a:cubicBezTo>
                  <a:cubicBezTo>
                    <a:pt x="7" y="183"/>
                    <a:pt x="58" y="233"/>
                    <a:pt x="120" y="233"/>
                  </a:cubicBezTo>
                  <a:cubicBezTo>
                    <a:pt x="182" y="233"/>
                    <a:pt x="233" y="183"/>
                    <a:pt x="233" y="120"/>
                  </a:cubicBezTo>
                  <a:cubicBezTo>
                    <a:pt x="233" y="58"/>
                    <a:pt x="182" y="7"/>
                    <a:pt x="12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9" name="Google Shape;8169;p210"/>
            <p:cNvSpPr/>
            <p:nvPr/>
          </p:nvSpPr>
          <p:spPr>
            <a:xfrm>
              <a:off x="-4342524" y="2499608"/>
              <a:ext cx="174459" cy="233776"/>
            </a:xfrm>
            <a:custGeom>
              <a:rect b="b" l="l" r="r" t="t"/>
              <a:pathLst>
                <a:path extrusionOk="0" h="90" w="67">
                  <a:moveTo>
                    <a:pt x="63" y="90"/>
                  </a:moveTo>
                  <a:cubicBezTo>
                    <a:pt x="4" y="90"/>
                    <a:pt x="4" y="90"/>
                    <a:pt x="4" y="90"/>
                  </a:cubicBezTo>
                  <a:cubicBezTo>
                    <a:pt x="3" y="90"/>
                    <a:pt x="1" y="89"/>
                    <a:pt x="1" y="88"/>
                  </a:cubicBezTo>
                  <a:cubicBezTo>
                    <a:pt x="0" y="86"/>
                    <a:pt x="1" y="85"/>
                    <a:pt x="2" y="84"/>
                  </a:cubicBezTo>
                  <a:cubicBezTo>
                    <a:pt x="48" y="54"/>
                    <a:pt x="48" y="54"/>
                    <a:pt x="48" y="54"/>
                  </a:cubicBezTo>
                  <a:cubicBezTo>
                    <a:pt x="55" y="49"/>
                    <a:pt x="60" y="40"/>
                    <a:pt x="59" y="32"/>
                  </a:cubicBezTo>
                  <a:cubicBezTo>
                    <a:pt x="59" y="31"/>
                    <a:pt x="59" y="31"/>
                    <a:pt x="59" y="30"/>
                  </a:cubicBezTo>
                  <a:cubicBezTo>
                    <a:pt x="58" y="18"/>
                    <a:pt x="48" y="8"/>
                    <a:pt x="35" y="7"/>
                  </a:cubicBezTo>
                  <a:cubicBezTo>
                    <a:pt x="28" y="7"/>
                    <a:pt x="21" y="10"/>
                    <a:pt x="16" y="14"/>
                  </a:cubicBezTo>
                  <a:cubicBezTo>
                    <a:pt x="11" y="19"/>
                    <a:pt x="8" y="26"/>
                    <a:pt x="8" y="33"/>
                  </a:cubicBezTo>
                  <a:cubicBezTo>
                    <a:pt x="8" y="35"/>
                    <a:pt x="6" y="37"/>
                    <a:pt x="4" y="37"/>
                  </a:cubicBezTo>
                  <a:cubicBezTo>
                    <a:pt x="2" y="37"/>
                    <a:pt x="1" y="35"/>
                    <a:pt x="1" y="33"/>
                  </a:cubicBezTo>
                  <a:cubicBezTo>
                    <a:pt x="1" y="24"/>
                    <a:pt x="4" y="15"/>
                    <a:pt x="11" y="9"/>
                  </a:cubicBezTo>
                  <a:cubicBezTo>
                    <a:pt x="18" y="3"/>
                    <a:pt x="26" y="0"/>
                    <a:pt x="35" y="0"/>
                  </a:cubicBezTo>
                  <a:cubicBezTo>
                    <a:pt x="51" y="1"/>
                    <a:pt x="65" y="14"/>
                    <a:pt x="66" y="30"/>
                  </a:cubicBezTo>
                  <a:cubicBezTo>
                    <a:pt x="66" y="30"/>
                    <a:pt x="66" y="31"/>
                    <a:pt x="66" y="32"/>
                  </a:cubicBezTo>
                  <a:cubicBezTo>
                    <a:pt x="67" y="43"/>
                    <a:pt x="61" y="53"/>
                    <a:pt x="52" y="60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63" y="83"/>
                    <a:pt x="63" y="83"/>
                    <a:pt x="63" y="83"/>
                  </a:cubicBezTo>
                  <a:cubicBezTo>
                    <a:pt x="65" y="83"/>
                    <a:pt x="66" y="85"/>
                    <a:pt x="66" y="87"/>
                  </a:cubicBezTo>
                  <a:cubicBezTo>
                    <a:pt x="66" y="89"/>
                    <a:pt x="65" y="90"/>
                    <a:pt x="63" y="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0" name="Google Shape;8170;p210"/>
            <p:cNvSpPr/>
            <p:nvPr/>
          </p:nvSpPr>
          <p:spPr>
            <a:xfrm>
              <a:off x="-4122707" y="2499608"/>
              <a:ext cx="153524" cy="233776"/>
            </a:xfrm>
            <a:custGeom>
              <a:rect b="b" l="l" r="r" t="t"/>
              <a:pathLst>
                <a:path extrusionOk="0" h="90" w="59">
                  <a:moveTo>
                    <a:pt x="45" y="90"/>
                  </a:moveTo>
                  <a:cubicBezTo>
                    <a:pt x="43" y="90"/>
                    <a:pt x="42" y="89"/>
                    <a:pt x="42" y="87"/>
                  </a:cubicBezTo>
                  <a:cubicBezTo>
                    <a:pt x="42" y="61"/>
                    <a:pt x="42" y="61"/>
                    <a:pt x="42" y="61"/>
                  </a:cubicBezTo>
                  <a:cubicBezTo>
                    <a:pt x="3" y="61"/>
                    <a:pt x="3" y="61"/>
                    <a:pt x="3" y="61"/>
                  </a:cubicBezTo>
                  <a:cubicBezTo>
                    <a:pt x="2" y="61"/>
                    <a:pt x="1" y="60"/>
                    <a:pt x="0" y="59"/>
                  </a:cubicBezTo>
                  <a:cubicBezTo>
                    <a:pt x="0" y="58"/>
                    <a:pt x="0" y="56"/>
                    <a:pt x="1" y="55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4" y="0"/>
                    <a:pt x="45" y="0"/>
                    <a:pt x="47" y="0"/>
                  </a:cubicBezTo>
                  <a:cubicBezTo>
                    <a:pt x="48" y="1"/>
                    <a:pt x="49" y="2"/>
                    <a:pt x="49" y="4"/>
                  </a:cubicBezTo>
                  <a:cubicBezTo>
                    <a:pt x="49" y="54"/>
                    <a:pt x="49" y="54"/>
                    <a:pt x="49" y="54"/>
                  </a:cubicBezTo>
                  <a:cubicBezTo>
                    <a:pt x="56" y="54"/>
                    <a:pt x="56" y="54"/>
                    <a:pt x="56" y="54"/>
                  </a:cubicBezTo>
                  <a:cubicBezTo>
                    <a:pt x="58" y="54"/>
                    <a:pt x="59" y="56"/>
                    <a:pt x="59" y="58"/>
                  </a:cubicBezTo>
                  <a:cubicBezTo>
                    <a:pt x="59" y="60"/>
                    <a:pt x="58" y="61"/>
                    <a:pt x="56" y="61"/>
                  </a:cubicBezTo>
                  <a:cubicBezTo>
                    <a:pt x="49" y="61"/>
                    <a:pt x="49" y="61"/>
                    <a:pt x="49" y="61"/>
                  </a:cubicBezTo>
                  <a:cubicBezTo>
                    <a:pt x="49" y="87"/>
                    <a:pt x="49" y="87"/>
                    <a:pt x="49" y="87"/>
                  </a:cubicBezTo>
                  <a:cubicBezTo>
                    <a:pt x="49" y="89"/>
                    <a:pt x="47" y="90"/>
                    <a:pt x="45" y="90"/>
                  </a:cubicBezTo>
                  <a:close/>
                  <a:moveTo>
                    <a:pt x="11" y="54"/>
                  </a:moveTo>
                  <a:cubicBezTo>
                    <a:pt x="42" y="54"/>
                    <a:pt x="42" y="54"/>
                    <a:pt x="42" y="54"/>
                  </a:cubicBezTo>
                  <a:cubicBezTo>
                    <a:pt x="42" y="14"/>
                    <a:pt x="42" y="14"/>
                    <a:pt x="42" y="14"/>
                  </a:cubicBezTo>
                  <a:lnTo>
                    <a:pt x="11" y="5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71" name="Google Shape;8171;p210"/>
          <p:cNvGrpSpPr/>
          <p:nvPr/>
        </p:nvGrpSpPr>
        <p:grpSpPr>
          <a:xfrm>
            <a:off x="9639328" y="1224590"/>
            <a:ext cx="746682" cy="607116"/>
            <a:chOff x="-3295772" y="2314683"/>
            <a:chExt cx="746682" cy="607116"/>
          </a:xfrm>
        </p:grpSpPr>
        <p:sp>
          <p:nvSpPr>
            <p:cNvPr id="8172" name="Google Shape;8172;p210"/>
            <p:cNvSpPr/>
            <p:nvPr/>
          </p:nvSpPr>
          <p:spPr>
            <a:xfrm>
              <a:off x="-3295772" y="2454250"/>
              <a:ext cx="589671" cy="369852"/>
            </a:xfrm>
            <a:custGeom>
              <a:rect b="b" l="l" r="r" t="t"/>
              <a:pathLst>
                <a:path extrusionOk="0" h="140" w="225">
                  <a:moveTo>
                    <a:pt x="165" y="140"/>
                  </a:moveTo>
                  <a:cubicBezTo>
                    <a:pt x="9" y="140"/>
                    <a:pt x="9" y="140"/>
                    <a:pt x="9" y="140"/>
                  </a:cubicBezTo>
                  <a:cubicBezTo>
                    <a:pt x="4" y="140"/>
                    <a:pt x="0" y="135"/>
                    <a:pt x="0" y="13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22" y="0"/>
                    <a:pt x="222" y="0"/>
                    <a:pt x="222" y="0"/>
                  </a:cubicBezTo>
                  <a:cubicBezTo>
                    <a:pt x="224" y="0"/>
                    <a:pt x="225" y="2"/>
                    <a:pt x="225" y="4"/>
                  </a:cubicBezTo>
                  <a:cubicBezTo>
                    <a:pt x="225" y="53"/>
                    <a:pt x="225" y="53"/>
                    <a:pt x="225" y="53"/>
                  </a:cubicBezTo>
                  <a:cubicBezTo>
                    <a:pt x="225" y="55"/>
                    <a:pt x="224" y="56"/>
                    <a:pt x="222" y="56"/>
                  </a:cubicBezTo>
                  <a:cubicBezTo>
                    <a:pt x="220" y="56"/>
                    <a:pt x="218" y="55"/>
                    <a:pt x="218" y="53"/>
                  </a:cubicBezTo>
                  <a:cubicBezTo>
                    <a:pt x="218" y="7"/>
                    <a:pt x="218" y="7"/>
                    <a:pt x="218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130"/>
                    <a:pt x="7" y="130"/>
                    <a:pt x="7" y="130"/>
                  </a:cubicBezTo>
                  <a:cubicBezTo>
                    <a:pt x="7" y="131"/>
                    <a:pt x="8" y="132"/>
                    <a:pt x="9" y="132"/>
                  </a:cubicBezTo>
                  <a:cubicBezTo>
                    <a:pt x="165" y="132"/>
                    <a:pt x="165" y="132"/>
                    <a:pt x="165" y="132"/>
                  </a:cubicBezTo>
                  <a:cubicBezTo>
                    <a:pt x="167" y="132"/>
                    <a:pt x="168" y="134"/>
                    <a:pt x="168" y="136"/>
                  </a:cubicBezTo>
                  <a:cubicBezTo>
                    <a:pt x="168" y="138"/>
                    <a:pt x="167" y="140"/>
                    <a:pt x="165" y="1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3" name="Google Shape;8173;p210"/>
            <p:cNvSpPr/>
            <p:nvPr/>
          </p:nvSpPr>
          <p:spPr>
            <a:xfrm>
              <a:off x="-3295772" y="2370509"/>
              <a:ext cx="589671" cy="104675"/>
            </a:xfrm>
            <a:custGeom>
              <a:rect b="b" l="l" r="r" t="t"/>
              <a:pathLst>
                <a:path extrusionOk="0" h="40" w="225">
                  <a:moveTo>
                    <a:pt x="222" y="40"/>
                  </a:moveTo>
                  <a:cubicBezTo>
                    <a:pt x="3" y="40"/>
                    <a:pt x="3" y="40"/>
                    <a:pt x="3" y="40"/>
                  </a:cubicBezTo>
                  <a:cubicBezTo>
                    <a:pt x="1" y="40"/>
                    <a:pt x="0" y="39"/>
                    <a:pt x="0" y="37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9" y="1"/>
                    <a:pt x="39" y="3"/>
                  </a:cubicBezTo>
                  <a:cubicBezTo>
                    <a:pt x="39" y="9"/>
                    <a:pt x="39" y="9"/>
                    <a:pt x="39" y="9"/>
                  </a:cubicBezTo>
                  <a:cubicBezTo>
                    <a:pt x="39" y="13"/>
                    <a:pt x="43" y="17"/>
                    <a:pt x="47" y="17"/>
                  </a:cubicBezTo>
                  <a:cubicBezTo>
                    <a:pt x="52" y="17"/>
                    <a:pt x="55" y="13"/>
                    <a:pt x="55" y="9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5" y="1"/>
                    <a:pt x="57" y="0"/>
                    <a:pt x="59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68" y="0"/>
                    <a:pt x="169" y="1"/>
                    <a:pt x="169" y="3"/>
                  </a:cubicBezTo>
                  <a:cubicBezTo>
                    <a:pt x="169" y="9"/>
                    <a:pt x="169" y="9"/>
                    <a:pt x="169" y="9"/>
                  </a:cubicBezTo>
                  <a:cubicBezTo>
                    <a:pt x="169" y="13"/>
                    <a:pt x="173" y="17"/>
                    <a:pt x="178" y="17"/>
                  </a:cubicBezTo>
                  <a:cubicBezTo>
                    <a:pt x="182" y="17"/>
                    <a:pt x="186" y="13"/>
                    <a:pt x="186" y="9"/>
                  </a:cubicBezTo>
                  <a:cubicBezTo>
                    <a:pt x="186" y="3"/>
                    <a:pt x="186" y="3"/>
                    <a:pt x="186" y="3"/>
                  </a:cubicBezTo>
                  <a:cubicBezTo>
                    <a:pt x="186" y="1"/>
                    <a:pt x="188" y="0"/>
                    <a:pt x="190" y="0"/>
                  </a:cubicBezTo>
                  <a:cubicBezTo>
                    <a:pt x="216" y="0"/>
                    <a:pt x="216" y="0"/>
                    <a:pt x="216" y="0"/>
                  </a:cubicBezTo>
                  <a:cubicBezTo>
                    <a:pt x="221" y="0"/>
                    <a:pt x="225" y="4"/>
                    <a:pt x="225" y="9"/>
                  </a:cubicBezTo>
                  <a:cubicBezTo>
                    <a:pt x="225" y="37"/>
                    <a:pt x="225" y="37"/>
                    <a:pt x="225" y="37"/>
                  </a:cubicBezTo>
                  <a:cubicBezTo>
                    <a:pt x="225" y="39"/>
                    <a:pt x="224" y="40"/>
                    <a:pt x="222" y="40"/>
                  </a:cubicBezTo>
                  <a:close/>
                  <a:moveTo>
                    <a:pt x="7" y="33"/>
                  </a:moveTo>
                  <a:cubicBezTo>
                    <a:pt x="218" y="33"/>
                    <a:pt x="218" y="33"/>
                    <a:pt x="218" y="33"/>
                  </a:cubicBezTo>
                  <a:cubicBezTo>
                    <a:pt x="218" y="9"/>
                    <a:pt x="218" y="9"/>
                    <a:pt x="218" y="9"/>
                  </a:cubicBezTo>
                  <a:cubicBezTo>
                    <a:pt x="218" y="8"/>
                    <a:pt x="217" y="7"/>
                    <a:pt x="216" y="7"/>
                  </a:cubicBezTo>
                  <a:cubicBezTo>
                    <a:pt x="193" y="7"/>
                    <a:pt x="193" y="7"/>
                    <a:pt x="193" y="7"/>
                  </a:cubicBezTo>
                  <a:cubicBezTo>
                    <a:pt x="193" y="9"/>
                    <a:pt x="193" y="9"/>
                    <a:pt x="193" y="9"/>
                  </a:cubicBezTo>
                  <a:cubicBezTo>
                    <a:pt x="193" y="17"/>
                    <a:pt x="186" y="24"/>
                    <a:pt x="178" y="24"/>
                  </a:cubicBezTo>
                  <a:cubicBezTo>
                    <a:pt x="169" y="24"/>
                    <a:pt x="162" y="17"/>
                    <a:pt x="162" y="9"/>
                  </a:cubicBezTo>
                  <a:cubicBezTo>
                    <a:pt x="162" y="7"/>
                    <a:pt x="162" y="7"/>
                    <a:pt x="162" y="7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3" y="9"/>
                    <a:pt x="63" y="9"/>
                    <a:pt x="63" y="9"/>
                  </a:cubicBezTo>
                  <a:cubicBezTo>
                    <a:pt x="63" y="17"/>
                    <a:pt x="56" y="24"/>
                    <a:pt x="47" y="24"/>
                  </a:cubicBezTo>
                  <a:cubicBezTo>
                    <a:pt x="39" y="24"/>
                    <a:pt x="32" y="17"/>
                    <a:pt x="32" y="9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7"/>
                    <a:pt x="7" y="8"/>
                    <a:pt x="7" y="9"/>
                  </a:cubicBezTo>
                  <a:lnTo>
                    <a:pt x="7" y="3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4" name="Google Shape;8174;p210"/>
            <p:cNvSpPr/>
            <p:nvPr/>
          </p:nvSpPr>
          <p:spPr>
            <a:xfrm>
              <a:off x="-3212032" y="2314683"/>
              <a:ext cx="80252" cy="118632"/>
            </a:xfrm>
            <a:custGeom>
              <a:rect b="b" l="l" r="r" t="t"/>
              <a:pathLst>
                <a:path extrusionOk="0" h="45" w="31">
                  <a:moveTo>
                    <a:pt x="15" y="45"/>
                  </a:moveTo>
                  <a:cubicBezTo>
                    <a:pt x="7" y="45"/>
                    <a:pt x="0" y="38"/>
                    <a:pt x="0" y="3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4" y="0"/>
                    <a:pt x="31" y="7"/>
                    <a:pt x="31" y="15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8"/>
                    <a:pt x="24" y="45"/>
                    <a:pt x="15" y="45"/>
                  </a:cubicBezTo>
                  <a:close/>
                  <a:moveTo>
                    <a:pt x="15" y="7"/>
                  </a:moveTo>
                  <a:cubicBezTo>
                    <a:pt x="11" y="7"/>
                    <a:pt x="7" y="11"/>
                    <a:pt x="7" y="15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4"/>
                    <a:pt x="11" y="38"/>
                    <a:pt x="15" y="38"/>
                  </a:cubicBezTo>
                  <a:cubicBezTo>
                    <a:pt x="20" y="38"/>
                    <a:pt x="23" y="34"/>
                    <a:pt x="23" y="30"/>
                  </a:cubicBezTo>
                  <a:cubicBezTo>
                    <a:pt x="23" y="15"/>
                    <a:pt x="23" y="15"/>
                    <a:pt x="23" y="15"/>
                  </a:cubicBezTo>
                  <a:cubicBezTo>
                    <a:pt x="23" y="11"/>
                    <a:pt x="20" y="7"/>
                    <a:pt x="15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5" name="Google Shape;8175;p210"/>
            <p:cNvSpPr/>
            <p:nvPr/>
          </p:nvSpPr>
          <p:spPr>
            <a:xfrm>
              <a:off x="-2870093" y="2314683"/>
              <a:ext cx="80252" cy="118632"/>
            </a:xfrm>
            <a:custGeom>
              <a:rect b="b" l="l" r="r" t="t"/>
              <a:pathLst>
                <a:path extrusionOk="0" h="45" w="31">
                  <a:moveTo>
                    <a:pt x="16" y="45"/>
                  </a:moveTo>
                  <a:cubicBezTo>
                    <a:pt x="7" y="45"/>
                    <a:pt x="0" y="38"/>
                    <a:pt x="0" y="3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4" y="0"/>
                    <a:pt x="31" y="7"/>
                    <a:pt x="31" y="15"/>
                  </a:cubicBezTo>
                  <a:cubicBezTo>
                    <a:pt x="31" y="30"/>
                    <a:pt x="31" y="30"/>
                    <a:pt x="31" y="30"/>
                  </a:cubicBezTo>
                  <a:cubicBezTo>
                    <a:pt x="31" y="38"/>
                    <a:pt x="24" y="45"/>
                    <a:pt x="16" y="45"/>
                  </a:cubicBezTo>
                  <a:close/>
                  <a:moveTo>
                    <a:pt x="16" y="7"/>
                  </a:moveTo>
                  <a:cubicBezTo>
                    <a:pt x="11" y="7"/>
                    <a:pt x="7" y="11"/>
                    <a:pt x="7" y="15"/>
                  </a:cubicBezTo>
                  <a:cubicBezTo>
                    <a:pt x="7" y="30"/>
                    <a:pt x="7" y="30"/>
                    <a:pt x="7" y="30"/>
                  </a:cubicBezTo>
                  <a:cubicBezTo>
                    <a:pt x="7" y="34"/>
                    <a:pt x="11" y="38"/>
                    <a:pt x="16" y="38"/>
                  </a:cubicBezTo>
                  <a:cubicBezTo>
                    <a:pt x="20" y="38"/>
                    <a:pt x="24" y="34"/>
                    <a:pt x="24" y="30"/>
                  </a:cubicBezTo>
                  <a:cubicBezTo>
                    <a:pt x="24" y="15"/>
                    <a:pt x="24" y="15"/>
                    <a:pt x="24" y="15"/>
                  </a:cubicBezTo>
                  <a:cubicBezTo>
                    <a:pt x="24" y="11"/>
                    <a:pt x="20" y="7"/>
                    <a:pt x="16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6" name="Google Shape;8176;p210"/>
            <p:cNvSpPr/>
            <p:nvPr/>
          </p:nvSpPr>
          <p:spPr>
            <a:xfrm>
              <a:off x="-2877072" y="2590326"/>
              <a:ext cx="327982" cy="331473"/>
            </a:xfrm>
            <a:custGeom>
              <a:rect b="b" l="l" r="r" t="t"/>
              <a:pathLst>
                <a:path extrusionOk="0" h="126" w="125">
                  <a:moveTo>
                    <a:pt x="63" y="126"/>
                  </a:moveTo>
                  <a:cubicBezTo>
                    <a:pt x="28" y="126"/>
                    <a:pt x="0" y="97"/>
                    <a:pt x="0" y="63"/>
                  </a:cubicBezTo>
                  <a:cubicBezTo>
                    <a:pt x="0" y="28"/>
                    <a:pt x="28" y="0"/>
                    <a:pt x="63" y="0"/>
                  </a:cubicBezTo>
                  <a:cubicBezTo>
                    <a:pt x="97" y="0"/>
                    <a:pt x="125" y="28"/>
                    <a:pt x="125" y="63"/>
                  </a:cubicBezTo>
                  <a:cubicBezTo>
                    <a:pt x="125" y="97"/>
                    <a:pt x="97" y="126"/>
                    <a:pt x="63" y="126"/>
                  </a:cubicBezTo>
                  <a:close/>
                  <a:moveTo>
                    <a:pt x="63" y="7"/>
                  </a:moveTo>
                  <a:cubicBezTo>
                    <a:pt x="32" y="7"/>
                    <a:pt x="7" y="32"/>
                    <a:pt x="7" y="63"/>
                  </a:cubicBezTo>
                  <a:cubicBezTo>
                    <a:pt x="7" y="93"/>
                    <a:pt x="32" y="118"/>
                    <a:pt x="63" y="118"/>
                  </a:cubicBezTo>
                  <a:cubicBezTo>
                    <a:pt x="93" y="118"/>
                    <a:pt x="118" y="93"/>
                    <a:pt x="118" y="63"/>
                  </a:cubicBezTo>
                  <a:cubicBezTo>
                    <a:pt x="118" y="32"/>
                    <a:pt x="93" y="7"/>
                    <a:pt x="6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7" name="Google Shape;8177;p210"/>
            <p:cNvSpPr/>
            <p:nvPr/>
          </p:nvSpPr>
          <p:spPr>
            <a:xfrm>
              <a:off x="-2821245" y="2684535"/>
              <a:ext cx="104675" cy="139567"/>
            </a:xfrm>
            <a:custGeom>
              <a:rect b="b" l="l" r="r" t="t"/>
              <a:pathLst>
                <a:path extrusionOk="0" h="53" w="39">
                  <a:moveTo>
                    <a:pt x="36" y="53"/>
                  </a:moveTo>
                  <a:cubicBezTo>
                    <a:pt x="4" y="53"/>
                    <a:pt x="4" y="53"/>
                    <a:pt x="4" y="53"/>
                  </a:cubicBezTo>
                  <a:cubicBezTo>
                    <a:pt x="2" y="53"/>
                    <a:pt x="1" y="52"/>
                    <a:pt x="0" y="50"/>
                  </a:cubicBezTo>
                  <a:cubicBezTo>
                    <a:pt x="0" y="49"/>
                    <a:pt x="0" y="47"/>
                    <a:pt x="2" y="46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30" y="28"/>
                    <a:pt x="32" y="23"/>
                    <a:pt x="32" y="19"/>
                  </a:cubicBezTo>
                  <a:cubicBezTo>
                    <a:pt x="32" y="19"/>
                    <a:pt x="32" y="19"/>
                    <a:pt x="32" y="19"/>
                  </a:cubicBezTo>
                  <a:cubicBezTo>
                    <a:pt x="31" y="13"/>
                    <a:pt x="26" y="8"/>
                    <a:pt x="20" y="8"/>
                  </a:cubicBezTo>
                  <a:cubicBezTo>
                    <a:pt x="17" y="8"/>
                    <a:pt x="14" y="9"/>
                    <a:pt x="11" y="11"/>
                  </a:cubicBezTo>
                  <a:cubicBezTo>
                    <a:pt x="9" y="13"/>
                    <a:pt x="7" y="17"/>
                    <a:pt x="7" y="20"/>
                  </a:cubicBezTo>
                  <a:cubicBezTo>
                    <a:pt x="7" y="22"/>
                    <a:pt x="6" y="24"/>
                    <a:pt x="4" y="24"/>
                  </a:cubicBezTo>
                  <a:cubicBezTo>
                    <a:pt x="2" y="24"/>
                    <a:pt x="0" y="22"/>
                    <a:pt x="0" y="20"/>
                  </a:cubicBezTo>
                  <a:cubicBezTo>
                    <a:pt x="0" y="15"/>
                    <a:pt x="2" y="9"/>
                    <a:pt x="6" y="6"/>
                  </a:cubicBezTo>
                  <a:cubicBezTo>
                    <a:pt x="10" y="2"/>
                    <a:pt x="15" y="0"/>
                    <a:pt x="21" y="1"/>
                  </a:cubicBezTo>
                  <a:cubicBezTo>
                    <a:pt x="30" y="1"/>
                    <a:pt x="38" y="9"/>
                    <a:pt x="39" y="18"/>
                  </a:cubicBezTo>
                  <a:cubicBezTo>
                    <a:pt x="39" y="18"/>
                    <a:pt x="39" y="19"/>
                    <a:pt x="39" y="19"/>
                  </a:cubicBezTo>
                  <a:cubicBezTo>
                    <a:pt x="39" y="26"/>
                    <a:pt x="36" y="32"/>
                    <a:pt x="30" y="36"/>
                  </a:cubicBezTo>
                  <a:cubicBezTo>
                    <a:pt x="16" y="46"/>
                    <a:pt x="16" y="46"/>
                    <a:pt x="16" y="46"/>
                  </a:cubicBezTo>
                  <a:cubicBezTo>
                    <a:pt x="36" y="46"/>
                    <a:pt x="36" y="46"/>
                    <a:pt x="36" y="46"/>
                  </a:cubicBezTo>
                  <a:cubicBezTo>
                    <a:pt x="38" y="46"/>
                    <a:pt x="39" y="47"/>
                    <a:pt x="39" y="49"/>
                  </a:cubicBezTo>
                  <a:cubicBezTo>
                    <a:pt x="39" y="51"/>
                    <a:pt x="38" y="53"/>
                    <a:pt x="36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78" name="Google Shape;8178;p210"/>
            <p:cNvSpPr/>
            <p:nvPr/>
          </p:nvSpPr>
          <p:spPr>
            <a:xfrm>
              <a:off x="-2702613" y="2684535"/>
              <a:ext cx="101187" cy="139567"/>
            </a:xfrm>
            <a:custGeom>
              <a:rect b="b" l="l" r="r" t="t"/>
              <a:pathLst>
                <a:path extrusionOk="0" h="53" w="38">
                  <a:moveTo>
                    <a:pt x="27" y="53"/>
                  </a:moveTo>
                  <a:cubicBezTo>
                    <a:pt x="25" y="53"/>
                    <a:pt x="23" y="51"/>
                    <a:pt x="23" y="49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3" y="37"/>
                    <a:pt x="1" y="36"/>
                    <a:pt x="1" y="35"/>
                  </a:cubicBezTo>
                  <a:cubicBezTo>
                    <a:pt x="0" y="34"/>
                    <a:pt x="0" y="32"/>
                    <a:pt x="1" y="31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1"/>
                    <a:pt x="27" y="0"/>
                    <a:pt x="28" y="1"/>
                  </a:cubicBezTo>
                  <a:cubicBezTo>
                    <a:pt x="29" y="1"/>
                    <a:pt x="30" y="3"/>
                    <a:pt x="30" y="4"/>
                  </a:cubicBezTo>
                  <a:cubicBezTo>
                    <a:pt x="30" y="30"/>
                    <a:pt x="30" y="30"/>
                    <a:pt x="30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7" y="30"/>
                    <a:pt x="38" y="31"/>
                    <a:pt x="38" y="33"/>
                  </a:cubicBezTo>
                  <a:cubicBezTo>
                    <a:pt x="38" y="35"/>
                    <a:pt x="37" y="37"/>
                    <a:pt x="35" y="37"/>
                  </a:cubicBezTo>
                  <a:cubicBezTo>
                    <a:pt x="30" y="37"/>
                    <a:pt x="30" y="37"/>
                    <a:pt x="30" y="37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0" y="51"/>
                    <a:pt x="29" y="53"/>
                    <a:pt x="27" y="53"/>
                  </a:cubicBezTo>
                  <a:close/>
                  <a:moveTo>
                    <a:pt x="11" y="30"/>
                  </a:moveTo>
                  <a:cubicBezTo>
                    <a:pt x="23" y="30"/>
                    <a:pt x="23" y="30"/>
                    <a:pt x="23" y="30"/>
                  </a:cubicBezTo>
                  <a:cubicBezTo>
                    <a:pt x="23" y="15"/>
                    <a:pt x="23" y="15"/>
                    <a:pt x="23" y="15"/>
                  </a:cubicBezTo>
                  <a:lnTo>
                    <a:pt x="11" y="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79" name="Google Shape;8179;p210"/>
          <p:cNvGrpSpPr/>
          <p:nvPr/>
        </p:nvGrpSpPr>
        <p:grpSpPr>
          <a:xfrm>
            <a:off x="617319" y="2552622"/>
            <a:ext cx="512910" cy="603627"/>
            <a:chOff x="-717275" y="2314683"/>
            <a:chExt cx="512910" cy="603627"/>
          </a:xfrm>
        </p:grpSpPr>
        <p:sp>
          <p:nvSpPr>
            <p:cNvPr id="8180" name="Google Shape;8180;p210"/>
            <p:cNvSpPr/>
            <p:nvPr/>
          </p:nvSpPr>
          <p:spPr>
            <a:xfrm>
              <a:off x="-469542" y="2443781"/>
              <a:ext cx="17447" cy="24425"/>
            </a:xfrm>
            <a:custGeom>
              <a:rect b="b" l="l" r="r" t="t"/>
              <a:pathLst>
                <a:path extrusionOk="0" h="10" w="7">
                  <a:moveTo>
                    <a:pt x="4" y="10"/>
                  </a:moveTo>
                  <a:cubicBezTo>
                    <a:pt x="2" y="10"/>
                    <a:pt x="0" y="9"/>
                    <a:pt x="0" y="7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6" y="10"/>
                    <a:pt x="4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1" name="Google Shape;8181;p210"/>
            <p:cNvSpPr/>
            <p:nvPr/>
          </p:nvSpPr>
          <p:spPr>
            <a:xfrm>
              <a:off x="-577708" y="2468206"/>
              <a:ext cx="27913" cy="27913"/>
            </a:xfrm>
            <a:custGeom>
              <a:rect b="b" l="l" r="r" t="t"/>
              <a:pathLst>
                <a:path extrusionOk="0" h="10" w="10">
                  <a:moveTo>
                    <a:pt x="6" y="10"/>
                  </a:moveTo>
                  <a:cubicBezTo>
                    <a:pt x="5" y="10"/>
                    <a:pt x="4" y="10"/>
                    <a:pt x="3" y="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4" y="0"/>
                    <a:pt x="7" y="0"/>
                    <a:pt x="8" y="2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7"/>
                    <a:pt x="10" y="9"/>
                    <a:pt x="8" y="10"/>
                  </a:cubicBezTo>
                  <a:cubicBezTo>
                    <a:pt x="7" y="10"/>
                    <a:pt x="7" y="10"/>
                    <a:pt x="6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2" name="Google Shape;8182;p210"/>
            <p:cNvSpPr/>
            <p:nvPr/>
          </p:nvSpPr>
          <p:spPr>
            <a:xfrm>
              <a:off x="-654470" y="2544968"/>
              <a:ext cx="27913" cy="24425"/>
            </a:xfrm>
            <a:custGeom>
              <a:rect b="b" l="l" r="r" t="t"/>
              <a:pathLst>
                <a:path extrusionOk="0" h="9" w="11">
                  <a:moveTo>
                    <a:pt x="7" y="9"/>
                  </a:moveTo>
                  <a:cubicBezTo>
                    <a:pt x="6" y="9"/>
                    <a:pt x="6" y="9"/>
                    <a:pt x="5" y="9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1" y="4"/>
                    <a:pt x="11" y="6"/>
                    <a:pt x="10" y="8"/>
                  </a:cubicBezTo>
                  <a:cubicBezTo>
                    <a:pt x="10" y="9"/>
                    <a:pt x="8" y="9"/>
                    <a:pt x="7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3" name="Google Shape;8183;p210"/>
            <p:cNvSpPr/>
            <p:nvPr/>
          </p:nvSpPr>
          <p:spPr>
            <a:xfrm>
              <a:off x="-678893" y="2653131"/>
              <a:ext cx="24425" cy="17447"/>
            </a:xfrm>
            <a:custGeom>
              <a:rect b="b" l="l" r="r" t="t"/>
              <a:pathLst>
                <a:path extrusionOk="0" h="7" w="10">
                  <a:moveTo>
                    <a:pt x="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4" name="Google Shape;8184;p210"/>
            <p:cNvSpPr/>
            <p:nvPr/>
          </p:nvSpPr>
          <p:spPr>
            <a:xfrm>
              <a:off x="-654470" y="2754318"/>
              <a:ext cx="27913" cy="24425"/>
            </a:xfrm>
            <a:custGeom>
              <a:rect b="b" l="l" r="r" t="t"/>
              <a:pathLst>
                <a:path extrusionOk="0" h="9" w="11">
                  <a:moveTo>
                    <a:pt x="4" y="9"/>
                  </a:moveTo>
                  <a:cubicBezTo>
                    <a:pt x="3" y="9"/>
                    <a:pt x="2" y="8"/>
                    <a:pt x="1" y="7"/>
                  </a:cubicBezTo>
                  <a:cubicBezTo>
                    <a:pt x="0" y="5"/>
                    <a:pt x="1" y="3"/>
                    <a:pt x="2" y="2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7" y="0"/>
                    <a:pt x="9" y="0"/>
                    <a:pt x="10" y="2"/>
                  </a:cubicBezTo>
                  <a:cubicBezTo>
                    <a:pt x="11" y="4"/>
                    <a:pt x="11" y="6"/>
                    <a:pt x="9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5" y="9"/>
                    <a:pt x="4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5" name="Google Shape;8185;p210"/>
            <p:cNvSpPr/>
            <p:nvPr/>
          </p:nvSpPr>
          <p:spPr>
            <a:xfrm>
              <a:off x="-577708" y="2827590"/>
              <a:ext cx="27913" cy="24425"/>
            </a:xfrm>
            <a:custGeom>
              <a:rect b="b" l="l" r="r" t="t"/>
              <a:pathLst>
                <a:path extrusionOk="0" h="10" w="10">
                  <a:moveTo>
                    <a:pt x="5" y="10"/>
                  </a:moveTo>
                  <a:cubicBezTo>
                    <a:pt x="4" y="10"/>
                    <a:pt x="3" y="10"/>
                    <a:pt x="3" y="10"/>
                  </a:cubicBezTo>
                  <a:cubicBezTo>
                    <a:pt x="1" y="9"/>
                    <a:pt x="0" y="6"/>
                    <a:pt x="1" y="5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4" y="0"/>
                    <a:pt x="6" y="0"/>
                    <a:pt x="8" y="1"/>
                  </a:cubicBezTo>
                  <a:cubicBezTo>
                    <a:pt x="10" y="2"/>
                    <a:pt x="10" y="4"/>
                    <a:pt x="9" y="6"/>
                  </a:cubicBezTo>
                  <a:cubicBezTo>
                    <a:pt x="8" y="8"/>
                    <a:pt x="8" y="8"/>
                    <a:pt x="8" y="8"/>
                  </a:cubicBezTo>
                  <a:cubicBezTo>
                    <a:pt x="7" y="10"/>
                    <a:pt x="6" y="10"/>
                    <a:pt x="5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6" name="Google Shape;8186;p210"/>
            <p:cNvSpPr/>
            <p:nvPr/>
          </p:nvSpPr>
          <p:spPr>
            <a:xfrm>
              <a:off x="-469542" y="2852015"/>
              <a:ext cx="17447" cy="31404"/>
            </a:xfrm>
            <a:custGeom>
              <a:rect b="b" l="l" r="r" t="t"/>
              <a:pathLst>
                <a:path extrusionOk="0" h="11" w="7">
                  <a:moveTo>
                    <a:pt x="4" y="11"/>
                  </a:moveTo>
                  <a:cubicBezTo>
                    <a:pt x="2" y="11"/>
                    <a:pt x="0" y="9"/>
                    <a:pt x="0" y="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7" y="9"/>
                    <a:pt x="6" y="11"/>
                    <a:pt x="4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7" name="Google Shape;8187;p210"/>
            <p:cNvSpPr/>
            <p:nvPr/>
          </p:nvSpPr>
          <p:spPr>
            <a:xfrm>
              <a:off x="-368357" y="2827590"/>
              <a:ext cx="24425" cy="24425"/>
            </a:xfrm>
            <a:custGeom>
              <a:rect b="b" l="l" r="r" t="t"/>
              <a:pathLst>
                <a:path extrusionOk="0" h="10" w="10">
                  <a:moveTo>
                    <a:pt x="6" y="10"/>
                  </a:moveTo>
                  <a:cubicBezTo>
                    <a:pt x="4" y="10"/>
                    <a:pt x="3" y="10"/>
                    <a:pt x="2" y="8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10" y="6"/>
                    <a:pt x="9" y="9"/>
                    <a:pt x="7" y="10"/>
                  </a:cubicBezTo>
                  <a:cubicBezTo>
                    <a:pt x="7" y="10"/>
                    <a:pt x="6" y="10"/>
                    <a:pt x="6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8" name="Google Shape;8188;p210"/>
            <p:cNvSpPr/>
            <p:nvPr/>
          </p:nvSpPr>
          <p:spPr>
            <a:xfrm>
              <a:off x="-295084" y="2754318"/>
              <a:ext cx="27913" cy="24425"/>
            </a:xfrm>
            <a:custGeom>
              <a:rect b="b" l="l" r="r" t="t"/>
              <a:pathLst>
                <a:path extrusionOk="0" h="9" w="11">
                  <a:moveTo>
                    <a:pt x="7" y="9"/>
                  </a:moveTo>
                  <a:cubicBezTo>
                    <a:pt x="6" y="9"/>
                    <a:pt x="6" y="9"/>
                    <a:pt x="5" y="8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9" y="2"/>
                    <a:pt x="9" y="2"/>
                    <a:pt x="9" y="2"/>
                  </a:cubicBezTo>
                  <a:cubicBezTo>
                    <a:pt x="10" y="3"/>
                    <a:pt x="11" y="5"/>
                    <a:pt x="10" y="7"/>
                  </a:cubicBezTo>
                  <a:cubicBezTo>
                    <a:pt x="9" y="8"/>
                    <a:pt x="8" y="9"/>
                    <a:pt x="7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89" name="Google Shape;8189;p210"/>
            <p:cNvSpPr/>
            <p:nvPr/>
          </p:nvSpPr>
          <p:spPr>
            <a:xfrm>
              <a:off x="-267170" y="2653131"/>
              <a:ext cx="27913" cy="17447"/>
            </a:xfrm>
            <a:custGeom>
              <a:rect b="b" l="l" r="r" t="t"/>
              <a:pathLst>
                <a:path extrusionOk="0" h="7" w="10">
                  <a:moveTo>
                    <a:pt x="7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1"/>
                    <a:pt x="10" y="3"/>
                  </a:cubicBezTo>
                  <a:cubicBezTo>
                    <a:pt x="10" y="5"/>
                    <a:pt x="9" y="7"/>
                    <a:pt x="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0" name="Google Shape;8190;p210"/>
            <p:cNvSpPr/>
            <p:nvPr/>
          </p:nvSpPr>
          <p:spPr>
            <a:xfrm>
              <a:off x="-295084" y="2544968"/>
              <a:ext cx="27913" cy="24425"/>
            </a:xfrm>
            <a:custGeom>
              <a:rect b="b" l="l" r="r" t="t"/>
              <a:pathLst>
                <a:path extrusionOk="0" h="9" w="11">
                  <a:moveTo>
                    <a:pt x="4" y="9"/>
                  </a:moveTo>
                  <a:cubicBezTo>
                    <a:pt x="3" y="9"/>
                    <a:pt x="2" y="9"/>
                    <a:pt x="1" y="8"/>
                  </a:cubicBezTo>
                  <a:cubicBezTo>
                    <a:pt x="0" y="6"/>
                    <a:pt x="1" y="4"/>
                    <a:pt x="2" y="3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7" y="0"/>
                    <a:pt x="9" y="1"/>
                    <a:pt x="10" y="2"/>
                  </a:cubicBezTo>
                  <a:cubicBezTo>
                    <a:pt x="11" y="4"/>
                    <a:pt x="10" y="6"/>
                    <a:pt x="9" y="7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9"/>
                    <a:pt x="5" y="9"/>
                    <a:pt x="4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1" name="Google Shape;8191;p210"/>
            <p:cNvSpPr/>
            <p:nvPr/>
          </p:nvSpPr>
          <p:spPr>
            <a:xfrm>
              <a:off x="-368357" y="2468206"/>
              <a:ext cx="24425" cy="27913"/>
            </a:xfrm>
            <a:custGeom>
              <a:rect b="b" l="l" r="r" t="t"/>
              <a:pathLst>
                <a:path extrusionOk="0" h="10" w="10">
                  <a:moveTo>
                    <a:pt x="4" y="10"/>
                  </a:moveTo>
                  <a:cubicBezTo>
                    <a:pt x="3" y="10"/>
                    <a:pt x="3" y="10"/>
                    <a:pt x="2" y="10"/>
                  </a:cubicBezTo>
                  <a:cubicBezTo>
                    <a:pt x="0" y="9"/>
                    <a:pt x="0" y="7"/>
                    <a:pt x="1" y="5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3" y="0"/>
                    <a:pt x="6" y="0"/>
                    <a:pt x="7" y="1"/>
                  </a:cubicBezTo>
                  <a:cubicBezTo>
                    <a:pt x="9" y="2"/>
                    <a:pt x="10" y="4"/>
                    <a:pt x="9" y="6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10"/>
                    <a:pt x="5" y="10"/>
                    <a:pt x="4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2" name="Google Shape;8192;p210"/>
            <p:cNvSpPr/>
            <p:nvPr/>
          </p:nvSpPr>
          <p:spPr>
            <a:xfrm>
              <a:off x="-469542" y="2520543"/>
              <a:ext cx="76762" cy="181437"/>
            </a:xfrm>
            <a:custGeom>
              <a:rect b="b" l="l" r="r" t="t"/>
              <a:pathLst>
                <a:path extrusionOk="0" h="70" w="29">
                  <a:moveTo>
                    <a:pt x="25" y="70"/>
                  </a:moveTo>
                  <a:cubicBezTo>
                    <a:pt x="24" y="70"/>
                    <a:pt x="23" y="69"/>
                    <a:pt x="23" y="69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0" y="57"/>
                    <a:pt x="0" y="56"/>
                    <a:pt x="0" y="5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52"/>
                    <a:pt x="7" y="52"/>
                    <a:pt x="7" y="52"/>
                  </a:cubicBezTo>
                  <a:cubicBezTo>
                    <a:pt x="26" y="63"/>
                    <a:pt x="26" y="63"/>
                    <a:pt x="26" y="63"/>
                  </a:cubicBezTo>
                  <a:cubicBezTo>
                    <a:pt x="28" y="64"/>
                    <a:pt x="29" y="66"/>
                    <a:pt x="28" y="68"/>
                  </a:cubicBezTo>
                  <a:cubicBezTo>
                    <a:pt x="27" y="69"/>
                    <a:pt x="26" y="70"/>
                    <a:pt x="25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3" name="Google Shape;8193;p210"/>
            <p:cNvSpPr/>
            <p:nvPr/>
          </p:nvSpPr>
          <p:spPr>
            <a:xfrm>
              <a:off x="-717275" y="2405401"/>
              <a:ext cx="512910" cy="512909"/>
            </a:xfrm>
            <a:custGeom>
              <a:rect b="b" l="l" r="r" t="t"/>
              <a:pathLst>
                <a:path extrusionOk="0" h="195" w="195">
                  <a:moveTo>
                    <a:pt x="98" y="195"/>
                  </a:moveTo>
                  <a:cubicBezTo>
                    <a:pt x="44" y="195"/>
                    <a:pt x="0" y="151"/>
                    <a:pt x="0" y="97"/>
                  </a:cubicBezTo>
                  <a:cubicBezTo>
                    <a:pt x="0" y="43"/>
                    <a:pt x="44" y="0"/>
                    <a:pt x="98" y="0"/>
                  </a:cubicBezTo>
                  <a:cubicBezTo>
                    <a:pt x="151" y="0"/>
                    <a:pt x="195" y="43"/>
                    <a:pt x="195" y="97"/>
                  </a:cubicBezTo>
                  <a:cubicBezTo>
                    <a:pt x="195" y="151"/>
                    <a:pt x="151" y="195"/>
                    <a:pt x="98" y="195"/>
                  </a:cubicBezTo>
                  <a:close/>
                  <a:moveTo>
                    <a:pt x="98" y="7"/>
                  </a:moveTo>
                  <a:cubicBezTo>
                    <a:pt x="48" y="7"/>
                    <a:pt x="7" y="47"/>
                    <a:pt x="7" y="97"/>
                  </a:cubicBezTo>
                  <a:cubicBezTo>
                    <a:pt x="7" y="147"/>
                    <a:pt x="48" y="188"/>
                    <a:pt x="98" y="188"/>
                  </a:cubicBezTo>
                  <a:cubicBezTo>
                    <a:pt x="148" y="188"/>
                    <a:pt x="188" y="147"/>
                    <a:pt x="188" y="97"/>
                  </a:cubicBezTo>
                  <a:cubicBezTo>
                    <a:pt x="188" y="47"/>
                    <a:pt x="148" y="7"/>
                    <a:pt x="9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4" name="Google Shape;8194;p210"/>
            <p:cNvSpPr/>
            <p:nvPr/>
          </p:nvSpPr>
          <p:spPr>
            <a:xfrm>
              <a:off x="-528859" y="2314683"/>
              <a:ext cx="132589" cy="66295"/>
            </a:xfrm>
            <a:custGeom>
              <a:rect b="b" l="l" r="r" t="t"/>
              <a:pathLst>
                <a:path extrusionOk="0" h="25" w="50">
                  <a:moveTo>
                    <a:pt x="47" y="25"/>
                  </a:moveTo>
                  <a:cubicBezTo>
                    <a:pt x="4" y="25"/>
                    <a:pt x="4" y="25"/>
                    <a:pt x="4" y="25"/>
                  </a:cubicBezTo>
                  <a:cubicBezTo>
                    <a:pt x="2" y="25"/>
                    <a:pt x="0" y="23"/>
                    <a:pt x="0" y="2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9" y="0"/>
                    <a:pt x="50" y="1"/>
                    <a:pt x="50" y="3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3"/>
                    <a:pt x="49" y="25"/>
                    <a:pt x="47" y="25"/>
                  </a:cubicBezTo>
                  <a:close/>
                  <a:moveTo>
                    <a:pt x="7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5" name="Google Shape;8195;p210"/>
            <p:cNvSpPr/>
            <p:nvPr/>
          </p:nvSpPr>
          <p:spPr>
            <a:xfrm>
              <a:off x="-493968" y="2363531"/>
              <a:ext cx="66295" cy="59317"/>
            </a:xfrm>
            <a:custGeom>
              <a:rect b="b" l="l" r="r" t="t"/>
              <a:pathLst>
                <a:path extrusionOk="0" h="23" w="25">
                  <a:moveTo>
                    <a:pt x="21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1" y="23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23" y="0"/>
                    <a:pt x="25" y="1"/>
                    <a:pt x="25" y="3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21"/>
                    <a:pt x="23" y="23"/>
                    <a:pt x="21" y="23"/>
                  </a:cubicBezTo>
                  <a:close/>
                  <a:moveTo>
                    <a:pt x="7" y="16"/>
                  </a:moveTo>
                  <a:cubicBezTo>
                    <a:pt x="18" y="16"/>
                    <a:pt x="18" y="16"/>
                    <a:pt x="18" y="1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6" name="Google Shape;8196;p210"/>
            <p:cNvSpPr/>
            <p:nvPr/>
          </p:nvSpPr>
          <p:spPr>
            <a:xfrm>
              <a:off x="-305552" y="2433314"/>
              <a:ext cx="55827" cy="55827"/>
            </a:xfrm>
            <a:custGeom>
              <a:rect b="b" l="l" r="r" t="t"/>
              <a:pathLst>
                <a:path extrusionOk="0" h="21" w="21">
                  <a:moveTo>
                    <a:pt x="4" y="21"/>
                  </a:moveTo>
                  <a:cubicBezTo>
                    <a:pt x="3" y="21"/>
                    <a:pt x="2" y="20"/>
                    <a:pt x="2" y="20"/>
                  </a:cubicBezTo>
                  <a:cubicBezTo>
                    <a:pt x="0" y="18"/>
                    <a:pt x="0" y="16"/>
                    <a:pt x="2" y="14"/>
                  </a:cubicBezTo>
                  <a:cubicBezTo>
                    <a:pt x="14" y="2"/>
                    <a:pt x="14" y="2"/>
                    <a:pt x="14" y="2"/>
                  </a:cubicBezTo>
                  <a:cubicBezTo>
                    <a:pt x="16" y="0"/>
                    <a:pt x="18" y="0"/>
                    <a:pt x="20" y="2"/>
                  </a:cubicBezTo>
                  <a:cubicBezTo>
                    <a:pt x="21" y="3"/>
                    <a:pt x="21" y="5"/>
                    <a:pt x="20" y="7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20"/>
                    <a:pt x="5" y="21"/>
                    <a:pt x="4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7" name="Google Shape;8197;p210"/>
            <p:cNvSpPr/>
            <p:nvPr/>
          </p:nvSpPr>
          <p:spPr>
            <a:xfrm>
              <a:off x="-284617" y="2415868"/>
              <a:ext cx="55827" cy="52339"/>
            </a:xfrm>
            <a:custGeom>
              <a:rect b="b" l="l" r="r" t="t"/>
              <a:pathLst>
                <a:path extrusionOk="0" h="20" w="20">
                  <a:moveTo>
                    <a:pt x="16" y="20"/>
                  </a:moveTo>
                  <a:cubicBezTo>
                    <a:pt x="15" y="20"/>
                    <a:pt x="14" y="19"/>
                    <a:pt x="14" y="19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19" y="13"/>
                    <a:pt x="19" y="13"/>
                    <a:pt x="19" y="13"/>
                  </a:cubicBezTo>
                  <a:cubicBezTo>
                    <a:pt x="20" y="15"/>
                    <a:pt x="20" y="17"/>
                    <a:pt x="19" y="19"/>
                  </a:cubicBezTo>
                  <a:cubicBezTo>
                    <a:pt x="18" y="19"/>
                    <a:pt x="17" y="20"/>
                    <a:pt x="16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98" name="Google Shape;8198;p210"/>
          <p:cNvGrpSpPr/>
          <p:nvPr/>
        </p:nvGrpSpPr>
        <p:grpSpPr>
          <a:xfrm>
            <a:off x="5925029" y="3873665"/>
            <a:ext cx="341939" cy="596647"/>
            <a:chOff x="-6788435" y="3640568"/>
            <a:chExt cx="341939" cy="596647"/>
          </a:xfrm>
        </p:grpSpPr>
        <p:sp>
          <p:nvSpPr>
            <p:cNvPr id="8199" name="Google Shape;8199;p210"/>
            <p:cNvSpPr/>
            <p:nvPr/>
          </p:nvSpPr>
          <p:spPr>
            <a:xfrm>
              <a:off x="-6788435" y="3766178"/>
              <a:ext cx="341939" cy="345429"/>
            </a:xfrm>
            <a:custGeom>
              <a:rect b="b" l="l" r="r" t="t"/>
              <a:pathLst>
                <a:path extrusionOk="0" h="131" w="131">
                  <a:moveTo>
                    <a:pt x="105" y="131"/>
                  </a:moveTo>
                  <a:cubicBezTo>
                    <a:pt x="26" y="131"/>
                    <a:pt x="26" y="131"/>
                    <a:pt x="26" y="131"/>
                  </a:cubicBezTo>
                  <a:cubicBezTo>
                    <a:pt x="12" y="131"/>
                    <a:pt x="0" y="119"/>
                    <a:pt x="0" y="105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119" y="0"/>
                    <a:pt x="131" y="12"/>
                    <a:pt x="131" y="26"/>
                  </a:cubicBezTo>
                  <a:cubicBezTo>
                    <a:pt x="131" y="105"/>
                    <a:pt x="131" y="105"/>
                    <a:pt x="131" y="105"/>
                  </a:cubicBezTo>
                  <a:cubicBezTo>
                    <a:pt x="131" y="119"/>
                    <a:pt x="119" y="131"/>
                    <a:pt x="105" y="131"/>
                  </a:cubicBezTo>
                  <a:close/>
                  <a:moveTo>
                    <a:pt x="26" y="7"/>
                  </a:moveTo>
                  <a:cubicBezTo>
                    <a:pt x="16" y="7"/>
                    <a:pt x="7" y="16"/>
                    <a:pt x="7" y="26"/>
                  </a:cubicBezTo>
                  <a:cubicBezTo>
                    <a:pt x="7" y="105"/>
                    <a:pt x="7" y="105"/>
                    <a:pt x="7" y="105"/>
                  </a:cubicBezTo>
                  <a:cubicBezTo>
                    <a:pt x="7" y="115"/>
                    <a:pt x="16" y="123"/>
                    <a:pt x="26" y="123"/>
                  </a:cubicBezTo>
                  <a:cubicBezTo>
                    <a:pt x="105" y="123"/>
                    <a:pt x="105" y="123"/>
                    <a:pt x="105" y="123"/>
                  </a:cubicBezTo>
                  <a:cubicBezTo>
                    <a:pt x="115" y="123"/>
                    <a:pt x="123" y="115"/>
                    <a:pt x="123" y="105"/>
                  </a:cubicBezTo>
                  <a:cubicBezTo>
                    <a:pt x="123" y="26"/>
                    <a:pt x="123" y="26"/>
                    <a:pt x="123" y="26"/>
                  </a:cubicBezTo>
                  <a:cubicBezTo>
                    <a:pt x="123" y="16"/>
                    <a:pt x="115" y="7"/>
                    <a:pt x="105" y="7"/>
                  </a:cubicBezTo>
                  <a:lnTo>
                    <a:pt x="26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0" name="Google Shape;8200;p210"/>
            <p:cNvSpPr/>
            <p:nvPr/>
          </p:nvSpPr>
          <p:spPr>
            <a:xfrm>
              <a:off x="-6687248" y="3842940"/>
              <a:ext cx="80252" cy="104675"/>
            </a:xfrm>
            <a:custGeom>
              <a:rect b="b" l="l" r="r" t="t"/>
              <a:pathLst>
                <a:path extrusionOk="0" h="40" w="30">
                  <a:moveTo>
                    <a:pt x="26" y="40"/>
                  </a:moveTo>
                  <a:cubicBezTo>
                    <a:pt x="4" y="40"/>
                    <a:pt x="4" y="40"/>
                    <a:pt x="4" y="40"/>
                  </a:cubicBezTo>
                  <a:cubicBezTo>
                    <a:pt x="2" y="40"/>
                    <a:pt x="0" y="38"/>
                    <a:pt x="0" y="36"/>
                  </a:cubicBezTo>
                  <a:cubicBezTo>
                    <a:pt x="0" y="34"/>
                    <a:pt x="2" y="33"/>
                    <a:pt x="4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2"/>
                    <a:pt x="24" y="0"/>
                    <a:pt x="26" y="0"/>
                  </a:cubicBezTo>
                  <a:cubicBezTo>
                    <a:pt x="28" y="0"/>
                    <a:pt x="30" y="2"/>
                    <a:pt x="30" y="4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8"/>
                    <a:pt x="28" y="40"/>
                    <a:pt x="26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1" name="Google Shape;8201;p210"/>
            <p:cNvSpPr/>
            <p:nvPr/>
          </p:nvSpPr>
          <p:spPr>
            <a:xfrm>
              <a:off x="-6725630" y="3640568"/>
              <a:ext cx="216329" cy="143057"/>
            </a:xfrm>
            <a:custGeom>
              <a:rect b="b" l="l" r="r" t="t"/>
              <a:pathLst>
                <a:path extrusionOk="0" h="55" w="82">
                  <a:moveTo>
                    <a:pt x="79" y="55"/>
                  </a:moveTo>
                  <a:cubicBezTo>
                    <a:pt x="4" y="55"/>
                    <a:pt x="4" y="55"/>
                    <a:pt x="4" y="55"/>
                  </a:cubicBezTo>
                  <a:cubicBezTo>
                    <a:pt x="2" y="55"/>
                    <a:pt x="0" y="54"/>
                    <a:pt x="0" y="5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75" y="0"/>
                    <a:pt x="82" y="8"/>
                    <a:pt x="82" y="17"/>
                  </a:cubicBezTo>
                  <a:cubicBezTo>
                    <a:pt x="82" y="52"/>
                    <a:pt x="82" y="52"/>
                    <a:pt x="82" y="52"/>
                  </a:cubicBezTo>
                  <a:cubicBezTo>
                    <a:pt x="82" y="54"/>
                    <a:pt x="81" y="55"/>
                    <a:pt x="79" y="55"/>
                  </a:cubicBezTo>
                  <a:close/>
                  <a:moveTo>
                    <a:pt x="8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2"/>
                    <a:pt x="71" y="7"/>
                    <a:pt x="65" y="7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2" y="7"/>
                    <a:pt x="8" y="12"/>
                    <a:pt x="8" y="17"/>
                  </a:cubicBezTo>
                  <a:lnTo>
                    <a:pt x="8" y="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2" name="Google Shape;8202;p210"/>
            <p:cNvSpPr/>
            <p:nvPr/>
          </p:nvSpPr>
          <p:spPr>
            <a:xfrm>
              <a:off x="-6725630" y="4090670"/>
              <a:ext cx="216329" cy="146545"/>
            </a:xfrm>
            <a:custGeom>
              <a:rect b="b" l="l" r="r" t="t"/>
              <a:pathLst>
                <a:path extrusionOk="0" h="56" w="82">
                  <a:moveTo>
                    <a:pt x="65" y="56"/>
                  </a:moveTo>
                  <a:cubicBezTo>
                    <a:pt x="18" y="56"/>
                    <a:pt x="18" y="56"/>
                    <a:pt x="18" y="56"/>
                  </a:cubicBezTo>
                  <a:cubicBezTo>
                    <a:pt x="8" y="56"/>
                    <a:pt x="0" y="48"/>
                    <a:pt x="0" y="3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81" y="0"/>
                    <a:pt x="82" y="2"/>
                    <a:pt x="82" y="4"/>
                  </a:cubicBezTo>
                  <a:cubicBezTo>
                    <a:pt x="82" y="39"/>
                    <a:pt x="82" y="39"/>
                    <a:pt x="82" y="39"/>
                  </a:cubicBezTo>
                  <a:cubicBezTo>
                    <a:pt x="82" y="48"/>
                    <a:pt x="75" y="56"/>
                    <a:pt x="65" y="56"/>
                  </a:cubicBezTo>
                  <a:close/>
                  <a:moveTo>
                    <a:pt x="8" y="8"/>
                  </a:moveTo>
                  <a:cubicBezTo>
                    <a:pt x="8" y="39"/>
                    <a:pt x="8" y="39"/>
                    <a:pt x="8" y="39"/>
                  </a:cubicBezTo>
                  <a:cubicBezTo>
                    <a:pt x="8" y="44"/>
                    <a:pt x="12" y="49"/>
                    <a:pt x="18" y="49"/>
                  </a:cubicBezTo>
                  <a:cubicBezTo>
                    <a:pt x="65" y="49"/>
                    <a:pt x="65" y="49"/>
                    <a:pt x="65" y="49"/>
                  </a:cubicBezTo>
                  <a:cubicBezTo>
                    <a:pt x="71" y="49"/>
                    <a:pt x="75" y="44"/>
                    <a:pt x="75" y="39"/>
                  </a:cubicBezTo>
                  <a:cubicBezTo>
                    <a:pt x="75" y="8"/>
                    <a:pt x="75" y="8"/>
                    <a:pt x="75" y="8"/>
                  </a:cubicBezTo>
                  <a:lnTo>
                    <a:pt x="8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203" name="Google Shape;8203;p210"/>
          <p:cNvSpPr/>
          <p:nvPr/>
        </p:nvSpPr>
        <p:spPr>
          <a:xfrm>
            <a:off x="2057209" y="2566747"/>
            <a:ext cx="244242" cy="240754"/>
          </a:xfrm>
          <a:custGeom>
            <a:rect b="b" l="l" r="r" t="t"/>
            <a:pathLst>
              <a:path extrusionOk="0" h="92" w="92">
                <a:moveTo>
                  <a:pt x="19" y="92"/>
                </a:moveTo>
                <a:cubicBezTo>
                  <a:pt x="18" y="92"/>
                  <a:pt x="17" y="91"/>
                  <a:pt x="16" y="90"/>
                </a:cubicBezTo>
                <a:cubicBezTo>
                  <a:pt x="0" y="70"/>
                  <a:pt x="2" y="40"/>
                  <a:pt x="21" y="21"/>
                </a:cubicBezTo>
                <a:cubicBezTo>
                  <a:pt x="40" y="2"/>
                  <a:pt x="69" y="0"/>
                  <a:pt x="90" y="17"/>
                </a:cubicBezTo>
                <a:cubicBezTo>
                  <a:pt x="92" y="18"/>
                  <a:pt x="92" y="20"/>
                  <a:pt x="91" y="22"/>
                </a:cubicBezTo>
                <a:cubicBezTo>
                  <a:pt x="90" y="23"/>
                  <a:pt x="88" y="23"/>
                  <a:pt x="86" y="22"/>
                </a:cubicBezTo>
                <a:cubicBezTo>
                  <a:pt x="68" y="8"/>
                  <a:pt x="42" y="10"/>
                  <a:pt x="26" y="26"/>
                </a:cubicBezTo>
                <a:cubicBezTo>
                  <a:pt x="10" y="42"/>
                  <a:pt x="8" y="68"/>
                  <a:pt x="22" y="86"/>
                </a:cubicBezTo>
                <a:cubicBezTo>
                  <a:pt x="23" y="88"/>
                  <a:pt x="23" y="90"/>
                  <a:pt x="22" y="91"/>
                </a:cubicBezTo>
                <a:cubicBezTo>
                  <a:pt x="21" y="92"/>
                  <a:pt x="20" y="92"/>
                  <a:pt x="19" y="9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4" name="Google Shape;8204;p210"/>
          <p:cNvSpPr/>
          <p:nvPr/>
        </p:nvSpPr>
        <p:spPr>
          <a:xfrm>
            <a:off x="2058953" y="2566747"/>
            <a:ext cx="240754" cy="240754"/>
          </a:xfrm>
          <a:custGeom>
            <a:rect b="b" l="l" r="r" t="t"/>
            <a:pathLst>
              <a:path extrusionOk="0" h="92" w="92">
                <a:moveTo>
                  <a:pt x="73" y="92"/>
                </a:moveTo>
                <a:cubicBezTo>
                  <a:pt x="72" y="92"/>
                  <a:pt x="71" y="92"/>
                  <a:pt x="71" y="91"/>
                </a:cubicBezTo>
                <a:cubicBezTo>
                  <a:pt x="69" y="90"/>
                  <a:pt x="69" y="88"/>
                  <a:pt x="70" y="86"/>
                </a:cubicBezTo>
                <a:cubicBezTo>
                  <a:pt x="84" y="68"/>
                  <a:pt x="82" y="42"/>
                  <a:pt x="66" y="26"/>
                </a:cubicBezTo>
                <a:cubicBezTo>
                  <a:pt x="50" y="10"/>
                  <a:pt x="24" y="8"/>
                  <a:pt x="6" y="22"/>
                </a:cubicBezTo>
                <a:cubicBezTo>
                  <a:pt x="5" y="23"/>
                  <a:pt x="2" y="23"/>
                  <a:pt x="1" y="22"/>
                </a:cubicBezTo>
                <a:cubicBezTo>
                  <a:pt x="0" y="20"/>
                  <a:pt x="0" y="18"/>
                  <a:pt x="2" y="17"/>
                </a:cubicBezTo>
                <a:cubicBezTo>
                  <a:pt x="23" y="0"/>
                  <a:pt x="53" y="2"/>
                  <a:pt x="71" y="21"/>
                </a:cubicBezTo>
                <a:cubicBezTo>
                  <a:pt x="90" y="40"/>
                  <a:pt x="92" y="69"/>
                  <a:pt x="76" y="90"/>
                </a:cubicBezTo>
                <a:cubicBezTo>
                  <a:pt x="75" y="91"/>
                  <a:pt x="74" y="92"/>
                  <a:pt x="73" y="9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205" name="Google Shape;8205;p210"/>
          <p:cNvGrpSpPr/>
          <p:nvPr/>
        </p:nvGrpSpPr>
        <p:grpSpPr>
          <a:xfrm>
            <a:off x="1889729" y="2594661"/>
            <a:ext cx="579203" cy="589671"/>
            <a:chOff x="-5675388" y="3651035"/>
            <a:chExt cx="579203" cy="589671"/>
          </a:xfrm>
        </p:grpSpPr>
        <p:sp>
          <p:nvSpPr>
            <p:cNvPr id="8206" name="Google Shape;8206;p210"/>
            <p:cNvSpPr/>
            <p:nvPr/>
          </p:nvSpPr>
          <p:spPr>
            <a:xfrm>
              <a:off x="-5630030" y="3699883"/>
              <a:ext cx="484996" cy="481506"/>
            </a:xfrm>
            <a:custGeom>
              <a:rect b="b" l="l" r="r" t="t"/>
              <a:pathLst>
                <a:path extrusionOk="0" h="184" w="184">
                  <a:moveTo>
                    <a:pt x="92" y="184"/>
                  </a:moveTo>
                  <a:cubicBezTo>
                    <a:pt x="42" y="184"/>
                    <a:pt x="0" y="143"/>
                    <a:pt x="0" y="92"/>
                  </a:cubicBezTo>
                  <a:cubicBezTo>
                    <a:pt x="0" y="41"/>
                    <a:pt x="42" y="0"/>
                    <a:pt x="92" y="0"/>
                  </a:cubicBezTo>
                  <a:cubicBezTo>
                    <a:pt x="143" y="0"/>
                    <a:pt x="184" y="41"/>
                    <a:pt x="184" y="92"/>
                  </a:cubicBezTo>
                  <a:cubicBezTo>
                    <a:pt x="184" y="143"/>
                    <a:pt x="143" y="184"/>
                    <a:pt x="92" y="184"/>
                  </a:cubicBezTo>
                  <a:close/>
                  <a:moveTo>
                    <a:pt x="92" y="7"/>
                  </a:moveTo>
                  <a:cubicBezTo>
                    <a:pt x="45" y="7"/>
                    <a:pt x="7" y="45"/>
                    <a:pt x="7" y="92"/>
                  </a:cubicBezTo>
                  <a:cubicBezTo>
                    <a:pt x="7" y="139"/>
                    <a:pt x="45" y="177"/>
                    <a:pt x="92" y="177"/>
                  </a:cubicBezTo>
                  <a:cubicBezTo>
                    <a:pt x="139" y="177"/>
                    <a:pt x="177" y="139"/>
                    <a:pt x="177" y="92"/>
                  </a:cubicBezTo>
                  <a:cubicBezTo>
                    <a:pt x="177" y="45"/>
                    <a:pt x="139" y="7"/>
                    <a:pt x="9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7" name="Google Shape;8207;p210"/>
            <p:cNvSpPr/>
            <p:nvPr/>
          </p:nvSpPr>
          <p:spPr>
            <a:xfrm>
              <a:off x="-5675388" y="3651035"/>
              <a:ext cx="579203" cy="579203"/>
            </a:xfrm>
            <a:custGeom>
              <a:rect b="b" l="l" r="r" t="t"/>
              <a:pathLst>
                <a:path extrusionOk="0" h="220" w="221">
                  <a:moveTo>
                    <a:pt x="110" y="220"/>
                  </a:moveTo>
                  <a:cubicBezTo>
                    <a:pt x="49" y="220"/>
                    <a:pt x="0" y="171"/>
                    <a:pt x="0" y="110"/>
                  </a:cubicBezTo>
                  <a:cubicBezTo>
                    <a:pt x="0" y="49"/>
                    <a:pt x="49" y="0"/>
                    <a:pt x="110" y="0"/>
                  </a:cubicBezTo>
                  <a:cubicBezTo>
                    <a:pt x="171" y="0"/>
                    <a:pt x="221" y="49"/>
                    <a:pt x="221" y="110"/>
                  </a:cubicBezTo>
                  <a:cubicBezTo>
                    <a:pt x="221" y="171"/>
                    <a:pt x="171" y="220"/>
                    <a:pt x="110" y="220"/>
                  </a:cubicBezTo>
                  <a:close/>
                  <a:moveTo>
                    <a:pt x="110" y="7"/>
                  </a:moveTo>
                  <a:cubicBezTo>
                    <a:pt x="53" y="7"/>
                    <a:pt x="7" y="53"/>
                    <a:pt x="7" y="110"/>
                  </a:cubicBezTo>
                  <a:cubicBezTo>
                    <a:pt x="7" y="167"/>
                    <a:pt x="53" y="213"/>
                    <a:pt x="110" y="213"/>
                  </a:cubicBezTo>
                  <a:cubicBezTo>
                    <a:pt x="167" y="213"/>
                    <a:pt x="213" y="167"/>
                    <a:pt x="213" y="110"/>
                  </a:cubicBezTo>
                  <a:cubicBezTo>
                    <a:pt x="213" y="53"/>
                    <a:pt x="167" y="7"/>
                    <a:pt x="11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8" name="Google Shape;8208;p210"/>
            <p:cNvSpPr/>
            <p:nvPr/>
          </p:nvSpPr>
          <p:spPr>
            <a:xfrm>
              <a:off x="-5473016" y="3808049"/>
              <a:ext cx="216329" cy="143057"/>
            </a:xfrm>
            <a:custGeom>
              <a:rect b="b" l="l" r="r" t="t"/>
              <a:pathLst>
                <a:path extrusionOk="0" h="54" w="82">
                  <a:moveTo>
                    <a:pt x="32" y="54"/>
                  </a:moveTo>
                  <a:cubicBezTo>
                    <a:pt x="31" y="54"/>
                    <a:pt x="30" y="53"/>
                    <a:pt x="29" y="52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6" y="1"/>
                    <a:pt x="7" y="3"/>
                  </a:cubicBezTo>
                  <a:cubicBezTo>
                    <a:pt x="34" y="46"/>
                    <a:pt x="34" y="46"/>
                    <a:pt x="34" y="46"/>
                  </a:cubicBezTo>
                  <a:cubicBezTo>
                    <a:pt x="76" y="26"/>
                    <a:pt x="76" y="26"/>
                    <a:pt x="76" y="26"/>
                  </a:cubicBezTo>
                  <a:cubicBezTo>
                    <a:pt x="78" y="25"/>
                    <a:pt x="80" y="26"/>
                    <a:pt x="81" y="28"/>
                  </a:cubicBezTo>
                  <a:cubicBezTo>
                    <a:pt x="82" y="30"/>
                    <a:pt x="81" y="32"/>
                    <a:pt x="79" y="3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4"/>
                    <a:pt x="33" y="54"/>
                    <a:pt x="32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09" name="Google Shape;8209;p210"/>
            <p:cNvSpPr/>
            <p:nvPr/>
          </p:nvSpPr>
          <p:spPr>
            <a:xfrm>
              <a:off x="-5654453" y="4115096"/>
              <a:ext cx="101187" cy="125610"/>
            </a:xfrm>
            <a:custGeom>
              <a:rect b="b" l="l" r="r" t="t"/>
              <a:pathLst>
                <a:path extrusionOk="0" h="48" w="38">
                  <a:moveTo>
                    <a:pt x="4" y="48"/>
                  </a:moveTo>
                  <a:cubicBezTo>
                    <a:pt x="3" y="48"/>
                    <a:pt x="2" y="48"/>
                    <a:pt x="2" y="48"/>
                  </a:cubicBezTo>
                  <a:cubicBezTo>
                    <a:pt x="1" y="47"/>
                    <a:pt x="0" y="46"/>
                    <a:pt x="0" y="4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40"/>
                    <a:pt x="7" y="40"/>
                    <a:pt x="7" y="40"/>
                  </a:cubicBezTo>
                  <a:cubicBezTo>
                    <a:pt x="33" y="31"/>
                    <a:pt x="33" y="31"/>
                    <a:pt x="33" y="31"/>
                  </a:cubicBezTo>
                  <a:cubicBezTo>
                    <a:pt x="35" y="30"/>
                    <a:pt x="37" y="31"/>
                    <a:pt x="37" y="33"/>
                  </a:cubicBezTo>
                  <a:cubicBezTo>
                    <a:pt x="38" y="35"/>
                    <a:pt x="37" y="37"/>
                    <a:pt x="35" y="38"/>
                  </a:cubicBezTo>
                  <a:cubicBezTo>
                    <a:pt x="5" y="48"/>
                    <a:pt x="5" y="48"/>
                    <a:pt x="5" y="48"/>
                  </a:cubicBezTo>
                  <a:cubicBezTo>
                    <a:pt x="4" y="48"/>
                    <a:pt x="4" y="48"/>
                    <a:pt x="4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0" name="Google Shape;8210;p210"/>
            <p:cNvSpPr/>
            <p:nvPr/>
          </p:nvSpPr>
          <p:spPr>
            <a:xfrm>
              <a:off x="-5218308" y="4115096"/>
              <a:ext cx="97697" cy="125610"/>
            </a:xfrm>
            <a:custGeom>
              <a:rect b="b" l="l" r="r" t="t"/>
              <a:pathLst>
                <a:path extrusionOk="0" h="48" w="38">
                  <a:moveTo>
                    <a:pt x="34" y="48"/>
                  </a:moveTo>
                  <a:cubicBezTo>
                    <a:pt x="34" y="48"/>
                    <a:pt x="33" y="48"/>
                    <a:pt x="33" y="48"/>
                  </a:cubicBezTo>
                  <a:cubicBezTo>
                    <a:pt x="3" y="38"/>
                    <a:pt x="3" y="38"/>
                    <a:pt x="3" y="38"/>
                  </a:cubicBezTo>
                  <a:cubicBezTo>
                    <a:pt x="1" y="37"/>
                    <a:pt x="0" y="35"/>
                    <a:pt x="1" y="33"/>
                  </a:cubicBezTo>
                  <a:cubicBezTo>
                    <a:pt x="1" y="31"/>
                    <a:pt x="3" y="30"/>
                    <a:pt x="5" y="31"/>
                  </a:cubicBezTo>
                  <a:cubicBezTo>
                    <a:pt x="31" y="40"/>
                    <a:pt x="31" y="40"/>
                    <a:pt x="31" y="40"/>
                  </a:cubicBezTo>
                  <a:cubicBezTo>
                    <a:pt x="31" y="4"/>
                    <a:pt x="31" y="4"/>
                    <a:pt x="31" y="4"/>
                  </a:cubicBezTo>
                  <a:cubicBezTo>
                    <a:pt x="31" y="2"/>
                    <a:pt x="32" y="0"/>
                    <a:pt x="34" y="0"/>
                  </a:cubicBezTo>
                  <a:cubicBezTo>
                    <a:pt x="36" y="0"/>
                    <a:pt x="38" y="2"/>
                    <a:pt x="38" y="4"/>
                  </a:cubicBezTo>
                  <a:cubicBezTo>
                    <a:pt x="38" y="45"/>
                    <a:pt x="38" y="45"/>
                    <a:pt x="38" y="45"/>
                  </a:cubicBezTo>
                  <a:cubicBezTo>
                    <a:pt x="38" y="46"/>
                    <a:pt x="37" y="47"/>
                    <a:pt x="36" y="48"/>
                  </a:cubicBezTo>
                  <a:cubicBezTo>
                    <a:pt x="36" y="48"/>
                    <a:pt x="35" y="48"/>
                    <a:pt x="34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11" name="Google Shape;8211;p210"/>
          <p:cNvGrpSpPr/>
          <p:nvPr/>
        </p:nvGrpSpPr>
        <p:grpSpPr>
          <a:xfrm>
            <a:off x="7228841" y="1224592"/>
            <a:ext cx="345429" cy="624563"/>
            <a:chOff x="-5560247" y="2304214"/>
            <a:chExt cx="345429" cy="624563"/>
          </a:xfrm>
        </p:grpSpPr>
        <p:sp>
          <p:nvSpPr>
            <p:cNvPr id="8212" name="Google Shape;8212;p210"/>
            <p:cNvSpPr/>
            <p:nvPr/>
          </p:nvSpPr>
          <p:spPr>
            <a:xfrm>
              <a:off x="-5535821" y="2346084"/>
              <a:ext cx="300069" cy="544311"/>
            </a:xfrm>
            <a:custGeom>
              <a:rect b="b" l="l" r="r" t="t"/>
              <a:pathLst>
                <a:path extrusionOk="0" h="207" w="115">
                  <a:moveTo>
                    <a:pt x="111" y="207"/>
                  </a:moveTo>
                  <a:cubicBezTo>
                    <a:pt x="109" y="207"/>
                    <a:pt x="108" y="205"/>
                    <a:pt x="108" y="203"/>
                  </a:cubicBezTo>
                  <a:cubicBezTo>
                    <a:pt x="108" y="155"/>
                    <a:pt x="82" y="131"/>
                    <a:pt x="55" y="106"/>
                  </a:cubicBezTo>
                  <a:cubicBezTo>
                    <a:pt x="28" y="81"/>
                    <a:pt x="0" y="5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52"/>
                    <a:pt x="33" y="75"/>
                    <a:pt x="60" y="101"/>
                  </a:cubicBezTo>
                  <a:cubicBezTo>
                    <a:pt x="87" y="126"/>
                    <a:pt x="115" y="152"/>
                    <a:pt x="115" y="203"/>
                  </a:cubicBezTo>
                  <a:cubicBezTo>
                    <a:pt x="115" y="205"/>
                    <a:pt x="113" y="207"/>
                    <a:pt x="111" y="2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3" name="Google Shape;8213;p210"/>
            <p:cNvSpPr/>
            <p:nvPr/>
          </p:nvSpPr>
          <p:spPr>
            <a:xfrm>
              <a:off x="-5535821" y="2346084"/>
              <a:ext cx="300069" cy="544311"/>
            </a:xfrm>
            <a:custGeom>
              <a:rect b="b" l="l" r="r" t="t"/>
              <a:pathLst>
                <a:path extrusionOk="0" h="207" w="115">
                  <a:moveTo>
                    <a:pt x="4" y="207"/>
                  </a:moveTo>
                  <a:cubicBezTo>
                    <a:pt x="2" y="207"/>
                    <a:pt x="0" y="205"/>
                    <a:pt x="0" y="203"/>
                  </a:cubicBezTo>
                  <a:cubicBezTo>
                    <a:pt x="0" y="152"/>
                    <a:pt x="28" y="126"/>
                    <a:pt x="55" y="101"/>
                  </a:cubicBezTo>
                  <a:cubicBezTo>
                    <a:pt x="82" y="75"/>
                    <a:pt x="108" y="52"/>
                    <a:pt x="108" y="3"/>
                  </a:cubicBezTo>
                  <a:cubicBezTo>
                    <a:pt x="108" y="1"/>
                    <a:pt x="109" y="0"/>
                    <a:pt x="111" y="0"/>
                  </a:cubicBezTo>
                  <a:cubicBezTo>
                    <a:pt x="113" y="0"/>
                    <a:pt x="115" y="1"/>
                    <a:pt x="115" y="3"/>
                  </a:cubicBezTo>
                  <a:cubicBezTo>
                    <a:pt x="115" y="55"/>
                    <a:pt x="87" y="81"/>
                    <a:pt x="60" y="106"/>
                  </a:cubicBezTo>
                  <a:cubicBezTo>
                    <a:pt x="33" y="131"/>
                    <a:pt x="7" y="155"/>
                    <a:pt x="7" y="203"/>
                  </a:cubicBezTo>
                  <a:cubicBezTo>
                    <a:pt x="7" y="205"/>
                    <a:pt x="6" y="207"/>
                    <a:pt x="4" y="2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4" name="Google Shape;8214;p210"/>
            <p:cNvSpPr/>
            <p:nvPr/>
          </p:nvSpPr>
          <p:spPr>
            <a:xfrm>
              <a:off x="-5560247" y="2304214"/>
              <a:ext cx="345429" cy="59317"/>
            </a:xfrm>
            <a:custGeom>
              <a:rect b="b" l="l" r="r" t="t"/>
              <a:pathLst>
                <a:path extrusionOk="0" h="22" w="131">
                  <a:moveTo>
                    <a:pt x="121" y="22"/>
                  </a:moveTo>
                  <a:cubicBezTo>
                    <a:pt x="11" y="22"/>
                    <a:pt x="11" y="22"/>
                    <a:pt x="11" y="22"/>
                  </a:cubicBezTo>
                  <a:cubicBezTo>
                    <a:pt x="5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7" y="0"/>
                    <a:pt x="131" y="5"/>
                    <a:pt x="131" y="11"/>
                  </a:cubicBezTo>
                  <a:cubicBezTo>
                    <a:pt x="131" y="17"/>
                    <a:pt x="127" y="22"/>
                    <a:pt x="121" y="22"/>
                  </a:cubicBezTo>
                  <a:close/>
                  <a:moveTo>
                    <a:pt x="11" y="7"/>
                  </a:moveTo>
                  <a:cubicBezTo>
                    <a:pt x="9" y="7"/>
                    <a:pt x="7" y="9"/>
                    <a:pt x="7" y="11"/>
                  </a:cubicBezTo>
                  <a:cubicBezTo>
                    <a:pt x="7" y="13"/>
                    <a:pt x="9" y="15"/>
                    <a:pt x="11" y="15"/>
                  </a:cubicBezTo>
                  <a:cubicBezTo>
                    <a:pt x="121" y="15"/>
                    <a:pt x="121" y="15"/>
                    <a:pt x="121" y="15"/>
                  </a:cubicBezTo>
                  <a:cubicBezTo>
                    <a:pt x="123" y="15"/>
                    <a:pt x="124" y="13"/>
                    <a:pt x="124" y="11"/>
                  </a:cubicBezTo>
                  <a:cubicBezTo>
                    <a:pt x="124" y="9"/>
                    <a:pt x="123" y="7"/>
                    <a:pt x="121" y="7"/>
                  </a:cubicBezTo>
                  <a:lnTo>
                    <a:pt x="11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5" name="Google Shape;8215;p210"/>
            <p:cNvSpPr/>
            <p:nvPr/>
          </p:nvSpPr>
          <p:spPr>
            <a:xfrm>
              <a:off x="-5560247" y="2872950"/>
              <a:ext cx="345429" cy="55827"/>
            </a:xfrm>
            <a:custGeom>
              <a:rect b="b" l="l" r="r" t="t"/>
              <a:pathLst>
                <a:path extrusionOk="0" h="21" w="131">
                  <a:moveTo>
                    <a:pt x="121" y="21"/>
                  </a:moveTo>
                  <a:cubicBezTo>
                    <a:pt x="11" y="21"/>
                    <a:pt x="11" y="21"/>
                    <a:pt x="11" y="21"/>
                  </a:cubicBezTo>
                  <a:cubicBezTo>
                    <a:pt x="5" y="21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7" y="0"/>
                    <a:pt x="131" y="5"/>
                    <a:pt x="131" y="11"/>
                  </a:cubicBezTo>
                  <a:cubicBezTo>
                    <a:pt x="131" y="17"/>
                    <a:pt x="127" y="21"/>
                    <a:pt x="121" y="21"/>
                  </a:cubicBezTo>
                  <a:close/>
                  <a:moveTo>
                    <a:pt x="11" y="7"/>
                  </a:moveTo>
                  <a:cubicBezTo>
                    <a:pt x="9" y="7"/>
                    <a:pt x="7" y="9"/>
                    <a:pt x="7" y="11"/>
                  </a:cubicBezTo>
                  <a:cubicBezTo>
                    <a:pt x="7" y="13"/>
                    <a:pt x="9" y="14"/>
                    <a:pt x="11" y="14"/>
                  </a:cubicBezTo>
                  <a:cubicBezTo>
                    <a:pt x="121" y="14"/>
                    <a:pt x="121" y="14"/>
                    <a:pt x="121" y="14"/>
                  </a:cubicBezTo>
                  <a:cubicBezTo>
                    <a:pt x="123" y="14"/>
                    <a:pt x="124" y="13"/>
                    <a:pt x="124" y="11"/>
                  </a:cubicBezTo>
                  <a:cubicBezTo>
                    <a:pt x="124" y="9"/>
                    <a:pt x="123" y="7"/>
                    <a:pt x="121" y="7"/>
                  </a:cubicBezTo>
                  <a:lnTo>
                    <a:pt x="11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16" name="Google Shape;8216;p210"/>
          <p:cNvGrpSpPr/>
          <p:nvPr/>
        </p:nvGrpSpPr>
        <p:grpSpPr>
          <a:xfrm>
            <a:off x="3122012" y="2448277"/>
            <a:ext cx="725748" cy="701325"/>
            <a:chOff x="-4516983" y="3577763"/>
            <a:chExt cx="725748" cy="701325"/>
          </a:xfrm>
        </p:grpSpPr>
        <p:sp>
          <p:nvSpPr>
            <p:cNvPr id="8217" name="Google Shape;8217;p210"/>
            <p:cNvSpPr/>
            <p:nvPr/>
          </p:nvSpPr>
          <p:spPr>
            <a:xfrm>
              <a:off x="-4311123" y="3839450"/>
              <a:ext cx="146545" cy="198884"/>
            </a:xfrm>
            <a:custGeom>
              <a:rect b="b" l="l" r="r" t="t"/>
              <a:pathLst>
                <a:path extrusionOk="0" h="76" w="56">
                  <a:moveTo>
                    <a:pt x="52" y="76"/>
                  </a:moveTo>
                  <a:cubicBezTo>
                    <a:pt x="4" y="76"/>
                    <a:pt x="4" y="76"/>
                    <a:pt x="4" y="76"/>
                  </a:cubicBezTo>
                  <a:cubicBezTo>
                    <a:pt x="2" y="76"/>
                    <a:pt x="1" y="75"/>
                    <a:pt x="1" y="74"/>
                  </a:cubicBezTo>
                  <a:cubicBezTo>
                    <a:pt x="0" y="72"/>
                    <a:pt x="1" y="71"/>
                    <a:pt x="2" y="70"/>
                  </a:cubicBezTo>
                  <a:cubicBezTo>
                    <a:pt x="39" y="45"/>
                    <a:pt x="39" y="45"/>
                    <a:pt x="39" y="45"/>
                  </a:cubicBezTo>
                  <a:cubicBezTo>
                    <a:pt x="45" y="41"/>
                    <a:pt x="49" y="34"/>
                    <a:pt x="49" y="27"/>
                  </a:cubicBezTo>
                  <a:cubicBezTo>
                    <a:pt x="49" y="27"/>
                    <a:pt x="49" y="27"/>
                    <a:pt x="49" y="26"/>
                  </a:cubicBezTo>
                  <a:cubicBezTo>
                    <a:pt x="48" y="16"/>
                    <a:pt x="39" y="8"/>
                    <a:pt x="29" y="8"/>
                  </a:cubicBezTo>
                  <a:cubicBezTo>
                    <a:pt x="24" y="8"/>
                    <a:pt x="18" y="9"/>
                    <a:pt x="14" y="13"/>
                  </a:cubicBezTo>
                  <a:cubicBezTo>
                    <a:pt x="10" y="17"/>
                    <a:pt x="8" y="23"/>
                    <a:pt x="8" y="28"/>
                  </a:cubicBezTo>
                  <a:cubicBezTo>
                    <a:pt x="8" y="30"/>
                    <a:pt x="6" y="32"/>
                    <a:pt x="4" y="32"/>
                  </a:cubicBezTo>
                  <a:cubicBezTo>
                    <a:pt x="2" y="32"/>
                    <a:pt x="1" y="30"/>
                    <a:pt x="1" y="28"/>
                  </a:cubicBezTo>
                  <a:cubicBezTo>
                    <a:pt x="1" y="21"/>
                    <a:pt x="4" y="13"/>
                    <a:pt x="9" y="8"/>
                  </a:cubicBezTo>
                  <a:cubicBezTo>
                    <a:pt x="15" y="3"/>
                    <a:pt x="22" y="0"/>
                    <a:pt x="30" y="1"/>
                  </a:cubicBezTo>
                  <a:cubicBezTo>
                    <a:pt x="43" y="1"/>
                    <a:pt x="55" y="12"/>
                    <a:pt x="56" y="26"/>
                  </a:cubicBezTo>
                  <a:cubicBezTo>
                    <a:pt x="56" y="26"/>
                    <a:pt x="56" y="27"/>
                    <a:pt x="56" y="27"/>
                  </a:cubicBezTo>
                  <a:cubicBezTo>
                    <a:pt x="56" y="36"/>
                    <a:pt x="52" y="46"/>
                    <a:pt x="43" y="51"/>
                  </a:cubicBezTo>
                  <a:cubicBezTo>
                    <a:pt x="16" y="69"/>
                    <a:pt x="16" y="69"/>
                    <a:pt x="16" y="69"/>
                  </a:cubicBezTo>
                  <a:cubicBezTo>
                    <a:pt x="52" y="69"/>
                    <a:pt x="52" y="69"/>
                    <a:pt x="52" y="69"/>
                  </a:cubicBezTo>
                  <a:cubicBezTo>
                    <a:pt x="54" y="69"/>
                    <a:pt x="56" y="71"/>
                    <a:pt x="56" y="73"/>
                  </a:cubicBezTo>
                  <a:cubicBezTo>
                    <a:pt x="56" y="75"/>
                    <a:pt x="54" y="76"/>
                    <a:pt x="52" y="7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8" name="Google Shape;8218;p210"/>
            <p:cNvSpPr/>
            <p:nvPr/>
          </p:nvSpPr>
          <p:spPr>
            <a:xfrm>
              <a:off x="-4129686" y="3839450"/>
              <a:ext cx="129100" cy="198884"/>
            </a:xfrm>
            <a:custGeom>
              <a:rect b="b" l="l" r="r" t="t"/>
              <a:pathLst>
                <a:path extrusionOk="0" h="76" w="50">
                  <a:moveTo>
                    <a:pt x="38" y="76"/>
                  </a:moveTo>
                  <a:cubicBezTo>
                    <a:pt x="36" y="76"/>
                    <a:pt x="35" y="75"/>
                    <a:pt x="35" y="73"/>
                  </a:cubicBezTo>
                  <a:cubicBezTo>
                    <a:pt x="35" y="52"/>
                    <a:pt x="35" y="52"/>
                    <a:pt x="35" y="52"/>
                  </a:cubicBezTo>
                  <a:cubicBezTo>
                    <a:pt x="4" y="52"/>
                    <a:pt x="4" y="52"/>
                    <a:pt x="4" y="52"/>
                  </a:cubicBezTo>
                  <a:cubicBezTo>
                    <a:pt x="2" y="52"/>
                    <a:pt x="1" y="51"/>
                    <a:pt x="0" y="50"/>
                  </a:cubicBezTo>
                  <a:cubicBezTo>
                    <a:pt x="0" y="49"/>
                    <a:pt x="0" y="47"/>
                    <a:pt x="1" y="46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6" y="1"/>
                    <a:pt x="38" y="0"/>
                    <a:pt x="40" y="1"/>
                  </a:cubicBezTo>
                  <a:cubicBezTo>
                    <a:pt x="41" y="1"/>
                    <a:pt x="42" y="3"/>
                    <a:pt x="42" y="4"/>
                  </a:cubicBezTo>
                  <a:cubicBezTo>
                    <a:pt x="42" y="45"/>
                    <a:pt x="42" y="45"/>
                    <a:pt x="42" y="45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9" y="45"/>
                    <a:pt x="50" y="47"/>
                    <a:pt x="50" y="49"/>
                  </a:cubicBezTo>
                  <a:cubicBezTo>
                    <a:pt x="50" y="51"/>
                    <a:pt x="49" y="52"/>
                    <a:pt x="47" y="52"/>
                  </a:cubicBezTo>
                  <a:cubicBezTo>
                    <a:pt x="42" y="52"/>
                    <a:pt x="42" y="52"/>
                    <a:pt x="42" y="52"/>
                  </a:cubicBezTo>
                  <a:cubicBezTo>
                    <a:pt x="42" y="73"/>
                    <a:pt x="42" y="73"/>
                    <a:pt x="42" y="73"/>
                  </a:cubicBezTo>
                  <a:cubicBezTo>
                    <a:pt x="42" y="75"/>
                    <a:pt x="40" y="76"/>
                    <a:pt x="38" y="76"/>
                  </a:cubicBezTo>
                  <a:close/>
                  <a:moveTo>
                    <a:pt x="11" y="45"/>
                  </a:moveTo>
                  <a:cubicBezTo>
                    <a:pt x="35" y="45"/>
                    <a:pt x="35" y="45"/>
                    <a:pt x="35" y="45"/>
                  </a:cubicBezTo>
                  <a:cubicBezTo>
                    <a:pt x="35" y="15"/>
                    <a:pt x="35" y="15"/>
                    <a:pt x="35" y="15"/>
                  </a:cubicBezTo>
                  <a:lnTo>
                    <a:pt x="11" y="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19" name="Google Shape;8219;p210"/>
            <p:cNvSpPr/>
            <p:nvPr/>
          </p:nvSpPr>
          <p:spPr>
            <a:xfrm>
              <a:off x="-4468134" y="3933659"/>
              <a:ext cx="593159" cy="345429"/>
            </a:xfrm>
            <a:custGeom>
              <a:rect b="b" l="l" r="r" t="t"/>
              <a:pathLst>
                <a:path extrusionOk="0" h="131" w="226">
                  <a:moveTo>
                    <a:pt x="120" y="122"/>
                  </a:moveTo>
                  <a:cubicBezTo>
                    <a:pt x="100" y="122"/>
                    <a:pt x="80" y="117"/>
                    <a:pt x="62" y="107"/>
                  </a:cubicBezTo>
                  <a:cubicBezTo>
                    <a:pt x="24" y="86"/>
                    <a:pt x="0" y="47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8" y="44"/>
                    <a:pt x="30" y="81"/>
                    <a:pt x="65" y="100"/>
                  </a:cubicBezTo>
                  <a:cubicBezTo>
                    <a:pt x="120" y="131"/>
                    <a:pt x="189" y="111"/>
                    <a:pt x="219" y="56"/>
                  </a:cubicBezTo>
                  <a:cubicBezTo>
                    <a:pt x="220" y="54"/>
                    <a:pt x="222" y="54"/>
                    <a:pt x="224" y="55"/>
                  </a:cubicBezTo>
                  <a:cubicBezTo>
                    <a:pt x="226" y="56"/>
                    <a:pt x="226" y="58"/>
                    <a:pt x="225" y="60"/>
                  </a:cubicBezTo>
                  <a:cubicBezTo>
                    <a:pt x="203" y="99"/>
                    <a:pt x="162" y="122"/>
                    <a:pt x="120" y="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0" name="Google Shape;8220;p210"/>
            <p:cNvSpPr/>
            <p:nvPr/>
          </p:nvSpPr>
          <p:spPr>
            <a:xfrm>
              <a:off x="-4516983" y="3933659"/>
              <a:ext cx="122122" cy="76762"/>
            </a:xfrm>
            <a:custGeom>
              <a:rect b="b" l="l" r="r" t="t"/>
              <a:pathLst>
                <a:path extrusionOk="0" h="28" w="46">
                  <a:moveTo>
                    <a:pt x="4" y="28"/>
                  </a:moveTo>
                  <a:cubicBezTo>
                    <a:pt x="3" y="28"/>
                    <a:pt x="2" y="28"/>
                    <a:pt x="1" y="27"/>
                  </a:cubicBezTo>
                  <a:cubicBezTo>
                    <a:pt x="0" y="26"/>
                    <a:pt x="0" y="24"/>
                    <a:pt x="1" y="22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20" y="0"/>
                    <a:pt x="22" y="0"/>
                    <a:pt x="24" y="1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46" y="20"/>
                    <a:pt x="46" y="22"/>
                    <a:pt x="45" y="24"/>
                  </a:cubicBezTo>
                  <a:cubicBezTo>
                    <a:pt x="44" y="25"/>
                    <a:pt x="41" y="25"/>
                    <a:pt x="40" y="24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6" y="27"/>
                    <a:pt x="6" y="27"/>
                    <a:pt x="6" y="27"/>
                  </a:cubicBezTo>
                  <a:cubicBezTo>
                    <a:pt x="6" y="28"/>
                    <a:pt x="5" y="28"/>
                    <a:pt x="4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1" name="Google Shape;8221;p210"/>
            <p:cNvSpPr/>
            <p:nvPr/>
          </p:nvSpPr>
          <p:spPr>
            <a:xfrm>
              <a:off x="-4433243" y="3577763"/>
              <a:ext cx="593159" cy="366364"/>
            </a:xfrm>
            <a:custGeom>
              <a:rect b="b" l="l" r="r" t="t"/>
              <a:pathLst>
                <a:path extrusionOk="0" h="139" w="226">
                  <a:moveTo>
                    <a:pt x="223" y="139"/>
                  </a:moveTo>
                  <a:cubicBezTo>
                    <a:pt x="221" y="139"/>
                    <a:pt x="219" y="137"/>
                    <a:pt x="219" y="135"/>
                  </a:cubicBezTo>
                  <a:cubicBezTo>
                    <a:pt x="218" y="95"/>
                    <a:pt x="196" y="58"/>
                    <a:pt x="161" y="38"/>
                  </a:cubicBezTo>
                  <a:cubicBezTo>
                    <a:pt x="106" y="8"/>
                    <a:pt x="37" y="28"/>
                    <a:pt x="7" y="83"/>
                  </a:cubicBezTo>
                  <a:cubicBezTo>
                    <a:pt x="6" y="85"/>
                    <a:pt x="4" y="85"/>
                    <a:pt x="2" y="84"/>
                  </a:cubicBezTo>
                  <a:cubicBezTo>
                    <a:pt x="0" y="83"/>
                    <a:pt x="0" y="81"/>
                    <a:pt x="1" y="79"/>
                  </a:cubicBezTo>
                  <a:cubicBezTo>
                    <a:pt x="33" y="21"/>
                    <a:pt x="106" y="0"/>
                    <a:pt x="164" y="32"/>
                  </a:cubicBezTo>
                  <a:cubicBezTo>
                    <a:pt x="201" y="53"/>
                    <a:pt x="225" y="92"/>
                    <a:pt x="226" y="135"/>
                  </a:cubicBezTo>
                  <a:cubicBezTo>
                    <a:pt x="226" y="137"/>
                    <a:pt x="225" y="139"/>
                    <a:pt x="223" y="139"/>
                  </a:cubicBezTo>
                  <a:cubicBezTo>
                    <a:pt x="223" y="139"/>
                    <a:pt x="223" y="139"/>
                    <a:pt x="223" y="1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2" name="Google Shape;8222;p210"/>
            <p:cNvSpPr/>
            <p:nvPr/>
          </p:nvSpPr>
          <p:spPr>
            <a:xfrm>
              <a:off x="-3913357" y="3867363"/>
              <a:ext cx="122122" cy="76762"/>
            </a:xfrm>
            <a:custGeom>
              <a:rect b="b" l="l" r="r" t="t"/>
              <a:pathLst>
                <a:path extrusionOk="0" h="29" w="46">
                  <a:moveTo>
                    <a:pt x="25" y="29"/>
                  </a:moveTo>
                  <a:cubicBezTo>
                    <a:pt x="24" y="29"/>
                    <a:pt x="23" y="29"/>
                    <a:pt x="22" y="28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0" y="9"/>
                    <a:pt x="0" y="7"/>
                    <a:pt x="1" y="5"/>
                  </a:cubicBezTo>
                  <a:cubicBezTo>
                    <a:pt x="2" y="4"/>
                    <a:pt x="4" y="4"/>
                    <a:pt x="6" y="5"/>
                  </a:cubicBezTo>
                  <a:cubicBezTo>
                    <a:pt x="24" y="20"/>
                    <a:pt x="24" y="20"/>
                    <a:pt x="24" y="20"/>
                  </a:cubicBezTo>
                  <a:cubicBezTo>
                    <a:pt x="39" y="2"/>
                    <a:pt x="39" y="2"/>
                    <a:pt x="39" y="2"/>
                  </a:cubicBezTo>
                  <a:cubicBezTo>
                    <a:pt x="41" y="0"/>
                    <a:pt x="43" y="0"/>
                    <a:pt x="44" y="1"/>
                  </a:cubicBezTo>
                  <a:cubicBezTo>
                    <a:pt x="46" y="3"/>
                    <a:pt x="46" y="5"/>
                    <a:pt x="45" y="7"/>
                  </a:cubicBezTo>
                  <a:cubicBezTo>
                    <a:pt x="27" y="28"/>
                    <a:pt x="27" y="28"/>
                    <a:pt x="27" y="28"/>
                  </a:cubicBezTo>
                  <a:cubicBezTo>
                    <a:pt x="27" y="28"/>
                    <a:pt x="26" y="29"/>
                    <a:pt x="25" y="29"/>
                  </a:cubicBezTo>
                  <a:cubicBezTo>
                    <a:pt x="25" y="29"/>
                    <a:pt x="25" y="29"/>
                    <a:pt x="25" y="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23" name="Google Shape;8223;p210"/>
          <p:cNvGrpSpPr/>
          <p:nvPr/>
        </p:nvGrpSpPr>
        <p:grpSpPr>
          <a:xfrm>
            <a:off x="1814711" y="3852115"/>
            <a:ext cx="729238" cy="645496"/>
            <a:chOff x="-825440" y="4931562"/>
            <a:chExt cx="729238" cy="645496"/>
          </a:xfrm>
        </p:grpSpPr>
        <p:sp>
          <p:nvSpPr>
            <p:cNvPr id="8224" name="Google Shape;8224;p210"/>
            <p:cNvSpPr/>
            <p:nvPr/>
          </p:nvSpPr>
          <p:spPr>
            <a:xfrm>
              <a:off x="-664936" y="5057172"/>
              <a:ext cx="411722" cy="411722"/>
            </a:xfrm>
            <a:custGeom>
              <a:rect b="b" l="l" r="r" t="t"/>
              <a:pathLst>
                <a:path extrusionOk="0" h="156" w="156">
                  <a:moveTo>
                    <a:pt x="78" y="156"/>
                  </a:moveTo>
                  <a:cubicBezTo>
                    <a:pt x="35" y="156"/>
                    <a:pt x="0" y="121"/>
                    <a:pt x="0" y="78"/>
                  </a:cubicBezTo>
                  <a:cubicBezTo>
                    <a:pt x="0" y="35"/>
                    <a:pt x="35" y="0"/>
                    <a:pt x="78" y="0"/>
                  </a:cubicBezTo>
                  <a:cubicBezTo>
                    <a:pt x="121" y="0"/>
                    <a:pt x="156" y="35"/>
                    <a:pt x="156" y="78"/>
                  </a:cubicBezTo>
                  <a:cubicBezTo>
                    <a:pt x="156" y="121"/>
                    <a:pt x="121" y="156"/>
                    <a:pt x="78" y="156"/>
                  </a:cubicBezTo>
                  <a:close/>
                  <a:moveTo>
                    <a:pt x="78" y="7"/>
                  </a:moveTo>
                  <a:cubicBezTo>
                    <a:pt x="39" y="7"/>
                    <a:pt x="7" y="39"/>
                    <a:pt x="7" y="78"/>
                  </a:cubicBezTo>
                  <a:cubicBezTo>
                    <a:pt x="7" y="117"/>
                    <a:pt x="39" y="148"/>
                    <a:pt x="78" y="148"/>
                  </a:cubicBezTo>
                  <a:cubicBezTo>
                    <a:pt x="117" y="148"/>
                    <a:pt x="148" y="117"/>
                    <a:pt x="148" y="78"/>
                  </a:cubicBezTo>
                  <a:cubicBezTo>
                    <a:pt x="148" y="39"/>
                    <a:pt x="117" y="7"/>
                    <a:pt x="7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5" name="Google Shape;8225;p210"/>
            <p:cNvSpPr/>
            <p:nvPr/>
          </p:nvSpPr>
          <p:spPr>
            <a:xfrm>
              <a:off x="-469542" y="5057172"/>
              <a:ext cx="17447" cy="38382"/>
            </a:xfrm>
            <a:custGeom>
              <a:rect b="b" l="l" r="r" t="t"/>
              <a:pathLst>
                <a:path extrusionOk="0" h="15" w="7">
                  <a:moveTo>
                    <a:pt x="4" y="15"/>
                  </a:moveTo>
                  <a:cubicBezTo>
                    <a:pt x="2" y="15"/>
                    <a:pt x="0" y="14"/>
                    <a:pt x="0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4"/>
                    <a:pt x="6" y="15"/>
                    <a:pt x="4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6" name="Google Shape;8226;p210"/>
            <p:cNvSpPr/>
            <p:nvPr/>
          </p:nvSpPr>
          <p:spPr>
            <a:xfrm>
              <a:off x="-570730" y="5081595"/>
              <a:ext cx="34892" cy="38382"/>
            </a:xfrm>
            <a:custGeom>
              <a:rect b="b" l="l" r="r" t="t"/>
              <a:pathLst>
                <a:path extrusionOk="0" h="15" w="13">
                  <a:moveTo>
                    <a:pt x="9" y="15"/>
                  </a:moveTo>
                  <a:cubicBezTo>
                    <a:pt x="7" y="15"/>
                    <a:pt x="6" y="15"/>
                    <a:pt x="6" y="13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4" y="0"/>
                    <a:pt x="7" y="1"/>
                    <a:pt x="8" y="2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11"/>
                    <a:pt x="12" y="14"/>
                    <a:pt x="10" y="15"/>
                  </a:cubicBezTo>
                  <a:cubicBezTo>
                    <a:pt x="10" y="15"/>
                    <a:pt x="9" y="15"/>
                    <a:pt x="9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7" name="Google Shape;8227;p210"/>
            <p:cNvSpPr/>
            <p:nvPr/>
          </p:nvSpPr>
          <p:spPr>
            <a:xfrm>
              <a:off x="-640513" y="5151379"/>
              <a:ext cx="41870" cy="31404"/>
            </a:xfrm>
            <a:custGeom>
              <a:rect b="b" l="l" r="r" t="t"/>
              <a:pathLst>
                <a:path extrusionOk="0" h="12" w="16">
                  <a:moveTo>
                    <a:pt x="12" y="12"/>
                  </a:moveTo>
                  <a:cubicBezTo>
                    <a:pt x="11" y="12"/>
                    <a:pt x="10" y="12"/>
                    <a:pt x="10" y="12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7"/>
                    <a:pt x="0" y="4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5" y="7"/>
                    <a:pt x="16" y="9"/>
                    <a:pt x="15" y="10"/>
                  </a:cubicBezTo>
                  <a:cubicBezTo>
                    <a:pt x="14" y="12"/>
                    <a:pt x="13" y="12"/>
                    <a:pt x="12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8" name="Google Shape;8228;p210"/>
            <p:cNvSpPr/>
            <p:nvPr/>
          </p:nvSpPr>
          <p:spPr>
            <a:xfrm>
              <a:off x="-664938" y="5252566"/>
              <a:ext cx="38382" cy="17447"/>
            </a:xfrm>
            <a:custGeom>
              <a:rect b="b" l="l" r="r" t="t"/>
              <a:pathLst>
                <a:path extrusionOk="0" h="7" w="15">
                  <a:moveTo>
                    <a:pt x="1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5" y="2"/>
                    <a:pt x="15" y="4"/>
                  </a:cubicBezTo>
                  <a:cubicBezTo>
                    <a:pt x="15" y="6"/>
                    <a:pt x="14" y="7"/>
                    <a:pt x="1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9" name="Google Shape;8229;p210"/>
            <p:cNvSpPr/>
            <p:nvPr/>
          </p:nvSpPr>
          <p:spPr>
            <a:xfrm>
              <a:off x="-640513" y="5336306"/>
              <a:ext cx="41870" cy="31404"/>
            </a:xfrm>
            <a:custGeom>
              <a:rect b="b" l="l" r="r" t="t"/>
              <a:pathLst>
                <a:path extrusionOk="0" h="12" w="16">
                  <a:moveTo>
                    <a:pt x="4" y="12"/>
                  </a:moveTo>
                  <a:cubicBezTo>
                    <a:pt x="3" y="12"/>
                    <a:pt x="2" y="12"/>
                    <a:pt x="1" y="11"/>
                  </a:cubicBezTo>
                  <a:cubicBezTo>
                    <a:pt x="0" y="9"/>
                    <a:pt x="1" y="7"/>
                    <a:pt x="2" y="6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1" y="0"/>
                    <a:pt x="14" y="1"/>
                    <a:pt x="15" y="3"/>
                  </a:cubicBezTo>
                  <a:cubicBezTo>
                    <a:pt x="16" y="4"/>
                    <a:pt x="15" y="7"/>
                    <a:pt x="13" y="8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5" y="12"/>
                    <a:pt x="5" y="12"/>
                    <a:pt x="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0" name="Google Shape;8230;p210"/>
            <p:cNvSpPr/>
            <p:nvPr/>
          </p:nvSpPr>
          <p:spPr>
            <a:xfrm>
              <a:off x="-570730" y="5399111"/>
              <a:ext cx="34892" cy="41870"/>
            </a:xfrm>
            <a:custGeom>
              <a:rect b="b" l="l" r="r" t="t"/>
              <a:pathLst>
                <a:path extrusionOk="0" h="16" w="13">
                  <a:moveTo>
                    <a:pt x="4" y="16"/>
                  </a:moveTo>
                  <a:cubicBezTo>
                    <a:pt x="4" y="16"/>
                    <a:pt x="3" y="15"/>
                    <a:pt x="3" y="15"/>
                  </a:cubicBezTo>
                  <a:cubicBezTo>
                    <a:pt x="1" y="14"/>
                    <a:pt x="0" y="12"/>
                    <a:pt x="1" y="10"/>
                  </a:cubicBezTo>
                  <a:cubicBezTo>
                    <a:pt x="6" y="3"/>
                    <a:pt x="6" y="3"/>
                    <a:pt x="6" y="3"/>
                  </a:cubicBezTo>
                  <a:cubicBezTo>
                    <a:pt x="7" y="1"/>
                    <a:pt x="9" y="0"/>
                    <a:pt x="10" y="1"/>
                  </a:cubicBezTo>
                  <a:cubicBezTo>
                    <a:pt x="12" y="2"/>
                    <a:pt x="13" y="5"/>
                    <a:pt x="12" y="6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7" y="15"/>
                    <a:pt x="6" y="16"/>
                    <a:pt x="4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1" name="Google Shape;8231;p210"/>
            <p:cNvSpPr/>
            <p:nvPr/>
          </p:nvSpPr>
          <p:spPr>
            <a:xfrm>
              <a:off x="-469545" y="5423534"/>
              <a:ext cx="17447" cy="45360"/>
            </a:xfrm>
            <a:custGeom>
              <a:rect b="b" l="l" r="r" t="t"/>
              <a:pathLst>
                <a:path extrusionOk="0" h="16" w="7">
                  <a:moveTo>
                    <a:pt x="4" y="16"/>
                  </a:moveTo>
                  <a:cubicBezTo>
                    <a:pt x="2" y="16"/>
                    <a:pt x="0" y="14"/>
                    <a:pt x="0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7" y="14"/>
                    <a:pt x="6" y="16"/>
                    <a:pt x="4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2" name="Google Shape;8232;p210"/>
            <p:cNvSpPr/>
            <p:nvPr/>
          </p:nvSpPr>
          <p:spPr>
            <a:xfrm>
              <a:off x="-385804" y="5399111"/>
              <a:ext cx="34892" cy="41870"/>
            </a:xfrm>
            <a:custGeom>
              <a:rect b="b" l="l" r="r" t="t"/>
              <a:pathLst>
                <a:path extrusionOk="0" h="16" w="13">
                  <a:moveTo>
                    <a:pt x="9" y="16"/>
                  </a:moveTo>
                  <a:cubicBezTo>
                    <a:pt x="7" y="16"/>
                    <a:pt x="6" y="15"/>
                    <a:pt x="6" y="14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1" y="2"/>
                    <a:pt x="3" y="1"/>
                  </a:cubicBezTo>
                  <a:cubicBezTo>
                    <a:pt x="4" y="0"/>
                    <a:pt x="7" y="1"/>
                    <a:pt x="8" y="3"/>
                  </a:cubicBezTo>
                  <a:cubicBezTo>
                    <a:pt x="12" y="10"/>
                    <a:pt x="12" y="10"/>
                    <a:pt x="12" y="10"/>
                  </a:cubicBezTo>
                  <a:cubicBezTo>
                    <a:pt x="13" y="12"/>
                    <a:pt x="12" y="14"/>
                    <a:pt x="11" y="15"/>
                  </a:cubicBezTo>
                  <a:cubicBezTo>
                    <a:pt x="10" y="15"/>
                    <a:pt x="9" y="16"/>
                    <a:pt x="9" y="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3" name="Google Shape;8233;p210"/>
            <p:cNvSpPr/>
            <p:nvPr/>
          </p:nvSpPr>
          <p:spPr>
            <a:xfrm>
              <a:off x="-322999" y="5336306"/>
              <a:ext cx="41870" cy="31404"/>
            </a:xfrm>
            <a:custGeom>
              <a:rect b="b" l="l" r="r" t="t"/>
              <a:pathLst>
                <a:path extrusionOk="0" h="12" w="16">
                  <a:moveTo>
                    <a:pt x="12" y="12"/>
                  </a:moveTo>
                  <a:cubicBezTo>
                    <a:pt x="11" y="12"/>
                    <a:pt x="11" y="12"/>
                    <a:pt x="10" y="12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1" y="7"/>
                    <a:pt x="0" y="4"/>
                    <a:pt x="1" y="3"/>
                  </a:cubicBezTo>
                  <a:cubicBezTo>
                    <a:pt x="2" y="1"/>
                    <a:pt x="5" y="0"/>
                    <a:pt x="6" y="1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5" y="7"/>
                    <a:pt x="16" y="9"/>
                    <a:pt x="15" y="11"/>
                  </a:cubicBezTo>
                  <a:cubicBezTo>
                    <a:pt x="14" y="12"/>
                    <a:pt x="13" y="12"/>
                    <a:pt x="12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4" name="Google Shape;8234;p210"/>
            <p:cNvSpPr/>
            <p:nvPr/>
          </p:nvSpPr>
          <p:spPr>
            <a:xfrm>
              <a:off x="-295086" y="5252566"/>
              <a:ext cx="41870" cy="17447"/>
            </a:xfrm>
            <a:custGeom>
              <a:rect b="b" l="l" r="r" t="t"/>
              <a:pathLst>
                <a:path extrusionOk="0" h="7" w="16">
                  <a:moveTo>
                    <a:pt x="12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4" y="0"/>
                    <a:pt x="16" y="2"/>
                    <a:pt x="16" y="4"/>
                  </a:cubicBezTo>
                  <a:cubicBezTo>
                    <a:pt x="16" y="6"/>
                    <a:pt x="14" y="7"/>
                    <a:pt x="1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5" name="Google Shape;8235;p210"/>
            <p:cNvSpPr/>
            <p:nvPr/>
          </p:nvSpPr>
          <p:spPr>
            <a:xfrm>
              <a:off x="-322999" y="5151379"/>
              <a:ext cx="41870" cy="31404"/>
            </a:xfrm>
            <a:custGeom>
              <a:rect b="b" l="l" r="r" t="t"/>
              <a:pathLst>
                <a:path extrusionOk="0" h="12" w="16">
                  <a:moveTo>
                    <a:pt x="5" y="12"/>
                  </a:moveTo>
                  <a:cubicBezTo>
                    <a:pt x="3" y="12"/>
                    <a:pt x="2" y="12"/>
                    <a:pt x="1" y="10"/>
                  </a:cubicBezTo>
                  <a:cubicBezTo>
                    <a:pt x="0" y="9"/>
                    <a:pt x="1" y="7"/>
                    <a:pt x="3" y="6"/>
                  </a:cubicBezTo>
                  <a:cubicBezTo>
                    <a:pt x="10" y="1"/>
                    <a:pt x="10" y="1"/>
                    <a:pt x="10" y="1"/>
                  </a:cubicBezTo>
                  <a:cubicBezTo>
                    <a:pt x="12" y="0"/>
                    <a:pt x="14" y="1"/>
                    <a:pt x="15" y="3"/>
                  </a:cubicBezTo>
                  <a:cubicBezTo>
                    <a:pt x="16" y="4"/>
                    <a:pt x="15" y="7"/>
                    <a:pt x="14" y="8"/>
                  </a:cubicBezTo>
                  <a:cubicBezTo>
                    <a:pt x="6" y="12"/>
                    <a:pt x="6" y="12"/>
                    <a:pt x="6" y="12"/>
                  </a:cubicBezTo>
                  <a:cubicBezTo>
                    <a:pt x="6" y="12"/>
                    <a:pt x="5" y="12"/>
                    <a:pt x="5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6" name="Google Shape;8236;p210"/>
            <p:cNvSpPr/>
            <p:nvPr/>
          </p:nvSpPr>
          <p:spPr>
            <a:xfrm>
              <a:off x="-385804" y="5081595"/>
              <a:ext cx="34892" cy="38382"/>
            </a:xfrm>
            <a:custGeom>
              <a:rect b="b" l="l" r="r" t="t"/>
              <a:pathLst>
                <a:path extrusionOk="0" h="15" w="13">
                  <a:moveTo>
                    <a:pt x="4" y="15"/>
                  </a:moveTo>
                  <a:cubicBezTo>
                    <a:pt x="4" y="15"/>
                    <a:pt x="3" y="15"/>
                    <a:pt x="3" y="15"/>
                  </a:cubicBezTo>
                  <a:cubicBezTo>
                    <a:pt x="1" y="14"/>
                    <a:pt x="0" y="11"/>
                    <a:pt x="1" y="10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1"/>
                    <a:pt x="9" y="0"/>
                    <a:pt x="11" y="1"/>
                  </a:cubicBezTo>
                  <a:cubicBezTo>
                    <a:pt x="12" y="2"/>
                    <a:pt x="13" y="4"/>
                    <a:pt x="12" y="6"/>
                  </a:cubicBezTo>
                  <a:cubicBezTo>
                    <a:pt x="8" y="13"/>
                    <a:pt x="8" y="13"/>
                    <a:pt x="8" y="13"/>
                  </a:cubicBezTo>
                  <a:cubicBezTo>
                    <a:pt x="7" y="15"/>
                    <a:pt x="6" y="15"/>
                    <a:pt x="4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7" name="Google Shape;8237;p210"/>
            <p:cNvSpPr/>
            <p:nvPr/>
          </p:nvSpPr>
          <p:spPr>
            <a:xfrm>
              <a:off x="-469545" y="5123466"/>
              <a:ext cx="66295" cy="177949"/>
            </a:xfrm>
            <a:custGeom>
              <a:rect b="b" l="l" r="r" t="t"/>
              <a:pathLst>
                <a:path extrusionOk="0" h="67" w="25">
                  <a:moveTo>
                    <a:pt x="21" y="67"/>
                  </a:moveTo>
                  <a:cubicBezTo>
                    <a:pt x="21" y="67"/>
                    <a:pt x="20" y="67"/>
                    <a:pt x="19" y="66"/>
                  </a:cubicBezTo>
                  <a:cubicBezTo>
                    <a:pt x="2" y="55"/>
                    <a:pt x="2" y="55"/>
                    <a:pt x="2" y="55"/>
                  </a:cubicBezTo>
                  <a:cubicBezTo>
                    <a:pt x="1" y="54"/>
                    <a:pt x="0" y="53"/>
                    <a:pt x="0" y="5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25" y="61"/>
                    <a:pt x="25" y="64"/>
                    <a:pt x="24" y="65"/>
                  </a:cubicBezTo>
                  <a:cubicBezTo>
                    <a:pt x="24" y="66"/>
                    <a:pt x="22" y="67"/>
                    <a:pt x="21" y="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8" name="Google Shape;8238;p210"/>
            <p:cNvSpPr/>
            <p:nvPr/>
          </p:nvSpPr>
          <p:spPr>
            <a:xfrm>
              <a:off x="-776592" y="5256054"/>
              <a:ext cx="596650" cy="321004"/>
            </a:xfrm>
            <a:custGeom>
              <a:rect b="b" l="l" r="r" t="t"/>
              <a:pathLst>
                <a:path extrusionOk="0" h="122" w="227">
                  <a:moveTo>
                    <a:pt x="120" y="122"/>
                  </a:moveTo>
                  <a:cubicBezTo>
                    <a:pt x="100" y="122"/>
                    <a:pt x="80" y="117"/>
                    <a:pt x="62" y="107"/>
                  </a:cubicBezTo>
                  <a:cubicBezTo>
                    <a:pt x="25" y="86"/>
                    <a:pt x="1" y="47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8" y="44"/>
                    <a:pt x="31" y="81"/>
                    <a:pt x="66" y="101"/>
                  </a:cubicBezTo>
                  <a:cubicBezTo>
                    <a:pt x="92" y="115"/>
                    <a:pt x="123" y="119"/>
                    <a:pt x="152" y="110"/>
                  </a:cubicBezTo>
                  <a:cubicBezTo>
                    <a:pt x="181" y="102"/>
                    <a:pt x="205" y="83"/>
                    <a:pt x="220" y="56"/>
                  </a:cubicBezTo>
                  <a:cubicBezTo>
                    <a:pt x="221" y="54"/>
                    <a:pt x="223" y="54"/>
                    <a:pt x="224" y="55"/>
                  </a:cubicBezTo>
                  <a:cubicBezTo>
                    <a:pt x="226" y="56"/>
                    <a:pt x="227" y="58"/>
                    <a:pt x="226" y="60"/>
                  </a:cubicBezTo>
                  <a:cubicBezTo>
                    <a:pt x="210" y="88"/>
                    <a:pt x="185" y="108"/>
                    <a:pt x="154" y="117"/>
                  </a:cubicBezTo>
                  <a:cubicBezTo>
                    <a:pt x="143" y="120"/>
                    <a:pt x="132" y="122"/>
                    <a:pt x="120" y="1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39" name="Google Shape;8239;p210"/>
            <p:cNvSpPr/>
            <p:nvPr/>
          </p:nvSpPr>
          <p:spPr>
            <a:xfrm>
              <a:off x="-825440" y="5256054"/>
              <a:ext cx="125610" cy="73274"/>
            </a:xfrm>
            <a:custGeom>
              <a:rect b="b" l="l" r="r" t="t"/>
              <a:pathLst>
                <a:path extrusionOk="0" h="28" w="47">
                  <a:moveTo>
                    <a:pt x="4" y="28"/>
                  </a:moveTo>
                  <a:cubicBezTo>
                    <a:pt x="3" y="28"/>
                    <a:pt x="3" y="28"/>
                    <a:pt x="2" y="28"/>
                  </a:cubicBezTo>
                  <a:cubicBezTo>
                    <a:pt x="0" y="26"/>
                    <a:pt x="0" y="24"/>
                    <a:pt x="2" y="22"/>
                  </a:cubicBezTo>
                  <a:cubicBezTo>
                    <a:pt x="19" y="1"/>
                    <a:pt x="19" y="1"/>
                    <a:pt x="19" y="1"/>
                  </a:cubicBezTo>
                  <a:cubicBezTo>
                    <a:pt x="20" y="1"/>
                    <a:pt x="21" y="0"/>
                    <a:pt x="22" y="0"/>
                  </a:cubicBezTo>
                  <a:cubicBezTo>
                    <a:pt x="23" y="0"/>
                    <a:pt x="23" y="0"/>
                    <a:pt x="24" y="1"/>
                  </a:cubicBezTo>
                  <a:cubicBezTo>
                    <a:pt x="45" y="19"/>
                    <a:pt x="45" y="19"/>
                    <a:pt x="45" y="19"/>
                  </a:cubicBezTo>
                  <a:cubicBezTo>
                    <a:pt x="47" y="20"/>
                    <a:pt x="47" y="22"/>
                    <a:pt x="46" y="24"/>
                  </a:cubicBezTo>
                  <a:cubicBezTo>
                    <a:pt x="44" y="25"/>
                    <a:pt x="42" y="25"/>
                    <a:pt x="41" y="24"/>
                  </a:cubicBezTo>
                  <a:cubicBezTo>
                    <a:pt x="22" y="9"/>
                    <a:pt x="22" y="9"/>
                    <a:pt x="22" y="9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6" y="28"/>
                    <a:pt x="5" y="28"/>
                    <a:pt x="4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0" name="Google Shape;8240;p210"/>
            <p:cNvSpPr/>
            <p:nvPr/>
          </p:nvSpPr>
          <p:spPr>
            <a:xfrm>
              <a:off x="-741700" y="4931562"/>
              <a:ext cx="596650" cy="331473"/>
            </a:xfrm>
            <a:custGeom>
              <a:rect b="b" l="l" r="r" t="t"/>
              <a:pathLst>
                <a:path extrusionOk="0" h="126" w="227">
                  <a:moveTo>
                    <a:pt x="223" y="126"/>
                  </a:moveTo>
                  <a:cubicBezTo>
                    <a:pt x="221" y="126"/>
                    <a:pt x="220" y="124"/>
                    <a:pt x="220" y="122"/>
                  </a:cubicBezTo>
                  <a:cubicBezTo>
                    <a:pt x="219" y="82"/>
                    <a:pt x="196" y="45"/>
                    <a:pt x="161" y="26"/>
                  </a:cubicBezTo>
                  <a:cubicBezTo>
                    <a:pt x="135" y="11"/>
                    <a:pt x="104" y="8"/>
                    <a:pt x="75" y="16"/>
                  </a:cubicBezTo>
                  <a:cubicBezTo>
                    <a:pt x="46" y="24"/>
                    <a:pt x="22" y="43"/>
                    <a:pt x="8" y="70"/>
                  </a:cubicBezTo>
                  <a:cubicBezTo>
                    <a:pt x="7" y="72"/>
                    <a:pt x="4" y="72"/>
                    <a:pt x="3" y="71"/>
                  </a:cubicBezTo>
                  <a:cubicBezTo>
                    <a:pt x="1" y="70"/>
                    <a:pt x="0" y="68"/>
                    <a:pt x="1" y="66"/>
                  </a:cubicBezTo>
                  <a:cubicBezTo>
                    <a:pt x="17" y="38"/>
                    <a:pt x="42" y="18"/>
                    <a:pt x="73" y="9"/>
                  </a:cubicBezTo>
                  <a:cubicBezTo>
                    <a:pt x="104" y="0"/>
                    <a:pt x="137" y="4"/>
                    <a:pt x="165" y="19"/>
                  </a:cubicBezTo>
                  <a:cubicBezTo>
                    <a:pt x="202" y="40"/>
                    <a:pt x="226" y="79"/>
                    <a:pt x="227" y="122"/>
                  </a:cubicBezTo>
                  <a:cubicBezTo>
                    <a:pt x="227" y="124"/>
                    <a:pt x="225" y="126"/>
                    <a:pt x="223" y="126"/>
                  </a:cubicBezTo>
                  <a:cubicBezTo>
                    <a:pt x="223" y="126"/>
                    <a:pt x="223" y="126"/>
                    <a:pt x="223" y="1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1" name="Google Shape;8241;p210"/>
            <p:cNvSpPr/>
            <p:nvPr/>
          </p:nvSpPr>
          <p:spPr>
            <a:xfrm>
              <a:off x="-218324" y="5189761"/>
              <a:ext cx="122122" cy="73274"/>
            </a:xfrm>
            <a:custGeom>
              <a:rect b="b" l="l" r="r" t="t"/>
              <a:pathLst>
                <a:path extrusionOk="0" h="29" w="47">
                  <a:moveTo>
                    <a:pt x="25" y="29"/>
                  </a:moveTo>
                  <a:cubicBezTo>
                    <a:pt x="24" y="29"/>
                    <a:pt x="24" y="29"/>
                    <a:pt x="23" y="28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9"/>
                    <a:pt x="0" y="7"/>
                    <a:pt x="2" y="5"/>
                  </a:cubicBezTo>
                  <a:cubicBezTo>
                    <a:pt x="3" y="4"/>
                    <a:pt x="5" y="4"/>
                    <a:pt x="7" y="5"/>
                  </a:cubicBezTo>
                  <a:cubicBezTo>
                    <a:pt x="25" y="20"/>
                    <a:pt x="25" y="20"/>
                    <a:pt x="25" y="20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1" y="1"/>
                    <a:pt x="44" y="0"/>
                    <a:pt x="45" y="2"/>
                  </a:cubicBezTo>
                  <a:cubicBezTo>
                    <a:pt x="47" y="3"/>
                    <a:pt x="47" y="5"/>
                    <a:pt x="46" y="7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27" y="28"/>
                    <a:pt x="27" y="29"/>
                    <a:pt x="26" y="29"/>
                  </a:cubicBezTo>
                  <a:cubicBezTo>
                    <a:pt x="25" y="29"/>
                    <a:pt x="25" y="29"/>
                    <a:pt x="25" y="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42" name="Google Shape;8242;p210"/>
          <p:cNvGrpSpPr/>
          <p:nvPr/>
        </p:nvGrpSpPr>
        <p:grpSpPr>
          <a:xfrm>
            <a:off x="7145100" y="2507592"/>
            <a:ext cx="512910" cy="603627"/>
            <a:chOff x="-717275" y="3637078"/>
            <a:chExt cx="512910" cy="603627"/>
          </a:xfrm>
        </p:grpSpPr>
        <p:sp>
          <p:nvSpPr>
            <p:cNvPr id="8243" name="Google Shape;8243;p210"/>
            <p:cNvSpPr/>
            <p:nvPr/>
          </p:nvSpPr>
          <p:spPr>
            <a:xfrm>
              <a:off x="-584686" y="3902255"/>
              <a:ext cx="115144" cy="160502"/>
            </a:xfrm>
            <a:custGeom>
              <a:rect b="b" l="l" r="r" t="t"/>
              <a:pathLst>
                <a:path extrusionOk="0" h="60" w="44">
                  <a:moveTo>
                    <a:pt x="41" y="60"/>
                  </a:moveTo>
                  <a:cubicBezTo>
                    <a:pt x="4" y="60"/>
                    <a:pt x="4" y="60"/>
                    <a:pt x="4" y="60"/>
                  </a:cubicBezTo>
                  <a:cubicBezTo>
                    <a:pt x="2" y="60"/>
                    <a:pt x="1" y="59"/>
                    <a:pt x="0" y="58"/>
                  </a:cubicBezTo>
                  <a:cubicBezTo>
                    <a:pt x="0" y="56"/>
                    <a:pt x="0" y="55"/>
                    <a:pt x="2" y="54"/>
                  </a:cubicBezTo>
                  <a:cubicBezTo>
                    <a:pt x="30" y="35"/>
                    <a:pt x="30" y="35"/>
                    <a:pt x="30" y="35"/>
                  </a:cubicBezTo>
                  <a:cubicBezTo>
                    <a:pt x="35" y="32"/>
                    <a:pt x="37" y="27"/>
                    <a:pt x="37" y="22"/>
                  </a:cubicBezTo>
                  <a:cubicBezTo>
                    <a:pt x="37" y="22"/>
                    <a:pt x="37" y="22"/>
                    <a:pt x="37" y="21"/>
                  </a:cubicBezTo>
                  <a:cubicBezTo>
                    <a:pt x="36" y="14"/>
                    <a:pt x="30" y="8"/>
                    <a:pt x="23" y="8"/>
                  </a:cubicBezTo>
                  <a:cubicBezTo>
                    <a:pt x="19" y="8"/>
                    <a:pt x="15" y="9"/>
                    <a:pt x="12" y="12"/>
                  </a:cubicBezTo>
                  <a:cubicBezTo>
                    <a:pt x="9" y="15"/>
                    <a:pt x="7" y="19"/>
                    <a:pt x="7" y="23"/>
                  </a:cubicBezTo>
                  <a:cubicBezTo>
                    <a:pt x="7" y="25"/>
                    <a:pt x="6" y="26"/>
                    <a:pt x="4" y="26"/>
                  </a:cubicBezTo>
                  <a:cubicBezTo>
                    <a:pt x="2" y="26"/>
                    <a:pt x="0" y="25"/>
                    <a:pt x="0" y="23"/>
                  </a:cubicBezTo>
                  <a:cubicBezTo>
                    <a:pt x="0" y="17"/>
                    <a:pt x="3" y="11"/>
                    <a:pt x="7" y="7"/>
                  </a:cubicBezTo>
                  <a:cubicBezTo>
                    <a:pt x="11" y="3"/>
                    <a:pt x="17" y="0"/>
                    <a:pt x="23" y="1"/>
                  </a:cubicBezTo>
                  <a:cubicBezTo>
                    <a:pt x="34" y="1"/>
                    <a:pt x="43" y="10"/>
                    <a:pt x="44" y="21"/>
                  </a:cubicBezTo>
                  <a:cubicBezTo>
                    <a:pt x="44" y="21"/>
                    <a:pt x="44" y="21"/>
                    <a:pt x="44" y="22"/>
                  </a:cubicBezTo>
                  <a:cubicBezTo>
                    <a:pt x="44" y="29"/>
                    <a:pt x="41" y="37"/>
                    <a:pt x="34" y="41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41" y="53"/>
                    <a:pt x="41" y="53"/>
                    <a:pt x="41" y="53"/>
                  </a:cubicBezTo>
                  <a:cubicBezTo>
                    <a:pt x="43" y="53"/>
                    <a:pt x="44" y="55"/>
                    <a:pt x="44" y="57"/>
                  </a:cubicBezTo>
                  <a:cubicBezTo>
                    <a:pt x="44" y="59"/>
                    <a:pt x="43" y="60"/>
                    <a:pt x="41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4" name="Google Shape;8244;p210"/>
            <p:cNvSpPr/>
            <p:nvPr/>
          </p:nvSpPr>
          <p:spPr>
            <a:xfrm>
              <a:off x="-448610" y="3902255"/>
              <a:ext cx="111654" cy="160502"/>
            </a:xfrm>
            <a:custGeom>
              <a:rect b="b" l="l" r="r" t="t"/>
              <a:pathLst>
                <a:path extrusionOk="0" h="60" w="43">
                  <a:moveTo>
                    <a:pt x="31" y="60"/>
                  </a:moveTo>
                  <a:cubicBezTo>
                    <a:pt x="29" y="60"/>
                    <a:pt x="27" y="59"/>
                    <a:pt x="27" y="57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4" y="42"/>
                    <a:pt x="4" y="42"/>
                    <a:pt x="4" y="42"/>
                  </a:cubicBezTo>
                  <a:cubicBezTo>
                    <a:pt x="3" y="42"/>
                    <a:pt x="1" y="41"/>
                    <a:pt x="1" y="40"/>
                  </a:cubicBezTo>
                  <a:cubicBezTo>
                    <a:pt x="0" y="39"/>
                    <a:pt x="0" y="37"/>
                    <a:pt x="1" y="36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9" y="1"/>
                    <a:pt x="30" y="0"/>
                    <a:pt x="32" y="1"/>
                  </a:cubicBezTo>
                  <a:cubicBezTo>
                    <a:pt x="33" y="1"/>
                    <a:pt x="34" y="3"/>
                    <a:pt x="34" y="4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2" y="35"/>
                    <a:pt x="43" y="36"/>
                    <a:pt x="43" y="38"/>
                  </a:cubicBezTo>
                  <a:cubicBezTo>
                    <a:pt x="43" y="40"/>
                    <a:pt x="42" y="42"/>
                    <a:pt x="40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57"/>
                    <a:pt x="34" y="57"/>
                    <a:pt x="34" y="57"/>
                  </a:cubicBezTo>
                  <a:cubicBezTo>
                    <a:pt x="34" y="59"/>
                    <a:pt x="33" y="60"/>
                    <a:pt x="31" y="60"/>
                  </a:cubicBezTo>
                  <a:close/>
                  <a:moveTo>
                    <a:pt x="11" y="35"/>
                  </a:moveTo>
                  <a:cubicBezTo>
                    <a:pt x="27" y="35"/>
                    <a:pt x="27" y="35"/>
                    <a:pt x="27" y="35"/>
                  </a:cubicBezTo>
                  <a:cubicBezTo>
                    <a:pt x="27" y="15"/>
                    <a:pt x="27" y="15"/>
                    <a:pt x="27" y="15"/>
                  </a:cubicBezTo>
                  <a:lnTo>
                    <a:pt x="11" y="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5" name="Google Shape;8245;p210"/>
            <p:cNvSpPr/>
            <p:nvPr/>
          </p:nvSpPr>
          <p:spPr>
            <a:xfrm>
              <a:off x="-671917" y="3773157"/>
              <a:ext cx="422191" cy="422191"/>
            </a:xfrm>
            <a:custGeom>
              <a:rect b="b" l="l" r="r" t="t"/>
              <a:pathLst>
                <a:path extrusionOk="0" h="161" w="161">
                  <a:moveTo>
                    <a:pt x="81" y="161"/>
                  </a:moveTo>
                  <a:cubicBezTo>
                    <a:pt x="36" y="161"/>
                    <a:pt x="0" y="125"/>
                    <a:pt x="0" y="80"/>
                  </a:cubicBezTo>
                  <a:cubicBezTo>
                    <a:pt x="0" y="36"/>
                    <a:pt x="36" y="0"/>
                    <a:pt x="81" y="0"/>
                  </a:cubicBezTo>
                  <a:cubicBezTo>
                    <a:pt x="125" y="0"/>
                    <a:pt x="161" y="36"/>
                    <a:pt x="161" y="80"/>
                  </a:cubicBezTo>
                  <a:cubicBezTo>
                    <a:pt x="161" y="125"/>
                    <a:pt x="125" y="161"/>
                    <a:pt x="81" y="161"/>
                  </a:cubicBezTo>
                  <a:close/>
                  <a:moveTo>
                    <a:pt x="81" y="7"/>
                  </a:moveTo>
                  <a:cubicBezTo>
                    <a:pt x="40" y="7"/>
                    <a:pt x="7" y="40"/>
                    <a:pt x="7" y="80"/>
                  </a:cubicBezTo>
                  <a:cubicBezTo>
                    <a:pt x="7" y="121"/>
                    <a:pt x="40" y="154"/>
                    <a:pt x="81" y="154"/>
                  </a:cubicBezTo>
                  <a:cubicBezTo>
                    <a:pt x="121" y="154"/>
                    <a:pt x="154" y="121"/>
                    <a:pt x="154" y="80"/>
                  </a:cubicBezTo>
                  <a:cubicBezTo>
                    <a:pt x="154" y="40"/>
                    <a:pt x="121" y="7"/>
                    <a:pt x="81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6" name="Google Shape;8246;p210"/>
            <p:cNvSpPr/>
            <p:nvPr/>
          </p:nvSpPr>
          <p:spPr>
            <a:xfrm>
              <a:off x="-717275" y="3727796"/>
              <a:ext cx="512910" cy="512909"/>
            </a:xfrm>
            <a:custGeom>
              <a:rect b="b" l="l" r="r" t="t"/>
              <a:pathLst>
                <a:path extrusionOk="0" h="195" w="195">
                  <a:moveTo>
                    <a:pt x="98" y="195"/>
                  </a:moveTo>
                  <a:cubicBezTo>
                    <a:pt x="44" y="195"/>
                    <a:pt x="0" y="151"/>
                    <a:pt x="0" y="97"/>
                  </a:cubicBezTo>
                  <a:cubicBezTo>
                    <a:pt x="0" y="44"/>
                    <a:pt x="44" y="0"/>
                    <a:pt x="98" y="0"/>
                  </a:cubicBezTo>
                  <a:cubicBezTo>
                    <a:pt x="151" y="0"/>
                    <a:pt x="195" y="44"/>
                    <a:pt x="195" y="97"/>
                  </a:cubicBezTo>
                  <a:cubicBezTo>
                    <a:pt x="195" y="151"/>
                    <a:pt x="151" y="195"/>
                    <a:pt x="98" y="195"/>
                  </a:cubicBezTo>
                  <a:close/>
                  <a:moveTo>
                    <a:pt x="98" y="7"/>
                  </a:moveTo>
                  <a:cubicBezTo>
                    <a:pt x="48" y="7"/>
                    <a:pt x="7" y="47"/>
                    <a:pt x="7" y="97"/>
                  </a:cubicBezTo>
                  <a:cubicBezTo>
                    <a:pt x="7" y="147"/>
                    <a:pt x="48" y="188"/>
                    <a:pt x="98" y="188"/>
                  </a:cubicBezTo>
                  <a:cubicBezTo>
                    <a:pt x="148" y="188"/>
                    <a:pt x="188" y="147"/>
                    <a:pt x="188" y="97"/>
                  </a:cubicBezTo>
                  <a:cubicBezTo>
                    <a:pt x="188" y="47"/>
                    <a:pt x="148" y="7"/>
                    <a:pt x="9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7" name="Google Shape;8247;p210"/>
            <p:cNvSpPr/>
            <p:nvPr/>
          </p:nvSpPr>
          <p:spPr>
            <a:xfrm>
              <a:off x="-528859" y="3637078"/>
              <a:ext cx="136079" cy="66295"/>
            </a:xfrm>
            <a:custGeom>
              <a:rect b="b" l="l" r="r" t="t"/>
              <a:pathLst>
                <a:path extrusionOk="0" h="25" w="51">
                  <a:moveTo>
                    <a:pt x="47" y="25"/>
                  </a:moveTo>
                  <a:cubicBezTo>
                    <a:pt x="4" y="25"/>
                    <a:pt x="4" y="25"/>
                    <a:pt x="4" y="25"/>
                  </a:cubicBezTo>
                  <a:cubicBezTo>
                    <a:pt x="2" y="25"/>
                    <a:pt x="0" y="23"/>
                    <a:pt x="0" y="2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9" y="0"/>
                    <a:pt x="51" y="1"/>
                    <a:pt x="51" y="3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3"/>
                    <a:pt x="49" y="25"/>
                    <a:pt x="47" y="25"/>
                  </a:cubicBezTo>
                  <a:close/>
                  <a:moveTo>
                    <a:pt x="8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8" y="7"/>
                    <a:pt x="8" y="7"/>
                    <a:pt x="8" y="7"/>
                  </a:cubicBezTo>
                  <a:lnTo>
                    <a:pt x="8" y="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8" name="Google Shape;8248;p210"/>
            <p:cNvSpPr/>
            <p:nvPr/>
          </p:nvSpPr>
          <p:spPr>
            <a:xfrm>
              <a:off x="-493968" y="3685926"/>
              <a:ext cx="66295" cy="59317"/>
            </a:xfrm>
            <a:custGeom>
              <a:rect b="b" l="l" r="r" t="t"/>
              <a:pathLst>
                <a:path extrusionOk="0" h="23" w="25">
                  <a:moveTo>
                    <a:pt x="22" y="23"/>
                  </a:moveTo>
                  <a:cubicBezTo>
                    <a:pt x="3" y="23"/>
                    <a:pt x="3" y="23"/>
                    <a:pt x="3" y="23"/>
                  </a:cubicBezTo>
                  <a:cubicBezTo>
                    <a:pt x="2" y="23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4" y="0"/>
                    <a:pt x="25" y="1"/>
                    <a:pt x="25" y="3"/>
                  </a:cubicBezTo>
                  <a:cubicBezTo>
                    <a:pt x="25" y="19"/>
                    <a:pt x="25" y="19"/>
                    <a:pt x="25" y="19"/>
                  </a:cubicBezTo>
                  <a:cubicBezTo>
                    <a:pt x="25" y="21"/>
                    <a:pt x="24" y="23"/>
                    <a:pt x="22" y="23"/>
                  </a:cubicBezTo>
                  <a:close/>
                  <a:moveTo>
                    <a:pt x="7" y="16"/>
                  </a:moveTo>
                  <a:cubicBezTo>
                    <a:pt x="18" y="16"/>
                    <a:pt x="18" y="16"/>
                    <a:pt x="18" y="1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49" name="Google Shape;8249;p210"/>
            <p:cNvSpPr/>
            <p:nvPr/>
          </p:nvSpPr>
          <p:spPr>
            <a:xfrm>
              <a:off x="-689361" y="3762688"/>
              <a:ext cx="62805" cy="59317"/>
            </a:xfrm>
            <a:custGeom>
              <a:rect b="b" l="l" r="r" t="t"/>
              <a:pathLst>
                <a:path extrusionOk="0" h="22" w="23">
                  <a:moveTo>
                    <a:pt x="19" y="22"/>
                  </a:moveTo>
                  <a:cubicBezTo>
                    <a:pt x="18" y="22"/>
                    <a:pt x="17" y="21"/>
                    <a:pt x="16" y="21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3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3" y="17"/>
                    <a:pt x="23" y="19"/>
                    <a:pt x="21" y="21"/>
                  </a:cubicBezTo>
                  <a:cubicBezTo>
                    <a:pt x="21" y="21"/>
                    <a:pt x="20" y="22"/>
                    <a:pt x="19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0" name="Google Shape;8250;p210"/>
            <p:cNvSpPr/>
            <p:nvPr/>
          </p:nvSpPr>
          <p:spPr>
            <a:xfrm>
              <a:off x="-706808" y="3745243"/>
              <a:ext cx="59317" cy="59317"/>
            </a:xfrm>
            <a:custGeom>
              <a:rect b="b" l="l" r="r" t="t"/>
              <a:pathLst>
                <a:path extrusionOk="0" h="22" w="22">
                  <a:moveTo>
                    <a:pt x="4" y="22"/>
                  </a:moveTo>
                  <a:cubicBezTo>
                    <a:pt x="3" y="22"/>
                    <a:pt x="2" y="21"/>
                    <a:pt x="2" y="20"/>
                  </a:cubicBezTo>
                  <a:cubicBezTo>
                    <a:pt x="0" y="19"/>
                    <a:pt x="0" y="17"/>
                    <a:pt x="2" y="15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20" y="0"/>
                    <a:pt x="21" y="1"/>
                  </a:cubicBezTo>
                  <a:cubicBezTo>
                    <a:pt x="22" y="2"/>
                    <a:pt x="22" y="5"/>
                    <a:pt x="21" y="6"/>
                  </a:cubicBezTo>
                  <a:cubicBezTo>
                    <a:pt x="7" y="20"/>
                    <a:pt x="7" y="20"/>
                    <a:pt x="7" y="20"/>
                  </a:cubicBezTo>
                  <a:cubicBezTo>
                    <a:pt x="6" y="21"/>
                    <a:pt x="5" y="22"/>
                    <a:pt x="4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1" name="Google Shape;8251;p210"/>
            <p:cNvSpPr/>
            <p:nvPr/>
          </p:nvSpPr>
          <p:spPr>
            <a:xfrm>
              <a:off x="-291596" y="3762688"/>
              <a:ext cx="59317" cy="59317"/>
            </a:xfrm>
            <a:custGeom>
              <a:rect b="b" l="l" r="r" t="t"/>
              <a:pathLst>
                <a:path extrusionOk="0" h="22" w="22">
                  <a:moveTo>
                    <a:pt x="4" y="22"/>
                  </a:moveTo>
                  <a:cubicBezTo>
                    <a:pt x="3" y="22"/>
                    <a:pt x="2" y="21"/>
                    <a:pt x="1" y="21"/>
                  </a:cubicBezTo>
                  <a:cubicBezTo>
                    <a:pt x="0" y="19"/>
                    <a:pt x="0" y="17"/>
                    <a:pt x="1" y="16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7" y="0"/>
                    <a:pt x="19" y="0"/>
                    <a:pt x="20" y="1"/>
                  </a:cubicBezTo>
                  <a:cubicBezTo>
                    <a:pt x="22" y="3"/>
                    <a:pt x="22" y="5"/>
                    <a:pt x="20" y="6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1"/>
                    <a:pt x="4" y="22"/>
                    <a:pt x="4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2" name="Google Shape;8252;p210"/>
            <p:cNvSpPr/>
            <p:nvPr/>
          </p:nvSpPr>
          <p:spPr>
            <a:xfrm>
              <a:off x="-274151" y="3745243"/>
              <a:ext cx="59317" cy="59317"/>
            </a:xfrm>
            <a:custGeom>
              <a:rect b="b" l="l" r="r" t="t"/>
              <a:pathLst>
                <a:path extrusionOk="0" h="22" w="22">
                  <a:moveTo>
                    <a:pt x="18" y="22"/>
                  </a:moveTo>
                  <a:cubicBezTo>
                    <a:pt x="17" y="22"/>
                    <a:pt x="16" y="21"/>
                    <a:pt x="16" y="20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2" y="17"/>
                    <a:pt x="22" y="19"/>
                    <a:pt x="21" y="20"/>
                  </a:cubicBezTo>
                  <a:cubicBezTo>
                    <a:pt x="20" y="21"/>
                    <a:pt x="19" y="22"/>
                    <a:pt x="18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53" name="Google Shape;8253;p210"/>
          <p:cNvGrpSpPr/>
          <p:nvPr/>
        </p:nvGrpSpPr>
        <p:grpSpPr>
          <a:xfrm>
            <a:off x="4532243" y="2507592"/>
            <a:ext cx="516398" cy="603627"/>
            <a:chOff x="-3180631" y="3637078"/>
            <a:chExt cx="516398" cy="603627"/>
          </a:xfrm>
        </p:grpSpPr>
        <p:sp>
          <p:nvSpPr>
            <p:cNvPr id="8254" name="Google Shape;8254;p210"/>
            <p:cNvSpPr/>
            <p:nvPr/>
          </p:nvSpPr>
          <p:spPr>
            <a:xfrm>
              <a:off x="-3135273" y="3773157"/>
              <a:ext cx="425679" cy="422191"/>
            </a:xfrm>
            <a:custGeom>
              <a:rect b="b" l="l" r="r" t="t"/>
              <a:pathLst>
                <a:path extrusionOk="0" h="161" w="162">
                  <a:moveTo>
                    <a:pt x="81" y="161"/>
                  </a:moveTo>
                  <a:cubicBezTo>
                    <a:pt x="37" y="161"/>
                    <a:pt x="0" y="125"/>
                    <a:pt x="0" y="80"/>
                  </a:cubicBezTo>
                  <a:cubicBezTo>
                    <a:pt x="0" y="36"/>
                    <a:pt x="37" y="0"/>
                    <a:pt x="81" y="0"/>
                  </a:cubicBezTo>
                  <a:cubicBezTo>
                    <a:pt x="126" y="0"/>
                    <a:pt x="162" y="36"/>
                    <a:pt x="162" y="80"/>
                  </a:cubicBezTo>
                  <a:cubicBezTo>
                    <a:pt x="162" y="125"/>
                    <a:pt x="126" y="161"/>
                    <a:pt x="81" y="161"/>
                  </a:cubicBezTo>
                  <a:close/>
                  <a:moveTo>
                    <a:pt x="81" y="7"/>
                  </a:moveTo>
                  <a:cubicBezTo>
                    <a:pt x="40" y="7"/>
                    <a:pt x="7" y="40"/>
                    <a:pt x="7" y="80"/>
                  </a:cubicBezTo>
                  <a:cubicBezTo>
                    <a:pt x="7" y="121"/>
                    <a:pt x="40" y="154"/>
                    <a:pt x="81" y="154"/>
                  </a:cubicBezTo>
                  <a:cubicBezTo>
                    <a:pt x="122" y="154"/>
                    <a:pt x="155" y="121"/>
                    <a:pt x="155" y="80"/>
                  </a:cubicBezTo>
                  <a:cubicBezTo>
                    <a:pt x="155" y="40"/>
                    <a:pt x="122" y="7"/>
                    <a:pt x="81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5" name="Google Shape;8255;p210"/>
            <p:cNvSpPr/>
            <p:nvPr/>
          </p:nvSpPr>
          <p:spPr>
            <a:xfrm>
              <a:off x="-3180631" y="3727796"/>
              <a:ext cx="516398" cy="512909"/>
            </a:xfrm>
            <a:custGeom>
              <a:rect b="b" l="l" r="r" t="t"/>
              <a:pathLst>
                <a:path extrusionOk="0" h="195" w="196">
                  <a:moveTo>
                    <a:pt x="98" y="195"/>
                  </a:moveTo>
                  <a:cubicBezTo>
                    <a:pt x="44" y="195"/>
                    <a:pt x="0" y="151"/>
                    <a:pt x="0" y="97"/>
                  </a:cubicBezTo>
                  <a:cubicBezTo>
                    <a:pt x="0" y="44"/>
                    <a:pt x="44" y="0"/>
                    <a:pt x="98" y="0"/>
                  </a:cubicBezTo>
                  <a:cubicBezTo>
                    <a:pt x="152" y="0"/>
                    <a:pt x="196" y="44"/>
                    <a:pt x="196" y="97"/>
                  </a:cubicBezTo>
                  <a:cubicBezTo>
                    <a:pt x="196" y="151"/>
                    <a:pt x="152" y="195"/>
                    <a:pt x="98" y="195"/>
                  </a:cubicBezTo>
                  <a:close/>
                  <a:moveTo>
                    <a:pt x="98" y="7"/>
                  </a:moveTo>
                  <a:cubicBezTo>
                    <a:pt x="48" y="7"/>
                    <a:pt x="8" y="47"/>
                    <a:pt x="8" y="97"/>
                  </a:cubicBezTo>
                  <a:cubicBezTo>
                    <a:pt x="8" y="147"/>
                    <a:pt x="48" y="188"/>
                    <a:pt x="98" y="188"/>
                  </a:cubicBezTo>
                  <a:cubicBezTo>
                    <a:pt x="148" y="188"/>
                    <a:pt x="189" y="147"/>
                    <a:pt x="189" y="97"/>
                  </a:cubicBezTo>
                  <a:cubicBezTo>
                    <a:pt x="189" y="47"/>
                    <a:pt x="148" y="7"/>
                    <a:pt x="9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6" name="Google Shape;8256;p210"/>
            <p:cNvSpPr/>
            <p:nvPr/>
          </p:nvSpPr>
          <p:spPr>
            <a:xfrm>
              <a:off x="-2988727" y="3637078"/>
              <a:ext cx="132589" cy="66295"/>
            </a:xfrm>
            <a:custGeom>
              <a:rect b="b" l="l" r="r" t="t"/>
              <a:pathLst>
                <a:path extrusionOk="0" h="25" w="50">
                  <a:moveTo>
                    <a:pt x="47" y="25"/>
                  </a:moveTo>
                  <a:cubicBezTo>
                    <a:pt x="4" y="25"/>
                    <a:pt x="4" y="25"/>
                    <a:pt x="4" y="25"/>
                  </a:cubicBezTo>
                  <a:cubicBezTo>
                    <a:pt x="2" y="25"/>
                    <a:pt x="0" y="23"/>
                    <a:pt x="0" y="2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9" y="0"/>
                    <a:pt x="50" y="1"/>
                    <a:pt x="50" y="3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3"/>
                    <a:pt x="49" y="25"/>
                    <a:pt x="47" y="25"/>
                  </a:cubicBezTo>
                  <a:close/>
                  <a:moveTo>
                    <a:pt x="7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7" name="Google Shape;8257;p210"/>
            <p:cNvSpPr/>
            <p:nvPr/>
          </p:nvSpPr>
          <p:spPr>
            <a:xfrm>
              <a:off x="-2957324" y="3685926"/>
              <a:ext cx="69783" cy="59317"/>
            </a:xfrm>
            <a:custGeom>
              <a:rect b="b" l="l" r="r" t="t"/>
              <a:pathLst>
                <a:path extrusionOk="0" h="23" w="26">
                  <a:moveTo>
                    <a:pt x="22" y="23"/>
                  </a:moveTo>
                  <a:cubicBezTo>
                    <a:pt x="4" y="23"/>
                    <a:pt x="4" y="23"/>
                    <a:pt x="4" y="23"/>
                  </a:cubicBezTo>
                  <a:cubicBezTo>
                    <a:pt x="2" y="23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4" y="0"/>
                    <a:pt x="26" y="1"/>
                    <a:pt x="26" y="3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21"/>
                    <a:pt x="24" y="23"/>
                    <a:pt x="22" y="23"/>
                  </a:cubicBezTo>
                  <a:close/>
                  <a:moveTo>
                    <a:pt x="8" y="16"/>
                  </a:moveTo>
                  <a:cubicBezTo>
                    <a:pt x="19" y="16"/>
                    <a:pt x="19" y="16"/>
                    <a:pt x="19" y="16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8" y="7"/>
                    <a:pt x="8" y="7"/>
                    <a:pt x="8" y="7"/>
                  </a:cubicBezTo>
                  <a:lnTo>
                    <a:pt x="8" y="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8" name="Google Shape;8258;p210"/>
            <p:cNvSpPr/>
            <p:nvPr/>
          </p:nvSpPr>
          <p:spPr>
            <a:xfrm>
              <a:off x="-3149229" y="3762688"/>
              <a:ext cx="55827" cy="59317"/>
            </a:xfrm>
            <a:custGeom>
              <a:rect b="b" l="l" r="r" t="t"/>
              <a:pathLst>
                <a:path extrusionOk="0" h="22" w="22">
                  <a:moveTo>
                    <a:pt x="18" y="22"/>
                  </a:moveTo>
                  <a:cubicBezTo>
                    <a:pt x="17" y="22"/>
                    <a:pt x="16" y="21"/>
                    <a:pt x="16" y="2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3" y="0"/>
                    <a:pt x="5" y="0"/>
                    <a:pt x="6" y="1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2" y="17"/>
                    <a:pt x="22" y="19"/>
                    <a:pt x="21" y="21"/>
                  </a:cubicBezTo>
                  <a:cubicBezTo>
                    <a:pt x="20" y="21"/>
                    <a:pt x="19" y="22"/>
                    <a:pt x="18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9" name="Google Shape;8259;p210"/>
            <p:cNvSpPr/>
            <p:nvPr/>
          </p:nvSpPr>
          <p:spPr>
            <a:xfrm>
              <a:off x="-3166674" y="3745243"/>
              <a:ext cx="55827" cy="59317"/>
            </a:xfrm>
            <a:custGeom>
              <a:rect b="b" l="l" r="r" t="t"/>
              <a:pathLst>
                <a:path extrusionOk="0" h="22" w="22">
                  <a:moveTo>
                    <a:pt x="4" y="22"/>
                  </a:moveTo>
                  <a:cubicBezTo>
                    <a:pt x="3" y="22"/>
                    <a:pt x="2" y="21"/>
                    <a:pt x="1" y="20"/>
                  </a:cubicBezTo>
                  <a:cubicBezTo>
                    <a:pt x="0" y="19"/>
                    <a:pt x="0" y="17"/>
                    <a:pt x="1" y="15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19" y="0"/>
                    <a:pt x="21" y="1"/>
                  </a:cubicBezTo>
                  <a:cubicBezTo>
                    <a:pt x="22" y="2"/>
                    <a:pt x="22" y="5"/>
                    <a:pt x="21" y="6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6" y="21"/>
                    <a:pt x="5" y="22"/>
                    <a:pt x="4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0" name="Google Shape;8260;p210"/>
            <p:cNvSpPr/>
            <p:nvPr/>
          </p:nvSpPr>
          <p:spPr>
            <a:xfrm>
              <a:off x="-2754952" y="3762688"/>
              <a:ext cx="59317" cy="59317"/>
            </a:xfrm>
            <a:custGeom>
              <a:rect b="b" l="l" r="r" t="t"/>
              <a:pathLst>
                <a:path extrusionOk="0" h="22" w="22">
                  <a:moveTo>
                    <a:pt x="4" y="22"/>
                  </a:moveTo>
                  <a:cubicBezTo>
                    <a:pt x="3" y="22"/>
                    <a:pt x="2" y="21"/>
                    <a:pt x="2" y="21"/>
                  </a:cubicBezTo>
                  <a:cubicBezTo>
                    <a:pt x="0" y="19"/>
                    <a:pt x="0" y="17"/>
                    <a:pt x="2" y="16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20" y="0"/>
                    <a:pt x="21" y="1"/>
                  </a:cubicBezTo>
                  <a:cubicBezTo>
                    <a:pt x="22" y="3"/>
                    <a:pt x="22" y="5"/>
                    <a:pt x="21" y="6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6" y="21"/>
                    <a:pt x="5" y="22"/>
                    <a:pt x="4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1" name="Google Shape;8261;p210"/>
            <p:cNvSpPr/>
            <p:nvPr/>
          </p:nvSpPr>
          <p:spPr>
            <a:xfrm>
              <a:off x="-2737507" y="3745243"/>
              <a:ext cx="62805" cy="59317"/>
            </a:xfrm>
            <a:custGeom>
              <a:rect b="b" l="l" r="r" t="t"/>
              <a:pathLst>
                <a:path extrusionOk="0" h="22" w="23">
                  <a:moveTo>
                    <a:pt x="19" y="22"/>
                  </a:moveTo>
                  <a:cubicBezTo>
                    <a:pt x="18" y="22"/>
                    <a:pt x="17" y="21"/>
                    <a:pt x="16" y="20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0" y="2"/>
                    <a:pt x="2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21" y="15"/>
                    <a:pt x="21" y="15"/>
                    <a:pt x="21" y="15"/>
                  </a:cubicBezTo>
                  <a:cubicBezTo>
                    <a:pt x="23" y="17"/>
                    <a:pt x="23" y="19"/>
                    <a:pt x="21" y="20"/>
                  </a:cubicBezTo>
                  <a:cubicBezTo>
                    <a:pt x="21" y="21"/>
                    <a:pt x="20" y="22"/>
                    <a:pt x="19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62" name="Google Shape;8262;p210"/>
          <p:cNvGrpSpPr/>
          <p:nvPr/>
        </p:nvGrpSpPr>
        <p:grpSpPr>
          <a:xfrm>
            <a:off x="5781971" y="2493635"/>
            <a:ext cx="628054" cy="631542"/>
            <a:chOff x="-2004781" y="3623121"/>
            <a:chExt cx="628054" cy="631542"/>
          </a:xfrm>
        </p:grpSpPr>
        <p:sp>
          <p:nvSpPr>
            <p:cNvPr id="8263" name="Google Shape;8263;p210"/>
            <p:cNvSpPr/>
            <p:nvPr/>
          </p:nvSpPr>
          <p:spPr>
            <a:xfrm>
              <a:off x="-1701221" y="3623121"/>
              <a:ext cx="17447" cy="76762"/>
            </a:xfrm>
            <a:custGeom>
              <a:rect b="b" l="l" r="r" t="t"/>
              <a:pathLst>
                <a:path extrusionOk="0" h="28" w="7">
                  <a:moveTo>
                    <a:pt x="3" y="28"/>
                  </a:moveTo>
                  <a:cubicBezTo>
                    <a:pt x="1" y="28"/>
                    <a:pt x="0" y="26"/>
                    <a:pt x="0" y="2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6"/>
                    <a:pt x="5" y="28"/>
                    <a:pt x="3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4" name="Google Shape;8264;p210"/>
            <p:cNvSpPr/>
            <p:nvPr/>
          </p:nvSpPr>
          <p:spPr>
            <a:xfrm>
              <a:off x="-1701221" y="3633590"/>
              <a:ext cx="17447" cy="34892"/>
            </a:xfrm>
            <a:custGeom>
              <a:rect b="b" l="l" r="r" t="t"/>
              <a:pathLst>
                <a:path extrusionOk="0" h="14" w="7">
                  <a:moveTo>
                    <a:pt x="3" y="14"/>
                  </a:moveTo>
                  <a:cubicBezTo>
                    <a:pt x="1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2"/>
                    <a:pt x="5" y="14"/>
                    <a:pt x="3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5" name="Google Shape;8265;p210"/>
            <p:cNvSpPr/>
            <p:nvPr/>
          </p:nvSpPr>
          <p:spPr>
            <a:xfrm>
              <a:off x="-1851257" y="3671970"/>
              <a:ext cx="31404" cy="34892"/>
            </a:xfrm>
            <a:custGeom>
              <a:rect b="b" l="l" r="r" t="t"/>
              <a:pathLst>
                <a:path extrusionOk="0" h="13" w="11">
                  <a:moveTo>
                    <a:pt x="7" y="13"/>
                  </a:moveTo>
                  <a:cubicBezTo>
                    <a:pt x="6" y="13"/>
                    <a:pt x="5" y="13"/>
                    <a:pt x="4" y="1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1" y="10"/>
                    <a:pt x="11" y="12"/>
                    <a:pt x="9" y="13"/>
                  </a:cubicBezTo>
                  <a:cubicBezTo>
                    <a:pt x="9" y="13"/>
                    <a:pt x="8" y="13"/>
                    <a:pt x="7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6" name="Google Shape;8266;p210"/>
            <p:cNvSpPr/>
            <p:nvPr/>
          </p:nvSpPr>
          <p:spPr>
            <a:xfrm>
              <a:off x="-1959420" y="3780135"/>
              <a:ext cx="38382" cy="27913"/>
            </a:xfrm>
            <a:custGeom>
              <a:rect b="b" l="l" r="r" t="t"/>
              <a:pathLst>
                <a:path extrusionOk="0" h="11" w="14">
                  <a:moveTo>
                    <a:pt x="10" y="11"/>
                  </a:moveTo>
                  <a:cubicBezTo>
                    <a:pt x="9" y="11"/>
                    <a:pt x="8" y="11"/>
                    <a:pt x="8" y="11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1" y="4"/>
                    <a:pt x="11" y="4"/>
                    <a:pt x="11" y="4"/>
                  </a:cubicBezTo>
                  <a:cubicBezTo>
                    <a:pt x="13" y="5"/>
                    <a:pt x="14" y="7"/>
                    <a:pt x="13" y="9"/>
                  </a:cubicBezTo>
                  <a:cubicBezTo>
                    <a:pt x="12" y="10"/>
                    <a:pt x="11" y="11"/>
                    <a:pt x="10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7" name="Google Shape;8267;p210"/>
            <p:cNvSpPr/>
            <p:nvPr/>
          </p:nvSpPr>
          <p:spPr>
            <a:xfrm>
              <a:off x="-1997802" y="3930168"/>
              <a:ext cx="38382" cy="17447"/>
            </a:xfrm>
            <a:custGeom>
              <a:rect b="b" l="l" r="r" t="t"/>
              <a:pathLst>
                <a:path extrusionOk="0" h="7" w="14">
                  <a:moveTo>
                    <a:pt x="10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2" y="0"/>
                    <a:pt x="14" y="1"/>
                    <a:pt x="14" y="3"/>
                  </a:cubicBezTo>
                  <a:cubicBezTo>
                    <a:pt x="14" y="5"/>
                    <a:pt x="12" y="7"/>
                    <a:pt x="1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8" name="Google Shape;8268;p210"/>
            <p:cNvSpPr/>
            <p:nvPr/>
          </p:nvSpPr>
          <p:spPr>
            <a:xfrm>
              <a:off x="-1959420" y="4066247"/>
              <a:ext cx="38382" cy="27913"/>
            </a:xfrm>
            <a:custGeom>
              <a:rect b="b" l="l" r="r" t="t"/>
              <a:pathLst>
                <a:path extrusionOk="0" h="11" w="14">
                  <a:moveTo>
                    <a:pt x="4" y="11"/>
                  </a:moveTo>
                  <a:cubicBezTo>
                    <a:pt x="3" y="11"/>
                    <a:pt x="1" y="11"/>
                    <a:pt x="1" y="10"/>
                  </a:cubicBezTo>
                  <a:cubicBezTo>
                    <a:pt x="0" y="8"/>
                    <a:pt x="0" y="6"/>
                    <a:pt x="2" y="5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2" y="1"/>
                    <a:pt x="13" y="3"/>
                  </a:cubicBezTo>
                  <a:cubicBezTo>
                    <a:pt x="14" y="4"/>
                    <a:pt x="13" y="7"/>
                    <a:pt x="11" y="8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4" y="11"/>
                    <a:pt x="4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69" name="Google Shape;8269;p210"/>
            <p:cNvSpPr/>
            <p:nvPr/>
          </p:nvSpPr>
          <p:spPr>
            <a:xfrm>
              <a:off x="-1851257" y="4170922"/>
              <a:ext cx="31404" cy="34892"/>
            </a:xfrm>
            <a:custGeom>
              <a:rect b="b" l="l" r="r" t="t"/>
              <a:pathLst>
                <a:path extrusionOk="0" h="14" w="11">
                  <a:moveTo>
                    <a:pt x="4" y="14"/>
                  </a:moveTo>
                  <a:cubicBezTo>
                    <a:pt x="3" y="14"/>
                    <a:pt x="3" y="13"/>
                    <a:pt x="2" y="13"/>
                  </a:cubicBezTo>
                  <a:cubicBezTo>
                    <a:pt x="1" y="12"/>
                    <a:pt x="0" y="10"/>
                    <a:pt x="1" y="8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5" y="1"/>
                    <a:pt x="7" y="0"/>
                    <a:pt x="9" y="1"/>
                  </a:cubicBezTo>
                  <a:cubicBezTo>
                    <a:pt x="11" y="2"/>
                    <a:pt x="11" y="4"/>
                    <a:pt x="10" y="6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6" y="13"/>
                    <a:pt x="5" y="14"/>
                    <a:pt x="4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0" name="Google Shape;8270;p210"/>
            <p:cNvSpPr/>
            <p:nvPr/>
          </p:nvSpPr>
          <p:spPr>
            <a:xfrm>
              <a:off x="-1701221" y="4209302"/>
              <a:ext cx="17447" cy="34892"/>
            </a:xfrm>
            <a:custGeom>
              <a:rect b="b" l="l" r="r" t="t"/>
              <a:pathLst>
                <a:path extrusionOk="0" h="14" w="7">
                  <a:moveTo>
                    <a:pt x="3" y="14"/>
                  </a:moveTo>
                  <a:cubicBezTo>
                    <a:pt x="1" y="14"/>
                    <a:pt x="0" y="12"/>
                    <a:pt x="0" y="1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" y="0"/>
                    <a:pt x="7" y="1"/>
                    <a:pt x="7" y="3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2"/>
                    <a:pt x="5" y="14"/>
                    <a:pt x="3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1" name="Google Shape;8271;p210"/>
            <p:cNvSpPr/>
            <p:nvPr/>
          </p:nvSpPr>
          <p:spPr>
            <a:xfrm>
              <a:off x="-1565145" y="4170922"/>
              <a:ext cx="31404" cy="34892"/>
            </a:xfrm>
            <a:custGeom>
              <a:rect b="b" l="l" r="r" t="t"/>
              <a:pathLst>
                <a:path extrusionOk="0" h="14" w="12">
                  <a:moveTo>
                    <a:pt x="8" y="14"/>
                  </a:moveTo>
                  <a:cubicBezTo>
                    <a:pt x="6" y="14"/>
                    <a:pt x="5" y="13"/>
                    <a:pt x="5" y="12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4" y="0"/>
                    <a:pt x="6" y="1"/>
                    <a:pt x="7" y="2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2" y="10"/>
                    <a:pt x="11" y="12"/>
                    <a:pt x="9" y="13"/>
                  </a:cubicBezTo>
                  <a:cubicBezTo>
                    <a:pt x="9" y="13"/>
                    <a:pt x="8" y="14"/>
                    <a:pt x="8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2" name="Google Shape;8272;p210"/>
            <p:cNvSpPr/>
            <p:nvPr/>
          </p:nvSpPr>
          <p:spPr>
            <a:xfrm>
              <a:off x="-1460470" y="4066247"/>
              <a:ext cx="34892" cy="27913"/>
            </a:xfrm>
            <a:custGeom>
              <a:rect b="b" l="l" r="r" t="t"/>
              <a:pathLst>
                <a:path extrusionOk="0" h="11" w="14">
                  <a:moveTo>
                    <a:pt x="10" y="11"/>
                  </a:moveTo>
                  <a:cubicBezTo>
                    <a:pt x="9" y="11"/>
                    <a:pt x="9" y="11"/>
                    <a:pt x="8" y="11"/>
                  </a:cubicBezTo>
                  <a:cubicBezTo>
                    <a:pt x="2" y="8"/>
                    <a:pt x="2" y="8"/>
                    <a:pt x="2" y="8"/>
                  </a:cubicBezTo>
                  <a:cubicBezTo>
                    <a:pt x="1" y="7"/>
                    <a:pt x="0" y="4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12" y="5"/>
                    <a:pt x="12" y="5"/>
                    <a:pt x="12" y="5"/>
                  </a:cubicBezTo>
                  <a:cubicBezTo>
                    <a:pt x="13" y="6"/>
                    <a:pt x="14" y="8"/>
                    <a:pt x="13" y="10"/>
                  </a:cubicBezTo>
                  <a:cubicBezTo>
                    <a:pt x="12" y="11"/>
                    <a:pt x="11" y="11"/>
                    <a:pt x="10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3" name="Google Shape;8273;p210"/>
            <p:cNvSpPr/>
            <p:nvPr/>
          </p:nvSpPr>
          <p:spPr>
            <a:xfrm>
              <a:off x="-1422088" y="3930168"/>
              <a:ext cx="38382" cy="17447"/>
            </a:xfrm>
            <a:custGeom>
              <a:rect b="b" l="l" r="r" t="t"/>
              <a:pathLst>
                <a:path extrusionOk="0" h="7" w="14">
                  <a:moveTo>
                    <a:pt x="10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2" y="0"/>
                    <a:pt x="14" y="1"/>
                    <a:pt x="14" y="3"/>
                  </a:cubicBezTo>
                  <a:cubicBezTo>
                    <a:pt x="14" y="5"/>
                    <a:pt x="12" y="7"/>
                    <a:pt x="1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4" name="Google Shape;8274;p210"/>
            <p:cNvSpPr/>
            <p:nvPr/>
          </p:nvSpPr>
          <p:spPr>
            <a:xfrm>
              <a:off x="-1460470" y="3780135"/>
              <a:ext cx="34892" cy="27913"/>
            </a:xfrm>
            <a:custGeom>
              <a:rect b="b" l="l" r="r" t="t"/>
              <a:pathLst>
                <a:path extrusionOk="0" h="11" w="14">
                  <a:moveTo>
                    <a:pt x="4" y="11"/>
                  </a:moveTo>
                  <a:cubicBezTo>
                    <a:pt x="3" y="11"/>
                    <a:pt x="2" y="10"/>
                    <a:pt x="1" y="9"/>
                  </a:cubicBezTo>
                  <a:cubicBezTo>
                    <a:pt x="0" y="7"/>
                    <a:pt x="1" y="5"/>
                    <a:pt x="2" y="4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10" y="0"/>
                    <a:pt x="12" y="1"/>
                    <a:pt x="13" y="2"/>
                  </a:cubicBezTo>
                  <a:cubicBezTo>
                    <a:pt x="14" y="4"/>
                    <a:pt x="13" y="6"/>
                    <a:pt x="12" y="7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5" name="Google Shape;8275;p210"/>
            <p:cNvSpPr/>
            <p:nvPr/>
          </p:nvSpPr>
          <p:spPr>
            <a:xfrm>
              <a:off x="-1565145" y="3671970"/>
              <a:ext cx="31404" cy="34892"/>
            </a:xfrm>
            <a:custGeom>
              <a:rect b="b" l="l" r="r" t="t"/>
              <a:pathLst>
                <a:path extrusionOk="0" h="13" w="12">
                  <a:moveTo>
                    <a:pt x="4" y="13"/>
                  </a:moveTo>
                  <a:cubicBezTo>
                    <a:pt x="4" y="13"/>
                    <a:pt x="3" y="13"/>
                    <a:pt x="3" y="13"/>
                  </a:cubicBezTo>
                  <a:cubicBezTo>
                    <a:pt x="1" y="12"/>
                    <a:pt x="0" y="10"/>
                    <a:pt x="1" y="8"/>
                  </a:cubicBezTo>
                  <a:cubicBezTo>
                    <a:pt x="5" y="2"/>
                    <a:pt x="5" y="2"/>
                    <a:pt x="5" y="2"/>
                  </a:cubicBezTo>
                  <a:cubicBezTo>
                    <a:pt x="6" y="0"/>
                    <a:pt x="8" y="0"/>
                    <a:pt x="9" y="1"/>
                  </a:cubicBezTo>
                  <a:cubicBezTo>
                    <a:pt x="11" y="2"/>
                    <a:pt x="12" y="4"/>
                    <a:pt x="11" y="6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3"/>
                    <a:pt x="6" y="13"/>
                    <a:pt x="4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6" name="Google Shape;8276;p210"/>
            <p:cNvSpPr/>
            <p:nvPr/>
          </p:nvSpPr>
          <p:spPr>
            <a:xfrm>
              <a:off x="-1701221" y="3633590"/>
              <a:ext cx="17447" cy="34892"/>
            </a:xfrm>
            <a:custGeom>
              <a:rect b="b" l="l" r="r" t="t"/>
              <a:pathLst>
                <a:path extrusionOk="0" h="14" w="7">
                  <a:moveTo>
                    <a:pt x="3" y="14"/>
                  </a:moveTo>
                  <a:cubicBezTo>
                    <a:pt x="1" y="14"/>
                    <a:pt x="0" y="12"/>
                    <a:pt x="0" y="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0"/>
                    <a:pt x="7" y="10"/>
                    <a:pt x="7" y="10"/>
                  </a:cubicBezTo>
                  <a:cubicBezTo>
                    <a:pt x="7" y="12"/>
                    <a:pt x="5" y="14"/>
                    <a:pt x="3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7" name="Google Shape;8277;p210"/>
            <p:cNvSpPr/>
            <p:nvPr/>
          </p:nvSpPr>
          <p:spPr>
            <a:xfrm>
              <a:off x="-2004781" y="3930168"/>
              <a:ext cx="73274" cy="17447"/>
            </a:xfrm>
            <a:custGeom>
              <a:rect b="b" l="l" r="r" t="t"/>
              <a:pathLst>
                <a:path extrusionOk="0" h="7" w="28">
                  <a:moveTo>
                    <a:pt x="24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6" y="0"/>
                    <a:pt x="28" y="1"/>
                    <a:pt x="28" y="3"/>
                  </a:cubicBezTo>
                  <a:cubicBezTo>
                    <a:pt x="28" y="5"/>
                    <a:pt x="26" y="7"/>
                    <a:pt x="24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8" name="Google Shape;8278;p210"/>
            <p:cNvSpPr/>
            <p:nvPr/>
          </p:nvSpPr>
          <p:spPr>
            <a:xfrm>
              <a:off x="-1701221" y="4181389"/>
              <a:ext cx="17447" cy="73274"/>
            </a:xfrm>
            <a:custGeom>
              <a:rect b="b" l="l" r="r" t="t"/>
              <a:pathLst>
                <a:path extrusionOk="0" h="28" w="7">
                  <a:moveTo>
                    <a:pt x="3" y="28"/>
                  </a:moveTo>
                  <a:cubicBezTo>
                    <a:pt x="1" y="28"/>
                    <a:pt x="0" y="26"/>
                    <a:pt x="0" y="2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24"/>
                    <a:pt x="7" y="24"/>
                    <a:pt x="7" y="24"/>
                  </a:cubicBezTo>
                  <a:cubicBezTo>
                    <a:pt x="7" y="26"/>
                    <a:pt x="5" y="28"/>
                    <a:pt x="3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79" name="Google Shape;8279;p210"/>
            <p:cNvSpPr/>
            <p:nvPr/>
          </p:nvSpPr>
          <p:spPr>
            <a:xfrm>
              <a:off x="-1450001" y="3930168"/>
              <a:ext cx="73274" cy="17447"/>
            </a:xfrm>
            <a:custGeom>
              <a:rect b="b" l="l" r="r" t="t"/>
              <a:pathLst>
                <a:path extrusionOk="0" h="7" w="28">
                  <a:moveTo>
                    <a:pt x="24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6" y="0"/>
                    <a:pt x="28" y="1"/>
                    <a:pt x="28" y="3"/>
                  </a:cubicBezTo>
                  <a:cubicBezTo>
                    <a:pt x="28" y="5"/>
                    <a:pt x="26" y="7"/>
                    <a:pt x="24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0" name="Google Shape;8280;p210"/>
            <p:cNvSpPr/>
            <p:nvPr/>
          </p:nvSpPr>
          <p:spPr>
            <a:xfrm>
              <a:off x="-1784962" y="3783623"/>
              <a:ext cx="101187" cy="163992"/>
            </a:xfrm>
            <a:custGeom>
              <a:rect b="b" l="l" r="r" t="t"/>
              <a:pathLst>
                <a:path extrusionOk="0" h="63" w="39">
                  <a:moveTo>
                    <a:pt x="35" y="63"/>
                  </a:moveTo>
                  <a:cubicBezTo>
                    <a:pt x="35" y="63"/>
                    <a:pt x="34" y="63"/>
                    <a:pt x="34" y="63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0" y="44"/>
                    <a:pt x="0" y="41"/>
                    <a:pt x="1" y="40"/>
                  </a:cubicBezTo>
                  <a:cubicBezTo>
                    <a:pt x="2" y="38"/>
                    <a:pt x="4" y="37"/>
                    <a:pt x="6" y="38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1"/>
                    <a:pt x="33" y="0"/>
                    <a:pt x="35" y="0"/>
                  </a:cubicBezTo>
                  <a:cubicBezTo>
                    <a:pt x="37" y="0"/>
                    <a:pt x="39" y="1"/>
                    <a:pt x="39" y="3"/>
                  </a:cubicBezTo>
                  <a:cubicBezTo>
                    <a:pt x="39" y="59"/>
                    <a:pt x="39" y="59"/>
                    <a:pt x="39" y="59"/>
                  </a:cubicBezTo>
                  <a:cubicBezTo>
                    <a:pt x="39" y="61"/>
                    <a:pt x="38" y="62"/>
                    <a:pt x="37" y="63"/>
                  </a:cubicBezTo>
                  <a:cubicBezTo>
                    <a:pt x="37" y="63"/>
                    <a:pt x="36" y="63"/>
                    <a:pt x="35" y="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81" name="Google Shape;8281;p210"/>
          <p:cNvGrpSpPr/>
          <p:nvPr/>
        </p:nvGrpSpPr>
        <p:grpSpPr>
          <a:xfrm>
            <a:off x="8393086" y="2570397"/>
            <a:ext cx="628051" cy="628051"/>
            <a:chOff x="-5699814" y="4945519"/>
            <a:chExt cx="628051" cy="628051"/>
          </a:xfrm>
        </p:grpSpPr>
        <p:sp>
          <p:nvSpPr>
            <p:cNvPr id="8282" name="Google Shape;8282;p210"/>
            <p:cNvSpPr/>
            <p:nvPr/>
          </p:nvSpPr>
          <p:spPr>
            <a:xfrm>
              <a:off x="-5699814" y="4945519"/>
              <a:ext cx="628051" cy="628051"/>
            </a:xfrm>
            <a:custGeom>
              <a:rect b="b" l="l" r="r" t="t"/>
              <a:pathLst>
                <a:path extrusionOk="0" h="239" w="239">
                  <a:moveTo>
                    <a:pt x="120" y="239"/>
                  </a:moveTo>
                  <a:cubicBezTo>
                    <a:pt x="54" y="239"/>
                    <a:pt x="0" y="186"/>
                    <a:pt x="0" y="120"/>
                  </a:cubicBezTo>
                  <a:cubicBezTo>
                    <a:pt x="0" y="54"/>
                    <a:pt x="54" y="0"/>
                    <a:pt x="120" y="0"/>
                  </a:cubicBezTo>
                  <a:cubicBezTo>
                    <a:pt x="186" y="0"/>
                    <a:pt x="239" y="54"/>
                    <a:pt x="239" y="120"/>
                  </a:cubicBezTo>
                  <a:cubicBezTo>
                    <a:pt x="239" y="186"/>
                    <a:pt x="186" y="239"/>
                    <a:pt x="120" y="239"/>
                  </a:cubicBezTo>
                  <a:close/>
                  <a:moveTo>
                    <a:pt x="120" y="7"/>
                  </a:moveTo>
                  <a:cubicBezTo>
                    <a:pt x="58" y="7"/>
                    <a:pt x="7" y="58"/>
                    <a:pt x="7" y="120"/>
                  </a:cubicBezTo>
                  <a:cubicBezTo>
                    <a:pt x="7" y="182"/>
                    <a:pt x="58" y="232"/>
                    <a:pt x="120" y="232"/>
                  </a:cubicBezTo>
                  <a:cubicBezTo>
                    <a:pt x="182" y="232"/>
                    <a:pt x="232" y="182"/>
                    <a:pt x="232" y="120"/>
                  </a:cubicBezTo>
                  <a:cubicBezTo>
                    <a:pt x="232" y="58"/>
                    <a:pt x="182" y="7"/>
                    <a:pt x="12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3" name="Google Shape;8283;p210"/>
            <p:cNvSpPr/>
            <p:nvPr/>
          </p:nvSpPr>
          <p:spPr>
            <a:xfrm>
              <a:off x="-5396257" y="4987389"/>
              <a:ext cx="17447" cy="62805"/>
            </a:xfrm>
            <a:custGeom>
              <a:rect b="b" l="l" r="r" t="t"/>
              <a:pathLst>
                <a:path extrusionOk="0" h="23" w="7">
                  <a:moveTo>
                    <a:pt x="4" y="23"/>
                  </a:moveTo>
                  <a:cubicBezTo>
                    <a:pt x="2" y="23"/>
                    <a:pt x="0" y="21"/>
                    <a:pt x="0" y="1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1"/>
                    <a:pt x="6" y="23"/>
                    <a:pt x="4" y="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4" name="Google Shape;8284;p210"/>
            <p:cNvSpPr/>
            <p:nvPr/>
          </p:nvSpPr>
          <p:spPr>
            <a:xfrm>
              <a:off x="-5396257" y="5472383"/>
              <a:ext cx="17447" cy="59317"/>
            </a:xfrm>
            <a:custGeom>
              <a:rect b="b" l="l" r="r" t="t"/>
              <a:pathLst>
                <a:path extrusionOk="0" h="23" w="7">
                  <a:moveTo>
                    <a:pt x="4" y="23"/>
                  </a:moveTo>
                  <a:cubicBezTo>
                    <a:pt x="2" y="23"/>
                    <a:pt x="0" y="21"/>
                    <a:pt x="0" y="1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19"/>
                    <a:pt x="7" y="19"/>
                    <a:pt x="7" y="19"/>
                  </a:cubicBezTo>
                  <a:cubicBezTo>
                    <a:pt x="7" y="21"/>
                    <a:pt x="6" y="23"/>
                    <a:pt x="4" y="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5" name="Google Shape;8285;p210"/>
            <p:cNvSpPr/>
            <p:nvPr/>
          </p:nvSpPr>
          <p:spPr>
            <a:xfrm>
              <a:off x="-5172950" y="5252566"/>
              <a:ext cx="59317" cy="17447"/>
            </a:xfrm>
            <a:custGeom>
              <a:rect b="b" l="l" r="r" t="t"/>
              <a:pathLst>
                <a:path extrusionOk="0" h="7" w="23">
                  <a:moveTo>
                    <a:pt x="19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3" y="2"/>
                    <a:pt x="23" y="4"/>
                  </a:cubicBezTo>
                  <a:cubicBezTo>
                    <a:pt x="23" y="6"/>
                    <a:pt x="21" y="7"/>
                    <a:pt x="19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6" name="Google Shape;8286;p210"/>
            <p:cNvSpPr/>
            <p:nvPr/>
          </p:nvSpPr>
          <p:spPr>
            <a:xfrm>
              <a:off x="-5657943" y="5252566"/>
              <a:ext cx="59317" cy="17447"/>
            </a:xfrm>
            <a:custGeom>
              <a:rect b="b" l="l" r="r" t="t"/>
              <a:pathLst>
                <a:path extrusionOk="0" h="7" w="23">
                  <a:moveTo>
                    <a:pt x="19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1" y="0"/>
                    <a:pt x="23" y="2"/>
                    <a:pt x="23" y="4"/>
                  </a:cubicBezTo>
                  <a:cubicBezTo>
                    <a:pt x="23" y="6"/>
                    <a:pt x="21" y="7"/>
                    <a:pt x="19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7" name="Google Shape;8287;p210"/>
            <p:cNvSpPr/>
            <p:nvPr/>
          </p:nvSpPr>
          <p:spPr>
            <a:xfrm>
              <a:off x="-5473018" y="5126956"/>
              <a:ext cx="184927" cy="143057"/>
            </a:xfrm>
            <a:custGeom>
              <a:rect b="b" l="l" r="r" t="t"/>
              <a:pathLst>
                <a:path extrusionOk="0" h="54" w="71">
                  <a:moveTo>
                    <a:pt x="34" y="54"/>
                  </a:moveTo>
                  <a:cubicBezTo>
                    <a:pt x="32" y="54"/>
                    <a:pt x="31" y="54"/>
                    <a:pt x="31" y="52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1" y="2"/>
                    <a:pt x="3" y="1"/>
                  </a:cubicBezTo>
                  <a:cubicBezTo>
                    <a:pt x="4" y="0"/>
                    <a:pt x="7" y="1"/>
                    <a:pt x="8" y="2"/>
                  </a:cubicBezTo>
                  <a:cubicBezTo>
                    <a:pt x="35" y="46"/>
                    <a:pt x="35" y="46"/>
                    <a:pt x="35" y="46"/>
                  </a:cubicBezTo>
                  <a:cubicBezTo>
                    <a:pt x="65" y="31"/>
                    <a:pt x="65" y="31"/>
                    <a:pt x="65" y="31"/>
                  </a:cubicBezTo>
                  <a:cubicBezTo>
                    <a:pt x="67" y="30"/>
                    <a:pt x="69" y="31"/>
                    <a:pt x="70" y="33"/>
                  </a:cubicBezTo>
                  <a:cubicBezTo>
                    <a:pt x="71" y="35"/>
                    <a:pt x="70" y="37"/>
                    <a:pt x="68" y="38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4" y="54"/>
                    <a:pt x="34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88" name="Google Shape;8288;p210"/>
          <p:cNvGrpSpPr/>
          <p:nvPr/>
        </p:nvGrpSpPr>
        <p:grpSpPr>
          <a:xfrm>
            <a:off x="11005944" y="2573885"/>
            <a:ext cx="624563" cy="624563"/>
            <a:chOff x="-3236458" y="4949007"/>
            <a:chExt cx="624563" cy="624563"/>
          </a:xfrm>
        </p:grpSpPr>
        <p:sp>
          <p:nvSpPr>
            <p:cNvPr id="8289" name="Google Shape;8289;p210"/>
            <p:cNvSpPr/>
            <p:nvPr/>
          </p:nvSpPr>
          <p:spPr>
            <a:xfrm>
              <a:off x="-3191099" y="4994367"/>
              <a:ext cx="537333" cy="533845"/>
            </a:xfrm>
            <a:custGeom>
              <a:rect b="b" l="l" r="r" t="t"/>
              <a:pathLst>
                <a:path extrusionOk="0" h="203" w="204">
                  <a:moveTo>
                    <a:pt x="102" y="203"/>
                  </a:moveTo>
                  <a:cubicBezTo>
                    <a:pt x="46" y="203"/>
                    <a:pt x="0" y="158"/>
                    <a:pt x="0" y="102"/>
                  </a:cubicBezTo>
                  <a:cubicBezTo>
                    <a:pt x="0" y="45"/>
                    <a:pt x="46" y="0"/>
                    <a:pt x="102" y="0"/>
                  </a:cubicBezTo>
                  <a:cubicBezTo>
                    <a:pt x="158" y="0"/>
                    <a:pt x="204" y="45"/>
                    <a:pt x="204" y="102"/>
                  </a:cubicBezTo>
                  <a:cubicBezTo>
                    <a:pt x="204" y="158"/>
                    <a:pt x="158" y="203"/>
                    <a:pt x="102" y="203"/>
                  </a:cubicBezTo>
                  <a:close/>
                  <a:moveTo>
                    <a:pt x="102" y="7"/>
                  </a:moveTo>
                  <a:cubicBezTo>
                    <a:pt x="50" y="7"/>
                    <a:pt x="8" y="49"/>
                    <a:pt x="8" y="102"/>
                  </a:cubicBezTo>
                  <a:cubicBezTo>
                    <a:pt x="8" y="154"/>
                    <a:pt x="50" y="196"/>
                    <a:pt x="102" y="196"/>
                  </a:cubicBezTo>
                  <a:cubicBezTo>
                    <a:pt x="154" y="196"/>
                    <a:pt x="197" y="154"/>
                    <a:pt x="197" y="102"/>
                  </a:cubicBezTo>
                  <a:cubicBezTo>
                    <a:pt x="197" y="49"/>
                    <a:pt x="154" y="7"/>
                    <a:pt x="10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0" name="Google Shape;8290;p210"/>
            <p:cNvSpPr/>
            <p:nvPr/>
          </p:nvSpPr>
          <p:spPr>
            <a:xfrm>
              <a:off x="-3236458" y="4949007"/>
              <a:ext cx="624563" cy="624563"/>
            </a:xfrm>
            <a:custGeom>
              <a:rect b="b" l="l" r="r" t="t"/>
              <a:pathLst>
                <a:path extrusionOk="0" h="237" w="238">
                  <a:moveTo>
                    <a:pt x="119" y="237"/>
                  </a:moveTo>
                  <a:cubicBezTo>
                    <a:pt x="54" y="237"/>
                    <a:pt x="0" y="184"/>
                    <a:pt x="0" y="119"/>
                  </a:cubicBezTo>
                  <a:cubicBezTo>
                    <a:pt x="0" y="53"/>
                    <a:pt x="54" y="0"/>
                    <a:pt x="119" y="0"/>
                  </a:cubicBezTo>
                  <a:cubicBezTo>
                    <a:pt x="185" y="0"/>
                    <a:pt x="238" y="53"/>
                    <a:pt x="238" y="119"/>
                  </a:cubicBezTo>
                  <a:cubicBezTo>
                    <a:pt x="238" y="184"/>
                    <a:pt x="185" y="237"/>
                    <a:pt x="119" y="237"/>
                  </a:cubicBezTo>
                  <a:close/>
                  <a:moveTo>
                    <a:pt x="119" y="7"/>
                  </a:moveTo>
                  <a:cubicBezTo>
                    <a:pt x="58" y="7"/>
                    <a:pt x="7" y="57"/>
                    <a:pt x="7" y="119"/>
                  </a:cubicBezTo>
                  <a:cubicBezTo>
                    <a:pt x="7" y="180"/>
                    <a:pt x="58" y="230"/>
                    <a:pt x="119" y="230"/>
                  </a:cubicBezTo>
                  <a:cubicBezTo>
                    <a:pt x="181" y="230"/>
                    <a:pt x="231" y="180"/>
                    <a:pt x="231" y="119"/>
                  </a:cubicBezTo>
                  <a:cubicBezTo>
                    <a:pt x="231" y="57"/>
                    <a:pt x="181" y="7"/>
                    <a:pt x="119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1" name="Google Shape;8291;p210"/>
            <p:cNvSpPr/>
            <p:nvPr/>
          </p:nvSpPr>
          <p:spPr>
            <a:xfrm>
              <a:off x="-3027107" y="5099042"/>
              <a:ext cx="212841" cy="170971"/>
            </a:xfrm>
            <a:custGeom>
              <a:rect b="b" l="l" r="r" t="t"/>
              <a:pathLst>
                <a:path extrusionOk="0" h="65" w="81">
                  <a:moveTo>
                    <a:pt x="40" y="65"/>
                  </a:moveTo>
                  <a:cubicBezTo>
                    <a:pt x="39" y="65"/>
                    <a:pt x="38" y="65"/>
                    <a:pt x="37" y="63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0" y="2"/>
                    <a:pt x="2" y="1"/>
                  </a:cubicBezTo>
                  <a:cubicBezTo>
                    <a:pt x="3" y="0"/>
                    <a:pt x="6" y="0"/>
                    <a:pt x="7" y="2"/>
                  </a:cubicBezTo>
                  <a:cubicBezTo>
                    <a:pt x="41" y="57"/>
                    <a:pt x="41" y="57"/>
                    <a:pt x="41" y="57"/>
                  </a:cubicBezTo>
                  <a:cubicBezTo>
                    <a:pt x="75" y="41"/>
                    <a:pt x="75" y="41"/>
                    <a:pt x="75" y="41"/>
                  </a:cubicBezTo>
                  <a:cubicBezTo>
                    <a:pt x="77" y="40"/>
                    <a:pt x="79" y="41"/>
                    <a:pt x="80" y="42"/>
                  </a:cubicBezTo>
                  <a:cubicBezTo>
                    <a:pt x="81" y="44"/>
                    <a:pt x="80" y="46"/>
                    <a:pt x="78" y="47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1" y="65"/>
                    <a:pt x="41" y="65"/>
                    <a:pt x="40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92" name="Google Shape;8292;p210"/>
          <p:cNvGrpSpPr/>
          <p:nvPr/>
        </p:nvGrpSpPr>
        <p:grpSpPr>
          <a:xfrm>
            <a:off x="9754470" y="2584354"/>
            <a:ext cx="516398" cy="603627"/>
            <a:chOff x="-4412310" y="4959476"/>
            <a:chExt cx="516398" cy="603627"/>
          </a:xfrm>
        </p:grpSpPr>
        <p:sp>
          <p:nvSpPr>
            <p:cNvPr id="8293" name="Google Shape;8293;p210"/>
            <p:cNvSpPr/>
            <p:nvPr/>
          </p:nvSpPr>
          <p:spPr>
            <a:xfrm>
              <a:off x="-4366950" y="5092064"/>
              <a:ext cx="425679" cy="425679"/>
            </a:xfrm>
            <a:custGeom>
              <a:rect b="b" l="l" r="r" t="t"/>
              <a:pathLst>
                <a:path extrusionOk="0" h="161" w="162">
                  <a:moveTo>
                    <a:pt x="81" y="161"/>
                  </a:moveTo>
                  <a:cubicBezTo>
                    <a:pt x="36" y="161"/>
                    <a:pt x="0" y="125"/>
                    <a:pt x="0" y="81"/>
                  </a:cubicBezTo>
                  <a:cubicBezTo>
                    <a:pt x="0" y="36"/>
                    <a:pt x="36" y="0"/>
                    <a:pt x="81" y="0"/>
                  </a:cubicBezTo>
                  <a:cubicBezTo>
                    <a:pt x="125" y="0"/>
                    <a:pt x="162" y="36"/>
                    <a:pt x="162" y="81"/>
                  </a:cubicBezTo>
                  <a:cubicBezTo>
                    <a:pt x="162" y="125"/>
                    <a:pt x="125" y="161"/>
                    <a:pt x="81" y="161"/>
                  </a:cubicBezTo>
                  <a:close/>
                  <a:moveTo>
                    <a:pt x="81" y="7"/>
                  </a:moveTo>
                  <a:cubicBezTo>
                    <a:pt x="40" y="7"/>
                    <a:pt x="7" y="40"/>
                    <a:pt x="7" y="81"/>
                  </a:cubicBezTo>
                  <a:cubicBezTo>
                    <a:pt x="7" y="121"/>
                    <a:pt x="40" y="154"/>
                    <a:pt x="81" y="154"/>
                  </a:cubicBezTo>
                  <a:cubicBezTo>
                    <a:pt x="122" y="154"/>
                    <a:pt x="155" y="121"/>
                    <a:pt x="155" y="81"/>
                  </a:cubicBezTo>
                  <a:cubicBezTo>
                    <a:pt x="155" y="40"/>
                    <a:pt x="122" y="7"/>
                    <a:pt x="81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4" name="Google Shape;8294;p210"/>
            <p:cNvSpPr/>
            <p:nvPr/>
          </p:nvSpPr>
          <p:spPr>
            <a:xfrm>
              <a:off x="-4412310" y="5050194"/>
              <a:ext cx="516398" cy="512909"/>
            </a:xfrm>
            <a:custGeom>
              <a:rect b="b" l="l" r="r" t="t"/>
              <a:pathLst>
                <a:path extrusionOk="0" h="195" w="196">
                  <a:moveTo>
                    <a:pt x="98" y="195"/>
                  </a:moveTo>
                  <a:cubicBezTo>
                    <a:pt x="44" y="195"/>
                    <a:pt x="0" y="151"/>
                    <a:pt x="0" y="98"/>
                  </a:cubicBezTo>
                  <a:cubicBezTo>
                    <a:pt x="0" y="44"/>
                    <a:pt x="44" y="0"/>
                    <a:pt x="98" y="0"/>
                  </a:cubicBezTo>
                  <a:cubicBezTo>
                    <a:pt x="152" y="0"/>
                    <a:pt x="196" y="44"/>
                    <a:pt x="196" y="98"/>
                  </a:cubicBezTo>
                  <a:cubicBezTo>
                    <a:pt x="196" y="151"/>
                    <a:pt x="152" y="195"/>
                    <a:pt x="98" y="195"/>
                  </a:cubicBezTo>
                  <a:close/>
                  <a:moveTo>
                    <a:pt x="98" y="7"/>
                  </a:moveTo>
                  <a:cubicBezTo>
                    <a:pt x="48" y="7"/>
                    <a:pt x="7" y="48"/>
                    <a:pt x="7" y="98"/>
                  </a:cubicBezTo>
                  <a:cubicBezTo>
                    <a:pt x="7" y="147"/>
                    <a:pt x="48" y="188"/>
                    <a:pt x="98" y="188"/>
                  </a:cubicBezTo>
                  <a:cubicBezTo>
                    <a:pt x="148" y="188"/>
                    <a:pt x="188" y="147"/>
                    <a:pt x="188" y="98"/>
                  </a:cubicBezTo>
                  <a:cubicBezTo>
                    <a:pt x="188" y="48"/>
                    <a:pt x="148" y="7"/>
                    <a:pt x="9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5" name="Google Shape;8295;p210"/>
            <p:cNvSpPr/>
            <p:nvPr/>
          </p:nvSpPr>
          <p:spPr>
            <a:xfrm>
              <a:off x="-4220404" y="4959476"/>
              <a:ext cx="132589" cy="66295"/>
            </a:xfrm>
            <a:custGeom>
              <a:rect b="b" l="l" r="r" t="t"/>
              <a:pathLst>
                <a:path extrusionOk="0" h="25" w="50">
                  <a:moveTo>
                    <a:pt x="46" y="25"/>
                  </a:moveTo>
                  <a:cubicBezTo>
                    <a:pt x="3" y="25"/>
                    <a:pt x="3" y="25"/>
                    <a:pt x="3" y="25"/>
                  </a:cubicBezTo>
                  <a:cubicBezTo>
                    <a:pt x="1" y="25"/>
                    <a:pt x="0" y="23"/>
                    <a:pt x="0" y="2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8" y="0"/>
                    <a:pt x="50" y="1"/>
                    <a:pt x="50" y="3"/>
                  </a:cubicBezTo>
                  <a:cubicBezTo>
                    <a:pt x="50" y="21"/>
                    <a:pt x="50" y="21"/>
                    <a:pt x="50" y="21"/>
                  </a:cubicBezTo>
                  <a:cubicBezTo>
                    <a:pt x="50" y="23"/>
                    <a:pt x="48" y="25"/>
                    <a:pt x="46" y="25"/>
                  </a:cubicBezTo>
                  <a:close/>
                  <a:moveTo>
                    <a:pt x="7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6" name="Google Shape;8296;p210"/>
            <p:cNvSpPr/>
            <p:nvPr/>
          </p:nvSpPr>
          <p:spPr>
            <a:xfrm>
              <a:off x="-4189003" y="5008324"/>
              <a:ext cx="69783" cy="59317"/>
            </a:xfrm>
            <a:custGeom>
              <a:rect b="b" l="l" r="r" t="t"/>
              <a:pathLst>
                <a:path extrusionOk="0" h="23" w="26">
                  <a:moveTo>
                    <a:pt x="22" y="23"/>
                  </a:moveTo>
                  <a:cubicBezTo>
                    <a:pt x="4" y="23"/>
                    <a:pt x="4" y="23"/>
                    <a:pt x="4" y="23"/>
                  </a:cubicBezTo>
                  <a:cubicBezTo>
                    <a:pt x="2" y="23"/>
                    <a:pt x="0" y="21"/>
                    <a:pt x="0" y="1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24" y="0"/>
                    <a:pt x="26" y="1"/>
                    <a:pt x="26" y="3"/>
                  </a:cubicBezTo>
                  <a:cubicBezTo>
                    <a:pt x="26" y="19"/>
                    <a:pt x="26" y="19"/>
                    <a:pt x="26" y="19"/>
                  </a:cubicBezTo>
                  <a:cubicBezTo>
                    <a:pt x="26" y="21"/>
                    <a:pt x="24" y="23"/>
                    <a:pt x="22" y="23"/>
                  </a:cubicBezTo>
                  <a:close/>
                  <a:moveTo>
                    <a:pt x="7" y="16"/>
                  </a:moveTo>
                  <a:cubicBezTo>
                    <a:pt x="18" y="16"/>
                    <a:pt x="18" y="16"/>
                    <a:pt x="18" y="16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7" name="Google Shape;8297;p210"/>
            <p:cNvSpPr/>
            <p:nvPr/>
          </p:nvSpPr>
          <p:spPr>
            <a:xfrm>
              <a:off x="-4380906" y="5085086"/>
              <a:ext cx="59317" cy="59317"/>
            </a:xfrm>
            <a:custGeom>
              <a:rect b="b" l="l" r="r" t="t"/>
              <a:pathLst>
                <a:path extrusionOk="0" h="22" w="22">
                  <a:moveTo>
                    <a:pt x="18" y="22"/>
                  </a:moveTo>
                  <a:cubicBezTo>
                    <a:pt x="17" y="22"/>
                    <a:pt x="16" y="21"/>
                    <a:pt x="16" y="2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3"/>
                    <a:pt x="1" y="1"/>
                  </a:cubicBezTo>
                  <a:cubicBezTo>
                    <a:pt x="2" y="0"/>
                    <a:pt x="5" y="0"/>
                    <a:pt x="6" y="1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2" y="17"/>
                    <a:pt x="22" y="19"/>
                    <a:pt x="21" y="21"/>
                  </a:cubicBezTo>
                  <a:cubicBezTo>
                    <a:pt x="20" y="21"/>
                    <a:pt x="19" y="22"/>
                    <a:pt x="18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8" name="Google Shape;8298;p210"/>
            <p:cNvSpPr/>
            <p:nvPr/>
          </p:nvSpPr>
          <p:spPr>
            <a:xfrm>
              <a:off x="-4401841" y="5067639"/>
              <a:ext cx="59317" cy="55827"/>
            </a:xfrm>
            <a:custGeom>
              <a:rect b="b" l="l" r="r" t="t"/>
              <a:pathLst>
                <a:path extrusionOk="0" h="22" w="23">
                  <a:moveTo>
                    <a:pt x="4" y="22"/>
                  </a:moveTo>
                  <a:cubicBezTo>
                    <a:pt x="4" y="22"/>
                    <a:pt x="3" y="21"/>
                    <a:pt x="2" y="21"/>
                  </a:cubicBezTo>
                  <a:cubicBezTo>
                    <a:pt x="0" y="19"/>
                    <a:pt x="0" y="17"/>
                    <a:pt x="2" y="16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8" y="0"/>
                    <a:pt x="20" y="0"/>
                    <a:pt x="21" y="1"/>
                  </a:cubicBezTo>
                  <a:cubicBezTo>
                    <a:pt x="23" y="2"/>
                    <a:pt x="23" y="5"/>
                    <a:pt x="21" y="6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6" y="21"/>
                    <a:pt x="5" y="22"/>
                    <a:pt x="4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99" name="Google Shape;8299;p210"/>
            <p:cNvSpPr/>
            <p:nvPr/>
          </p:nvSpPr>
          <p:spPr>
            <a:xfrm>
              <a:off x="-3986631" y="5085086"/>
              <a:ext cx="59317" cy="59317"/>
            </a:xfrm>
            <a:custGeom>
              <a:rect b="b" l="l" r="r" t="t"/>
              <a:pathLst>
                <a:path extrusionOk="0" h="22" w="22">
                  <a:moveTo>
                    <a:pt x="4" y="22"/>
                  </a:moveTo>
                  <a:cubicBezTo>
                    <a:pt x="3" y="22"/>
                    <a:pt x="2" y="21"/>
                    <a:pt x="1" y="21"/>
                  </a:cubicBezTo>
                  <a:cubicBezTo>
                    <a:pt x="0" y="19"/>
                    <a:pt x="0" y="17"/>
                    <a:pt x="1" y="16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7" y="0"/>
                    <a:pt x="19" y="0"/>
                    <a:pt x="21" y="1"/>
                  </a:cubicBezTo>
                  <a:cubicBezTo>
                    <a:pt x="22" y="3"/>
                    <a:pt x="22" y="5"/>
                    <a:pt x="21" y="6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6" y="21"/>
                    <a:pt x="5" y="22"/>
                    <a:pt x="4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0" name="Google Shape;8300;p210"/>
            <p:cNvSpPr/>
            <p:nvPr/>
          </p:nvSpPr>
          <p:spPr>
            <a:xfrm>
              <a:off x="-3969184" y="5067639"/>
              <a:ext cx="59317" cy="55827"/>
            </a:xfrm>
            <a:custGeom>
              <a:rect b="b" l="l" r="r" t="t"/>
              <a:pathLst>
                <a:path extrusionOk="0" h="22" w="22">
                  <a:moveTo>
                    <a:pt x="18" y="22"/>
                  </a:moveTo>
                  <a:cubicBezTo>
                    <a:pt x="18" y="22"/>
                    <a:pt x="17" y="21"/>
                    <a:pt x="16" y="21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5"/>
                    <a:pt x="0" y="2"/>
                    <a:pt x="1" y="1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21" y="16"/>
                    <a:pt x="21" y="16"/>
                    <a:pt x="21" y="16"/>
                  </a:cubicBezTo>
                  <a:cubicBezTo>
                    <a:pt x="22" y="17"/>
                    <a:pt x="22" y="19"/>
                    <a:pt x="21" y="21"/>
                  </a:cubicBezTo>
                  <a:cubicBezTo>
                    <a:pt x="20" y="21"/>
                    <a:pt x="19" y="22"/>
                    <a:pt x="18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1" name="Google Shape;8301;p210"/>
            <p:cNvSpPr/>
            <p:nvPr/>
          </p:nvSpPr>
          <p:spPr>
            <a:xfrm>
              <a:off x="-4223895" y="5179292"/>
              <a:ext cx="136079" cy="136079"/>
            </a:xfrm>
            <a:custGeom>
              <a:rect b="b" l="l" r="r" t="t"/>
              <a:pathLst>
                <a:path extrusionOk="0" h="51" w="51">
                  <a:moveTo>
                    <a:pt x="26" y="51"/>
                  </a:moveTo>
                  <a:cubicBezTo>
                    <a:pt x="26" y="51"/>
                    <a:pt x="25" y="51"/>
                    <a:pt x="25" y="51"/>
                  </a:cubicBezTo>
                  <a:cubicBezTo>
                    <a:pt x="24" y="51"/>
                    <a:pt x="23" y="50"/>
                    <a:pt x="23" y="49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7" y="1"/>
                    <a:pt x="8" y="3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45" y="26"/>
                    <a:pt x="45" y="26"/>
                    <a:pt x="45" y="26"/>
                  </a:cubicBezTo>
                  <a:cubicBezTo>
                    <a:pt x="47" y="25"/>
                    <a:pt x="49" y="25"/>
                    <a:pt x="50" y="27"/>
                  </a:cubicBezTo>
                  <a:cubicBezTo>
                    <a:pt x="51" y="28"/>
                    <a:pt x="51" y="30"/>
                    <a:pt x="50" y="32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8" y="51"/>
                    <a:pt x="27" y="51"/>
                    <a:pt x="26" y="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02" name="Google Shape;8302;p210"/>
          <p:cNvGrpSpPr/>
          <p:nvPr/>
        </p:nvGrpSpPr>
        <p:grpSpPr>
          <a:xfrm>
            <a:off x="598130" y="3904452"/>
            <a:ext cx="551289" cy="551289"/>
            <a:chOff x="-1966399" y="4983899"/>
            <a:chExt cx="551289" cy="551289"/>
          </a:xfrm>
        </p:grpSpPr>
        <p:sp>
          <p:nvSpPr>
            <p:cNvPr id="8303" name="Google Shape;8303;p210"/>
            <p:cNvSpPr/>
            <p:nvPr/>
          </p:nvSpPr>
          <p:spPr>
            <a:xfrm>
              <a:off x="-1966399" y="4983899"/>
              <a:ext cx="551289" cy="551289"/>
            </a:xfrm>
            <a:custGeom>
              <a:rect b="b" l="l" r="r" t="t"/>
              <a:pathLst>
                <a:path extrusionOk="0" h="209" w="209">
                  <a:moveTo>
                    <a:pt x="104" y="209"/>
                  </a:moveTo>
                  <a:cubicBezTo>
                    <a:pt x="47" y="209"/>
                    <a:pt x="0" y="162"/>
                    <a:pt x="0" y="105"/>
                  </a:cubicBezTo>
                  <a:cubicBezTo>
                    <a:pt x="0" y="47"/>
                    <a:pt x="47" y="0"/>
                    <a:pt x="104" y="0"/>
                  </a:cubicBezTo>
                  <a:cubicBezTo>
                    <a:pt x="106" y="0"/>
                    <a:pt x="108" y="2"/>
                    <a:pt x="108" y="4"/>
                  </a:cubicBezTo>
                  <a:cubicBezTo>
                    <a:pt x="108" y="6"/>
                    <a:pt x="106" y="7"/>
                    <a:pt x="104" y="7"/>
                  </a:cubicBezTo>
                  <a:cubicBezTo>
                    <a:pt x="51" y="7"/>
                    <a:pt x="7" y="51"/>
                    <a:pt x="7" y="105"/>
                  </a:cubicBezTo>
                  <a:cubicBezTo>
                    <a:pt x="7" y="158"/>
                    <a:pt x="51" y="202"/>
                    <a:pt x="104" y="202"/>
                  </a:cubicBezTo>
                  <a:cubicBezTo>
                    <a:pt x="158" y="202"/>
                    <a:pt x="201" y="158"/>
                    <a:pt x="201" y="105"/>
                  </a:cubicBezTo>
                  <a:cubicBezTo>
                    <a:pt x="201" y="103"/>
                    <a:pt x="203" y="101"/>
                    <a:pt x="205" y="101"/>
                  </a:cubicBezTo>
                  <a:cubicBezTo>
                    <a:pt x="207" y="101"/>
                    <a:pt x="209" y="103"/>
                    <a:pt x="209" y="105"/>
                  </a:cubicBezTo>
                  <a:cubicBezTo>
                    <a:pt x="209" y="162"/>
                    <a:pt x="162" y="209"/>
                    <a:pt x="104" y="20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4" name="Google Shape;8304;p210"/>
            <p:cNvSpPr/>
            <p:nvPr/>
          </p:nvSpPr>
          <p:spPr>
            <a:xfrm>
              <a:off x="-1917550" y="5036237"/>
              <a:ext cx="450104" cy="450104"/>
            </a:xfrm>
            <a:custGeom>
              <a:rect b="b" l="l" r="r" t="t"/>
              <a:pathLst>
                <a:path extrusionOk="0" h="171" w="171">
                  <a:moveTo>
                    <a:pt x="85" y="171"/>
                  </a:moveTo>
                  <a:cubicBezTo>
                    <a:pt x="83" y="171"/>
                    <a:pt x="82" y="170"/>
                    <a:pt x="82" y="168"/>
                  </a:cubicBezTo>
                  <a:cubicBezTo>
                    <a:pt x="82" y="166"/>
                    <a:pt x="83" y="164"/>
                    <a:pt x="85" y="164"/>
                  </a:cubicBezTo>
                  <a:cubicBezTo>
                    <a:pt x="129" y="164"/>
                    <a:pt x="164" y="129"/>
                    <a:pt x="164" y="86"/>
                  </a:cubicBezTo>
                  <a:cubicBezTo>
                    <a:pt x="164" y="42"/>
                    <a:pt x="129" y="7"/>
                    <a:pt x="85" y="7"/>
                  </a:cubicBezTo>
                  <a:cubicBezTo>
                    <a:pt x="42" y="7"/>
                    <a:pt x="7" y="42"/>
                    <a:pt x="7" y="86"/>
                  </a:cubicBezTo>
                  <a:cubicBezTo>
                    <a:pt x="7" y="88"/>
                    <a:pt x="5" y="89"/>
                    <a:pt x="3" y="89"/>
                  </a:cubicBezTo>
                  <a:cubicBezTo>
                    <a:pt x="1" y="89"/>
                    <a:pt x="0" y="88"/>
                    <a:pt x="0" y="86"/>
                  </a:cubicBezTo>
                  <a:cubicBezTo>
                    <a:pt x="0" y="38"/>
                    <a:pt x="38" y="0"/>
                    <a:pt x="85" y="0"/>
                  </a:cubicBezTo>
                  <a:cubicBezTo>
                    <a:pt x="133" y="0"/>
                    <a:pt x="171" y="38"/>
                    <a:pt x="171" y="86"/>
                  </a:cubicBezTo>
                  <a:cubicBezTo>
                    <a:pt x="171" y="133"/>
                    <a:pt x="133" y="171"/>
                    <a:pt x="85" y="1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05" name="Google Shape;8305;p210"/>
            <p:cNvSpPr/>
            <p:nvPr/>
          </p:nvSpPr>
          <p:spPr>
            <a:xfrm>
              <a:off x="-1802409" y="5078107"/>
              <a:ext cx="118632" cy="191906"/>
            </a:xfrm>
            <a:custGeom>
              <a:rect b="b" l="l" r="r" t="t"/>
              <a:pathLst>
                <a:path extrusionOk="0" h="73" w="46">
                  <a:moveTo>
                    <a:pt x="42" y="73"/>
                  </a:moveTo>
                  <a:cubicBezTo>
                    <a:pt x="42" y="73"/>
                    <a:pt x="41" y="73"/>
                    <a:pt x="41" y="7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1" y="52"/>
                    <a:pt x="0" y="50"/>
                    <a:pt x="1" y="49"/>
                  </a:cubicBezTo>
                  <a:cubicBezTo>
                    <a:pt x="2" y="47"/>
                    <a:pt x="4" y="46"/>
                    <a:pt x="6" y="47"/>
                  </a:cubicBezTo>
                  <a:cubicBezTo>
                    <a:pt x="39" y="64"/>
                    <a:pt x="39" y="64"/>
                    <a:pt x="39" y="64"/>
                  </a:cubicBezTo>
                  <a:cubicBezTo>
                    <a:pt x="39" y="4"/>
                    <a:pt x="39" y="4"/>
                    <a:pt x="39" y="4"/>
                  </a:cubicBezTo>
                  <a:cubicBezTo>
                    <a:pt x="39" y="2"/>
                    <a:pt x="40" y="0"/>
                    <a:pt x="42" y="0"/>
                  </a:cubicBezTo>
                  <a:cubicBezTo>
                    <a:pt x="44" y="0"/>
                    <a:pt x="46" y="2"/>
                    <a:pt x="46" y="4"/>
                  </a:cubicBezTo>
                  <a:cubicBezTo>
                    <a:pt x="46" y="70"/>
                    <a:pt x="46" y="70"/>
                    <a:pt x="46" y="70"/>
                  </a:cubicBezTo>
                  <a:cubicBezTo>
                    <a:pt x="46" y="71"/>
                    <a:pt x="45" y="72"/>
                    <a:pt x="44" y="73"/>
                  </a:cubicBezTo>
                  <a:cubicBezTo>
                    <a:pt x="44" y="73"/>
                    <a:pt x="43" y="73"/>
                    <a:pt x="42" y="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09" name="Shape 8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0" name="Google Shape;8310;p211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311" name="Google Shape;8311;p21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Icons </a:t>
            </a:r>
            <a:endParaRPr/>
          </a:p>
        </p:txBody>
      </p:sp>
      <p:grpSp>
        <p:nvGrpSpPr>
          <p:cNvPr id="8312" name="Google Shape;8312;p211"/>
          <p:cNvGrpSpPr/>
          <p:nvPr/>
        </p:nvGrpSpPr>
        <p:grpSpPr>
          <a:xfrm>
            <a:off x="8378467" y="2592677"/>
            <a:ext cx="657290" cy="472848"/>
            <a:chOff x="-5822950" y="3629026"/>
            <a:chExt cx="311150" cy="223838"/>
          </a:xfrm>
        </p:grpSpPr>
        <p:sp>
          <p:nvSpPr>
            <p:cNvPr id="8313" name="Google Shape;8313;p211"/>
            <p:cNvSpPr/>
            <p:nvPr/>
          </p:nvSpPr>
          <p:spPr>
            <a:xfrm>
              <a:off x="-5627688" y="3667126"/>
              <a:ext cx="68263" cy="73025"/>
            </a:xfrm>
            <a:custGeom>
              <a:rect b="b" l="l" r="r" t="t"/>
              <a:pathLst>
                <a:path extrusionOk="0" h="61" w="58">
                  <a:moveTo>
                    <a:pt x="4" y="61"/>
                  </a:moveTo>
                  <a:cubicBezTo>
                    <a:pt x="3" y="61"/>
                    <a:pt x="2" y="61"/>
                    <a:pt x="2" y="60"/>
                  </a:cubicBezTo>
                  <a:cubicBezTo>
                    <a:pt x="0" y="59"/>
                    <a:pt x="0" y="57"/>
                    <a:pt x="2" y="55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3" y="0"/>
                    <a:pt x="55" y="0"/>
                    <a:pt x="56" y="1"/>
                  </a:cubicBezTo>
                  <a:cubicBezTo>
                    <a:pt x="58" y="2"/>
                    <a:pt x="58" y="5"/>
                    <a:pt x="56" y="6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6" y="61"/>
                    <a:pt x="5" y="61"/>
                    <a:pt x="4" y="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4" name="Google Shape;8314;p211"/>
            <p:cNvSpPr/>
            <p:nvPr/>
          </p:nvSpPr>
          <p:spPr>
            <a:xfrm>
              <a:off x="-5699125" y="3713163"/>
              <a:ext cx="52388" cy="33338"/>
            </a:xfrm>
            <a:custGeom>
              <a:rect b="b" l="l" r="r" t="t"/>
              <a:pathLst>
                <a:path extrusionOk="0" h="27" w="43">
                  <a:moveTo>
                    <a:pt x="38" y="27"/>
                  </a:moveTo>
                  <a:cubicBezTo>
                    <a:pt x="38" y="27"/>
                    <a:pt x="37" y="27"/>
                    <a:pt x="37" y="2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1" y="0"/>
                    <a:pt x="4" y="0"/>
                    <a:pt x="5" y="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2" y="22"/>
                    <a:pt x="43" y="24"/>
                    <a:pt x="42" y="26"/>
                  </a:cubicBezTo>
                  <a:cubicBezTo>
                    <a:pt x="41" y="27"/>
                    <a:pt x="40" y="27"/>
                    <a:pt x="38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5" name="Google Shape;8315;p211"/>
            <p:cNvSpPr/>
            <p:nvPr/>
          </p:nvSpPr>
          <p:spPr>
            <a:xfrm>
              <a:off x="-5800725" y="3716338"/>
              <a:ext cx="80963" cy="76200"/>
            </a:xfrm>
            <a:custGeom>
              <a:rect b="b" l="l" r="r" t="t"/>
              <a:pathLst>
                <a:path extrusionOk="0" h="63" w="67">
                  <a:moveTo>
                    <a:pt x="4" y="63"/>
                  </a:moveTo>
                  <a:cubicBezTo>
                    <a:pt x="3" y="63"/>
                    <a:pt x="2" y="63"/>
                    <a:pt x="1" y="62"/>
                  </a:cubicBezTo>
                  <a:cubicBezTo>
                    <a:pt x="0" y="61"/>
                    <a:pt x="0" y="59"/>
                    <a:pt x="1" y="57"/>
                  </a:cubicBezTo>
                  <a:cubicBezTo>
                    <a:pt x="60" y="1"/>
                    <a:pt x="60" y="1"/>
                    <a:pt x="60" y="1"/>
                  </a:cubicBezTo>
                  <a:cubicBezTo>
                    <a:pt x="62" y="0"/>
                    <a:pt x="64" y="0"/>
                    <a:pt x="65" y="1"/>
                  </a:cubicBezTo>
                  <a:cubicBezTo>
                    <a:pt x="67" y="3"/>
                    <a:pt x="67" y="5"/>
                    <a:pt x="65" y="6"/>
                  </a:cubicBezTo>
                  <a:cubicBezTo>
                    <a:pt x="6" y="62"/>
                    <a:pt x="6" y="62"/>
                    <a:pt x="6" y="62"/>
                  </a:cubicBezTo>
                  <a:cubicBezTo>
                    <a:pt x="6" y="63"/>
                    <a:pt x="5" y="63"/>
                    <a:pt x="4" y="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6" name="Google Shape;8316;p211"/>
            <p:cNvSpPr/>
            <p:nvPr/>
          </p:nvSpPr>
          <p:spPr>
            <a:xfrm>
              <a:off x="-5734050" y="3686176"/>
              <a:ext cx="44450" cy="44450"/>
            </a:xfrm>
            <a:custGeom>
              <a:rect b="b" l="l" r="r" t="t"/>
              <a:pathLst>
                <a:path extrusionOk="0" h="37" w="37">
                  <a:moveTo>
                    <a:pt x="19" y="37"/>
                  </a:moveTo>
                  <a:cubicBezTo>
                    <a:pt x="8" y="37"/>
                    <a:pt x="0" y="29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29" y="0"/>
                    <a:pt x="37" y="8"/>
                    <a:pt x="37" y="19"/>
                  </a:cubicBezTo>
                  <a:cubicBezTo>
                    <a:pt x="37" y="29"/>
                    <a:pt x="29" y="37"/>
                    <a:pt x="19" y="37"/>
                  </a:cubicBezTo>
                  <a:close/>
                  <a:moveTo>
                    <a:pt x="19" y="7"/>
                  </a:moveTo>
                  <a:cubicBezTo>
                    <a:pt x="12" y="7"/>
                    <a:pt x="7" y="12"/>
                    <a:pt x="7" y="19"/>
                  </a:cubicBezTo>
                  <a:cubicBezTo>
                    <a:pt x="7" y="25"/>
                    <a:pt x="12" y="30"/>
                    <a:pt x="19" y="30"/>
                  </a:cubicBezTo>
                  <a:cubicBezTo>
                    <a:pt x="25" y="30"/>
                    <a:pt x="30" y="25"/>
                    <a:pt x="30" y="19"/>
                  </a:cubicBezTo>
                  <a:cubicBezTo>
                    <a:pt x="30" y="12"/>
                    <a:pt x="25" y="7"/>
                    <a:pt x="19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7" name="Google Shape;8317;p211"/>
            <p:cNvSpPr/>
            <p:nvPr/>
          </p:nvSpPr>
          <p:spPr>
            <a:xfrm>
              <a:off x="-5659438" y="3729038"/>
              <a:ext cx="46038" cy="44450"/>
            </a:xfrm>
            <a:custGeom>
              <a:rect b="b" l="l" r="r" t="t"/>
              <a:pathLst>
                <a:path extrusionOk="0" h="37" w="38">
                  <a:moveTo>
                    <a:pt x="19" y="37"/>
                  </a:moveTo>
                  <a:cubicBezTo>
                    <a:pt x="9" y="37"/>
                    <a:pt x="0" y="2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29" y="0"/>
                    <a:pt x="38" y="8"/>
                    <a:pt x="38" y="19"/>
                  </a:cubicBezTo>
                  <a:cubicBezTo>
                    <a:pt x="38" y="29"/>
                    <a:pt x="29" y="37"/>
                    <a:pt x="19" y="37"/>
                  </a:cubicBezTo>
                  <a:close/>
                  <a:moveTo>
                    <a:pt x="19" y="7"/>
                  </a:moveTo>
                  <a:cubicBezTo>
                    <a:pt x="13" y="7"/>
                    <a:pt x="8" y="12"/>
                    <a:pt x="8" y="19"/>
                  </a:cubicBezTo>
                  <a:cubicBezTo>
                    <a:pt x="8" y="25"/>
                    <a:pt x="13" y="30"/>
                    <a:pt x="19" y="30"/>
                  </a:cubicBezTo>
                  <a:cubicBezTo>
                    <a:pt x="25" y="30"/>
                    <a:pt x="31" y="25"/>
                    <a:pt x="31" y="19"/>
                  </a:cubicBezTo>
                  <a:cubicBezTo>
                    <a:pt x="31" y="12"/>
                    <a:pt x="25" y="7"/>
                    <a:pt x="19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8" name="Google Shape;8318;p211"/>
            <p:cNvSpPr/>
            <p:nvPr/>
          </p:nvSpPr>
          <p:spPr>
            <a:xfrm>
              <a:off x="-5573713" y="3635376"/>
              <a:ext cx="46038" cy="44450"/>
            </a:xfrm>
            <a:custGeom>
              <a:rect b="b" l="l" r="r" t="t"/>
              <a:pathLst>
                <a:path extrusionOk="0" h="37" w="38">
                  <a:moveTo>
                    <a:pt x="19" y="37"/>
                  </a:moveTo>
                  <a:cubicBezTo>
                    <a:pt x="9" y="37"/>
                    <a:pt x="0" y="29"/>
                    <a:pt x="0" y="19"/>
                  </a:cubicBezTo>
                  <a:cubicBezTo>
                    <a:pt x="0" y="8"/>
                    <a:pt x="9" y="0"/>
                    <a:pt x="19" y="0"/>
                  </a:cubicBezTo>
                  <a:cubicBezTo>
                    <a:pt x="29" y="0"/>
                    <a:pt x="38" y="8"/>
                    <a:pt x="38" y="19"/>
                  </a:cubicBezTo>
                  <a:cubicBezTo>
                    <a:pt x="38" y="29"/>
                    <a:pt x="29" y="37"/>
                    <a:pt x="19" y="37"/>
                  </a:cubicBezTo>
                  <a:close/>
                  <a:moveTo>
                    <a:pt x="19" y="7"/>
                  </a:moveTo>
                  <a:cubicBezTo>
                    <a:pt x="13" y="7"/>
                    <a:pt x="7" y="12"/>
                    <a:pt x="7" y="19"/>
                  </a:cubicBezTo>
                  <a:cubicBezTo>
                    <a:pt x="7" y="25"/>
                    <a:pt x="13" y="30"/>
                    <a:pt x="19" y="30"/>
                  </a:cubicBezTo>
                  <a:cubicBezTo>
                    <a:pt x="25" y="30"/>
                    <a:pt x="30" y="25"/>
                    <a:pt x="30" y="19"/>
                  </a:cubicBezTo>
                  <a:cubicBezTo>
                    <a:pt x="30" y="12"/>
                    <a:pt x="25" y="7"/>
                    <a:pt x="19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9" name="Google Shape;8319;p211"/>
            <p:cNvSpPr/>
            <p:nvPr/>
          </p:nvSpPr>
          <p:spPr>
            <a:xfrm>
              <a:off x="-5802313" y="3629026"/>
              <a:ext cx="290513" cy="204788"/>
            </a:xfrm>
            <a:custGeom>
              <a:rect b="b" l="l" r="r" t="t"/>
              <a:pathLst>
                <a:path extrusionOk="0" h="171" w="243">
                  <a:moveTo>
                    <a:pt x="240" y="171"/>
                  </a:moveTo>
                  <a:cubicBezTo>
                    <a:pt x="3" y="171"/>
                    <a:pt x="3" y="171"/>
                    <a:pt x="3" y="171"/>
                  </a:cubicBezTo>
                  <a:cubicBezTo>
                    <a:pt x="1" y="171"/>
                    <a:pt x="0" y="169"/>
                    <a:pt x="0" y="167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64"/>
                    <a:pt x="7" y="164"/>
                    <a:pt x="7" y="164"/>
                  </a:cubicBezTo>
                  <a:cubicBezTo>
                    <a:pt x="240" y="164"/>
                    <a:pt x="240" y="164"/>
                    <a:pt x="240" y="164"/>
                  </a:cubicBezTo>
                  <a:cubicBezTo>
                    <a:pt x="242" y="164"/>
                    <a:pt x="243" y="165"/>
                    <a:pt x="243" y="167"/>
                  </a:cubicBezTo>
                  <a:cubicBezTo>
                    <a:pt x="243" y="169"/>
                    <a:pt x="242" y="171"/>
                    <a:pt x="240" y="1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0" name="Google Shape;8320;p211"/>
            <p:cNvSpPr/>
            <p:nvPr/>
          </p:nvSpPr>
          <p:spPr>
            <a:xfrm>
              <a:off x="-5822950" y="3629026"/>
              <a:ext cx="47625" cy="28575"/>
            </a:xfrm>
            <a:custGeom>
              <a:rect b="b" l="l" r="r" t="t"/>
              <a:pathLst>
                <a:path extrusionOk="0" h="24" w="40">
                  <a:moveTo>
                    <a:pt x="36" y="23"/>
                  </a:moveTo>
                  <a:cubicBezTo>
                    <a:pt x="35" y="23"/>
                    <a:pt x="34" y="23"/>
                    <a:pt x="34" y="22"/>
                  </a:cubicBezTo>
                  <a:cubicBezTo>
                    <a:pt x="20" y="9"/>
                    <a:pt x="20" y="9"/>
                    <a:pt x="20" y="9"/>
                  </a:cubicBezTo>
                  <a:cubicBezTo>
                    <a:pt x="7" y="22"/>
                    <a:pt x="7" y="22"/>
                    <a:pt x="7" y="22"/>
                  </a:cubicBezTo>
                  <a:cubicBezTo>
                    <a:pt x="6" y="24"/>
                    <a:pt x="3" y="24"/>
                    <a:pt x="2" y="22"/>
                  </a:cubicBezTo>
                  <a:cubicBezTo>
                    <a:pt x="0" y="21"/>
                    <a:pt x="0" y="18"/>
                    <a:pt x="2" y="17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9" y="0"/>
                    <a:pt x="22" y="0"/>
                    <a:pt x="23" y="1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40" y="18"/>
                    <a:pt x="40" y="21"/>
                    <a:pt x="39" y="22"/>
                  </a:cubicBezTo>
                  <a:cubicBezTo>
                    <a:pt x="38" y="23"/>
                    <a:pt x="37" y="23"/>
                    <a:pt x="36" y="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1" name="Google Shape;8321;p211"/>
            <p:cNvSpPr/>
            <p:nvPr/>
          </p:nvSpPr>
          <p:spPr>
            <a:xfrm>
              <a:off x="-5540375" y="3803651"/>
              <a:ext cx="28575" cy="49213"/>
            </a:xfrm>
            <a:custGeom>
              <a:rect b="b" l="l" r="r" t="t"/>
              <a:pathLst>
                <a:path extrusionOk="0" h="40" w="23">
                  <a:moveTo>
                    <a:pt x="4" y="40"/>
                  </a:moveTo>
                  <a:cubicBezTo>
                    <a:pt x="3" y="40"/>
                    <a:pt x="2" y="39"/>
                    <a:pt x="1" y="39"/>
                  </a:cubicBezTo>
                  <a:cubicBezTo>
                    <a:pt x="0" y="37"/>
                    <a:pt x="0" y="35"/>
                    <a:pt x="1" y="34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3" y="0"/>
                    <a:pt x="5" y="0"/>
                    <a:pt x="6" y="2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3" y="18"/>
                    <a:pt x="23" y="19"/>
                    <a:pt x="23" y="20"/>
                  </a:cubicBezTo>
                  <a:cubicBezTo>
                    <a:pt x="23" y="21"/>
                    <a:pt x="23" y="22"/>
                    <a:pt x="22" y="23"/>
                  </a:cubicBezTo>
                  <a:cubicBezTo>
                    <a:pt x="6" y="39"/>
                    <a:pt x="6" y="39"/>
                    <a:pt x="6" y="39"/>
                  </a:cubicBezTo>
                  <a:cubicBezTo>
                    <a:pt x="6" y="39"/>
                    <a:pt x="5" y="40"/>
                    <a:pt x="4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22" name="Google Shape;8322;p211"/>
          <p:cNvGrpSpPr/>
          <p:nvPr/>
        </p:nvGrpSpPr>
        <p:grpSpPr>
          <a:xfrm>
            <a:off x="8430446" y="1245203"/>
            <a:ext cx="553332" cy="556686"/>
            <a:chOff x="-7478713" y="2998788"/>
            <a:chExt cx="261938" cy="263525"/>
          </a:xfrm>
        </p:grpSpPr>
        <p:sp>
          <p:nvSpPr>
            <p:cNvPr id="8323" name="Google Shape;8323;p211"/>
            <p:cNvSpPr/>
            <p:nvPr/>
          </p:nvSpPr>
          <p:spPr>
            <a:xfrm>
              <a:off x="-7416800" y="3062288"/>
              <a:ext cx="138113" cy="138113"/>
            </a:xfrm>
            <a:custGeom>
              <a:rect b="b" l="l" r="r" t="t"/>
              <a:pathLst>
                <a:path extrusionOk="0" h="116" w="116">
                  <a:moveTo>
                    <a:pt x="58" y="116"/>
                  </a:moveTo>
                  <a:cubicBezTo>
                    <a:pt x="26" y="116"/>
                    <a:pt x="0" y="90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90" y="0"/>
                    <a:pt x="116" y="26"/>
                    <a:pt x="116" y="58"/>
                  </a:cubicBezTo>
                  <a:cubicBezTo>
                    <a:pt x="116" y="90"/>
                    <a:pt x="90" y="116"/>
                    <a:pt x="58" y="116"/>
                  </a:cubicBezTo>
                  <a:close/>
                  <a:moveTo>
                    <a:pt x="58" y="7"/>
                  </a:moveTo>
                  <a:cubicBezTo>
                    <a:pt x="30" y="7"/>
                    <a:pt x="7" y="30"/>
                    <a:pt x="7" y="58"/>
                  </a:cubicBezTo>
                  <a:cubicBezTo>
                    <a:pt x="7" y="86"/>
                    <a:pt x="30" y="109"/>
                    <a:pt x="58" y="109"/>
                  </a:cubicBezTo>
                  <a:cubicBezTo>
                    <a:pt x="86" y="109"/>
                    <a:pt x="109" y="86"/>
                    <a:pt x="109" y="58"/>
                  </a:cubicBezTo>
                  <a:cubicBezTo>
                    <a:pt x="109" y="30"/>
                    <a:pt x="86" y="7"/>
                    <a:pt x="5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4" name="Google Shape;8324;p211"/>
            <p:cNvSpPr/>
            <p:nvPr/>
          </p:nvSpPr>
          <p:spPr>
            <a:xfrm>
              <a:off x="-7478713" y="2998788"/>
              <a:ext cx="261938" cy="263525"/>
            </a:xfrm>
            <a:custGeom>
              <a:rect b="b" l="l" r="r" t="t"/>
              <a:pathLst>
                <a:path extrusionOk="0" h="220" w="220">
                  <a:moveTo>
                    <a:pt x="116" y="220"/>
                  </a:moveTo>
                  <a:cubicBezTo>
                    <a:pt x="103" y="220"/>
                    <a:pt x="103" y="220"/>
                    <a:pt x="103" y="220"/>
                  </a:cubicBezTo>
                  <a:cubicBezTo>
                    <a:pt x="94" y="220"/>
                    <a:pt x="87" y="212"/>
                    <a:pt x="87" y="203"/>
                  </a:cubicBezTo>
                  <a:cubicBezTo>
                    <a:pt x="87" y="193"/>
                    <a:pt x="87" y="193"/>
                    <a:pt x="87" y="193"/>
                  </a:cubicBezTo>
                  <a:cubicBezTo>
                    <a:pt x="80" y="191"/>
                    <a:pt x="73" y="188"/>
                    <a:pt x="67" y="184"/>
                  </a:cubicBezTo>
                  <a:cubicBezTo>
                    <a:pt x="60" y="192"/>
                    <a:pt x="60" y="192"/>
                    <a:pt x="60" y="192"/>
                  </a:cubicBezTo>
                  <a:cubicBezTo>
                    <a:pt x="57" y="195"/>
                    <a:pt x="52" y="197"/>
                    <a:pt x="48" y="197"/>
                  </a:cubicBezTo>
                  <a:cubicBezTo>
                    <a:pt x="44" y="197"/>
                    <a:pt x="40" y="195"/>
                    <a:pt x="36" y="192"/>
                  </a:cubicBezTo>
                  <a:cubicBezTo>
                    <a:pt x="28" y="183"/>
                    <a:pt x="28" y="183"/>
                    <a:pt x="28" y="183"/>
                  </a:cubicBezTo>
                  <a:cubicBezTo>
                    <a:pt x="21" y="177"/>
                    <a:pt x="21" y="166"/>
                    <a:pt x="28" y="160"/>
                  </a:cubicBezTo>
                  <a:cubicBezTo>
                    <a:pt x="35" y="152"/>
                    <a:pt x="35" y="152"/>
                    <a:pt x="35" y="152"/>
                  </a:cubicBezTo>
                  <a:cubicBezTo>
                    <a:pt x="32" y="146"/>
                    <a:pt x="29" y="140"/>
                    <a:pt x="27" y="133"/>
                  </a:cubicBezTo>
                  <a:cubicBezTo>
                    <a:pt x="16" y="133"/>
                    <a:pt x="16" y="133"/>
                    <a:pt x="16" y="133"/>
                  </a:cubicBezTo>
                  <a:cubicBezTo>
                    <a:pt x="7" y="133"/>
                    <a:pt x="0" y="125"/>
                    <a:pt x="0" y="11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95"/>
                    <a:pt x="7" y="87"/>
                    <a:pt x="16" y="87"/>
                  </a:cubicBezTo>
                  <a:cubicBezTo>
                    <a:pt x="27" y="87"/>
                    <a:pt x="27" y="87"/>
                    <a:pt x="27" y="87"/>
                  </a:cubicBezTo>
                  <a:cubicBezTo>
                    <a:pt x="29" y="80"/>
                    <a:pt x="32" y="74"/>
                    <a:pt x="35" y="67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1" y="53"/>
                    <a:pt x="21" y="43"/>
                    <a:pt x="28" y="37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43" y="21"/>
                    <a:pt x="53" y="21"/>
                    <a:pt x="60" y="28"/>
                  </a:cubicBezTo>
                  <a:cubicBezTo>
                    <a:pt x="67" y="35"/>
                    <a:pt x="67" y="35"/>
                    <a:pt x="67" y="35"/>
                  </a:cubicBezTo>
                  <a:cubicBezTo>
                    <a:pt x="73" y="32"/>
                    <a:pt x="80" y="29"/>
                    <a:pt x="87" y="27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7" y="7"/>
                    <a:pt x="94" y="0"/>
                    <a:pt x="103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25" y="0"/>
                    <a:pt x="132" y="7"/>
                    <a:pt x="132" y="16"/>
                  </a:cubicBezTo>
                  <a:cubicBezTo>
                    <a:pt x="132" y="27"/>
                    <a:pt x="132" y="27"/>
                    <a:pt x="132" y="27"/>
                  </a:cubicBezTo>
                  <a:cubicBezTo>
                    <a:pt x="139" y="29"/>
                    <a:pt x="146" y="32"/>
                    <a:pt x="152" y="35"/>
                  </a:cubicBezTo>
                  <a:cubicBezTo>
                    <a:pt x="160" y="28"/>
                    <a:pt x="160" y="28"/>
                    <a:pt x="160" y="28"/>
                  </a:cubicBezTo>
                  <a:cubicBezTo>
                    <a:pt x="166" y="21"/>
                    <a:pt x="177" y="21"/>
                    <a:pt x="183" y="28"/>
                  </a:cubicBezTo>
                  <a:cubicBezTo>
                    <a:pt x="192" y="37"/>
                    <a:pt x="192" y="37"/>
                    <a:pt x="192" y="37"/>
                  </a:cubicBezTo>
                  <a:cubicBezTo>
                    <a:pt x="195" y="40"/>
                    <a:pt x="197" y="44"/>
                    <a:pt x="197" y="48"/>
                  </a:cubicBezTo>
                  <a:cubicBezTo>
                    <a:pt x="197" y="53"/>
                    <a:pt x="195" y="57"/>
                    <a:pt x="192" y="60"/>
                  </a:cubicBezTo>
                  <a:cubicBezTo>
                    <a:pt x="184" y="67"/>
                    <a:pt x="184" y="67"/>
                    <a:pt x="184" y="67"/>
                  </a:cubicBezTo>
                  <a:cubicBezTo>
                    <a:pt x="188" y="74"/>
                    <a:pt x="191" y="80"/>
                    <a:pt x="192" y="87"/>
                  </a:cubicBezTo>
                  <a:cubicBezTo>
                    <a:pt x="203" y="87"/>
                    <a:pt x="203" y="87"/>
                    <a:pt x="203" y="87"/>
                  </a:cubicBezTo>
                  <a:cubicBezTo>
                    <a:pt x="212" y="87"/>
                    <a:pt x="220" y="95"/>
                    <a:pt x="220" y="104"/>
                  </a:cubicBezTo>
                  <a:cubicBezTo>
                    <a:pt x="220" y="116"/>
                    <a:pt x="220" y="116"/>
                    <a:pt x="220" y="116"/>
                  </a:cubicBezTo>
                  <a:cubicBezTo>
                    <a:pt x="220" y="125"/>
                    <a:pt x="212" y="133"/>
                    <a:pt x="203" y="133"/>
                  </a:cubicBezTo>
                  <a:cubicBezTo>
                    <a:pt x="192" y="133"/>
                    <a:pt x="192" y="133"/>
                    <a:pt x="192" y="133"/>
                  </a:cubicBezTo>
                  <a:cubicBezTo>
                    <a:pt x="191" y="140"/>
                    <a:pt x="188" y="146"/>
                    <a:pt x="184" y="152"/>
                  </a:cubicBezTo>
                  <a:cubicBezTo>
                    <a:pt x="192" y="160"/>
                    <a:pt x="192" y="160"/>
                    <a:pt x="192" y="160"/>
                  </a:cubicBezTo>
                  <a:cubicBezTo>
                    <a:pt x="195" y="163"/>
                    <a:pt x="197" y="167"/>
                    <a:pt x="197" y="172"/>
                  </a:cubicBezTo>
                  <a:cubicBezTo>
                    <a:pt x="197" y="176"/>
                    <a:pt x="195" y="180"/>
                    <a:pt x="192" y="183"/>
                  </a:cubicBezTo>
                  <a:cubicBezTo>
                    <a:pt x="183" y="192"/>
                    <a:pt x="183" y="192"/>
                    <a:pt x="183" y="192"/>
                  </a:cubicBezTo>
                  <a:cubicBezTo>
                    <a:pt x="180" y="195"/>
                    <a:pt x="176" y="197"/>
                    <a:pt x="171" y="197"/>
                  </a:cubicBezTo>
                  <a:cubicBezTo>
                    <a:pt x="167" y="197"/>
                    <a:pt x="163" y="195"/>
                    <a:pt x="160" y="192"/>
                  </a:cubicBezTo>
                  <a:cubicBezTo>
                    <a:pt x="152" y="184"/>
                    <a:pt x="152" y="184"/>
                    <a:pt x="152" y="184"/>
                  </a:cubicBezTo>
                  <a:cubicBezTo>
                    <a:pt x="146" y="188"/>
                    <a:pt x="139" y="191"/>
                    <a:pt x="132" y="193"/>
                  </a:cubicBezTo>
                  <a:cubicBezTo>
                    <a:pt x="132" y="203"/>
                    <a:pt x="132" y="203"/>
                    <a:pt x="132" y="203"/>
                  </a:cubicBezTo>
                  <a:cubicBezTo>
                    <a:pt x="132" y="212"/>
                    <a:pt x="125" y="220"/>
                    <a:pt x="116" y="220"/>
                  </a:cubicBezTo>
                  <a:close/>
                  <a:moveTo>
                    <a:pt x="69" y="177"/>
                  </a:moveTo>
                  <a:cubicBezTo>
                    <a:pt x="76" y="181"/>
                    <a:pt x="83" y="184"/>
                    <a:pt x="92" y="186"/>
                  </a:cubicBezTo>
                  <a:cubicBezTo>
                    <a:pt x="93" y="187"/>
                    <a:pt x="94" y="188"/>
                    <a:pt x="94" y="190"/>
                  </a:cubicBezTo>
                  <a:cubicBezTo>
                    <a:pt x="94" y="203"/>
                    <a:pt x="94" y="203"/>
                    <a:pt x="94" y="203"/>
                  </a:cubicBezTo>
                  <a:cubicBezTo>
                    <a:pt x="94" y="208"/>
                    <a:pt x="98" y="213"/>
                    <a:pt x="103" y="213"/>
                  </a:cubicBezTo>
                  <a:cubicBezTo>
                    <a:pt x="116" y="213"/>
                    <a:pt x="116" y="213"/>
                    <a:pt x="116" y="213"/>
                  </a:cubicBezTo>
                  <a:cubicBezTo>
                    <a:pt x="121" y="213"/>
                    <a:pt x="125" y="208"/>
                    <a:pt x="125" y="203"/>
                  </a:cubicBezTo>
                  <a:cubicBezTo>
                    <a:pt x="125" y="190"/>
                    <a:pt x="125" y="190"/>
                    <a:pt x="125" y="190"/>
                  </a:cubicBezTo>
                  <a:cubicBezTo>
                    <a:pt x="125" y="188"/>
                    <a:pt x="126" y="187"/>
                    <a:pt x="128" y="186"/>
                  </a:cubicBezTo>
                  <a:cubicBezTo>
                    <a:pt x="136" y="184"/>
                    <a:pt x="144" y="181"/>
                    <a:pt x="151" y="177"/>
                  </a:cubicBezTo>
                  <a:cubicBezTo>
                    <a:pt x="152" y="176"/>
                    <a:pt x="154" y="176"/>
                    <a:pt x="156" y="178"/>
                  </a:cubicBezTo>
                  <a:cubicBezTo>
                    <a:pt x="165" y="187"/>
                    <a:pt x="165" y="187"/>
                    <a:pt x="165" y="187"/>
                  </a:cubicBezTo>
                  <a:cubicBezTo>
                    <a:pt x="168" y="190"/>
                    <a:pt x="174" y="190"/>
                    <a:pt x="178" y="187"/>
                  </a:cubicBezTo>
                  <a:cubicBezTo>
                    <a:pt x="187" y="178"/>
                    <a:pt x="187" y="178"/>
                    <a:pt x="187" y="178"/>
                  </a:cubicBezTo>
                  <a:cubicBezTo>
                    <a:pt x="189" y="176"/>
                    <a:pt x="189" y="174"/>
                    <a:pt x="189" y="172"/>
                  </a:cubicBezTo>
                  <a:cubicBezTo>
                    <a:pt x="189" y="169"/>
                    <a:pt x="189" y="167"/>
                    <a:pt x="187" y="165"/>
                  </a:cubicBezTo>
                  <a:cubicBezTo>
                    <a:pt x="177" y="156"/>
                    <a:pt x="177" y="156"/>
                    <a:pt x="177" y="156"/>
                  </a:cubicBezTo>
                  <a:cubicBezTo>
                    <a:pt x="176" y="155"/>
                    <a:pt x="176" y="153"/>
                    <a:pt x="177" y="151"/>
                  </a:cubicBezTo>
                  <a:cubicBezTo>
                    <a:pt x="177" y="151"/>
                    <a:pt x="177" y="151"/>
                    <a:pt x="177" y="151"/>
                  </a:cubicBezTo>
                  <a:cubicBezTo>
                    <a:pt x="181" y="144"/>
                    <a:pt x="184" y="136"/>
                    <a:pt x="186" y="128"/>
                  </a:cubicBezTo>
                  <a:cubicBezTo>
                    <a:pt x="187" y="127"/>
                    <a:pt x="188" y="125"/>
                    <a:pt x="190" y="125"/>
                  </a:cubicBezTo>
                  <a:cubicBezTo>
                    <a:pt x="203" y="125"/>
                    <a:pt x="203" y="125"/>
                    <a:pt x="203" y="125"/>
                  </a:cubicBezTo>
                  <a:cubicBezTo>
                    <a:pt x="208" y="125"/>
                    <a:pt x="212" y="121"/>
                    <a:pt x="212" y="116"/>
                  </a:cubicBezTo>
                  <a:cubicBezTo>
                    <a:pt x="212" y="104"/>
                    <a:pt x="212" y="104"/>
                    <a:pt x="212" y="104"/>
                  </a:cubicBezTo>
                  <a:cubicBezTo>
                    <a:pt x="212" y="99"/>
                    <a:pt x="208" y="94"/>
                    <a:pt x="203" y="94"/>
                  </a:cubicBezTo>
                  <a:cubicBezTo>
                    <a:pt x="190" y="94"/>
                    <a:pt x="190" y="94"/>
                    <a:pt x="190" y="94"/>
                  </a:cubicBezTo>
                  <a:cubicBezTo>
                    <a:pt x="188" y="94"/>
                    <a:pt x="187" y="93"/>
                    <a:pt x="186" y="92"/>
                  </a:cubicBezTo>
                  <a:cubicBezTo>
                    <a:pt x="184" y="84"/>
                    <a:pt x="181" y="76"/>
                    <a:pt x="177" y="69"/>
                  </a:cubicBezTo>
                  <a:cubicBezTo>
                    <a:pt x="176" y="67"/>
                    <a:pt x="176" y="65"/>
                    <a:pt x="177" y="64"/>
                  </a:cubicBezTo>
                  <a:cubicBezTo>
                    <a:pt x="187" y="55"/>
                    <a:pt x="187" y="55"/>
                    <a:pt x="187" y="55"/>
                  </a:cubicBezTo>
                  <a:cubicBezTo>
                    <a:pt x="189" y="53"/>
                    <a:pt x="189" y="51"/>
                    <a:pt x="189" y="48"/>
                  </a:cubicBezTo>
                  <a:cubicBezTo>
                    <a:pt x="189" y="46"/>
                    <a:pt x="189" y="43"/>
                    <a:pt x="187" y="42"/>
                  </a:cubicBezTo>
                  <a:cubicBezTo>
                    <a:pt x="178" y="33"/>
                    <a:pt x="178" y="33"/>
                    <a:pt x="178" y="33"/>
                  </a:cubicBezTo>
                  <a:cubicBezTo>
                    <a:pt x="174" y="29"/>
                    <a:pt x="169" y="29"/>
                    <a:pt x="165" y="33"/>
                  </a:cubicBezTo>
                  <a:cubicBezTo>
                    <a:pt x="155" y="42"/>
                    <a:pt x="155" y="42"/>
                    <a:pt x="155" y="42"/>
                  </a:cubicBezTo>
                  <a:cubicBezTo>
                    <a:pt x="154" y="44"/>
                    <a:pt x="152" y="44"/>
                    <a:pt x="151" y="43"/>
                  </a:cubicBezTo>
                  <a:cubicBezTo>
                    <a:pt x="144" y="39"/>
                    <a:pt x="136" y="35"/>
                    <a:pt x="128" y="33"/>
                  </a:cubicBezTo>
                  <a:cubicBezTo>
                    <a:pt x="126" y="33"/>
                    <a:pt x="125" y="32"/>
                    <a:pt x="125" y="30"/>
                  </a:cubicBezTo>
                  <a:cubicBezTo>
                    <a:pt x="125" y="16"/>
                    <a:pt x="125" y="16"/>
                    <a:pt x="125" y="16"/>
                  </a:cubicBezTo>
                  <a:cubicBezTo>
                    <a:pt x="125" y="11"/>
                    <a:pt x="121" y="7"/>
                    <a:pt x="116" y="7"/>
                  </a:cubicBezTo>
                  <a:cubicBezTo>
                    <a:pt x="103" y="7"/>
                    <a:pt x="103" y="7"/>
                    <a:pt x="103" y="7"/>
                  </a:cubicBezTo>
                  <a:cubicBezTo>
                    <a:pt x="98" y="7"/>
                    <a:pt x="94" y="11"/>
                    <a:pt x="94" y="16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4" y="32"/>
                    <a:pt x="93" y="33"/>
                    <a:pt x="92" y="33"/>
                  </a:cubicBezTo>
                  <a:cubicBezTo>
                    <a:pt x="83" y="35"/>
                    <a:pt x="76" y="39"/>
                    <a:pt x="69" y="43"/>
                  </a:cubicBezTo>
                  <a:cubicBezTo>
                    <a:pt x="67" y="44"/>
                    <a:pt x="65" y="44"/>
                    <a:pt x="64" y="42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1" y="29"/>
                    <a:pt x="45" y="29"/>
                    <a:pt x="42" y="33"/>
                  </a:cubicBezTo>
                  <a:cubicBezTo>
                    <a:pt x="33" y="42"/>
                    <a:pt x="33" y="42"/>
                    <a:pt x="33" y="42"/>
                  </a:cubicBezTo>
                  <a:cubicBezTo>
                    <a:pt x="29" y="45"/>
                    <a:pt x="29" y="51"/>
                    <a:pt x="33" y="55"/>
                  </a:cubicBezTo>
                  <a:cubicBezTo>
                    <a:pt x="42" y="64"/>
                    <a:pt x="42" y="64"/>
                    <a:pt x="42" y="64"/>
                  </a:cubicBezTo>
                  <a:cubicBezTo>
                    <a:pt x="43" y="65"/>
                    <a:pt x="44" y="67"/>
                    <a:pt x="43" y="69"/>
                  </a:cubicBezTo>
                  <a:cubicBezTo>
                    <a:pt x="38" y="76"/>
                    <a:pt x="35" y="84"/>
                    <a:pt x="33" y="92"/>
                  </a:cubicBezTo>
                  <a:cubicBezTo>
                    <a:pt x="33" y="93"/>
                    <a:pt x="31" y="94"/>
                    <a:pt x="30" y="94"/>
                  </a:cubicBezTo>
                  <a:cubicBezTo>
                    <a:pt x="16" y="94"/>
                    <a:pt x="16" y="94"/>
                    <a:pt x="16" y="94"/>
                  </a:cubicBezTo>
                  <a:cubicBezTo>
                    <a:pt x="11" y="94"/>
                    <a:pt x="7" y="99"/>
                    <a:pt x="7" y="104"/>
                  </a:cubicBezTo>
                  <a:cubicBezTo>
                    <a:pt x="7" y="116"/>
                    <a:pt x="7" y="116"/>
                    <a:pt x="7" y="116"/>
                  </a:cubicBezTo>
                  <a:cubicBezTo>
                    <a:pt x="7" y="121"/>
                    <a:pt x="11" y="125"/>
                    <a:pt x="16" y="125"/>
                  </a:cubicBezTo>
                  <a:cubicBezTo>
                    <a:pt x="30" y="125"/>
                    <a:pt x="30" y="125"/>
                    <a:pt x="30" y="125"/>
                  </a:cubicBezTo>
                  <a:cubicBezTo>
                    <a:pt x="31" y="125"/>
                    <a:pt x="33" y="127"/>
                    <a:pt x="33" y="128"/>
                  </a:cubicBezTo>
                  <a:cubicBezTo>
                    <a:pt x="35" y="136"/>
                    <a:pt x="38" y="144"/>
                    <a:pt x="43" y="151"/>
                  </a:cubicBezTo>
                  <a:cubicBezTo>
                    <a:pt x="44" y="153"/>
                    <a:pt x="43" y="155"/>
                    <a:pt x="42" y="156"/>
                  </a:cubicBezTo>
                  <a:cubicBezTo>
                    <a:pt x="33" y="165"/>
                    <a:pt x="33" y="165"/>
                    <a:pt x="33" y="165"/>
                  </a:cubicBezTo>
                  <a:cubicBezTo>
                    <a:pt x="29" y="169"/>
                    <a:pt x="29" y="175"/>
                    <a:pt x="33" y="178"/>
                  </a:cubicBezTo>
                  <a:cubicBezTo>
                    <a:pt x="42" y="187"/>
                    <a:pt x="42" y="187"/>
                    <a:pt x="42" y="187"/>
                  </a:cubicBezTo>
                  <a:cubicBezTo>
                    <a:pt x="45" y="190"/>
                    <a:pt x="51" y="190"/>
                    <a:pt x="55" y="187"/>
                  </a:cubicBezTo>
                  <a:cubicBezTo>
                    <a:pt x="64" y="178"/>
                    <a:pt x="64" y="178"/>
                    <a:pt x="64" y="178"/>
                  </a:cubicBezTo>
                  <a:cubicBezTo>
                    <a:pt x="65" y="176"/>
                    <a:pt x="67" y="176"/>
                    <a:pt x="68" y="177"/>
                  </a:cubicBezTo>
                  <a:cubicBezTo>
                    <a:pt x="68" y="177"/>
                    <a:pt x="68" y="177"/>
                    <a:pt x="69" y="1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25" name="Google Shape;8325;p211"/>
          <p:cNvGrpSpPr/>
          <p:nvPr/>
        </p:nvGrpSpPr>
        <p:grpSpPr>
          <a:xfrm>
            <a:off x="3194806" y="1277061"/>
            <a:ext cx="580160" cy="492970"/>
            <a:chOff x="-6364288" y="2405063"/>
            <a:chExt cx="274638" cy="233363"/>
          </a:xfrm>
        </p:grpSpPr>
        <p:sp>
          <p:nvSpPr>
            <p:cNvPr id="8326" name="Google Shape;8326;p211"/>
            <p:cNvSpPr/>
            <p:nvPr/>
          </p:nvSpPr>
          <p:spPr>
            <a:xfrm>
              <a:off x="-6351588" y="2570163"/>
              <a:ext cx="46038" cy="68263"/>
            </a:xfrm>
            <a:custGeom>
              <a:rect b="b" l="l" r="r" t="t"/>
              <a:pathLst>
                <a:path extrusionOk="0" h="57" w="39">
                  <a:moveTo>
                    <a:pt x="35" y="57"/>
                  </a:moveTo>
                  <a:cubicBezTo>
                    <a:pt x="4" y="57"/>
                    <a:pt x="4" y="57"/>
                    <a:pt x="4" y="57"/>
                  </a:cubicBezTo>
                  <a:cubicBezTo>
                    <a:pt x="2" y="57"/>
                    <a:pt x="0" y="55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9" y="2"/>
                    <a:pt x="39" y="4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9" y="55"/>
                    <a:pt x="37" y="57"/>
                    <a:pt x="35" y="57"/>
                  </a:cubicBezTo>
                  <a:close/>
                  <a:moveTo>
                    <a:pt x="7" y="50"/>
                  </a:moveTo>
                  <a:cubicBezTo>
                    <a:pt x="32" y="50"/>
                    <a:pt x="32" y="50"/>
                    <a:pt x="32" y="50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7" name="Google Shape;8327;p211"/>
            <p:cNvSpPr/>
            <p:nvPr/>
          </p:nvSpPr>
          <p:spPr>
            <a:xfrm>
              <a:off x="-6283325" y="2536826"/>
              <a:ext cx="44450" cy="101600"/>
            </a:xfrm>
            <a:custGeom>
              <a:rect b="b" l="l" r="r" t="t"/>
              <a:pathLst>
                <a:path extrusionOk="0" h="85" w="38">
                  <a:moveTo>
                    <a:pt x="35" y="85"/>
                  </a:moveTo>
                  <a:cubicBezTo>
                    <a:pt x="3" y="85"/>
                    <a:pt x="3" y="85"/>
                    <a:pt x="3" y="85"/>
                  </a:cubicBezTo>
                  <a:cubicBezTo>
                    <a:pt x="1" y="85"/>
                    <a:pt x="0" y="83"/>
                    <a:pt x="0" y="8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8" y="1"/>
                    <a:pt x="38" y="3"/>
                  </a:cubicBezTo>
                  <a:cubicBezTo>
                    <a:pt x="38" y="81"/>
                    <a:pt x="38" y="81"/>
                    <a:pt x="38" y="81"/>
                  </a:cubicBezTo>
                  <a:cubicBezTo>
                    <a:pt x="38" y="83"/>
                    <a:pt x="37" y="85"/>
                    <a:pt x="35" y="85"/>
                  </a:cubicBezTo>
                  <a:close/>
                  <a:moveTo>
                    <a:pt x="7" y="78"/>
                  </a:moveTo>
                  <a:cubicBezTo>
                    <a:pt x="31" y="78"/>
                    <a:pt x="31" y="78"/>
                    <a:pt x="31" y="7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8" name="Google Shape;8328;p211"/>
            <p:cNvSpPr/>
            <p:nvPr/>
          </p:nvSpPr>
          <p:spPr>
            <a:xfrm>
              <a:off x="-6216650" y="2570163"/>
              <a:ext cx="46038" cy="68263"/>
            </a:xfrm>
            <a:custGeom>
              <a:rect b="b" l="l" r="r" t="t"/>
              <a:pathLst>
                <a:path extrusionOk="0" h="57" w="39">
                  <a:moveTo>
                    <a:pt x="35" y="57"/>
                  </a:moveTo>
                  <a:cubicBezTo>
                    <a:pt x="4" y="57"/>
                    <a:pt x="4" y="57"/>
                    <a:pt x="4" y="57"/>
                  </a:cubicBezTo>
                  <a:cubicBezTo>
                    <a:pt x="2" y="57"/>
                    <a:pt x="0" y="55"/>
                    <a:pt x="0" y="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9" y="2"/>
                    <a:pt x="39" y="4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9" y="55"/>
                    <a:pt x="37" y="57"/>
                    <a:pt x="35" y="57"/>
                  </a:cubicBezTo>
                  <a:close/>
                  <a:moveTo>
                    <a:pt x="7" y="50"/>
                  </a:moveTo>
                  <a:cubicBezTo>
                    <a:pt x="32" y="50"/>
                    <a:pt x="32" y="50"/>
                    <a:pt x="32" y="50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5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29" name="Google Shape;8329;p211"/>
            <p:cNvSpPr/>
            <p:nvPr/>
          </p:nvSpPr>
          <p:spPr>
            <a:xfrm>
              <a:off x="-6148388" y="2501901"/>
              <a:ext cx="46038" cy="136525"/>
            </a:xfrm>
            <a:custGeom>
              <a:rect b="b" l="l" r="r" t="t"/>
              <a:pathLst>
                <a:path extrusionOk="0" h="114" w="39">
                  <a:moveTo>
                    <a:pt x="35" y="114"/>
                  </a:moveTo>
                  <a:cubicBezTo>
                    <a:pt x="3" y="114"/>
                    <a:pt x="3" y="114"/>
                    <a:pt x="3" y="114"/>
                  </a:cubicBezTo>
                  <a:cubicBezTo>
                    <a:pt x="2" y="114"/>
                    <a:pt x="0" y="112"/>
                    <a:pt x="0" y="11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37" y="0"/>
                    <a:pt x="39" y="2"/>
                    <a:pt x="39" y="4"/>
                  </a:cubicBezTo>
                  <a:cubicBezTo>
                    <a:pt x="39" y="110"/>
                    <a:pt x="39" y="110"/>
                    <a:pt x="39" y="110"/>
                  </a:cubicBezTo>
                  <a:cubicBezTo>
                    <a:pt x="39" y="112"/>
                    <a:pt x="37" y="114"/>
                    <a:pt x="35" y="114"/>
                  </a:cubicBezTo>
                  <a:close/>
                  <a:moveTo>
                    <a:pt x="7" y="107"/>
                  </a:moveTo>
                  <a:cubicBezTo>
                    <a:pt x="32" y="107"/>
                    <a:pt x="32" y="107"/>
                    <a:pt x="32" y="107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0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0" name="Google Shape;8330;p211"/>
            <p:cNvSpPr/>
            <p:nvPr/>
          </p:nvSpPr>
          <p:spPr>
            <a:xfrm>
              <a:off x="-6191250" y="2405063"/>
              <a:ext cx="79375" cy="122238"/>
            </a:xfrm>
            <a:custGeom>
              <a:rect b="b" l="l" r="r" t="t"/>
              <a:pathLst>
                <a:path extrusionOk="0" h="103" w="66">
                  <a:moveTo>
                    <a:pt x="4" y="103"/>
                  </a:moveTo>
                  <a:cubicBezTo>
                    <a:pt x="4" y="103"/>
                    <a:pt x="3" y="103"/>
                    <a:pt x="2" y="102"/>
                  </a:cubicBezTo>
                  <a:cubicBezTo>
                    <a:pt x="1" y="101"/>
                    <a:pt x="0" y="99"/>
                    <a:pt x="1" y="97"/>
                  </a:cubicBezTo>
                  <a:cubicBezTo>
                    <a:pt x="59" y="2"/>
                    <a:pt x="59" y="2"/>
                    <a:pt x="59" y="2"/>
                  </a:cubicBezTo>
                  <a:cubicBezTo>
                    <a:pt x="60" y="1"/>
                    <a:pt x="62" y="0"/>
                    <a:pt x="63" y="1"/>
                  </a:cubicBezTo>
                  <a:cubicBezTo>
                    <a:pt x="65" y="2"/>
                    <a:pt x="66" y="4"/>
                    <a:pt x="65" y="6"/>
                  </a:cubicBezTo>
                  <a:cubicBezTo>
                    <a:pt x="7" y="101"/>
                    <a:pt x="7" y="101"/>
                    <a:pt x="7" y="101"/>
                  </a:cubicBezTo>
                  <a:cubicBezTo>
                    <a:pt x="7" y="102"/>
                    <a:pt x="5" y="103"/>
                    <a:pt x="4" y="1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1" name="Google Shape;8331;p211"/>
            <p:cNvSpPr/>
            <p:nvPr/>
          </p:nvSpPr>
          <p:spPr>
            <a:xfrm>
              <a:off x="-6254750" y="2492376"/>
              <a:ext cx="55563" cy="41275"/>
            </a:xfrm>
            <a:custGeom>
              <a:rect b="b" l="l" r="r" t="t"/>
              <a:pathLst>
                <a:path extrusionOk="0" h="34" w="46">
                  <a:moveTo>
                    <a:pt x="42" y="34"/>
                  </a:moveTo>
                  <a:cubicBezTo>
                    <a:pt x="41" y="34"/>
                    <a:pt x="40" y="33"/>
                    <a:pt x="40" y="33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44" y="27"/>
                    <a:pt x="44" y="27"/>
                    <a:pt x="44" y="27"/>
                  </a:cubicBezTo>
                  <a:cubicBezTo>
                    <a:pt x="45" y="28"/>
                    <a:pt x="46" y="30"/>
                    <a:pt x="45" y="32"/>
                  </a:cubicBezTo>
                  <a:cubicBezTo>
                    <a:pt x="44" y="33"/>
                    <a:pt x="43" y="34"/>
                    <a:pt x="42" y="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2" name="Google Shape;8332;p211"/>
            <p:cNvSpPr/>
            <p:nvPr/>
          </p:nvSpPr>
          <p:spPr>
            <a:xfrm>
              <a:off x="-6321425" y="2492376"/>
              <a:ext cx="53975" cy="44450"/>
            </a:xfrm>
            <a:custGeom>
              <a:rect b="b" l="l" r="r" t="t"/>
              <a:pathLst>
                <a:path extrusionOk="0" h="38" w="45">
                  <a:moveTo>
                    <a:pt x="4" y="38"/>
                  </a:moveTo>
                  <a:cubicBezTo>
                    <a:pt x="3" y="38"/>
                    <a:pt x="2" y="38"/>
                    <a:pt x="1" y="37"/>
                  </a:cubicBezTo>
                  <a:cubicBezTo>
                    <a:pt x="0" y="36"/>
                    <a:pt x="0" y="33"/>
                    <a:pt x="1" y="32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40" y="0"/>
                    <a:pt x="42" y="1"/>
                    <a:pt x="44" y="2"/>
                  </a:cubicBezTo>
                  <a:cubicBezTo>
                    <a:pt x="45" y="4"/>
                    <a:pt x="45" y="6"/>
                    <a:pt x="43" y="7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5" y="38"/>
                    <a:pt x="4" y="38"/>
                    <a:pt x="4" y="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3" name="Google Shape;8333;p211"/>
            <p:cNvSpPr/>
            <p:nvPr/>
          </p:nvSpPr>
          <p:spPr>
            <a:xfrm>
              <a:off x="-6148388" y="2405063"/>
              <a:ext cx="44450" cy="36513"/>
            </a:xfrm>
            <a:custGeom>
              <a:rect b="b" l="l" r="r" t="t"/>
              <a:pathLst>
                <a:path extrusionOk="0" h="31" w="37">
                  <a:moveTo>
                    <a:pt x="33" y="31"/>
                  </a:moveTo>
                  <a:cubicBezTo>
                    <a:pt x="31" y="31"/>
                    <a:pt x="30" y="29"/>
                    <a:pt x="29" y="28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3" y="14"/>
                    <a:pt x="1" y="13"/>
                    <a:pt x="0" y="11"/>
                  </a:cubicBezTo>
                  <a:cubicBezTo>
                    <a:pt x="0" y="9"/>
                    <a:pt x="1" y="7"/>
                    <a:pt x="3" y="7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8" y="0"/>
                    <a:pt x="30" y="1"/>
                    <a:pt x="30" y="3"/>
                  </a:cubicBezTo>
                  <a:cubicBezTo>
                    <a:pt x="36" y="26"/>
                    <a:pt x="36" y="26"/>
                    <a:pt x="36" y="26"/>
                  </a:cubicBezTo>
                  <a:cubicBezTo>
                    <a:pt x="37" y="28"/>
                    <a:pt x="36" y="30"/>
                    <a:pt x="34" y="30"/>
                  </a:cubicBezTo>
                  <a:cubicBezTo>
                    <a:pt x="33" y="30"/>
                    <a:pt x="33" y="31"/>
                    <a:pt x="33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4" name="Google Shape;8334;p211"/>
            <p:cNvSpPr/>
            <p:nvPr/>
          </p:nvSpPr>
          <p:spPr>
            <a:xfrm>
              <a:off x="-6364288" y="2630488"/>
              <a:ext cx="274638" cy="7938"/>
            </a:xfrm>
            <a:custGeom>
              <a:rect b="b" l="l" r="r" t="t"/>
              <a:pathLst>
                <a:path extrusionOk="0" h="7" w="229">
                  <a:moveTo>
                    <a:pt x="226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26" y="0"/>
                    <a:pt x="226" y="0"/>
                    <a:pt x="226" y="0"/>
                  </a:cubicBezTo>
                  <a:cubicBezTo>
                    <a:pt x="228" y="0"/>
                    <a:pt x="229" y="2"/>
                    <a:pt x="229" y="4"/>
                  </a:cubicBezTo>
                  <a:cubicBezTo>
                    <a:pt x="229" y="6"/>
                    <a:pt x="228" y="7"/>
                    <a:pt x="226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5" name="Google Shape;8335;p211"/>
            <p:cNvSpPr/>
            <p:nvPr/>
          </p:nvSpPr>
          <p:spPr>
            <a:xfrm>
              <a:off x="-6346825" y="2524126"/>
              <a:ext cx="34925" cy="34925"/>
            </a:xfrm>
            <a:custGeom>
              <a:rect b="b" l="l" r="r" t="t"/>
              <a:pathLst>
                <a:path extrusionOk="0" h="29" w="29">
                  <a:moveTo>
                    <a:pt x="14" y="29"/>
                  </a:moveTo>
                  <a:cubicBezTo>
                    <a:pt x="6" y="29"/>
                    <a:pt x="0" y="22"/>
                    <a:pt x="0" y="14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22" y="0"/>
                    <a:pt x="29" y="6"/>
                    <a:pt x="29" y="14"/>
                  </a:cubicBezTo>
                  <a:cubicBezTo>
                    <a:pt x="29" y="22"/>
                    <a:pt x="22" y="29"/>
                    <a:pt x="14" y="29"/>
                  </a:cubicBezTo>
                  <a:close/>
                  <a:moveTo>
                    <a:pt x="14" y="7"/>
                  </a:moveTo>
                  <a:cubicBezTo>
                    <a:pt x="10" y="7"/>
                    <a:pt x="7" y="10"/>
                    <a:pt x="7" y="14"/>
                  </a:cubicBezTo>
                  <a:cubicBezTo>
                    <a:pt x="7" y="18"/>
                    <a:pt x="10" y="22"/>
                    <a:pt x="14" y="22"/>
                  </a:cubicBezTo>
                  <a:cubicBezTo>
                    <a:pt x="18" y="22"/>
                    <a:pt x="22" y="18"/>
                    <a:pt x="22" y="14"/>
                  </a:cubicBezTo>
                  <a:cubicBezTo>
                    <a:pt x="22" y="10"/>
                    <a:pt x="18" y="7"/>
                    <a:pt x="14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6" name="Google Shape;8336;p211"/>
            <p:cNvSpPr/>
            <p:nvPr/>
          </p:nvSpPr>
          <p:spPr>
            <a:xfrm>
              <a:off x="-6278563" y="2473326"/>
              <a:ext cx="34925" cy="33338"/>
            </a:xfrm>
            <a:custGeom>
              <a:rect b="b" l="l" r="r" t="t"/>
              <a:pathLst>
                <a:path extrusionOk="0" h="29" w="30">
                  <a:moveTo>
                    <a:pt x="15" y="29"/>
                  </a:moveTo>
                  <a:cubicBezTo>
                    <a:pt x="7" y="29"/>
                    <a:pt x="0" y="23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3" y="0"/>
                    <a:pt x="30" y="7"/>
                    <a:pt x="30" y="15"/>
                  </a:cubicBezTo>
                  <a:cubicBezTo>
                    <a:pt x="30" y="23"/>
                    <a:pt x="23" y="29"/>
                    <a:pt x="15" y="29"/>
                  </a:cubicBezTo>
                  <a:close/>
                  <a:moveTo>
                    <a:pt x="15" y="7"/>
                  </a:moveTo>
                  <a:cubicBezTo>
                    <a:pt x="11" y="7"/>
                    <a:pt x="8" y="11"/>
                    <a:pt x="8" y="15"/>
                  </a:cubicBezTo>
                  <a:cubicBezTo>
                    <a:pt x="8" y="19"/>
                    <a:pt x="11" y="22"/>
                    <a:pt x="15" y="22"/>
                  </a:cubicBezTo>
                  <a:cubicBezTo>
                    <a:pt x="19" y="22"/>
                    <a:pt x="22" y="19"/>
                    <a:pt x="22" y="15"/>
                  </a:cubicBezTo>
                  <a:cubicBezTo>
                    <a:pt x="22" y="11"/>
                    <a:pt x="19" y="7"/>
                    <a:pt x="15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37" name="Google Shape;8337;p211"/>
            <p:cNvSpPr/>
            <p:nvPr/>
          </p:nvSpPr>
          <p:spPr>
            <a:xfrm>
              <a:off x="-6210300" y="2519363"/>
              <a:ext cx="33338" cy="34925"/>
            </a:xfrm>
            <a:custGeom>
              <a:rect b="b" l="l" r="r" t="t"/>
              <a:pathLst>
                <a:path extrusionOk="0" h="29" w="29">
                  <a:moveTo>
                    <a:pt x="15" y="29"/>
                  </a:moveTo>
                  <a:cubicBezTo>
                    <a:pt x="7" y="29"/>
                    <a:pt x="0" y="22"/>
                    <a:pt x="0" y="14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23" y="0"/>
                    <a:pt x="29" y="6"/>
                    <a:pt x="29" y="14"/>
                  </a:cubicBezTo>
                  <a:cubicBezTo>
                    <a:pt x="29" y="22"/>
                    <a:pt x="23" y="29"/>
                    <a:pt x="15" y="29"/>
                  </a:cubicBezTo>
                  <a:close/>
                  <a:moveTo>
                    <a:pt x="15" y="7"/>
                  </a:moveTo>
                  <a:cubicBezTo>
                    <a:pt x="11" y="7"/>
                    <a:pt x="7" y="10"/>
                    <a:pt x="7" y="14"/>
                  </a:cubicBezTo>
                  <a:cubicBezTo>
                    <a:pt x="7" y="18"/>
                    <a:pt x="11" y="22"/>
                    <a:pt x="15" y="22"/>
                  </a:cubicBezTo>
                  <a:cubicBezTo>
                    <a:pt x="19" y="22"/>
                    <a:pt x="22" y="18"/>
                    <a:pt x="22" y="14"/>
                  </a:cubicBezTo>
                  <a:cubicBezTo>
                    <a:pt x="22" y="10"/>
                    <a:pt x="19" y="7"/>
                    <a:pt x="15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38" name="Google Shape;8338;p211"/>
          <p:cNvGrpSpPr/>
          <p:nvPr/>
        </p:nvGrpSpPr>
        <p:grpSpPr>
          <a:xfrm>
            <a:off x="4522159" y="2649688"/>
            <a:ext cx="536566" cy="358828"/>
            <a:chOff x="-7475538" y="3654426"/>
            <a:chExt cx="254001" cy="169863"/>
          </a:xfrm>
        </p:grpSpPr>
        <p:sp>
          <p:nvSpPr>
            <p:cNvPr id="8339" name="Google Shape;8339;p211"/>
            <p:cNvSpPr/>
            <p:nvPr/>
          </p:nvSpPr>
          <p:spPr>
            <a:xfrm>
              <a:off x="-7473950" y="3654426"/>
              <a:ext cx="252413" cy="169863"/>
            </a:xfrm>
            <a:custGeom>
              <a:rect b="b" l="l" r="r" t="t"/>
              <a:pathLst>
                <a:path extrusionOk="0" h="142" w="212">
                  <a:moveTo>
                    <a:pt x="208" y="142"/>
                  </a:moveTo>
                  <a:cubicBezTo>
                    <a:pt x="3" y="142"/>
                    <a:pt x="3" y="142"/>
                    <a:pt x="3" y="142"/>
                  </a:cubicBezTo>
                  <a:cubicBezTo>
                    <a:pt x="1" y="142"/>
                    <a:pt x="0" y="141"/>
                    <a:pt x="0" y="139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10" y="0"/>
                    <a:pt x="212" y="2"/>
                    <a:pt x="212" y="4"/>
                  </a:cubicBezTo>
                  <a:cubicBezTo>
                    <a:pt x="212" y="139"/>
                    <a:pt x="212" y="139"/>
                    <a:pt x="212" y="139"/>
                  </a:cubicBezTo>
                  <a:cubicBezTo>
                    <a:pt x="212" y="141"/>
                    <a:pt x="210" y="142"/>
                    <a:pt x="208" y="142"/>
                  </a:cubicBezTo>
                  <a:close/>
                  <a:moveTo>
                    <a:pt x="7" y="135"/>
                  </a:moveTo>
                  <a:cubicBezTo>
                    <a:pt x="205" y="135"/>
                    <a:pt x="205" y="135"/>
                    <a:pt x="205" y="135"/>
                  </a:cubicBezTo>
                  <a:cubicBezTo>
                    <a:pt x="205" y="7"/>
                    <a:pt x="205" y="7"/>
                    <a:pt x="205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0" name="Google Shape;8340;p211"/>
            <p:cNvSpPr/>
            <p:nvPr/>
          </p:nvSpPr>
          <p:spPr>
            <a:xfrm>
              <a:off x="-7475538" y="3654426"/>
              <a:ext cx="254000" cy="120650"/>
            </a:xfrm>
            <a:custGeom>
              <a:rect b="b" l="l" r="r" t="t"/>
              <a:pathLst>
                <a:path extrusionOk="0" h="101" w="213">
                  <a:moveTo>
                    <a:pt x="107" y="101"/>
                  </a:moveTo>
                  <a:cubicBezTo>
                    <a:pt x="106" y="101"/>
                    <a:pt x="105" y="101"/>
                    <a:pt x="104" y="10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3"/>
                  </a:cubicBezTo>
                  <a:cubicBezTo>
                    <a:pt x="1" y="1"/>
                    <a:pt x="3" y="0"/>
                    <a:pt x="4" y="0"/>
                  </a:cubicBezTo>
                  <a:cubicBezTo>
                    <a:pt x="209" y="0"/>
                    <a:pt x="209" y="0"/>
                    <a:pt x="209" y="0"/>
                  </a:cubicBezTo>
                  <a:cubicBezTo>
                    <a:pt x="211" y="0"/>
                    <a:pt x="212" y="1"/>
                    <a:pt x="213" y="3"/>
                  </a:cubicBezTo>
                  <a:cubicBezTo>
                    <a:pt x="213" y="4"/>
                    <a:pt x="213" y="6"/>
                    <a:pt x="212" y="7"/>
                  </a:cubicBezTo>
                  <a:cubicBezTo>
                    <a:pt x="109" y="100"/>
                    <a:pt x="109" y="100"/>
                    <a:pt x="109" y="100"/>
                  </a:cubicBezTo>
                  <a:cubicBezTo>
                    <a:pt x="108" y="101"/>
                    <a:pt x="108" y="101"/>
                    <a:pt x="107" y="101"/>
                  </a:cubicBezTo>
                  <a:close/>
                  <a:moveTo>
                    <a:pt x="13" y="7"/>
                  </a:moveTo>
                  <a:cubicBezTo>
                    <a:pt x="107" y="92"/>
                    <a:pt x="107" y="92"/>
                    <a:pt x="107" y="92"/>
                  </a:cubicBezTo>
                  <a:cubicBezTo>
                    <a:pt x="200" y="7"/>
                    <a:pt x="200" y="7"/>
                    <a:pt x="200" y="7"/>
                  </a:cubicBezTo>
                  <a:lnTo>
                    <a:pt x="13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1" name="Google Shape;8341;p211"/>
            <p:cNvSpPr/>
            <p:nvPr/>
          </p:nvSpPr>
          <p:spPr>
            <a:xfrm>
              <a:off x="-7475538" y="3743326"/>
              <a:ext cx="254000" cy="80963"/>
            </a:xfrm>
            <a:custGeom>
              <a:rect b="b" l="l" r="r" t="t"/>
              <a:pathLst>
                <a:path extrusionOk="0" h="68" w="213">
                  <a:moveTo>
                    <a:pt x="209" y="68"/>
                  </a:moveTo>
                  <a:cubicBezTo>
                    <a:pt x="4" y="68"/>
                    <a:pt x="4" y="68"/>
                    <a:pt x="4" y="68"/>
                  </a:cubicBezTo>
                  <a:cubicBezTo>
                    <a:pt x="3" y="68"/>
                    <a:pt x="1" y="67"/>
                    <a:pt x="1" y="66"/>
                  </a:cubicBezTo>
                  <a:cubicBezTo>
                    <a:pt x="0" y="65"/>
                    <a:pt x="1" y="63"/>
                    <a:pt x="2" y="62"/>
                  </a:cubicBezTo>
                  <a:cubicBezTo>
                    <a:pt x="83" y="1"/>
                    <a:pt x="83" y="1"/>
                    <a:pt x="83" y="1"/>
                  </a:cubicBezTo>
                  <a:cubicBezTo>
                    <a:pt x="85" y="0"/>
                    <a:pt x="87" y="0"/>
                    <a:pt x="88" y="2"/>
                  </a:cubicBezTo>
                  <a:cubicBezTo>
                    <a:pt x="90" y="3"/>
                    <a:pt x="89" y="6"/>
                    <a:pt x="88" y="7"/>
                  </a:cubicBezTo>
                  <a:cubicBezTo>
                    <a:pt x="15" y="61"/>
                    <a:pt x="15" y="61"/>
                    <a:pt x="15" y="61"/>
                  </a:cubicBezTo>
                  <a:cubicBezTo>
                    <a:pt x="199" y="61"/>
                    <a:pt x="199" y="61"/>
                    <a:pt x="199" y="61"/>
                  </a:cubicBezTo>
                  <a:cubicBezTo>
                    <a:pt x="127" y="7"/>
                    <a:pt x="127" y="7"/>
                    <a:pt x="127" y="7"/>
                  </a:cubicBezTo>
                  <a:cubicBezTo>
                    <a:pt x="125" y="6"/>
                    <a:pt x="125" y="4"/>
                    <a:pt x="126" y="2"/>
                  </a:cubicBezTo>
                  <a:cubicBezTo>
                    <a:pt x="127" y="1"/>
                    <a:pt x="130" y="1"/>
                    <a:pt x="131" y="2"/>
                  </a:cubicBezTo>
                  <a:cubicBezTo>
                    <a:pt x="211" y="62"/>
                    <a:pt x="211" y="62"/>
                    <a:pt x="211" y="62"/>
                  </a:cubicBezTo>
                  <a:cubicBezTo>
                    <a:pt x="213" y="63"/>
                    <a:pt x="213" y="65"/>
                    <a:pt x="213" y="66"/>
                  </a:cubicBezTo>
                  <a:cubicBezTo>
                    <a:pt x="212" y="67"/>
                    <a:pt x="211" y="68"/>
                    <a:pt x="209" y="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42" name="Google Shape;8342;p211"/>
          <p:cNvGrpSpPr/>
          <p:nvPr/>
        </p:nvGrpSpPr>
        <p:grpSpPr>
          <a:xfrm>
            <a:off x="11103600" y="2550759"/>
            <a:ext cx="429250" cy="556686"/>
            <a:chOff x="-4648200" y="3608388"/>
            <a:chExt cx="203200" cy="263525"/>
          </a:xfrm>
        </p:grpSpPr>
        <p:sp>
          <p:nvSpPr>
            <p:cNvPr id="8343" name="Google Shape;8343;p211"/>
            <p:cNvSpPr/>
            <p:nvPr/>
          </p:nvSpPr>
          <p:spPr>
            <a:xfrm>
              <a:off x="-4648200" y="3608388"/>
              <a:ext cx="203200" cy="263525"/>
            </a:xfrm>
            <a:custGeom>
              <a:rect b="b" l="l" r="r" t="t"/>
              <a:pathLst>
                <a:path extrusionOk="0" h="220" w="170">
                  <a:moveTo>
                    <a:pt x="153" y="220"/>
                  </a:moveTo>
                  <a:cubicBezTo>
                    <a:pt x="18" y="220"/>
                    <a:pt x="18" y="220"/>
                    <a:pt x="18" y="220"/>
                  </a:cubicBezTo>
                  <a:cubicBezTo>
                    <a:pt x="8" y="220"/>
                    <a:pt x="0" y="213"/>
                    <a:pt x="0" y="203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163" y="0"/>
                    <a:pt x="170" y="8"/>
                    <a:pt x="170" y="18"/>
                  </a:cubicBezTo>
                  <a:cubicBezTo>
                    <a:pt x="170" y="203"/>
                    <a:pt x="170" y="203"/>
                    <a:pt x="170" y="203"/>
                  </a:cubicBezTo>
                  <a:cubicBezTo>
                    <a:pt x="170" y="213"/>
                    <a:pt x="163" y="220"/>
                    <a:pt x="153" y="220"/>
                  </a:cubicBezTo>
                  <a:close/>
                  <a:moveTo>
                    <a:pt x="18" y="7"/>
                  </a:moveTo>
                  <a:cubicBezTo>
                    <a:pt x="12" y="7"/>
                    <a:pt x="7" y="12"/>
                    <a:pt x="7" y="18"/>
                  </a:cubicBezTo>
                  <a:cubicBezTo>
                    <a:pt x="7" y="203"/>
                    <a:pt x="7" y="203"/>
                    <a:pt x="7" y="203"/>
                  </a:cubicBezTo>
                  <a:cubicBezTo>
                    <a:pt x="7" y="209"/>
                    <a:pt x="12" y="213"/>
                    <a:pt x="18" y="213"/>
                  </a:cubicBezTo>
                  <a:cubicBezTo>
                    <a:pt x="153" y="213"/>
                    <a:pt x="153" y="213"/>
                    <a:pt x="153" y="213"/>
                  </a:cubicBezTo>
                  <a:cubicBezTo>
                    <a:pt x="159" y="213"/>
                    <a:pt x="163" y="209"/>
                    <a:pt x="163" y="203"/>
                  </a:cubicBezTo>
                  <a:cubicBezTo>
                    <a:pt x="163" y="18"/>
                    <a:pt x="163" y="18"/>
                    <a:pt x="163" y="18"/>
                  </a:cubicBezTo>
                  <a:cubicBezTo>
                    <a:pt x="163" y="12"/>
                    <a:pt x="159" y="7"/>
                    <a:pt x="153" y="7"/>
                  </a:cubicBezTo>
                  <a:lnTo>
                    <a:pt x="18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4" name="Google Shape;8344;p211"/>
            <p:cNvSpPr/>
            <p:nvPr/>
          </p:nvSpPr>
          <p:spPr>
            <a:xfrm>
              <a:off x="-4621213" y="3608388"/>
              <a:ext cx="149225" cy="34925"/>
            </a:xfrm>
            <a:custGeom>
              <a:rect b="b" l="l" r="r" t="t"/>
              <a:pathLst>
                <a:path extrusionOk="0" h="29" w="124">
                  <a:moveTo>
                    <a:pt x="121" y="29"/>
                  </a:moveTo>
                  <a:cubicBezTo>
                    <a:pt x="4" y="29"/>
                    <a:pt x="4" y="29"/>
                    <a:pt x="4" y="29"/>
                  </a:cubicBezTo>
                  <a:cubicBezTo>
                    <a:pt x="2" y="29"/>
                    <a:pt x="0" y="27"/>
                    <a:pt x="0" y="2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21" y="0"/>
                    <a:pt x="121" y="0"/>
                    <a:pt x="121" y="0"/>
                  </a:cubicBezTo>
                  <a:cubicBezTo>
                    <a:pt x="123" y="0"/>
                    <a:pt x="124" y="2"/>
                    <a:pt x="124" y="4"/>
                  </a:cubicBezTo>
                  <a:cubicBezTo>
                    <a:pt x="124" y="25"/>
                    <a:pt x="124" y="25"/>
                    <a:pt x="124" y="25"/>
                  </a:cubicBezTo>
                  <a:cubicBezTo>
                    <a:pt x="124" y="27"/>
                    <a:pt x="123" y="29"/>
                    <a:pt x="121" y="29"/>
                  </a:cubicBezTo>
                  <a:close/>
                  <a:moveTo>
                    <a:pt x="7" y="22"/>
                  </a:moveTo>
                  <a:cubicBezTo>
                    <a:pt x="117" y="22"/>
                    <a:pt x="117" y="22"/>
                    <a:pt x="117" y="22"/>
                  </a:cubicBezTo>
                  <a:cubicBezTo>
                    <a:pt x="117" y="7"/>
                    <a:pt x="117" y="7"/>
                    <a:pt x="117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5" name="Google Shape;8345;p211"/>
            <p:cNvSpPr/>
            <p:nvPr/>
          </p:nvSpPr>
          <p:spPr>
            <a:xfrm>
              <a:off x="-4610100" y="3681413"/>
              <a:ext cx="41275" cy="30163"/>
            </a:xfrm>
            <a:custGeom>
              <a:rect b="b" l="l" r="r" t="t"/>
              <a:pathLst>
                <a:path extrusionOk="0" h="26" w="35">
                  <a:moveTo>
                    <a:pt x="13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12" y="26"/>
                    <a:pt x="11" y="26"/>
                    <a:pt x="11" y="2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4"/>
                    <a:pt x="0" y="12"/>
                    <a:pt x="2" y="11"/>
                  </a:cubicBezTo>
                  <a:cubicBezTo>
                    <a:pt x="3" y="9"/>
                    <a:pt x="5" y="9"/>
                    <a:pt x="7" y="11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0" y="0"/>
                    <a:pt x="32" y="0"/>
                    <a:pt x="34" y="2"/>
                  </a:cubicBezTo>
                  <a:cubicBezTo>
                    <a:pt x="35" y="3"/>
                    <a:pt x="35" y="6"/>
                    <a:pt x="34" y="7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6"/>
                    <a:pt x="14" y="26"/>
                    <a:pt x="13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6" name="Google Shape;8346;p211"/>
            <p:cNvSpPr/>
            <p:nvPr/>
          </p:nvSpPr>
          <p:spPr>
            <a:xfrm>
              <a:off x="-4610100" y="3735388"/>
              <a:ext cx="41275" cy="30163"/>
            </a:xfrm>
            <a:custGeom>
              <a:rect b="b" l="l" r="r" t="t"/>
              <a:pathLst>
                <a:path extrusionOk="0" h="26" w="35">
                  <a:moveTo>
                    <a:pt x="13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12" y="26"/>
                    <a:pt x="11" y="25"/>
                    <a:pt x="11" y="2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4"/>
                    <a:pt x="0" y="12"/>
                    <a:pt x="2" y="11"/>
                  </a:cubicBezTo>
                  <a:cubicBezTo>
                    <a:pt x="3" y="9"/>
                    <a:pt x="5" y="9"/>
                    <a:pt x="7" y="11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0" y="0"/>
                    <a:pt x="32" y="0"/>
                    <a:pt x="34" y="2"/>
                  </a:cubicBezTo>
                  <a:cubicBezTo>
                    <a:pt x="35" y="3"/>
                    <a:pt x="35" y="5"/>
                    <a:pt x="34" y="7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5"/>
                    <a:pt x="14" y="26"/>
                    <a:pt x="13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7" name="Google Shape;8347;p211"/>
            <p:cNvSpPr/>
            <p:nvPr/>
          </p:nvSpPr>
          <p:spPr>
            <a:xfrm>
              <a:off x="-4610100" y="3789363"/>
              <a:ext cx="41275" cy="30163"/>
            </a:xfrm>
            <a:custGeom>
              <a:rect b="b" l="l" r="r" t="t"/>
              <a:pathLst>
                <a:path extrusionOk="0" h="26" w="35">
                  <a:moveTo>
                    <a:pt x="13" y="26"/>
                  </a:moveTo>
                  <a:cubicBezTo>
                    <a:pt x="13" y="26"/>
                    <a:pt x="13" y="26"/>
                    <a:pt x="13" y="26"/>
                  </a:cubicBezTo>
                  <a:cubicBezTo>
                    <a:pt x="12" y="26"/>
                    <a:pt x="11" y="25"/>
                    <a:pt x="11" y="25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0" y="14"/>
                    <a:pt x="0" y="12"/>
                    <a:pt x="2" y="11"/>
                  </a:cubicBezTo>
                  <a:cubicBezTo>
                    <a:pt x="3" y="9"/>
                    <a:pt x="5" y="9"/>
                    <a:pt x="7" y="11"/>
                  </a:cubicBezTo>
                  <a:cubicBezTo>
                    <a:pt x="13" y="17"/>
                    <a:pt x="13" y="17"/>
                    <a:pt x="13" y="17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30" y="0"/>
                    <a:pt x="32" y="0"/>
                    <a:pt x="34" y="2"/>
                  </a:cubicBezTo>
                  <a:cubicBezTo>
                    <a:pt x="35" y="3"/>
                    <a:pt x="35" y="5"/>
                    <a:pt x="34" y="7"/>
                  </a:cubicBezTo>
                  <a:cubicBezTo>
                    <a:pt x="16" y="25"/>
                    <a:pt x="16" y="25"/>
                    <a:pt x="16" y="25"/>
                  </a:cubicBezTo>
                  <a:cubicBezTo>
                    <a:pt x="15" y="25"/>
                    <a:pt x="14" y="26"/>
                    <a:pt x="13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8" name="Google Shape;8348;p211"/>
            <p:cNvSpPr/>
            <p:nvPr/>
          </p:nvSpPr>
          <p:spPr>
            <a:xfrm>
              <a:off x="-4552950" y="3703638"/>
              <a:ext cx="69850" cy="7938"/>
            </a:xfrm>
            <a:custGeom>
              <a:rect b="b" l="l" r="r" t="t"/>
              <a:pathLst>
                <a:path extrusionOk="0" h="7" w="58">
                  <a:moveTo>
                    <a:pt x="54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6" y="0"/>
                    <a:pt x="58" y="1"/>
                    <a:pt x="58" y="3"/>
                  </a:cubicBezTo>
                  <a:cubicBezTo>
                    <a:pt x="58" y="5"/>
                    <a:pt x="56" y="7"/>
                    <a:pt x="54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49" name="Google Shape;8349;p211"/>
            <p:cNvSpPr/>
            <p:nvPr/>
          </p:nvSpPr>
          <p:spPr>
            <a:xfrm>
              <a:off x="-4552950" y="3757613"/>
              <a:ext cx="69850" cy="7938"/>
            </a:xfrm>
            <a:custGeom>
              <a:rect b="b" l="l" r="r" t="t"/>
              <a:pathLst>
                <a:path extrusionOk="0" h="7" w="58">
                  <a:moveTo>
                    <a:pt x="54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6" y="0"/>
                    <a:pt x="58" y="1"/>
                    <a:pt x="58" y="3"/>
                  </a:cubicBezTo>
                  <a:cubicBezTo>
                    <a:pt x="58" y="5"/>
                    <a:pt x="56" y="7"/>
                    <a:pt x="54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0" name="Google Shape;8350;p211"/>
            <p:cNvSpPr/>
            <p:nvPr/>
          </p:nvSpPr>
          <p:spPr>
            <a:xfrm>
              <a:off x="-4552950" y="3810001"/>
              <a:ext cx="69850" cy="9525"/>
            </a:xfrm>
            <a:custGeom>
              <a:rect b="b" l="l" r="r" t="t"/>
              <a:pathLst>
                <a:path extrusionOk="0" h="8" w="58">
                  <a:moveTo>
                    <a:pt x="54" y="8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1" y="8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6" y="0"/>
                    <a:pt x="58" y="2"/>
                    <a:pt x="58" y="4"/>
                  </a:cubicBezTo>
                  <a:cubicBezTo>
                    <a:pt x="58" y="6"/>
                    <a:pt x="56" y="8"/>
                    <a:pt x="5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51" name="Google Shape;8351;p211"/>
          <p:cNvGrpSpPr/>
          <p:nvPr/>
        </p:nvGrpSpPr>
        <p:grpSpPr>
          <a:xfrm>
            <a:off x="9850023" y="1267001"/>
            <a:ext cx="325292" cy="513088"/>
            <a:chOff x="-6864350" y="3009901"/>
            <a:chExt cx="153988" cy="242888"/>
          </a:xfrm>
        </p:grpSpPr>
        <p:sp>
          <p:nvSpPr>
            <p:cNvPr id="8352" name="Google Shape;8352;p211"/>
            <p:cNvSpPr/>
            <p:nvPr/>
          </p:nvSpPr>
          <p:spPr>
            <a:xfrm>
              <a:off x="-6864350" y="3009901"/>
              <a:ext cx="153988" cy="242888"/>
            </a:xfrm>
            <a:custGeom>
              <a:rect b="b" l="l" r="r" t="t"/>
              <a:pathLst>
                <a:path extrusionOk="0" h="204" w="128">
                  <a:moveTo>
                    <a:pt x="108" y="204"/>
                  </a:moveTo>
                  <a:cubicBezTo>
                    <a:pt x="20" y="204"/>
                    <a:pt x="20" y="204"/>
                    <a:pt x="20" y="204"/>
                  </a:cubicBezTo>
                  <a:cubicBezTo>
                    <a:pt x="9" y="204"/>
                    <a:pt x="0" y="195"/>
                    <a:pt x="0" y="18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119" y="0"/>
                    <a:pt x="128" y="9"/>
                    <a:pt x="128" y="19"/>
                  </a:cubicBezTo>
                  <a:cubicBezTo>
                    <a:pt x="128" y="185"/>
                    <a:pt x="128" y="185"/>
                    <a:pt x="128" y="185"/>
                  </a:cubicBezTo>
                  <a:cubicBezTo>
                    <a:pt x="128" y="195"/>
                    <a:pt x="119" y="204"/>
                    <a:pt x="108" y="204"/>
                  </a:cubicBezTo>
                  <a:close/>
                  <a:moveTo>
                    <a:pt x="20" y="7"/>
                  </a:moveTo>
                  <a:cubicBezTo>
                    <a:pt x="13" y="7"/>
                    <a:pt x="8" y="13"/>
                    <a:pt x="8" y="19"/>
                  </a:cubicBezTo>
                  <a:cubicBezTo>
                    <a:pt x="8" y="185"/>
                    <a:pt x="8" y="185"/>
                    <a:pt x="8" y="185"/>
                  </a:cubicBezTo>
                  <a:cubicBezTo>
                    <a:pt x="8" y="191"/>
                    <a:pt x="13" y="197"/>
                    <a:pt x="20" y="197"/>
                  </a:cubicBezTo>
                  <a:cubicBezTo>
                    <a:pt x="108" y="197"/>
                    <a:pt x="108" y="197"/>
                    <a:pt x="108" y="197"/>
                  </a:cubicBezTo>
                  <a:cubicBezTo>
                    <a:pt x="115" y="197"/>
                    <a:pt x="120" y="191"/>
                    <a:pt x="120" y="185"/>
                  </a:cubicBezTo>
                  <a:cubicBezTo>
                    <a:pt x="120" y="19"/>
                    <a:pt x="120" y="19"/>
                    <a:pt x="120" y="19"/>
                  </a:cubicBezTo>
                  <a:cubicBezTo>
                    <a:pt x="120" y="13"/>
                    <a:pt x="115" y="7"/>
                    <a:pt x="108" y="7"/>
                  </a:cubicBezTo>
                  <a:lnTo>
                    <a:pt x="2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3" name="Google Shape;8353;p211"/>
            <p:cNvSpPr/>
            <p:nvPr/>
          </p:nvSpPr>
          <p:spPr>
            <a:xfrm>
              <a:off x="-6864350" y="3043238"/>
              <a:ext cx="153988" cy="171450"/>
            </a:xfrm>
            <a:custGeom>
              <a:rect b="b" l="l" r="r" t="t"/>
              <a:pathLst>
                <a:path extrusionOk="0" h="144" w="128">
                  <a:moveTo>
                    <a:pt x="124" y="144"/>
                  </a:moveTo>
                  <a:cubicBezTo>
                    <a:pt x="4" y="144"/>
                    <a:pt x="4" y="144"/>
                    <a:pt x="4" y="144"/>
                  </a:cubicBezTo>
                  <a:cubicBezTo>
                    <a:pt x="2" y="144"/>
                    <a:pt x="0" y="142"/>
                    <a:pt x="0" y="14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26" y="0"/>
                    <a:pt x="128" y="2"/>
                    <a:pt x="128" y="4"/>
                  </a:cubicBezTo>
                  <a:cubicBezTo>
                    <a:pt x="128" y="140"/>
                    <a:pt x="128" y="140"/>
                    <a:pt x="128" y="140"/>
                  </a:cubicBezTo>
                  <a:cubicBezTo>
                    <a:pt x="128" y="142"/>
                    <a:pt x="126" y="144"/>
                    <a:pt x="124" y="144"/>
                  </a:cubicBezTo>
                  <a:close/>
                  <a:moveTo>
                    <a:pt x="8" y="136"/>
                  </a:moveTo>
                  <a:cubicBezTo>
                    <a:pt x="120" y="136"/>
                    <a:pt x="120" y="136"/>
                    <a:pt x="120" y="136"/>
                  </a:cubicBezTo>
                  <a:cubicBezTo>
                    <a:pt x="120" y="7"/>
                    <a:pt x="120" y="7"/>
                    <a:pt x="120" y="7"/>
                  </a:cubicBezTo>
                  <a:cubicBezTo>
                    <a:pt x="8" y="7"/>
                    <a:pt x="8" y="7"/>
                    <a:pt x="8" y="7"/>
                  </a:cubicBezTo>
                  <a:lnTo>
                    <a:pt x="8" y="1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4" name="Google Shape;8354;p211"/>
            <p:cNvSpPr/>
            <p:nvPr/>
          </p:nvSpPr>
          <p:spPr>
            <a:xfrm>
              <a:off x="-6805613" y="3025776"/>
              <a:ext cx="36513" cy="7938"/>
            </a:xfrm>
            <a:custGeom>
              <a:rect b="b" l="l" r="r" t="t"/>
              <a:pathLst>
                <a:path extrusionOk="0" h="7" w="30">
                  <a:moveTo>
                    <a:pt x="2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8" y="0"/>
                    <a:pt x="30" y="2"/>
                    <a:pt x="30" y="4"/>
                  </a:cubicBezTo>
                  <a:cubicBezTo>
                    <a:pt x="30" y="6"/>
                    <a:pt x="28" y="7"/>
                    <a:pt x="26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5" name="Google Shape;8355;p211"/>
            <p:cNvSpPr/>
            <p:nvPr/>
          </p:nvSpPr>
          <p:spPr>
            <a:xfrm>
              <a:off x="-6792913" y="3225801"/>
              <a:ext cx="11113" cy="7938"/>
            </a:xfrm>
            <a:custGeom>
              <a:rect b="b" l="l" r="r" t="t"/>
              <a:pathLst>
                <a:path extrusionOk="0" h="7" w="10">
                  <a:moveTo>
                    <a:pt x="7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9" y="0"/>
                    <a:pt x="10" y="2"/>
                    <a:pt x="10" y="4"/>
                  </a:cubicBezTo>
                  <a:cubicBezTo>
                    <a:pt x="10" y="6"/>
                    <a:pt x="9" y="7"/>
                    <a:pt x="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56" name="Google Shape;8356;p211"/>
          <p:cNvGrpSpPr/>
          <p:nvPr/>
        </p:nvGrpSpPr>
        <p:grpSpPr>
          <a:xfrm>
            <a:off x="5790827" y="3888173"/>
            <a:ext cx="610342" cy="492970"/>
            <a:chOff x="-5251450" y="4229101"/>
            <a:chExt cx="288925" cy="233363"/>
          </a:xfrm>
        </p:grpSpPr>
        <p:sp>
          <p:nvSpPr>
            <p:cNvPr id="8357" name="Google Shape;8357;p211"/>
            <p:cNvSpPr/>
            <p:nvPr/>
          </p:nvSpPr>
          <p:spPr>
            <a:xfrm>
              <a:off x="-5251450" y="4229101"/>
              <a:ext cx="288925" cy="233363"/>
            </a:xfrm>
            <a:custGeom>
              <a:rect b="b" l="l" r="r" t="t"/>
              <a:pathLst>
                <a:path extrusionOk="0" h="195" w="241">
                  <a:moveTo>
                    <a:pt x="226" y="195"/>
                  </a:moveTo>
                  <a:cubicBezTo>
                    <a:pt x="16" y="195"/>
                    <a:pt x="16" y="195"/>
                    <a:pt x="16" y="195"/>
                  </a:cubicBezTo>
                  <a:cubicBezTo>
                    <a:pt x="7" y="195"/>
                    <a:pt x="0" y="188"/>
                    <a:pt x="0" y="18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26" y="0"/>
                    <a:pt x="226" y="0"/>
                    <a:pt x="226" y="0"/>
                  </a:cubicBezTo>
                  <a:cubicBezTo>
                    <a:pt x="234" y="0"/>
                    <a:pt x="241" y="7"/>
                    <a:pt x="241" y="16"/>
                  </a:cubicBezTo>
                  <a:cubicBezTo>
                    <a:pt x="241" y="180"/>
                    <a:pt x="241" y="180"/>
                    <a:pt x="241" y="180"/>
                  </a:cubicBezTo>
                  <a:cubicBezTo>
                    <a:pt x="241" y="188"/>
                    <a:pt x="234" y="195"/>
                    <a:pt x="226" y="195"/>
                  </a:cubicBezTo>
                  <a:close/>
                  <a:moveTo>
                    <a:pt x="16" y="7"/>
                  </a:moveTo>
                  <a:cubicBezTo>
                    <a:pt x="11" y="7"/>
                    <a:pt x="8" y="11"/>
                    <a:pt x="8" y="16"/>
                  </a:cubicBezTo>
                  <a:cubicBezTo>
                    <a:pt x="8" y="180"/>
                    <a:pt x="8" y="180"/>
                    <a:pt x="8" y="180"/>
                  </a:cubicBezTo>
                  <a:cubicBezTo>
                    <a:pt x="8" y="184"/>
                    <a:pt x="11" y="188"/>
                    <a:pt x="16" y="188"/>
                  </a:cubicBezTo>
                  <a:cubicBezTo>
                    <a:pt x="226" y="188"/>
                    <a:pt x="226" y="188"/>
                    <a:pt x="226" y="188"/>
                  </a:cubicBezTo>
                  <a:cubicBezTo>
                    <a:pt x="230" y="188"/>
                    <a:pt x="234" y="184"/>
                    <a:pt x="234" y="180"/>
                  </a:cubicBezTo>
                  <a:cubicBezTo>
                    <a:pt x="234" y="16"/>
                    <a:pt x="234" y="16"/>
                    <a:pt x="234" y="16"/>
                  </a:cubicBezTo>
                  <a:cubicBezTo>
                    <a:pt x="234" y="11"/>
                    <a:pt x="230" y="7"/>
                    <a:pt x="226" y="7"/>
                  </a:cubicBezTo>
                  <a:lnTo>
                    <a:pt x="16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8" name="Google Shape;8358;p211"/>
            <p:cNvSpPr/>
            <p:nvPr/>
          </p:nvSpPr>
          <p:spPr>
            <a:xfrm>
              <a:off x="-5251450" y="4229101"/>
              <a:ext cx="288925" cy="52388"/>
            </a:xfrm>
            <a:custGeom>
              <a:rect b="b" l="l" r="r" t="t"/>
              <a:pathLst>
                <a:path extrusionOk="0" h="44" w="241">
                  <a:moveTo>
                    <a:pt x="238" y="44"/>
                  </a:moveTo>
                  <a:cubicBezTo>
                    <a:pt x="4" y="44"/>
                    <a:pt x="4" y="44"/>
                    <a:pt x="4" y="44"/>
                  </a:cubicBezTo>
                  <a:cubicBezTo>
                    <a:pt x="2" y="44"/>
                    <a:pt x="0" y="42"/>
                    <a:pt x="0" y="40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26" y="0"/>
                    <a:pt x="226" y="0"/>
                    <a:pt x="226" y="0"/>
                  </a:cubicBezTo>
                  <a:cubicBezTo>
                    <a:pt x="234" y="0"/>
                    <a:pt x="241" y="7"/>
                    <a:pt x="241" y="16"/>
                  </a:cubicBezTo>
                  <a:cubicBezTo>
                    <a:pt x="241" y="40"/>
                    <a:pt x="241" y="40"/>
                    <a:pt x="241" y="40"/>
                  </a:cubicBezTo>
                  <a:cubicBezTo>
                    <a:pt x="241" y="42"/>
                    <a:pt x="240" y="44"/>
                    <a:pt x="238" y="44"/>
                  </a:cubicBezTo>
                  <a:close/>
                  <a:moveTo>
                    <a:pt x="8" y="36"/>
                  </a:moveTo>
                  <a:cubicBezTo>
                    <a:pt x="234" y="36"/>
                    <a:pt x="234" y="36"/>
                    <a:pt x="234" y="36"/>
                  </a:cubicBezTo>
                  <a:cubicBezTo>
                    <a:pt x="234" y="16"/>
                    <a:pt x="234" y="16"/>
                    <a:pt x="234" y="16"/>
                  </a:cubicBezTo>
                  <a:cubicBezTo>
                    <a:pt x="234" y="11"/>
                    <a:pt x="230" y="7"/>
                    <a:pt x="226" y="7"/>
                  </a:cubicBezTo>
                  <a:cubicBezTo>
                    <a:pt x="16" y="7"/>
                    <a:pt x="16" y="7"/>
                    <a:pt x="16" y="7"/>
                  </a:cubicBezTo>
                  <a:cubicBezTo>
                    <a:pt x="11" y="7"/>
                    <a:pt x="8" y="11"/>
                    <a:pt x="8" y="16"/>
                  </a:cubicBezTo>
                  <a:lnTo>
                    <a:pt x="8" y="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59" name="Google Shape;8359;p211"/>
            <p:cNvSpPr/>
            <p:nvPr/>
          </p:nvSpPr>
          <p:spPr>
            <a:xfrm>
              <a:off x="-5229225" y="4251326"/>
              <a:ext cx="9525" cy="9525"/>
            </a:xfrm>
            <a:custGeom>
              <a:rect b="b" l="l" r="r" t="t"/>
              <a:pathLst>
                <a:path extrusionOk="0" h="8" w="7">
                  <a:moveTo>
                    <a:pt x="3" y="8"/>
                  </a:moveTo>
                  <a:cubicBezTo>
                    <a:pt x="3" y="8"/>
                    <a:pt x="3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7"/>
                    <a:pt x="1" y="7"/>
                  </a:cubicBezTo>
                  <a:cubicBezTo>
                    <a:pt x="1" y="7"/>
                    <a:pt x="1" y="7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2" y="0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0"/>
                    <a:pt x="4" y="1"/>
                    <a:pt x="5" y="1"/>
                  </a:cubicBezTo>
                  <a:cubicBezTo>
                    <a:pt x="5" y="1"/>
                    <a:pt x="5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6" y="2"/>
                    <a:pt x="6" y="2"/>
                    <a:pt x="6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3" y="8"/>
                    <a:pt x="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0" name="Google Shape;8360;p211"/>
            <p:cNvSpPr/>
            <p:nvPr/>
          </p:nvSpPr>
          <p:spPr>
            <a:xfrm>
              <a:off x="-5195888" y="4251326"/>
              <a:ext cx="9525" cy="9525"/>
            </a:xfrm>
            <a:custGeom>
              <a:rect b="b" l="l" r="r" t="t"/>
              <a:pathLst>
                <a:path extrusionOk="0" h="8" w="8">
                  <a:moveTo>
                    <a:pt x="4" y="8"/>
                  </a:moveTo>
                  <a:cubicBezTo>
                    <a:pt x="4" y="8"/>
                    <a:pt x="4" y="7"/>
                    <a:pt x="3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2" y="7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5"/>
                  </a:cubicBezTo>
                  <a:cubicBezTo>
                    <a:pt x="1" y="5"/>
                    <a:pt x="1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2" y="1"/>
                    <a:pt x="3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4" y="0"/>
                    <a:pt x="6" y="1"/>
                    <a:pt x="7" y="1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8" y="3"/>
                    <a:pt x="8" y="3"/>
                  </a:cubicBezTo>
                  <a:cubicBezTo>
                    <a:pt x="8" y="3"/>
                    <a:pt x="8" y="4"/>
                    <a:pt x="8" y="4"/>
                  </a:cubicBezTo>
                  <a:cubicBezTo>
                    <a:pt x="8" y="4"/>
                    <a:pt x="8" y="4"/>
                    <a:pt x="8" y="5"/>
                  </a:cubicBezTo>
                  <a:cubicBezTo>
                    <a:pt x="8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6" y="7"/>
                    <a:pt x="5" y="8"/>
                    <a:pt x="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1" name="Google Shape;8361;p211"/>
            <p:cNvSpPr/>
            <p:nvPr/>
          </p:nvSpPr>
          <p:spPr>
            <a:xfrm>
              <a:off x="-5211763" y="4251326"/>
              <a:ext cx="7938" cy="9525"/>
            </a:xfrm>
            <a:custGeom>
              <a:rect b="b" l="l" r="r" t="t"/>
              <a:pathLst>
                <a:path extrusionOk="0" h="8" w="7">
                  <a:moveTo>
                    <a:pt x="4" y="8"/>
                  </a:moveTo>
                  <a:cubicBezTo>
                    <a:pt x="3" y="8"/>
                    <a:pt x="3" y="7"/>
                    <a:pt x="3" y="7"/>
                  </a:cubicBezTo>
                  <a:cubicBezTo>
                    <a:pt x="3" y="7"/>
                    <a:pt x="2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7"/>
                    <a:pt x="1" y="7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6"/>
                    <a:pt x="0" y="6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6" y="2"/>
                    <a:pt x="7" y="2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5"/>
                    <a:pt x="7" y="6"/>
                    <a:pt x="6" y="6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4" y="7"/>
                  </a:cubicBezTo>
                  <a:cubicBezTo>
                    <a:pt x="4" y="7"/>
                    <a:pt x="4" y="8"/>
                    <a:pt x="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2" name="Google Shape;8362;p211"/>
            <p:cNvSpPr/>
            <p:nvPr/>
          </p:nvSpPr>
          <p:spPr>
            <a:xfrm>
              <a:off x="-5216525" y="4310063"/>
              <a:ext cx="119063" cy="7938"/>
            </a:xfrm>
            <a:custGeom>
              <a:rect b="b" l="l" r="r" t="t"/>
              <a:pathLst>
                <a:path extrusionOk="0" h="7" w="100">
                  <a:moveTo>
                    <a:pt x="96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8" y="0"/>
                    <a:pt x="100" y="1"/>
                    <a:pt x="100" y="3"/>
                  </a:cubicBezTo>
                  <a:cubicBezTo>
                    <a:pt x="100" y="5"/>
                    <a:pt x="98" y="7"/>
                    <a:pt x="96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3" name="Google Shape;8363;p211"/>
            <p:cNvSpPr/>
            <p:nvPr/>
          </p:nvSpPr>
          <p:spPr>
            <a:xfrm>
              <a:off x="-5216525" y="4344988"/>
              <a:ext cx="215900" cy="7938"/>
            </a:xfrm>
            <a:custGeom>
              <a:rect b="b" l="l" r="r" t="t"/>
              <a:pathLst>
                <a:path extrusionOk="0" h="7" w="181">
                  <a:moveTo>
                    <a:pt x="177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9" y="0"/>
                    <a:pt x="181" y="1"/>
                    <a:pt x="181" y="3"/>
                  </a:cubicBezTo>
                  <a:cubicBezTo>
                    <a:pt x="181" y="5"/>
                    <a:pt x="179" y="7"/>
                    <a:pt x="17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4" name="Google Shape;8364;p211"/>
            <p:cNvSpPr/>
            <p:nvPr/>
          </p:nvSpPr>
          <p:spPr>
            <a:xfrm>
              <a:off x="-5216525" y="4378326"/>
              <a:ext cx="215900" cy="9525"/>
            </a:xfrm>
            <a:custGeom>
              <a:rect b="b" l="l" r="r" t="t"/>
              <a:pathLst>
                <a:path extrusionOk="0" h="8" w="181">
                  <a:moveTo>
                    <a:pt x="177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77" y="0"/>
                    <a:pt x="177" y="0"/>
                    <a:pt x="177" y="0"/>
                  </a:cubicBezTo>
                  <a:cubicBezTo>
                    <a:pt x="179" y="0"/>
                    <a:pt x="181" y="2"/>
                    <a:pt x="181" y="4"/>
                  </a:cubicBezTo>
                  <a:cubicBezTo>
                    <a:pt x="181" y="6"/>
                    <a:pt x="179" y="8"/>
                    <a:pt x="177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5" name="Google Shape;8365;p211"/>
            <p:cNvSpPr/>
            <p:nvPr/>
          </p:nvSpPr>
          <p:spPr>
            <a:xfrm>
              <a:off x="-5146675" y="4413251"/>
              <a:ext cx="146050" cy="9525"/>
            </a:xfrm>
            <a:custGeom>
              <a:rect b="b" l="l" r="r" t="t"/>
              <a:pathLst>
                <a:path extrusionOk="0" h="8" w="123">
                  <a:moveTo>
                    <a:pt x="119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1" y="0"/>
                    <a:pt x="123" y="2"/>
                    <a:pt x="123" y="4"/>
                  </a:cubicBezTo>
                  <a:cubicBezTo>
                    <a:pt x="123" y="6"/>
                    <a:pt x="121" y="8"/>
                    <a:pt x="119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66" name="Google Shape;8366;p211"/>
          <p:cNvSpPr/>
          <p:nvPr/>
        </p:nvSpPr>
        <p:spPr>
          <a:xfrm>
            <a:off x="4530543" y="3876436"/>
            <a:ext cx="519798" cy="516444"/>
          </a:xfrm>
          <a:custGeom>
            <a:rect b="b" l="l" r="r" t="t"/>
            <a:pathLst>
              <a:path extrusionOk="0" h="205" w="206">
                <a:moveTo>
                  <a:pt x="156" y="205"/>
                </a:moveTo>
                <a:cubicBezTo>
                  <a:pt x="153" y="205"/>
                  <a:pt x="149" y="205"/>
                  <a:pt x="142" y="204"/>
                </a:cubicBezTo>
                <a:cubicBezTo>
                  <a:pt x="136" y="203"/>
                  <a:pt x="129" y="201"/>
                  <a:pt x="120" y="197"/>
                </a:cubicBezTo>
                <a:cubicBezTo>
                  <a:pt x="111" y="193"/>
                  <a:pt x="101" y="188"/>
                  <a:pt x="90" y="181"/>
                </a:cubicBezTo>
                <a:cubicBezTo>
                  <a:pt x="79" y="173"/>
                  <a:pt x="67" y="163"/>
                  <a:pt x="55" y="151"/>
                </a:cubicBezTo>
                <a:cubicBezTo>
                  <a:pt x="45" y="141"/>
                  <a:pt x="36" y="132"/>
                  <a:pt x="30" y="123"/>
                </a:cubicBezTo>
                <a:cubicBezTo>
                  <a:pt x="23" y="114"/>
                  <a:pt x="18" y="105"/>
                  <a:pt x="14" y="98"/>
                </a:cubicBezTo>
                <a:cubicBezTo>
                  <a:pt x="10" y="90"/>
                  <a:pt x="7" y="83"/>
                  <a:pt x="5" y="77"/>
                </a:cubicBezTo>
                <a:cubicBezTo>
                  <a:pt x="3" y="71"/>
                  <a:pt x="2" y="65"/>
                  <a:pt x="1" y="61"/>
                </a:cubicBezTo>
                <a:cubicBezTo>
                  <a:pt x="0" y="56"/>
                  <a:pt x="0" y="52"/>
                  <a:pt x="0" y="49"/>
                </a:cubicBezTo>
                <a:cubicBezTo>
                  <a:pt x="0" y="47"/>
                  <a:pt x="0" y="46"/>
                  <a:pt x="0" y="45"/>
                </a:cubicBezTo>
                <a:cubicBezTo>
                  <a:pt x="0" y="45"/>
                  <a:pt x="0" y="45"/>
                  <a:pt x="0" y="45"/>
                </a:cubicBezTo>
                <a:cubicBezTo>
                  <a:pt x="1" y="43"/>
                  <a:pt x="1" y="40"/>
                  <a:pt x="2" y="38"/>
                </a:cubicBezTo>
                <a:cubicBezTo>
                  <a:pt x="4" y="35"/>
                  <a:pt x="5" y="33"/>
                  <a:pt x="7" y="32"/>
                </a:cubicBezTo>
                <a:cubicBezTo>
                  <a:pt x="35" y="4"/>
                  <a:pt x="35" y="4"/>
                  <a:pt x="35" y="4"/>
                </a:cubicBezTo>
                <a:cubicBezTo>
                  <a:pt x="37" y="1"/>
                  <a:pt x="40" y="0"/>
                  <a:pt x="44" y="0"/>
                </a:cubicBezTo>
                <a:cubicBezTo>
                  <a:pt x="46" y="0"/>
                  <a:pt x="49" y="1"/>
                  <a:pt x="51" y="2"/>
                </a:cubicBezTo>
                <a:cubicBezTo>
                  <a:pt x="53" y="4"/>
                  <a:pt x="54" y="5"/>
                  <a:pt x="55" y="7"/>
                </a:cubicBezTo>
                <a:cubicBezTo>
                  <a:pt x="55" y="7"/>
                  <a:pt x="55" y="7"/>
                  <a:pt x="55" y="7"/>
                </a:cubicBezTo>
                <a:cubicBezTo>
                  <a:pt x="78" y="50"/>
                  <a:pt x="78" y="50"/>
                  <a:pt x="78" y="50"/>
                </a:cubicBezTo>
                <a:cubicBezTo>
                  <a:pt x="80" y="53"/>
                  <a:pt x="80" y="56"/>
                  <a:pt x="79" y="60"/>
                </a:cubicBezTo>
                <a:cubicBezTo>
                  <a:pt x="79" y="63"/>
                  <a:pt x="77" y="66"/>
                  <a:pt x="75" y="68"/>
                </a:cubicBezTo>
                <a:cubicBezTo>
                  <a:pt x="65" y="78"/>
                  <a:pt x="65" y="78"/>
                  <a:pt x="65" y="78"/>
                </a:cubicBezTo>
                <a:cubicBezTo>
                  <a:pt x="65" y="78"/>
                  <a:pt x="65" y="78"/>
                  <a:pt x="65" y="79"/>
                </a:cubicBezTo>
                <a:cubicBezTo>
                  <a:pt x="65" y="79"/>
                  <a:pt x="65" y="79"/>
                  <a:pt x="65" y="79"/>
                </a:cubicBezTo>
                <a:cubicBezTo>
                  <a:pt x="65" y="81"/>
                  <a:pt x="66" y="84"/>
                  <a:pt x="68" y="87"/>
                </a:cubicBezTo>
                <a:cubicBezTo>
                  <a:pt x="69" y="91"/>
                  <a:pt x="72" y="95"/>
                  <a:pt x="75" y="99"/>
                </a:cubicBezTo>
                <a:cubicBezTo>
                  <a:pt x="79" y="104"/>
                  <a:pt x="84" y="109"/>
                  <a:pt x="90" y="115"/>
                </a:cubicBezTo>
                <a:cubicBezTo>
                  <a:pt x="96" y="122"/>
                  <a:pt x="101" y="127"/>
                  <a:pt x="106" y="130"/>
                </a:cubicBezTo>
                <a:cubicBezTo>
                  <a:pt x="111" y="134"/>
                  <a:pt x="115" y="136"/>
                  <a:pt x="118" y="138"/>
                </a:cubicBezTo>
                <a:cubicBezTo>
                  <a:pt x="122" y="140"/>
                  <a:pt x="124" y="140"/>
                  <a:pt x="125" y="140"/>
                </a:cubicBezTo>
                <a:cubicBezTo>
                  <a:pt x="127" y="141"/>
                  <a:pt x="127" y="141"/>
                  <a:pt x="127" y="141"/>
                </a:cubicBezTo>
                <a:cubicBezTo>
                  <a:pt x="127" y="141"/>
                  <a:pt x="127" y="141"/>
                  <a:pt x="127" y="141"/>
                </a:cubicBezTo>
                <a:cubicBezTo>
                  <a:pt x="127" y="141"/>
                  <a:pt x="127" y="141"/>
                  <a:pt x="127" y="141"/>
                </a:cubicBezTo>
                <a:cubicBezTo>
                  <a:pt x="139" y="129"/>
                  <a:pt x="139" y="129"/>
                  <a:pt x="139" y="129"/>
                </a:cubicBezTo>
                <a:cubicBezTo>
                  <a:pt x="139" y="129"/>
                  <a:pt x="139" y="129"/>
                  <a:pt x="139" y="128"/>
                </a:cubicBezTo>
                <a:cubicBezTo>
                  <a:pt x="142" y="126"/>
                  <a:pt x="146" y="124"/>
                  <a:pt x="150" y="124"/>
                </a:cubicBezTo>
                <a:cubicBezTo>
                  <a:pt x="153" y="124"/>
                  <a:pt x="155" y="125"/>
                  <a:pt x="157" y="126"/>
                </a:cubicBezTo>
                <a:cubicBezTo>
                  <a:pt x="157" y="126"/>
                  <a:pt x="157" y="126"/>
                  <a:pt x="158" y="126"/>
                </a:cubicBezTo>
                <a:cubicBezTo>
                  <a:pt x="198" y="150"/>
                  <a:pt x="198" y="150"/>
                  <a:pt x="198" y="150"/>
                </a:cubicBezTo>
                <a:cubicBezTo>
                  <a:pt x="202" y="152"/>
                  <a:pt x="204" y="155"/>
                  <a:pt x="205" y="159"/>
                </a:cubicBezTo>
                <a:cubicBezTo>
                  <a:pt x="205" y="159"/>
                  <a:pt x="205" y="159"/>
                  <a:pt x="205" y="159"/>
                </a:cubicBezTo>
                <a:cubicBezTo>
                  <a:pt x="206" y="164"/>
                  <a:pt x="204" y="168"/>
                  <a:pt x="201" y="171"/>
                </a:cubicBezTo>
                <a:cubicBezTo>
                  <a:pt x="173" y="199"/>
                  <a:pt x="173" y="199"/>
                  <a:pt x="173" y="199"/>
                </a:cubicBezTo>
                <a:cubicBezTo>
                  <a:pt x="172" y="200"/>
                  <a:pt x="170" y="202"/>
                  <a:pt x="167" y="203"/>
                </a:cubicBezTo>
                <a:cubicBezTo>
                  <a:pt x="165" y="204"/>
                  <a:pt x="163" y="205"/>
                  <a:pt x="160" y="205"/>
                </a:cubicBezTo>
                <a:cubicBezTo>
                  <a:pt x="160" y="205"/>
                  <a:pt x="160" y="205"/>
                  <a:pt x="160" y="205"/>
                </a:cubicBezTo>
                <a:cubicBezTo>
                  <a:pt x="160" y="205"/>
                  <a:pt x="159" y="205"/>
                  <a:pt x="159" y="205"/>
                </a:cubicBezTo>
                <a:cubicBezTo>
                  <a:pt x="158" y="205"/>
                  <a:pt x="157" y="205"/>
                  <a:pt x="156" y="205"/>
                </a:cubicBezTo>
                <a:close/>
                <a:moveTo>
                  <a:pt x="7" y="46"/>
                </a:moveTo>
                <a:cubicBezTo>
                  <a:pt x="7" y="46"/>
                  <a:pt x="7" y="48"/>
                  <a:pt x="7" y="50"/>
                </a:cubicBezTo>
                <a:cubicBezTo>
                  <a:pt x="7" y="52"/>
                  <a:pt x="7" y="55"/>
                  <a:pt x="8" y="59"/>
                </a:cubicBezTo>
                <a:cubicBezTo>
                  <a:pt x="9" y="64"/>
                  <a:pt x="10" y="69"/>
                  <a:pt x="12" y="75"/>
                </a:cubicBezTo>
                <a:cubicBezTo>
                  <a:pt x="14" y="80"/>
                  <a:pt x="17" y="87"/>
                  <a:pt x="20" y="94"/>
                </a:cubicBezTo>
                <a:cubicBezTo>
                  <a:pt x="24" y="102"/>
                  <a:pt x="29" y="110"/>
                  <a:pt x="36" y="118"/>
                </a:cubicBezTo>
                <a:cubicBezTo>
                  <a:pt x="42" y="127"/>
                  <a:pt x="50" y="136"/>
                  <a:pt x="60" y="146"/>
                </a:cubicBezTo>
                <a:cubicBezTo>
                  <a:pt x="72" y="158"/>
                  <a:pt x="83" y="168"/>
                  <a:pt x="94" y="175"/>
                </a:cubicBezTo>
                <a:cubicBezTo>
                  <a:pt x="105" y="182"/>
                  <a:pt x="114" y="187"/>
                  <a:pt x="123" y="190"/>
                </a:cubicBezTo>
                <a:cubicBezTo>
                  <a:pt x="131" y="194"/>
                  <a:pt x="138" y="196"/>
                  <a:pt x="144" y="197"/>
                </a:cubicBezTo>
                <a:cubicBezTo>
                  <a:pt x="149" y="198"/>
                  <a:pt x="153" y="198"/>
                  <a:pt x="156" y="198"/>
                </a:cubicBezTo>
                <a:cubicBezTo>
                  <a:pt x="157" y="198"/>
                  <a:pt x="158" y="198"/>
                  <a:pt x="158" y="198"/>
                </a:cubicBezTo>
                <a:cubicBezTo>
                  <a:pt x="159" y="198"/>
                  <a:pt x="159" y="198"/>
                  <a:pt x="159" y="198"/>
                </a:cubicBezTo>
                <a:cubicBezTo>
                  <a:pt x="161" y="198"/>
                  <a:pt x="163" y="197"/>
                  <a:pt x="164" y="196"/>
                </a:cubicBezTo>
                <a:cubicBezTo>
                  <a:pt x="166" y="196"/>
                  <a:pt x="167" y="195"/>
                  <a:pt x="168" y="194"/>
                </a:cubicBezTo>
                <a:cubicBezTo>
                  <a:pt x="196" y="166"/>
                  <a:pt x="196" y="166"/>
                  <a:pt x="196" y="166"/>
                </a:cubicBezTo>
                <a:cubicBezTo>
                  <a:pt x="198" y="164"/>
                  <a:pt x="198" y="163"/>
                  <a:pt x="198" y="161"/>
                </a:cubicBezTo>
                <a:cubicBezTo>
                  <a:pt x="198" y="159"/>
                  <a:pt x="197" y="157"/>
                  <a:pt x="194" y="156"/>
                </a:cubicBezTo>
                <a:cubicBezTo>
                  <a:pt x="155" y="132"/>
                  <a:pt x="155" y="132"/>
                  <a:pt x="155" y="132"/>
                </a:cubicBezTo>
                <a:cubicBezTo>
                  <a:pt x="154" y="132"/>
                  <a:pt x="154" y="132"/>
                  <a:pt x="154" y="132"/>
                </a:cubicBezTo>
                <a:cubicBezTo>
                  <a:pt x="153" y="132"/>
                  <a:pt x="152" y="131"/>
                  <a:pt x="150" y="131"/>
                </a:cubicBezTo>
                <a:cubicBezTo>
                  <a:pt x="148" y="131"/>
                  <a:pt x="146" y="132"/>
                  <a:pt x="144" y="134"/>
                </a:cubicBezTo>
                <a:cubicBezTo>
                  <a:pt x="132" y="146"/>
                  <a:pt x="132" y="146"/>
                  <a:pt x="132" y="146"/>
                </a:cubicBezTo>
                <a:cubicBezTo>
                  <a:pt x="131" y="147"/>
                  <a:pt x="130" y="147"/>
                  <a:pt x="129" y="148"/>
                </a:cubicBezTo>
                <a:cubicBezTo>
                  <a:pt x="128" y="148"/>
                  <a:pt x="127" y="148"/>
                  <a:pt x="126" y="148"/>
                </a:cubicBezTo>
                <a:cubicBezTo>
                  <a:pt x="123" y="147"/>
                  <a:pt x="123" y="147"/>
                  <a:pt x="123" y="147"/>
                </a:cubicBezTo>
                <a:cubicBezTo>
                  <a:pt x="121" y="147"/>
                  <a:pt x="118" y="146"/>
                  <a:pt x="115" y="144"/>
                </a:cubicBezTo>
                <a:cubicBezTo>
                  <a:pt x="111" y="142"/>
                  <a:pt x="107" y="140"/>
                  <a:pt x="102" y="136"/>
                </a:cubicBezTo>
                <a:cubicBezTo>
                  <a:pt x="97" y="132"/>
                  <a:pt x="91" y="127"/>
                  <a:pt x="85" y="120"/>
                </a:cubicBezTo>
                <a:cubicBezTo>
                  <a:pt x="78" y="114"/>
                  <a:pt x="73" y="108"/>
                  <a:pt x="69" y="103"/>
                </a:cubicBezTo>
                <a:cubicBezTo>
                  <a:pt x="66" y="98"/>
                  <a:pt x="63" y="94"/>
                  <a:pt x="61" y="91"/>
                </a:cubicBezTo>
                <a:cubicBezTo>
                  <a:pt x="59" y="87"/>
                  <a:pt x="58" y="83"/>
                  <a:pt x="57" y="80"/>
                </a:cubicBezTo>
                <a:cubicBezTo>
                  <a:pt x="57" y="79"/>
                  <a:pt x="57" y="79"/>
                  <a:pt x="57" y="79"/>
                </a:cubicBezTo>
                <a:cubicBezTo>
                  <a:pt x="57" y="78"/>
                  <a:pt x="57" y="77"/>
                  <a:pt x="58" y="76"/>
                </a:cubicBezTo>
                <a:cubicBezTo>
                  <a:pt x="58" y="75"/>
                  <a:pt x="59" y="74"/>
                  <a:pt x="59" y="73"/>
                </a:cubicBezTo>
                <a:cubicBezTo>
                  <a:pt x="70" y="63"/>
                  <a:pt x="70" y="63"/>
                  <a:pt x="70" y="63"/>
                </a:cubicBezTo>
                <a:cubicBezTo>
                  <a:pt x="71" y="62"/>
                  <a:pt x="72" y="60"/>
                  <a:pt x="72" y="58"/>
                </a:cubicBezTo>
                <a:cubicBezTo>
                  <a:pt x="73" y="56"/>
                  <a:pt x="72" y="55"/>
                  <a:pt x="72" y="53"/>
                </a:cubicBezTo>
                <a:cubicBezTo>
                  <a:pt x="49" y="11"/>
                  <a:pt x="49" y="11"/>
                  <a:pt x="49" y="11"/>
                </a:cubicBezTo>
                <a:cubicBezTo>
                  <a:pt x="48" y="10"/>
                  <a:pt x="48" y="9"/>
                  <a:pt x="47" y="8"/>
                </a:cubicBezTo>
                <a:cubicBezTo>
                  <a:pt x="46" y="8"/>
                  <a:pt x="45" y="7"/>
                  <a:pt x="44" y="7"/>
                </a:cubicBezTo>
                <a:cubicBezTo>
                  <a:pt x="42" y="7"/>
                  <a:pt x="41" y="8"/>
                  <a:pt x="40" y="9"/>
                </a:cubicBezTo>
                <a:cubicBezTo>
                  <a:pt x="12" y="37"/>
                  <a:pt x="12" y="37"/>
                  <a:pt x="12" y="37"/>
                </a:cubicBezTo>
                <a:cubicBezTo>
                  <a:pt x="11" y="38"/>
                  <a:pt x="10" y="39"/>
                  <a:pt x="9" y="41"/>
                </a:cubicBezTo>
                <a:cubicBezTo>
                  <a:pt x="8" y="43"/>
                  <a:pt x="8" y="44"/>
                  <a:pt x="7" y="46"/>
                </a:cubicBezTo>
                <a:close/>
                <a:moveTo>
                  <a:pt x="127" y="141"/>
                </a:moveTo>
                <a:cubicBezTo>
                  <a:pt x="127" y="141"/>
                  <a:pt x="127" y="141"/>
                  <a:pt x="127" y="141"/>
                </a:cubicBezTo>
                <a:close/>
                <a:moveTo>
                  <a:pt x="65" y="78"/>
                </a:moveTo>
                <a:cubicBezTo>
                  <a:pt x="65" y="78"/>
                  <a:pt x="65" y="78"/>
                  <a:pt x="6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67" name="Google Shape;8367;p211"/>
          <p:cNvGrpSpPr/>
          <p:nvPr/>
        </p:nvGrpSpPr>
        <p:grpSpPr>
          <a:xfrm>
            <a:off x="3213251" y="3863022"/>
            <a:ext cx="543272" cy="543272"/>
            <a:chOff x="-6356350" y="4217988"/>
            <a:chExt cx="257175" cy="257175"/>
          </a:xfrm>
        </p:grpSpPr>
        <p:sp>
          <p:nvSpPr>
            <p:cNvPr id="8368" name="Google Shape;8368;p211"/>
            <p:cNvSpPr/>
            <p:nvPr/>
          </p:nvSpPr>
          <p:spPr>
            <a:xfrm>
              <a:off x="-6356350" y="4217988"/>
              <a:ext cx="257175" cy="257175"/>
            </a:xfrm>
            <a:custGeom>
              <a:rect b="b" l="l" r="r" t="t"/>
              <a:pathLst>
                <a:path extrusionOk="0" h="215" w="215">
                  <a:moveTo>
                    <a:pt x="107" y="215"/>
                  </a:moveTo>
                  <a:cubicBezTo>
                    <a:pt x="48" y="215"/>
                    <a:pt x="0" y="167"/>
                    <a:pt x="0" y="108"/>
                  </a:cubicBezTo>
                  <a:cubicBezTo>
                    <a:pt x="0" y="48"/>
                    <a:pt x="48" y="0"/>
                    <a:pt x="107" y="0"/>
                  </a:cubicBezTo>
                  <a:cubicBezTo>
                    <a:pt x="167" y="0"/>
                    <a:pt x="215" y="48"/>
                    <a:pt x="215" y="108"/>
                  </a:cubicBezTo>
                  <a:cubicBezTo>
                    <a:pt x="215" y="167"/>
                    <a:pt x="167" y="215"/>
                    <a:pt x="107" y="215"/>
                  </a:cubicBezTo>
                  <a:close/>
                  <a:moveTo>
                    <a:pt x="107" y="7"/>
                  </a:moveTo>
                  <a:cubicBezTo>
                    <a:pt x="52" y="7"/>
                    <a:pt x="7" y="52"/>
                    <a:pt x="7" y="108"/>
                  </a:cubicBezTo>
                  <a:cubicBezTo>
                    <a:pt x="7" y="163"/>
                    <a:pt x="52" y="208"/>
                    <a:pt x="107" y="208"/>
                  </a:cubicBezTo>
                  <a:cubicBezTo>
                    <a:pt x="163" y="208"/>
                    <a:pt x="208" y="163"/>
                    <a:pt x="208" y="108"/>
                  </a:cubicBezTo>
                  <a:cubicBezTo>
                    <a:pt x="208" y="52"/>
                    <a:pt x="163" y="7"/>
                    <a:pt x="10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69" name="Google Shape;8369;p211"/>
            <p:cNvSpPr/>
            <p:nvPr/>
          </p:nvSpPr>
          <p:spPr>
            <a:xfrm>
              <a:off x="-6316663" y="4252913"/>
              <a:ext cx="179388" cy="42863"/>
            </a:xfrm>
            <a:custGeom>
              <a:rect b="b" l="l" r="r" t="t"/>
              <a:pathLst>
                <a:path extrusionOk="0" h="36" w="151">
                  <a:moveTo>
                    <a:pt x="75" y="36"/>
                  </a:moveTo>
                  <a:cubicBezTo>
                    <a:pt x="48" y="36"/>
                    <a:pt x="22" y="25"/>
                    <a:pt x="2" y="7"/>
                  </a:cubicBezTo>
                  <a:cubicBezTo>
                    <a:pt x="0" y="5"/>
                    <a:pt x="0" y="3"/>
                    <a:pt x="2" y="2"/>
                  </a:cubicBezTo>
                  <a:cubicBezTo>
                    <a:pt x="3" y="0"/>
                    <a:pt x="5" y="0"/>
                    <a:pt x="7" y="1"/>
                  </a:cubicBezTo>
                  <a:cubicBezTo>
                    <a:pt x="25" y="19"/>
                    <a:pt x="50" y="29"/>
                    <a:pt x="75" y="29"/>
                  </a:cubicBezTo>
                  <a:cubicBezTo>
                    <a:pt x="101" y="29"/>
                    <a:pt x="126" y="19"/>
                    <a:pt x="144" y="1"/>
                  </a:cubicBezTo>
                  <a:cubicBezTo>
                    <a:pt x="146" y="0"/>
                    <a:pt x="148" y="0"/>
                    <a:pt x="150" y="1"/>
                  </a:cubicBezTo>
                  <a:cubicBezTo>
                    <a:pt x="151" y="2"/>
                    <a:pt x="151" y="5"/>
                    <a:pt x="149" y="6"/>
                  </a:cubicBezTo>
                  <a:cubicBezTo>
                    <a:pt x="129" y="25"/>
                    <a:pt x="103" y="36"/>
                    <a:pt x="75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0" name="Google Shape;8370;p211"/>
            <p:cNvSpPr/>
            <p:nvPr/>
          </p:nvSpPr>
          <p:spPr>
            <a:xfrm>
              <a:off x="-6316663" y="4398963"/>
              <a:ext cx="179388" cy="41275"/>
            </a:xfrm>
            <a:custGeom>
              <a:rect b="b" l="l" r="r" t="t"/>
              <a:pathLst>
                <a:path extrusionOk="0" h="35" w="149">
                  <a:moveTo>
                    <a:pt x="4" y="35"/>
                  </a:moveTo>
                  <a:cubicBezTo>
                    <a:pt x="3" y="35"/>
                    <a:pt x="2" y="34"/>
                    <a:pt x="1" y="33"/>
                  </a:cubicBezTo>
                  <a:cubicBezTo>
                    <a:pt x="0" y="32"/>
                    <a:pt x="0" y="30"/>
                    <a:pt x="1" y="28"/>
                  </a:cubicBezTo>
                  <a:cubicBezTo>
                    <a:pt x="21" y="10"/>
                    <a:pt x="47" y="0"/>
                    <a:pt x="74" y="0"/>
                  </a:cubicBezTo>
                  <a:cubicBezTo>
                    <a:pt x="101" y="0"/>
                    <a:pt x="127" y="10"/>
                    <a:pt x="147" y="28"/>
                  </a:cubicBezTo>
                  <a:cubicBezTo>
                    <a:pt x="148" y="29"/>
                    <a:pt x="149" y="31"/>
                    <a:pt x="147" y="33"/>
                  </a:cubicBezTo>
                  <a:cubicBezTo>
                    <a:pt x="146" y="34"/>
                    <a:pt x="144" y="34"/>
                    <a:pt x="142" y="33"/>
                  </a:cubicBezTo>
                  <a:cubicBezTo>
                    <a:pt x="124" y="16"/>
                    <a:pt x="100" y="7"/>
                    <a:pt x="74" y="7"/>
                  </a:cubicBezTo>
                  <a:cubicBezTo>
                    <a:pt x="49" y="7"/>
                    <a:pt x="25" y="16"/>
                    <a:pt x="6" y="34"/>
                  </a:cubicBezTo>
                  <a:cubicBezTo>
                    <a:pt x="5" y="34"/>
                    <a:pt x="4" y="35"/>
                    <a:pt x="4" y="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1" name="Google Shape;8371;p211"/>
            <p:cNvSpPr/>
            <p:nvPr/>
          </p:nvSpPr>
          <p:spPr>
            <a:xfrm>
              <a:off x="-6297613" y="4217988"/>
              <a:ext cx="139700" cy="257175"/>
            </a:xfrm>
            <a:custGeom>
              <a:rect b="b" l="l" r="r" t="t"/>
              <a:pathLst>
                <a:path extrusionOk="0" h="215" w="116">
                  <a:moveTo>
                    <a:pt x="58" y="215"/>
                  </a:moveTo>
                  <a:cubicBezTo>
                    <a:pt x="26" y="215"/>
                    <a:pt x="0" y="168"/>
                    <a:pt x="0" y="108"/>
                  </a:cubicBezTo>
                  <a:cubicBezTo>
                    <a:pt x="0" y="47"/>
                    <a:pt x="26" y="0"/>
                    <a:pt x="58" y="0"/>
                  </a:cubicBezTo>
                  <a:cubicBezTo>
                    <a:pt x="91" y="0"/>
                    <a:pt x="116" y="47"/>
                    <a:pt x="116" y="108"/>
                  </a:cubicBezTo>
                  <a:cubicBezTo>
                    <a:pt x="116" y="168"/>
                    <a:pt x="91" y="215"/>
                    <a:pt x="58" y="215"/>
                  </a:cubicBezTo>
                  <a:close/>
                  <a:moveTo>
                    <a:pt x="58" y="7"/>
                  </a:moveTo>
                  <a:cubicBezTo>
                    <a:pt x="30" y="7"/>
                    <a:pt x="7" y="52"/>
                    <a:pt x="7" y="108"/>
                  </a:cubicBezTo>
                  <a:cubicBezTo>
                    <a:pt x="7" y="163"/>
                    <a:pt x="30" y="208"/>
                    <a:pt x="58" y="208"/>
                  </a:cubicBezTo>
                  <a:cubicBezTo>
                    <a:pt x="86" y="208"/>
                    <a:pt x="109" y="163"/>
                    <a:pt x="109" y="108"/>
                  </a:cubicBezTo>
                  <a:cubicBezTo>
                    <a:pt x="109" y="52"/>
                    <a:pt x="86" y="7"/>
                    <a:pt x="5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2" name="Google Shape;8372;p211"/>
            <p:cNvSpPr/>
            <p:nvPr/>
          </p:nvSpPr>
          <p:spPr>
            <a:xfrm>
              <a:off x="-6356350" y="4341813"/>
              <a:ext cx="257175" cy="7938"/>
            </a:xfrm>
            <a:custGeom>
              <a:rect b="b" l="l" r="r" t="t"/>
              <a:pathLst>
                <a:path extrusionOk="0" h="7" w="215">
                  <a:moveTo>
                    <a:pt x="211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13" y="0"/>
                    <a:pt x="215" y="2"/>
                    <a:pt x="215" y="4"/>
                  </a:cubicBezTo>
                  <a:cubicBezTo>
                    <a:pt x="215" y="6"/>
                    <a:pt x="213" y="7"/>
                    <a:pt x="211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3" name="Google Shape;8373;p211"/>
            <p:cNvSpPr/>
            <p:nvPr/>
          </p:nvSpPr>
          <p:spPr>
            <a:xfrm>
              <a:off x="-6230938" y="4217988"/>
              <a:ext cx="7938" cy="257175"/>
            </a:xfrm>
            <a:custGeom>
              <a:rect b="b" l="l" r="r" t="t"/>
              <a:pathLst>
                <a:path extrusionOk="0" h="215" w="7">
                  <a:moveTo>
                    <a:pt x="3" y="215"/>
                  </a:moveTo>
                  <a:cubicBezTo>
                    <a:pt x="1" y="215"/>
                    <a:pt x="0" y="213"/>
                    <a:pt x="0" y="211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211"/>
                    <a:pt x="7" y="211"/>
                    <a:pt x="7" y="211"/>
                  </a:cubicBezTo>
                  <a:cubicBezTo>
                    <a:pt x="7" y="213"/>
                    <a:pt x="5" y="215"/>
                    <a:pt x="3" y="2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74" name="Google Shape;8374;p211"/>
          <p:cNvGrpSpPr/>
          <p:nvPr/>
        </p:nvGrpSpPr>
        <p:grpSpPr>
          <a:xfrm>
            <a:off x="7145010" y="3857991"/>
            <a:ext cx="513090" cy="553332"/>
            <a:chOff x="-4667250" y="4214813"/>
            <a:chExt cx="242888" cy="261938"/>
          </a:xfrm>
        </p:grpSpPr>
        <p:sp>
          <p:nvSpPr>
            <p:cNvPr id="8375" name="Google Shape;8375;p211"/>
            <p:cNvSpPr/>
            <p:nvPr/>
          </p:nvSpPr>
          <p:spPr>
            <a:xfrm>
              <a:off x="-4611688" y="4273551"/>
              <a:ext cx="128588" cy="203200"/>
            </a:xfrm>
            <a:custGeom>
              <a:rect b="b" l="l" r="r" t="t"/>
              <a:pathLst>
                <a:path extrusionOk="0" h="170" w="107">
                  <a:moveTo>
                    <a:pt x="53" y="170"/>
                  </a:moveTo>
                  <a:cubicBezTo>
                    <a:pt x="41" y="170"/>
                    <a:pt x="31" y="160"/>
                    <a:pt x="31" y="148"/>
                  </a:cubicBezTo>
                  <a:cubicBezTo>
                    <a:pt x="31" y="145"/>
                    <a:pt x="31" y="145"/>
                    <a:pt x="31" y="145"/>
                  </a:cubicBezTo>
                  <a:cubicBezTo>
                    <a:pt x="30" y="124"/>
                    <a:pt x="23" y="102"/>
                    <a:pt x="10" y="83"/>
                  </a:cubicBezTo>
                  <a:cubicBezTo>
                    <a:pt x="3" y="73"/>
                    <a:pt x="0" y="61"/>
                    <a:pt x="2" y="48"/>
                  </a:cubicBezTo>
                  <a:cubicBezTo>
                    <a:pt x="4" y="24"/>
                    <a:pt x="24" y="4"/>
                    <a:pt x="48" y="1"/>
                  </a:cubicBezTo>
                  <a:cubicBezTo>
                    <a:pt x="63" y="0"/>
                    <a:pt x="78" y="4"/>
                    <a:pt x="90" y="15"/>
                  </a:cubicBezTo>
                  <a:cubicBezTo>
                    <a:pt x="101" y="25"/>
                    <a:pt x="107" y="39"/>
                    <a:pt x="107" y="54"/>
                  </a:cubicBezTo>
                  <a:cubicBezTo>
                    <a:pt x="107" y="65"/>
                    <a:pt x="104" y="75"/>
                    <a:pt x="98" y="84"/>
                  </a:cubicBezTo>
                  <a:cubicBezTo>
                    <a:pt x="84" y="103"/>
                    <a:pt x="77" y="125"/>
                    <a:pt x="76" y="148"/>
                  </a:cubicBezTo>
                  <a:cubicBezTo>
                    <a:pt x="76" y="160"/>
                    <a:pt x="66" y="170"/>
                    <a:pt x="53" y="170"/>
                  </a:cubicBezTo>
                  <a:close/>
                  <a:moveTo>
                    <a:pt x="54" y="8"/>
                  </a:moveTo>
                  <a:cubicBezTo>
                    <a:pt x="53" y="8"/>
                    <a:pt x="51" y="8"/>
                    <a:pt x="49" y="9"/>
                  </a:cubicBezTo>
                  <a:cubicBezTo>
                    <a:pt x="28" y="11"/>
                    <a:pt x="11" y="28"/>
                    <a:pt x="9" y="49"/>
                  </a:cubicBezTo>
                  <a:cubicBezTo>
                    <a:pt x="8" y="60"/>
                    <a:pt x="10" y="70"/>
                    <a:pt x="16" y="79"/>
                  </a:cubicBezTo>
                  <a:cubicBezTo>
                    <a:pt x="29" y="99"/>
                    <a:pt x="37" y="122"/>
                    <a:pt x="38" y="145"/>
                  </a:cubicBezTo>
                  <a:cubicBezTo>
                    <a:pt x="38" y="148"/>
                    <a:pt x="38" y="148"/>
                    <a:pt x="38" y="148"/>
                  </a:cubicBezTo>
                  <a:cubicBezTo>
                    <a:pt x="38" y="156"/>
                    <a:pt x="45" y="163"/>
                    <a:pt x="53" y="163"/>
                  </a:cubicBezTo>
                  <a:cubicBezTo>
                    <a:pt x="62" y="163"/>
                    <a:pt x="69" y="156"/>
                    <a:pt x="69" y="148"/>
                  </a:cubicBezTo>
                  <a:cubicBezTo>
                    <a:pt x="70" y="124"/>
                    <a:pt x="78" y="100"/>
                    <a:pt x="92" y="80"/>
                  </a:cubicBezTo>
                  <a:cubicBezTo>
                    <a:pt x="97" y="72"/>
                    <a:pt x="100" y="63"/>
                    <a:pt x="100" y="54"/>
                  </a:cubicBezTo>
                  <a:cubicBezTo>
                    <a:pt x="100" y="41"/>
                    <a:pt x="94" y="29"/>
                    <a:pt x="85" y="20"/>
                  </a:cubicBezTo>
                  <a:cubicBezTo>
                    <a:pt x="76" y="12"/>
                    <a:pt x="66" y="8"/>
                    <a:pt x="5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6" name="Google Shape;8376;p211"/>
            <p:cNvSpPr/>
            <p:nvPr/>
          </p:nvSpPr>
          <p:spPr>
            <a:xfrm>
              <a:off x="-4576763" y="4416426"/>
              <a:ext cx="58738" cy="15875"/>
            </a:xfrm>
            <a:custGeom>
              <a:rect b="b" l="l" r="r" t="t"/>
              <a:pathLst>
                <a:path extrusionOk="0" h="13" w="49">
                  <a:moveTo>
                    <a:pt x="24" y="13"/>
                  </a:moveTo>
                  <a:cubicBezTo>
                    <a:pt x="12" y="13"/>
                    <a:pt x="3" y="8"/>
                    <a:pt x="2" y="7"/>
                  </a:cubicBezTo>
                  <a:cubicBezTo>
                    <a:pt x="1" y="6"/>
                    <a:pt x="0" y="4"/>
                    <a:pt x="1" y="3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7" y="2"/>
                    <a:pt x="23" y="11"/>
                    <a:pt x="44" y="1"/>
                  </a:cubicBezTo>
                  <a:cubicBezTo>
                    <a:pt x="46" y="0"/>
                    <a:pt x="48" y="1"/>
                    <a:pt x="49" y="3"/>
                  </a:cubicBezTo>
                  <a:cubicBezTo>
                    <a:pt x="49" y="5"/>
                    <a:pt x="49" y="7"/>
                    <a:pt x="47" y="8"/>
                  </a:cubicBezTo>
                  <a:cubicBezTo>
                    <a:pt x="39" y="11"/>
                    <a:pt x="31" y="13"/>
                    <a:pt x="24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7" name="Google Shape;8377;p211"/>
            <p:cNvSpPr/>
            <p:nvPr/>
          </p:nvSpPr>
          <p:spPr>
            <a:xfrm>
              <a:off x="-4549775" y="4214813"/>
              <a:ext cx="7938" cy="42863"/>
            </a:xfrm>
            <a:custGeom>
              <a:rect b="b" l="l" r="r" t="t"/>
              <a:pathLst>
                <a:path extrusionOk="0" h="36" w="7">
                  <a:moveTo>
                    <a:pt x="3" y="36"/>
                  </a:moveTo>
                  <a:cubicBezTo>
                    <a:pt x="1" y="36"/>
                    <a:pt x="0" y="34"/>
                    <a:pt x="0" y="3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5" y="36"/>
                    <a:pt x="3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8" name="Google Shape;8378;p211"/>
            <p:cNvSpPr/>
            <p:nvPr/>
          </p:nvSpPr>
          <p:spPr>
            <a:xfrm>
              <a:off x="-4627563" y="4243388"/>
              <a:ext cx="31750" cy="34925"/>
            </a:xfrm>
            <a:custGeom>
              <a:rect b="b" l="l" r="r" t="t"/>
              <a:pathLst>
                <a:path extrusionOk="0" h="30" w="27">
                  <a:moveTo>
                    <a:pt x="23" y="30"/>
                  </a:moveTo>
                  <a:cubicBezTo>
                    <a:pt x="22" y="30"/>
                    <a:pt x="21" y="29"/>
                    <a:pt x="20" y="28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0" y="5"/>
                    <a:pt x="1" y="3"/>
                    <a:pt x="2" y="1"/>
                  </a:cubicBezTo>
                  <a:cubicBezTo>
                    <a:pt x="4" y="0"/>
                    <a:pt x="6" y="0"/>
                    <a:pt x="7" y="2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27" y="25"/>
                    <a:pt x="27" y="27"/>
                    <a:pt x="25" y="29"/>
                  </a:cubicBezTo>
                  <a:cubicBezTo>
                    <a:pt x="25" y="29"/>
                    <a:pt x="24" y="30"/>
                    <a:pt x="23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79" name="Google Shape;8379;p211"/>
            <p:cNvSpPr/>
            <p:nvPr/>
          </p:nvSpPr>
          <p:spPr>
            <a:xfrm>
              <a:off x="-4667250" y="4313238"/>
              <a:ext cx="42863" cy="14288"/>
            </a:xfrm>
            <a:custGeom>
              <a:rect b="b" l="l" r="r" t="t"/>
              <a:pathLst>
                <a:path extrusionOk="0" h="12" w="36">
                  <a:moveTo>
                    <a:pt x="32" y="12"/>
                  </a:moveTo>
                  <a:cubicBezTo>
                    <a:pt x="32" y="12"/>
                    <a:pt x="31" y="12"/>
                    <a:pt x="31" y="12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32" y="5"/>
                    <a:pt x="32" y="5"/>
                    <a:pt x="32" y="5"/>
                  </a:cubicBezTo>
                  <a:cubicBezTo>
                    <a:pt x="34" y="6"/>
                    <a:pt x="36" y="7"/>
                    <a:pt x="35" y="9"/>
                  </a:cubicBezTo>
                  <a:cubicBezTo>
                    <a:pt x="35" y="11"/>
                    <a:pt x="33" y="12"/>
                    <a:pt x="32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0" name="Google Shape;8380;p211"/>
            <p:cNvSpPr/>
            <p:nvPr/>
          </p:nvSpPr>
          <p:spPr>
            <a:xfrm>
              <a:off x="-4654550" y="4375151"/>
              <a:ext cx="39688" cy="26988"/>
            </a:xfrm>
            <a:custGeom>
              <a:rect b="b" l="l" r="r" t="t"/>
              <a:pathLst>
                <a:path extrusionOk="0" h="22" w="33">
                  <a:moveTo>
                    <a:pt x="4" y="22"/>
                  </a:moveTo>
                  <a:cubicBezTo>
                    <a:pt x="3" y="22"/>
                    <a:pt x="2" y="21"/>
                    <a:pt x="1" y="20"/>
                  </a:cubicBezTo>
                  <a:cubicBezTo>
                    <a:pt x="0" y="19"/>
                    <a:pt x="1" y="16"/>
                    <a:pt x="3" y="15"/>
                  </a:cubicBezTo>
                  <a:cubicBezTo>
                    <a:pt x="27" y="1"/>
                    <a:pt x="27" y="1"/>
                    <a:pt x="27" y="1"/>
                  </a:cubicBezTo>
                  <a:cubicBezTo>
                    <a:pt x="29" y="0"/>
                    <a:pt x="31" y="1"/>
                    <a:pt x="32" y="2"/>
                  </a:cubicBezTo>
                  <a:cubicBezTo>
                    <a:pt x="33" y="4"/>
                    <a:pt x="33" y="6"/>
                    <a:pt x="31" y="7"/>
                  </a:cubicBezTo>
                  <a:cubicBezTo>
                    <a:pt x="6" y="22"/>
                    <a:pt x="6" y="22"/>
                    <a:pt x="6" y="22"/>
                  </a:cubicBezTo>
                  <a:cubicBezTo>
                    <a:pt x="6" y="22"/>
                    <a:pt x="5" y="22"/>
                    <a:pt x="4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1" name="Google Shape;8381;p211"/>
            <p:cNvSpPr/>
            <p:nvPr/>
          </p:nvSpPr>
          <p:spPr>
            <a:xfrm>
              <a:off x="-4478338" y="4375151"/>
              <a:ext cx="39688" cy="26988"/>
            </a:xfrm>
            <a:custGeom>
              <a:rect b="b" l="l" r="r" t="t"/>
              <a:pathLst>
                <a:path extrusionOk="0" h="22" w="33">
                  <a:moveTo>
                    <a:pt x="29" y="22"/>
                  </a:moveTo>
                  <a:cubicBezTo>
                    <a:pt x="28" y="22"/>
                    <a:pt x="28" y="22"/>
                    <a:pt x="27" y="22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1"/>
                    <a:pt x="4" y="0"/>
                    <a:pt x="6" y="1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33" y="16"/>
                    <a:pt x="33" y="19"/>
                    <a:pt x="32" y="20"/>
                  </a:cubicBezTo>
                  <a:cubicBezTo>
                    <a:pt x="32" y="21"/>
                    <a:pt x="30" y="22"/>
                    <a:pt x="29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2" name="Google Shape;8382;p211"/>
            <p:cNvSpPr/>
            <p:nvPr/>
          </p:nvSpPr>
          <p:spPr>
            <a:xfrm>
              <a:off x="-4467225" y="4313238"/>
              <a:ext cx="42863" cy="14288"/>
            </a:xfrm>
            <a:custGeom>
              <a:rect b="b" l="l" r="r" t="t"/>
              <a:pathLst>
                <a:path extrusionOk="0" h="12" w="36">
                  <a:moveTo>
                    <a:pt x="4" y="12"/>
                  </a:moveTo>
                  <a:cubicBezTo>
                    <a:pt x="2" y="12"/>
                    <a:pt x="0" y="11"/>
                    <a:pt x="0" y="9"/>
                  </a:cubicBezTo>
                  <a:cubicBezTo>
                    <a:pt x="0" y="7"/>
                    <a:pt x="1" y="6"/>
                    <a:pt x="3" y="5"/>
                  </a:cubicBezTo>
                  <a:cubicBezTo>
                    <a:pt x="31" y="0"/>
                    <a:pt x="31" y="0"/>
                    <a:pt x="31" y="0"/>
                  </a:cubicBezTo>
                  <a:cubicBezTo>
                    <a:pt x="33" y="0"/>
                    <a:pt x="35" y="1"/>
                    <a:pt x="35" y="3"/>
                  </a:cubicBezTo>
                  <a:cubicBezTo>
                    <a:pt x="36" y="5"/>
                    <a:pt x="34" y="7"/>
                    <a:pt x="32" y="7"/>
                  </a:cubicBezTo>
                  <a:cubicBezTo>
                    <a:pt x="4" y="12"/>
                    <a:pt x="4" y="12"/>
                    <a:pt x="4" y="12"/>
                  </a:cubicBezTo>
                  <a:cubicBezTo>
                    <a:pt x="4" y="12"/>
                    <a:pt x="4" y="12"/>
                    <a:pt x="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3" name="Google Shape;8383;p211"/>
            <p:cNvSpPr/>
            <p:nvPr/>
          </p:nvSpPr>
          <p:spPr>
            <a:xfrm>
              <a:off x="-4495800" y="4243388"/>
              <a:ext cx="30163" cy="34925"/>
            </a:xfrm>
            <a:custGeom>
              <a:rect b="b" l="l" r="r" t="t"/>
              <a:pathLst>
                <a:path extrusionOk="0" h="30" w="26">
                  <a:moveTo>
                    <a:pt x="4" y="30"/>
                  </a:moveTo>
                  <a:cubicBezTo>
                    <a:pt x="3" y="30"/>
                    <a:pt x="2" y="29"/>
                    <a:pt x="1" y="29"/>
                  </a:cubicBezTo>
                  <a:cubicBezTo>
                    <a:pt x="0" y="27"/>
                    <a:pt x="0" y="25"/>
                    <a:pt x="1" y="24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20" y="0"/>
                    <a:pt x="23" y="0"/>
                    <a:pt x="24" y="1"/>
                  </a:cubicBezTo>
                  <a:cubicBezTo>
                    <a:pt x="26" y="3"/>
                    <a:pt x="26" y="5"/>
                    <a:pt x="25" y="6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9"/>
                    <a:pt x="5" y="30"/>
                    <a:pt x="4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84" name="Google Shape;8384;p211"/>
          <p:cNvGrpSpPr/>
          <p:nvPr/>
        </p:nvGrpSpPr>
        <p:grpSpPr>
          <a:xfrm>
            <a:off x="7139980" y="2565850"/>
            <a:ext cx="523152" cy="526502"/>
            <a:chOff x="-6351588" y="3614738"/>
            <a:chExt cx="247651" cy="249238"/>
          </a:xfrm>
        </p:grpSpPr>
        <p:sp>
          <p:nvSpPr>
            <p:cNvPr id="8385" name="Google Shape;8385;p211"/>
            <p:cNvSpPr/>
            <p:nvPr/>
          </p:nvSpPr>
          <p:spPr>
            <a:xfrm>
              <a:off x="-6311900" y="3692526"/>
              <a:ext cx="131763" cy="131763"/>
            </a:xfrm>
            <a:custGeom>
              <a:rect b="b" l="l" r="r" t="t"/>
              <a:pathLst>
                <a:path extrusionOk="0" h="110" w="111">
                  <a:moveTo>
                    <a:pt x="56" y="110"/>
                  </a:moveTo>
                  <a:cubicBezTo>
                    <a:pt x="25" y="110"/>
                    <a:pt x="0" y="86"/>
                    <a:pt x="0" y="55"/>
                  </a:cubicBezTo>
                  <a:cubicBezTo>
                    <a:pt x="0" y="25"/>
                    <a:pt x="25" y="0"/>
                    <a:pt x="56" y="0"/>
                  </a:cubicBezTo>
                  <a:cubicBezTo>
                    <a:pt x="86" y="0"/>
                    <a:pt x="111" y="25"/>
                    <a:pt x="111" y="55"/>
                  </a:cubicBezTo>
                  <a:cubicBezTo>
                    <a:pt x="111" y="86"/>
                    <a:pt x="86" y="110"/>
                    <a:pt x="56" y="110"/>
                  </a:cubicBezTo>
                  <a:close/>
                  <a:moveTo>
                    <a:pt x="56" y="7"/>
                  </a:moveTo>
                  <a:cubicBezTo>
                    <a:pt x="29" y="7"/>
                    <a:pt x="7" y="28"/>
                    <a:pt x="7" y="55"/>
                  </a:cubicBezTo>
                  <a:cubicBezTo>
                    <a:pt x="7" y="82"/>
                    <a:pt x="29" y="103"/>
                    <a:pt x="56" y="103"/>
                  </a:cubicBezTo>
                  <a:cubicBezTo>
                    <a:pt x="82" y="103"/>
                    <a:pt x="104" y="82"/>
                    <a:pt x="104" y="55"/>
                  </a:cubicBezTo>
                  <a:cubicBezTo>
                    <a:pt x="104" y="28"/>
                    <a:pt x="82" y="7"/>
                    <a:pt x="56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6" name="Google Shape;8386;p211"/>
            <p:cNvSpPr/>
            <p:nvPr/>
          </p:nvSpPr>
          <p:spPr>
            <a:xfrm>
              <a:off x="-6273800" y="3732213"/>
              <a:ext cx="53975" cy="52388"/>
            </a:xfrm>
            <a:custGeom>
              <a:rect b="b" l="l" r="r" t="t"/>
              <a:pathLst>
                <a:path extrusionOk="0" h="44" w="45">
                  <a:moveTo>
                    <a:pt x="23" y="44"/>
                  </a:moveTo>
                  <a:cubicBezTo>
                    <a:pt x="10" y="44"/>
                    <a:pt x="0" y="34"/>
                    <a:pt x="0" y="22"/>
                  </a:cubicBezTo>
                  <a:cubicBezTo>
                    <a:pt x="0" y="10"/>
                    <a:pt x="10" y="0"/>
                    <a:pt x="23" y="0"/>
                  </a:cubicBezTo>
                  <a:cubicBezTo>
                    <a:pt x="35" y="0"/>
                    <a:pt x="45" y="10"/>
                    <a:pt x="45" y="22"/>
                  </a:cubicBezTo>
                  <a:cubicBezTo>
                    <a:pt x="45" y="34"/>
                    <a:pt x="35" y="44"/>
                    <a:pt x="23" y="44"/>
                  </a:cubicBezTo>
                  <a:close/>
                  <a:moveTo>
                    <a:pt x="23" y="7"/>
                  </a:moveTo>
                  <a:cubicBezTo>
                    <a:pt x="14" y="7"/>
                    <a:pt x="8" y="14"/>
                    <a:pt x="8" y="22"/>
                  </a:cubicBezTo>
                  <a:cubicBezTo>
                    <a:pt x="8" y="30"/>
                    <a:pt x="14" y="37"/>
                    <a:pt x="23" y="37"/>
                  </a:cubicBezTo>
                  <a:cubicBezTo>
                    <a:pt x="31" y="37"/>
                    <a:pt x="38" y="30"/>
                    <a:pt x="38" y="22"/>
                  </a:cubicBezTo>
                  <a:cubicBezTo>
                    <a:pt x="38" y="14"/>
                    <a:pt x="31" y="7"/>
                    <a:pt x="2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7" name="Google Shape;8387;p211"/>
            <p:cNvSpPr/>
            <p:nvPr/>
          </p:nvSpPr>
          <p:spPr>
            <a:xfrm>
              <a:off x="-6351588" y="3652838"/>
              <a:ext cx="211138" cy="211138"/>
            </a:xfrm>
            <a:custGeom>
              <a:rect b="b" l="l" r="r" t="t"/>
              <a:pathLst>
                <a:path extrusionOk="0" h="176" w="177">
                  <a:moveTo>
                    <a:pt x="89" y="176"/>
                  </a:moveTo>
                  <a:cubicBezTo>
                    <a:pt x="40" y="176"/>
                    <a:pt x="0" y="137"/>
                    <a:pt x="0" y="88"/>
                  </a:cubicBezTo>
                  <a:cubicBezTo>
                    <a:pt x="0" y="39"/>
                    <a:pt x="40" y="0"/>
                    <a:pt x="89" y="0"/>
                  </a:cubicBezTo>
                  <a:cubicBezTo>
                    <a:pt x="137" y="0"/>
                    <a:pt x="177" y="39"/>
                    <a:pt x="177" y="88"/>
                  </a:cubicBezTo>
                  <a:cubicBezTo>
                    <a:pt x="177" y="137"/>
                    <a:pt x="137" y="176"/>
                    <a:pt x="89" y="176"/>
                  </a:cubicBezTo>
                  <a:close/>
                  <a:moveTo>
                    <a:pt x="89" y="7"/>
                  </a:moveTo>
                  <a:cubicBezTo>
                    <a:pt x="44" y="7"/>
                    <a:pt x="7" y="43"/>
                    <a:pt x="7" y="88"/>
                  </a:cubicBezTo>
                  <a:cubicBezTo>
                    <a:pt x="7" y="133"/>
                    <a:pt x="44" y="169"/>
                    <a:pt x="89" y="169"/>
                  </a:cubicBezTo>
                  <a:cubicBezTo>
                    <a:pt x="133" y="169"/>
                    <a:pt x="170" y="133"/>
                    <a:pt x="170" y="88"/>
                  </a:cubicBezTo>
                  <a:cubicBezTo>
                    <a:pt x="170" y="43"/>
                    <a:pt x="133" y="7"/>
                    <a:pt x="89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8" name="Google Shape;8388;p211"/>
            <p:cNvSpPr/>
            <p:nvPr/>
          </p:nvSpPr>
          <p:spPr>
            <a:xfrm>
              <a:off x="-6249988" y="3636963"/>
              <a:ext cx="127000" cy="127000"/>
            </a:xfrm>
            <a:custGeom>
              <a:rect b="b" l="l" r="r" t="t"/>
              <a:pathLst>
                <a:path extrusionOk="0" h="106" w="106">
                  <a:moveTo>
                    <a:pt x="4" y="106"/>
                  </a:moveTo>
                  <a:cubicBezTo>
                    <a:pt x="3" y="106"/>
                    <a:pt x="2" y="105"/>
                    <a:pt x="1" y="105"/>
                  </a:cubicBezTo>
                  <a:cubicBezTo>
                    <a:pt x="0" y="103"/>
                    <a:pt x="0" y="101"/>
                    <a:pt x="1" y="99"/>
                  </a:cubicBezTo>
                  <a:cubicBezTo>
                    <a:pt x="99" y="1"/>
                    <a:pt x="99" y="1"/>
                    <a:pt x="99" y="1"/>
                  </a:cubicBezTo>
                  <a:cubicBezTo>
                    <a:pt x="101" y="0"/>
                    <a:pt x="103" y="0"/>
                    <a:pt x="105" y="1"/>
                  </a:cubicBezTo>
                  <a:cubicBezTo>
                    <a:pt x="106" y="3"/>
                    <a:pt x="106" y="5"/>
                    <a:pt x="105" y="6"/>
                  </a:cubicBezTo>
                  <a:cubicBezTo>
                    <a:pt x="6" y="105"/>
                    <a:pt x="6" y="105"/>
                    <a:pt x="6" y="105"/>
                  </a:cubicBezTo>
                  <a:cubicBezTo>
                    <a:pt x="6" y="105"/>
                    <a:pt x="5" y="106"/>
                    <a:pt x="4" y="10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89" name="Google Shape;8389;p211"/>
            <p:cNvSpPr/>
            <p:nvPr/>
          </p:nvSpPr>
          <p:spPr>
            <a:xfrm>
              <a:off x="-6164263" y="3633788"/>
              <a:ext cx="7938" cy="44450"/>
            </a:xfrm>
            <a:custGeom>
              <a:rect b="b" l="l" r="r" t="t"/>
              <a:pathLst>
                <a:path extrusionOk="0" h="36" w="7">
                  <a:moveTo>
                    <a:pt x="4" y="36"/>
                  </a:moveTo>
                  <a:cubicBezTo>
                    <a:pt x="2" y="36"/>
                    <a:pt x="0" y="34"/>
                    <a:pt x="0" y="3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6" y="0"/>
                    <a:pt x="7" y="1"/>
                    <a:pt x="7" y="3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4"/>
                    <a:pt x="6" y="36"/>
                    <a:pt x="4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0" name="Google Shape;8390;p211"/>
            <p:cNvSpPr/>
            <p:nvPr/>
          </p:nvSpPr>
          <p:spPr>
            <a:xfrm>
              <a:off x="-6146800" y="3614738"/>
              <a:ext cx="9525" cy="44450"/>
            </a:xfrm>
            <a:custGeom>
              <a:rect b="b" l="l" r="r" t="t"/>
              <a:pathLst>
                <a:path extrusionOk="0" h="37" w="7">
                  <a:moveTo>
                    <a:pt x="4" y="37"/>
                  </a:moveTo>
                  <a:cubicBezTo>
                    <a:pt x="2" y="37"/>
                    <a:pt x="0" y="35"/>
                    <a:pt x="0" y="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7" y="35"/>
                    <a:pt x="6" y="37"/>
                    <a:pt x="4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1" name="Google Shape;8391;p211"/>
            <p:cNvSpPr/>
            <p:nvPr/>
          </p:nvSpPr>
          <p:spPr>
            <a:xfrm>
              <a:off x="-6164263" y="3668713"/>
              <a:ext cx="42863" cy="9525"/>
            </a:xfrm>
            <a:custGeom>
              <a:rect b="b" l="l" r="r" t="t"/>
              <a:pathLst>
                <a:path extrusionOk="0" h="7" w="36">
                  <a:moveTo>
                    <a:pt x="33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5"/>
                    <a:pt x="35" y="7"/>
                    <a:pt x="3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2" name="Google Shape;8392;p211"/>
            <p:cNvSpPr/>
            <p:nvPr/>
          </p:nvSpPr>
          <p:spPr>
            <a:xfrm>
              <a:off x="-6146800" y="3649663"/>
              <a:ext cx="42863" cy="9525"/>
            </a:xfrm>
            <a:custGeom>
              <a:rect b="b" l="l" r="r" t="t"/>
              <a:pathLst>
                <a:path extrusionOk="0" h="8" w="36">
                  <a:moveTo>
                    <a:pt x="33" y="8"/>
                  </a:moveTo>
                  <a:cubicBezTo>
                    <a:pt x="4" y="8"/>
                    <a:pt x="4" y="8"/>
                    <a:pt x="4" y="8"/>
                  </a:cubicBezTo>
                  <a:cubicBezTo>
                    <a:pt x="2" y="8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5" y="0"/>
                    <a:pt x="36" y="2"/>
                    <a:pt x="36" y="4"/>
                  </a:cubicBezTo>
                  <a:cubicBezTo>
                    <a:pt x="36" y="6"/>
                    <a:pt x="35" y="8"/>
                    <a:pt x="33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393" name="Google Shape;8393;p211"/>
          <p:cNvGrpSpPr/>
          <p:nvPr/>
        </p:nvGrpSpPr>
        <p:grpSpPr>
          <a:xfrm>
            <a:off x="1914401" y="3874759"/>
            <a:ext cx="529858" cy="519798"/>
            <a:chOff x="-6913563" y="4224338"/>
            <a:chExt cx="250826" cy="246063"/>
          </a:xfrm>
        </p:grpSpPr>
        <p:sp>
          <p:nvSpPr>
            <p:cNvPr id="8394" name="Google Shape;8394;p211"/>
            <p:cNvSpPr/>
            <p:nvPr/>
          </p:nvSpPr>
          <p:spPr>
            <a:xfrm>
              <a:off x="-6810375" y="4224338"/>
              <a:ext cx="46038" cy="44450"/>
            </a:xfrm>
            <a:custGeom>
              <a:rect b="b" l="l" r="r" t="t"/>
              <a:pathLst>
                <a:path extrusionOk="0" h="38" w="38">
                  <a:moveTo>
                    <a:pt x="19" y="38"/>
                  </a:moveTo>
                  <a:cubicBezTo>
                    <a:pt x="8" y="38"/>
                    <a:pt x="0" y="30"/>
                    <a:pt x="0" y="19"/>
                  </a:cubicBezTo>
                  <a:cubicBezTo>
                    <a:pt x="0" y="8"/>
                    <a:pt x="8" y="0"/>
                    <a:pt x="19" y="0"/>
                  </a:cubicBezTo>
                  <a:cubicBezTo>
                    <a:pt x="30" y="0"/>
                    <a:pt x="38" y="8"/>
                    <a:pt x="38" y="19"/>
                  </a:cubicBezTo>
                  <a:cubicBezTo>
                    <a:pt x="38" y="30"/>
                    <a:pt x="30" y="38"/>
                    <a:pt x="19" y="38"/>
                  </a:cubicBezTo>
                  <a:close/>
                  <a:moveTo>
                    <a:pt x="19" y="7"/>
                  </a:moveTo>
                  <a:cubicBezTo>
                    <a:pt x="12" y="7"/>
                    <a:pt x="7" y="12"/>
                    <a:pt x="7" y="19"/>
                  </a:cubicBezTo>
                  <a:cubicBezTo>
                    <a:pt x="7" y="26"/>
                    <a:pt x="12" y="31"/>
                    <a:pt x="19" y="31"/>
                  </a:cubicBezTo>
                  <a:cubicBezTo>
                    <a:pt x="26" y="31"/>
                    <a:pt x="31" y="26"/>
                    <a:pt x="31" y="19"/>
                  </a:cubicBezTo>
                  <a:cubicBezTo>
                    <a:pt x="31" y="12"/>
                    <a:pt x="26" y="7"/>
                    <a:pt x="19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5" name="Google Shape;8395;p211"/>
            <p:cNvSpPr/>
            <p:nvPr/>
          </p:nvSpPr>
          <p:spPr>
            <a:xfrm>
              <a:off x="-6913563" y="4291013"/>
              <a:ext cx="80963" cy="179388"/>
            </a:xfrm>
            <a:custGeom>
              <a:rect b="b" l="l" r="r" t="t"/>
              <a:pathLst>
                <a:path extrusionOk="0" h="150" w="68">
                  <a:moveTo>
                    <a:pt x="54" y="150"/>
                  </a:moveTo>
                  <a:cubicBezTo>
                    <a:pt x="49" y="150"/>
                    <a:pt x="45" y="148"/>
                    <a:pt x="43" y="145"/>
                  </a:cubicBezTo>
                  <a:cubicBezTo>
                    <a:pt x="40" y="148"/>
                    <a:pt x="36" y="150"/>
                    <a:pt x="32" y="150"/>
                  </a:cubicBezTo>
                  <a:cubicBezTo>
                    <a:pt x="24" y="150"/>
                    <a:pt x="18" y="143"/>
                    <a:pt x="18" y="135"/>
                  </a:cubicBezTo>
                  <a:cubicBezTo>
                    <a:pt x="18" y="77"/>
                    <a:pt x="18" y="77"/>
                    <a:pt x="18" y="77"/>
                  </a:cubicBezTo>
                  <a:cubicBezTo>
                    <a:pt x="16" y="78"/>
                    <a:pt x="15" y="78"/>
                    <a:pt x="14" y="79"/>
                  </a:cubicBezTo>
                  <a:cubicBezTo>
                    <a:pt x="10" y="79"/>
                    <a:pt x="7" y="78"/>
                    <a:pt x="4" y="75"/>
                  </a:cubicBezTo>
                  <a:cubicBezTo>
                    <a:pt x="2" y="73"/>
                    <a:pt x="0" y="70"/>
                    <a:pt x="0" y="66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0"/>
                    <a:pt x="10" y="0"/>
                    <a:pt x="21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5" y="0"/>
                    <a:pt x="66" y="1"/>
                    <a:pt x="67" y="2"/>
                  </a:cubicBezTo>
                  <a:cubicBezTo>
                    <a:pt x="68" y="3"/>
                    <a:pt x="68" y="4"/>
                    <a:pt x="67" y="5"/>
                  </a:cubicBezTo>
                  <a:cubicBezTo>
                    <a:pt x="67" y="7"/>
                    <a:pt x="66" y="8"/>
                    <a:pt x="66" y="10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66" y="60"/>
                    <a:pt x="67" y="61"/>
                    <a:pt x="67" y="62"/>
                  </a:cubicBezTo>
                  <a:cubicBezTo>
                    <a:pt x="68" y="63"/>
                    <a:pt x="68" y="64"/>
                    <a:pt x="68" y="64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135"/>
                    <a:pt x="68" y="135"/>
                    <a:pt x="68" y="135"/>
                  </a:cubicBezTo>
                  <a:cubicBezTo>
                    <a:pt x="68" y="143"/>
                    <a:pt x="62" y="150"/>
                    <a:pt x="54" y="150"/>
                  </a:cubicBezTo>
                  <a:close/>
                  <a:moveTo>
                    <a:pt x="46" y="135"/>
                  </a:moveTo>
                  <a:cubicBezTo>
                    <a:pt x="46" y="139"/>
                    <a:pt x="50" y="143"/>
                    <a:pt x="54" y="143"/>
                  </a:cubicBezTo>
                  <a:cubicBezTo>
                    <a:pt x="58" y="143"/>
                    <a:pt x="61" y="139"/>
                    <a:pt x="61" y="135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61" y="66"/>
                    <a:pt x="61" y="66"/>
                    <a:pt x="61" y="66"/>
                  </a:cubicBezTo>
                  <a:cubicBezTo>
                    <a:pt x="61" y="66"/>
                    <a:pt x="61" y="66"/>
                    <a:pt x="61" y="65"/>
                  </a:cubicBezTo>
                  <a:cubicBezTo>
                    <a:pt x="60" y="63"/>
                    <a:pt x="59" y="61"/>
                    <a:pt x="59" y="59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59" y="9"/>
                    <a:pt x="59" y="8"/>
                    <a:pt x="59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4" y="7"/>
                    <a:pt x="8" y="14"/>
                    <a:pt x="8" y="21"/>
                  </a:cubicBezTo>
                  <a:cubicBezTo>
                    <a:pt x="8" y="66"/>
                    <a:pt x="8" y="66"/>
                    <a:pt x="8" y="66"/>
                  </a:cubicBezTo>
                  <a:cubicBezTo>
                    <a:pt x="8" y="68"/>
                    <a:pt x="8" y="69"/>
                    <a:pt x="9" y="70"/>
                  </a:cubicBezTo>
                  <a:cubicBezTo>
                    <a:pt x="10" y="71"/>
                    <a:pt x="12" y="71"/>
                    <a:pt x="13" y="71"/>
                  </a:cubicBezTo>
                  <a:cubicBezTo>
                    <a:pt x="16" y="71"/>
                    <a:pt x="18" y="69"/>
                    <a:pt x="18" y="66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18" y="33"/>
                    <a:pt x="19" y="31"/>
                    <a:pt x="21" y="31"/>
                  </a:cubicBezTo>
                  <a:cubicBezTo>
                    <a:pt x="23" y="31"/>
                    <a:pt x="25" y="33"/>
                    <a:pt x="25" y="35"/>
                  </a:cubicBezTo>
                  <a:cubicBezTo>
                    <a:pt x="25" y="135"/>
                    <a:pt x="25" y="135"/>
                    <a:pt x="25" y="135"/>
                  </a:cubicBezTo>
                  <a:cubicBezTo>
                    <a:pt x="25" y="139"/>
                    <a:pt x="28" y="143"/>
                    <a:pt x="32" y="143"/>
                  </a:cubicBezTo>
                  <a:cubicBezTo>
                    <a:pt x="36" y="143"/>
                    <a:pt x="39" y="139"/>
                    <a:pt x="39" y="135"/>
                  </a:cubicBezTo>
                  <a:cubicBezTo>
                    <a:pt x="39" y="83"/>
                    <a:pt x="39" y="83"/>
                    <a:pt x="39" y="83"/>
                  </a:cubicBezTo>
                  <a:cubicBezTo>
                    <a:pt x="39" y="81"/>
                    <a:pt x="41" y="79"/>
                    <a:pt x="43" y="79"/>
                  </a:cubicBezTo>
                  <a:cubicBezTo>
                    <a:pt x="45" y="79"/>
                    <a:pt x="46" y="81"/>
                    <a:pt x="46" y="83"/>
                  </a:cubicBezTo>
                  <a:lnTo>
                    <a:pt x="46" y="1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6" name="Google Shape;8396;p211"/>
            <p:cNvSpPr/>
            <p:nvPr/>
          </p:nvSpPr>
          <p:spPr>
            <a:xfrm>
              <a:off x="-6883400" y="4243388"/>
              <a:ext cx="42863" cy="42863"/>
            </a:xfrm>
            <a:custGeom>
              <a:rect b="b" l="l" r="r" t="t"/>
              <a:pathLst>
                <a:path extrusionOk="0" h="36" w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6" y="8"/>
                    <a:pt x="36" y="18"/>
                  </a:cubicBezTo>
                  <a:cubicBezTo>
                    <a:pt x="36" y="28"/>
                    <a:pt x="28" y="36"/>
                    <a:pt x="18" y="36"/>
                  </a:cubicBezTo>
                  <a:close/>
                  <a:moveTo>
                    <a:pt x="18" y="7"/>
                  </a:moveTo>
                  <a:cubicBezTo>
                    <a:pt x="12" y="7"/>
                    <a:pt x="7" y="12"/>
                    <a:pt x="7" y="18"/>
                  </a:cubicBezTo>
                  <a:cubicBezTo>
                    <a:pt x="7" y="24"/>
                    <a:pt x="12" y="29"/>
                    <a:pt x="18" y="29"/>
                  </a:cubicBezTo>
                  <a:cubicBezTo>
                    <a:pt x="24" y="29"/>
                    <a:pt x="29" y="24"/>
                    <a:pt x="29" y="18"/>
                  </a:cubicBezTo>
                  <a:cubicBezTo>
                    <a:pt x="29" y="12"/>
                    <a:pt x="24" y="7"/>
                    <a:pt x="1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7" name="Google Shape;8397;p211"/>
            <p:cNvSpPr/>
            <p:nvPr/>
          </p:nvSpPr>
          <p:spPr>
            <a:xfrm>
              <a:off x="-6743700" y="4291013"/>
              <a:ext cx="80963" cy="179388"/>
            </a:xfrm>
            <a:custGeom>
              <a:rect b="b" l="l" r="r" t="t"/>
              <a:pathLst>
                <a:path extrusionOk="0" h="150" w="68">
                  <a:moveTo>
                    <a:pt x="36" y="150"/>
                  </a:moveTo>
                  <a:cubicBezTo>
                    <a:pt x="32" y="150"/>
                    <a:pt x="28" y="148"/>
                    <a:pt x="25" y="145"/>
                  </a:cubicBezTo>
                  <a:cubicBezTo>
                    <a:pt x="23" y="148"/>
                    <a:pt x="19" y="150"/>
                    <a:pt x="15" y="150"/>
                  </a:cubicBezTo>
                  <a:cubicBezTo>
                    <a:pt x="7" y="150"/>
                    <a:pt x="0" y="143"/>
                    <a:pt x="0" y="135"/>
                  </a:cubicBezTo>
                  <a:cubicBezTo>
                    <a:pt x="0" y="66"/>
                    <a:pt x="0" y="66"/>
                    <a:pt x="0" y="66"/>
                  </a:cubicBezTo>
                  <a:cubicBezTo>
                    <a:pt x="0" y="66"/>
                    <a:pt x="0" y="65"/>
                    <a:pt x="0" y="65"/>
                  </a:cubicBezTo>
                  <a:cubicBezTo>
                    <a:pt x="1" y="63"/>
                    <a:pt x="2" y="60"/>
                    <a:pt x="2" y="59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8"/>
                    <a:pt x="1" y="7"/>
                    <a:pt x="1" y="5"/>
                  </a:cubicBezTo>
                  <a:cubicBezTo>
                    <a:pt x="0" y="4"/>
                    <a:pt x="0" y="3"/>
                    <a:pt x="1" y="2"/>
                  </a:cubicBezTo>
                  <a:cubicBezTo>
                    <a:pt x="2" y="1"/>
                    <a:pt x="3" y="0"/>
                    <a:pt x="4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8" y="0"/>
                    <a:pt x="68" y="10"/>
                    <a:pt x="68" y="21"/>
                  </a:cubicBezTo>
                  <a:cubicBezTo>
                    <a:pt x="68" y="66"/>
                    <a:pt x="68" y="66"/>
                    <a:pt x="68" y="66"/>
                  </a:cubicBezTo>
                  <a:cubicBezTo>
                    <a:pt x="68" y="70"/>
                    <a:pt x="66" y="73"/>
                    <a:pt x="64" y="75"/>
                  </a:cubicBezTo>
                  <a:cubicBezTo>
                    <a:pt x="61" y="78"/>
                    <a:pt x="58" y="79"/>
                    <a:pt x="54" y="79"/>
                  </a:cubicBezTo>
                  <a:cubicBezTo>
                    <a:pt x="53" y="78"/>
                    <a:pt x="52" y="78"/>
                    <a:pt x="51" y="77"/>
                  </a:cubicBezTo>
                  <a:cubicBezTo>
                    <a:pt x="51" y="135"/>
                    <a:pt x="51" y="135"/>
                    <a:pt x="51" y="135"/>
                  </a:cubicBezTo>
                  <a:cubicBezTo>
                    <a:pt x="51" y="143"/>
                    <a:pt x="44" y="150"/>
                    <a:pt x="36" y="150"/>
                  </a:cubicBezTo>
                  <a:close/>
                  <a:moveTo>
                    <a:pt x="29" y="135"/>
                  </a:moveTo>
                  <a:cubicBezTo>
                    <a:pt x="29" y="139"/>
                    <a:pt x="32" y="143"/>
                    <a:pt x="36" y="143"/>
                  </a:cubicBezTo>
                  <a:cubicBezTo>
                    <a:pt x="40" y="143"/>
                    <a:pt x="43" y="139"/>
                    <a:pt x="43" y="135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3"/>
                    <a:pt x="45" y="31"/>
                    <a:pt x="47" y="31"/>
                  </a:cubicBezTo>
                  <a:cubicBezTo>
                    <a:pt x="49" y="31"/>
                    <a:pt x="51" y="33"/>
                    <a:pt x="51" y="35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6"/>
                    <a:pt x="51" y="66"/>
                    <a:pt x="51" y="66"/>
                  </a:cubicBezTo>
                  <a:cubicBezTo>
                    <a:pt x="51" y="69"/>
                    <a:pt x="53" y="71"/>
                    <a:pt x="55" y="71"/>
                  </a:cubicBezTo>
                  <a:cubicBezTo>
                    <a:pt x="56" y="71"/>
                    <a:pt x="58" y="71"/>
                    <a:pt x="59" y="70"/>
                  </a:cubicBezTo>
                  <a:cubicBezTo>
                    <a:pt x="60" y="69"/>
                    <a:pt x="61" y="68"/>
                    <a:pt x="61" y="66"/>
                  </a:cubicBezTo>
                  <a:cubicBezTo>
                    <a:pt x="61" y="21"/>
                    <a:pt x="61" y="21"/>
                    <a:pt x="61" y="21"/>
                  </a:cubicBezTo>
                  <a:cubicBezTo>
                    <a:pt x="61" y="14"/>
                    <a:pt x="54" y="7"/>
                    <a:pt x="47" y="7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9" y="8"/>
                    <a:pt x="9" y="9"/>
                    <a:pt x="9" y="10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9" y="61"/>
                    <a:pt x="8" y="65"/>
                    <a:pt x="7" y="67"/>
                  </a:cubicBezTo>
                  <a:cubicBezTo>
                    <a:pt x="7" y="135"/>
                    <a:pt x="7" y="135"/>
                    <a:pt x="7" y="135"/>
                  </a:cubicBezTo>
                  <a:cubicBezTo>
                    <a:pt x="7" y="139"/>
                    <a:pt x="11" y="143"/>
                    <a:pt x="15" y="143"/>
                  </a:cubicBezTo>
                  <a:cubicBezTo>
                    <a:pt x="18" y="143"/>
                    <a:pt x="22" y="139"/>
                    <a:pt x="22" y="135"/>
                  </a:cubicBezTo>
                  <a:cubicBezTo>
                    <a:pt x="22" y="83"/>
                    <a:pt x="22" y="83"/>
                    <a:pt x="22" y="83"/>
                  </a:cubicBezTo>
                  <a:cubicBezTo>
                    <a:pt x="22" y="81"/>
                    <a:pt x="23" y="79"/>
                    <a:pt x="25" y="79"/>
                  </a:cubicBezTo>
                  <a:cubicBezTo>
                    <a:pt x="27" y="79"/>
                    <a:pt x="29" y="81"/>
                    <a:pt x="29" y="83"/>
                  </a:cubicBezTo>
                  <a:lnTo>
                    <a:pt x="29" y="13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8" name="Google Shape;8398;p211"/>
            <p:cNvSpPr/>
            <p:nvPr/>
          </p:nvSpPr>
          <p:spPr>
            <a:xfrm>
              <a:off x="-6842125" y="4276726"/>
              <a:ext cx="109538" cy="193675"/>
            </a:xfrm>
            <a:custGeom>
              <a:rect b="b" l="l" r="r" t="t"/>
              <a:pathLst>
                <a:path extrusionOk="0" h="162" w="92">
                  <a:moveTo>
                    <a:pt x="58" y="162"/>
                  </a:moveTo>
                  <a:cubicBezTo>
                    <a:pt x="53" y="162"/>
                    <a:pt x="49" y="159"/>
                    <a:pt x="46" y="156"/>
                  </a:cubicBezTo>
                  <a:cubicBezTo>
                    <a:pt x="43" y="159"/>
                    <a:pt x="39" y="162"/>
                    <a:pt x="34" y="162"/>
                  </a:cubicBezTo>
                  <a:cubicBezTo>
                    <a:pt x="26" y="162"/>
                    <a:pt x="19" y="155"/>
                    <a:pt x="19" y="146"/>
                  </a:cubicBezTo>
                  <a:cubicBezTo>
                    <a:pt x="19" y="83"/>
                    <a:pt x="19" y="83"/>
                    <a:pt x="19" y="83"/>
                  </a:cubicBezTo>
                  <a:cubicBezTo>
                    <a:pt x="18" y="84"/>
                    <a:pt x="16" y="84"/>
                    <a:pt x="14" y="84"/>
                  </a:cubicBezTo>
                  <a:cubicBezTo>
                    <a:pt x="10" y="85"/>
                    <a:pt x="5" y="82"/>
                    <a:pt x="2" y="78"/>
                  </a:cubicBezTo>
                  <a:cubicBezTo>
                    <a:pt x="1" y="76"/>
                    <a:pt x="0" y="74"/>
                    <a:pt x="0" y="71"/>
                  </a:cubicBezTo>
                  <a:cubicBezTo>
                    <a:pt x="0" y="22"/>
                    <a:pt x="0" y="22"/>
                    <a:pt x="0" y="22"/>
                  </a:cubicBezTo>
                  <a:cubicBezTo>
                    <a:pt x="0" y="20"/>
                    <a:pt x="1" y="17"/>
                    <a:pt x="2" y="15"/>
                  </a:cubicBezTo>
                  <a:cubicBezTo>
                    <a:pt x="5" y="6"/>
                    <a:pt x="13" y="0"/>
                    <a:pt x="23" y="0"/>
                  </a:cubicBezTo>
                  <a:cubicBezTo>
                    <a:pt x="70" y="0"/>
                    <a:pt x="70" y="0"/>
                    <a:pt x="70" y="0"/>
                  </a:cubicBezTo>
                  <a:cubicBezTo>
                    <a:pt x="79" y="0"/>
                    <a:pt x="87" y="6"/>
                    <a:pt x="90" y="15"/>
                  </a:cubicBezTo>
                  <a:cubicBezTo>
                    <a:pt x="90" y="15"/>
                    <a:pt x="90" y="15"/>
                    <a:pt x="90" y="15"/>
                  </a:cubicBezTo>
                  <a:cubicBezTo>
                    <a:pt x="91" y="17"/>
                    <a:pt x="92" y="20"/>
                    <a:pt x="92" y="2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4"/>
                    <a:pt x="91" y="76"/>
                    <a:pt x="90" y="78"/>
                  </a:cubicBezTo>
                  <a:cubicBezTo>
                    <a:pt x="87" y="82"/>
                    <a:pt x="82" y="85"/>
                    <a:pt x="78" y="84"/>
                  </a:cubicBezTo>
                  <a:cubicBezTo>
                    <a:pt x="76" y="84"/>
                    <a:pt x="74" y="84"/>
                    <a:pt x="73" y="83"/>
                  </a:cubicBezTo>
                  <a:cubicBezTo>
                    <a:pt x="73" y="146"/>
                    <a:pt x="73" y="146"/>
                    <a:pt x="73" y="146"/>
                  </a:cubicBezTo>
                  <a:cubicBezTo>
                    <a:pt x="73" y="155"/>
                    <a:pt x="66" y="162"/>
                    <a:pt x="58" y="162"/>
                  </a:cubicBezTo>
                  <a:close/>
                  <a:moveTo>
                    <a:pt x="46" y="143"/>
                  </a:moveTo>
                  <a:cubicBezTo>
                    <a:pt x="48" y="143"/>
                    <a:pt x="50" y="144"/>
                    <a:pt x="50" y="146"/>
                  </a:cubicBezTo>
                  <a:cubicBezTo>
                    <a:pt x="50" y="151"/>
                    <a:pt x="53" y="154"/>
                    <a:pt x="58" y="154"/>
                  </a:cubicBezTo>
                  <a:cubicBezTo>
                    <a:pt x="62" y="154"/>
                    <a:pt x="66" y="151"/>
                    <a:pt x="66" y="146"/>
                  </a:cubicBezTo>
                  <a:cubicBezTo>
                    <a:pt x="66" y="71"/>
                    <a:pt x="66" y="71"/>
                    <a:pt x="66" y="71"/>
                  </a:cubicBezTo>
                  <a:cubicBezTo>
                    <a:pt x="66" y="69"/>
                    <a:pt x="68" y="67"/>
                    <a:pt x="70" y="67"/>
                  </a:cubicBezTo>
                  <a:cubicBezTo>
                    <a:pt x="70" y="67"/>
                    <a:pt x="70" y="67"/>
                    <a:pt x="70" y="67"/>
                  </a:cubicBezTo>
                  <a:cubicBezTo>
                    <a:pt x="72" y="67"/>
                    <a:pt x="73" y="69"/>
                    <a:pt x="73" y="71"/>
                  </a:cubicBezTo>
                  <a:cubicBezTo>
                    <a:pt x="73" y="74"/>
                    <a:pt x="75" y="77"/>
                    <a:pt x="78" y="77"/>
                  </a:cubicBezTo>
                  <a:cubicBezTo>
                    <a:pt x="80" y="77"/>
                    <a:pt x="82" y="76"/>
                    <a:pt x="84" y="74"/>
                  </a:cubicBezTo>
                  <a:cubicBezTo>
                    <a:pt x="84" y="73"/>
                    <a:pt x="85" y="72"/>
                    <a:pt x="85" y="71"/>
                  </a:cubicBezTo>
                  <a:cubicBezTo>
                    <a:pt x="85" y="22"/>
                    <a:pt x="85" y="22"/>
                    <a:pt x="85" y="22"/>
                  </a:cubicBezTo>
                  <a:cubicBezTo>
                    <a:pt x="85" y="20"/>
                    <a:pt x="84" y="19"/>
                    <a:pt x="84" y="17"/>
                  </a:cubicBezTo>
                  <a:cubicBezTo>
                    <a:pt x="84" y="17"/>
                    <a:pt x="84" y="17"/>
                    <a:pt x="84" y="17"/>
                  </a:cubicBezTo>
                  <a:cubicBezTo>
                    <a:pt x="82" y="11"/>
                    <a:pt x="76" y="7"/>
                    <a:pt x="70" y="7"/>
                  </a:cubicBezTo>
                  <a:cubicBezTo>
                    <a:pt x="23" y="7"/>
                    <a:pt x="23" y="7"/>
                    <a:pt x="23" y="7"/>
                  </a:cubicBezTo>
                  <a:cubicBezTo>
                    <a:pt x="16" y="7"/>
                    <a:pt x="11" y="11"/>
                    <a:pt x="8" y="17"/>
                  </a:cubicBezTo>
                  <a:cubicBezTo>
                    <a:pt x="8" y="19"/>
                    <a:pt x="7" y="20"/>
                    <a:pt x="7" y="22"/>
                  </a:cubicBezTo>
                  <a:cubicBezTo>
                    <a:pt x="7" y="71"/>
                    <a:pt x="7" y="71"/>
                    <a:pt x="7" y="71"/>
                  </a:cubicBezTo>
                  <a:cubicBezTo>
                    <a:pt x="7" y="72"/>
                    <a:pt x="8" y="73"/>
                    <a:pt x="8" y="74"/>
                  </a:cubicBezTo>
                  <a:cubicBezTo>
                    <a:pt x="10" y="76"/>
                    <a:pt x="12" y="77"/>
                    <a:pt x="14" y="77"/>
                  </a:cubicBezTo>
                  <a:cubicBezTo>
                    <a:pt x="17" y="77"/>
                    <a:pt x="19" y="74"/>
                    <a:pt x="19" y="71"/>
                  </a:cubicBezTo>
                  <a:cubicBezTo>
                    <a:pt x="19" y="69"/>
                    <a:pt x="21" y="67"/>
                    <a:pt x="23" y="67"/>
                  </a:cubicBezTo>
                  <a:cubicBezTo>
                    <a:pt x="25" y="67"/>
                    <a:pt x="26" y="69"/>
                    <a:pt x="26" y="71"/>
                  </a:cubicBezTo>
                  <a:cubicBezTo>
                    <a:pt x="26" y="146"/>
                    <a:pt x="26" y="146"/>
                    <a:pt x="26" y="146"/>
                  </a:cubicBezTo>
                  <a:cubicBezTo>
                    <a:pt x="26" y="151"/>
                    <a:pt x="30" y="154"/>
                    <a:pt x="34" y="154"/>
                  </a:cubicBezTo>
                  <a:cubicBezTo>
                    <a:pt x="39" y="154"/>
                    <a:pt x="42" y="151"/>
                    <a:pt x="42" y="146"/>
                  </a:cubicBezTo>
                  <a:cubicBezTo>
                    <a:pt x="42" y="144"/>
                    <a:pt x="44" y="143"/>
                    <a:pt x="46" y="1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99" name="Google Shape;8399;p211"/>
            <p:cNvSpPr/>
            <p:nvPr/>
          </p:nvSpPr>
          <p:spPr>
            <a:xfrm>
              <a:off x="-6735763" y="4243388"/>
              <a:ext cx="44450" cy="42863"/>
            </a:xfrm>
            <a:custGeom>
              <a:rect b="b" l="l" r="r" t="t"/>
              <a:pathLst>
                <a:path extrusionOk="0" h="36" w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8" y="0"/>
                    <a:pt x="36" y="8"/>
                    <a:pt x="36" y="18"/>
                  </a:cubicBezTo>
                  <a:cubicBezTo>
                    <a:pt x="36" y="28"/>
                    <a:pt x="28" y="36"/>
                    <a:pt x="18" y="36"/>
                  </a:cubicBezTo>
                  <a:close/>
                  <a:moveTo>
                    <a:pt x="18" y="7"/>
                  </a:moveTo>
                  <a:cubicBezTo>
                    <a:pt x="12" y="7"/>
                    <a:pt x="7" y="12"/>
                    <a:pt x="7" y="18"/>
                  </a:cubicBezTo>
                  <a:cubicBezTo>
                    <a:pt x="7" y="24"/>
                    <a:pt x="12" y="29"/>
                    <a:pt x="18" y="29"/>
                  </a:cubicBezTo>
                  <a:cubicBezTo>
                    <a:pt x="24" y="29"/>
                    <a:pt x="29" y="24"/>
                    <a:pt x="29" y="18"/>
                  </a:cubicBezTo>
                  <a:cubicBezTo>
                    <a:pt x="29" y="12"/>
                    <a:pt x="24" y="7"/>
                    <a:pt x="1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0" name="Google Shape;8400;p211"/>
            <p:cNvSpPr/>
            <p:nvPr/>
          </p:nvSpPr>
          <p:spPr>
            <a:xfrm>
              <a:off x="-6792913" y="4379913"/>
              <a:ext cx="9525" cy="76200"/>
            </a:xfrm>
            <a:custGeom>
              <a:rect b="b" l="l" r="r" t="t"/>
              <a:pathLst>
                <a:path extrusionOk="0" h="64" w="8">
                  <a:moveTo>
                    <a:pt x="4" y="64"/>
                  </a:moveTo>
                  <a:cubicBezTo>
                    <a:pt x="2" y="64"/>
                    <a:pt x="0" y="62"/>
                    <a:pt x="0" y="60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8" y="62"/>
                    <a:pt x="6" y="64"/>
                    <a:pt x="4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1" name="Google Shape;8401;p211"/>
            <p:cNvSpPr/>
            <p:nvPr/>
          </p:nvSpPr>
          <p:spPr>
            <a:xfrm>
              <a:off x="-6819900" y="4311651"/>
              <a:ext cx="7938" cy="53975"/>
            </a:xfrm>
            <a:custGeom>
              <a:rect b="b" l="l" r="r" t="t"/>
              <a:pathLst>
                <a:path extrusionOk="0" h="46" w="7">
                  <a:moveTo>
                    <a:pt x="4" y="46"/>
                  </a:moveTo>
                  <a:cubicBezTo>
                    <a:pt x="2" y="46"/>
                    <a:pt x="0" y="44"/>
                    <a:pt x="0" y="4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4"/>
                    <a:pt x="6" y="46"/>
                    <a:pt x="4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2" name="Google Shape;8402;p211"/>
            <p:cNvSpPr/>
            <p:nvPr/>
          </p:nvSpPr>
          <p:spPr>
            <a:xfrm>
              <a:off x="-6764338" y="4311651"/>
              <a:ext cx="9525" cy="53975"/>
            </a:xfrm>
            <a:custGeom>
              <a:rect b="b" l="l" r="r" t="t"/>
              <a:pathLst>
                <a:path extrusionOk="0" h="46" w="7">
                  <a:moveTo>
                    <a:pt x="4" y="46"/>
                  </a:moveTo>
                  <a:cubicBezTo>
                    <a:pt x="2" y="46"/>
                    <a:pt x="0" y="44"/>
                    <a:pt x="0" y="4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7" y="2"/>
                    <a:pt x="7" y="4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4"/>
                    <a:pt x="6" y="46"/>
                    <a:pt x="4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03" name="Google Shape;8403;p211"/>
          <p:cNvGrpSpPr/>
          <p:nvPr/>
        </p:nvGrpSpPr>
        <p:grpSpPr>
          <a:xfrm>
            <a:off x="3221634" y="2565850"/>
            <a:ext cx="526504" cy="526504"/>
            <a:chOff x="-4672013" y="3006726"/>
            <a:chExt cx="249238" cy="249237"/>
          </a:xfrm>
        </p:grpSpPr>
        <p:sp>
          <p:nvSpPr>
            <p:cNvPr id="8404" name="Google Shape;8404;p211"/>
            <p:cNvSpPr/>
            <p:nvPr/>
          </p:nvSpPr>
          <p:spPr>
            <a:xfrm>
              <a:off x="-4624388" y="3006726"/>
              <a:ext cx="201613" cy="201613"/>
            </a:xfrm>
            <a:custGeom>
              <a:rect b="b" l="l" r="r" t="t"/>
              <a:pathLst>
                <a:path extrusionOk="0" h="168" w="169">
                  <a:moveTo>
                    <a:pt x="85" y="168"/>
                  </a:moveTo>
                  <a:cubicBezTo>
                    <a:pt x="38" y="168"/>
                    <a:pt x="0" y="131"/>
                    <a:pt x="0" y="84"/>
                  </a:cubicBezTo>
                  <a:cubicBezTo>
                    <a:pt x="0" y="38"/>
                    <a:pt x="38" y="0"/>
                    <a:pt x="85" y="0"/>
                  </a:cubicBezTo>
                  <a:cubicBezTo>
                    <a:pt x="131" y="0"/>
                    <a:pt x="169" y="38"/>
                    <a:pt x="169" y="84"/>
                  </a:cubicBezTo>
                  <a:cubicBezTo>
                    <a:pt x="169" y="131"/>
                    <a:pt x="131" y="168"/>
                    <a:pt x="85" y="168"/>
                  </a:cubicBezTo>
                  <a:close/>
                  <a:moveTo>
                    <a:pt x="85" y="7"/>
                  </a:moveTo>
                  <a:cubicBezTo>
                    <a:pt x="42" y="7"/>
                    <a:pt x="8" y="42"/>
                    <a:pt x="8" y="84"/>
                  </a:cubicBezTo>
                  <a:cubicBezTo>
                    <a:pt x="8" y="127"/>
                    <a:pt x="42" y="161"/>
                    <a:pt x="85" y="161"/>
                  </a:cubicBezTo>
                  <a:cubicBezTo>
                    <a:pt x="127" y="161"/>
                    <a:pt x="162" y="127"/>
                    <a:pt x="162" y="84"/>
                  </a:cubicBezTo>
                  <a:cubicBezTo>
                    <a:pt x="162" y="42"/>
                    <a:pt x="127" y="7"/>
                    <a:pt x="85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5" name="Google Shape;8405;p211"/>
            <p:cNvSpPr/>
            <p:nvPr/>
          </p:nvSpPr>
          <p:spPr>
            <a:xfrm>
              <a:off x="-4672013" y="3157538"/>
              <a:ext cx="100013" cy="98425"/>
            </a:xfrm>
            <a:custGeom>
              <a:rect b="b" l="l" r="r" t="t"/>
              <a:pathLst>
                <a:path extrusionOk="0" h="82" w="84">
                  <a:moveTo>
                    <a:pt x="21" y="82"/>
                  </a:moveTo>
                  <a:cubicBezTo>
                    <a:pt x="21" y="82"/>
                    <a:pt x="21" y="82"/>
                    <a:pt x="21" y="82"/>
                  </a:cubicBezTo>
                  <a:cubicBezTo>
                    <a:pt x="15" y="82"/>
                    <a:pt x="11" y="80"/>
                    <a:pt x="7" y="76"/>
                  </a:cubicBezTo>
                  <a:cubicBezTo>
                    <a:pt x="0" y="68"/>
                    <a:pt x="0" y="56"/>
                    <a:pt x="8" y="48"/>
                  </a:cubicBezTo>
                  <a:cubicBezTo>
                    <a:pt x="55" y="1"/>
                    <a:pt x="55" y="1"/>
                    <a:pt x="55" y="1"/>
                  </a:cubicBezTo>
                  <a:cubicBezTo>
                    <a:pt x="56" y="0"/>
                    <a:pt x="57" y="0"/>
                    <a:pt x="58" y="0"/>
                  </a:cubicBezTo>
                  <a:cubicBezTo>
                    <a:pt x="59" y="0"/>
                    <a:pt x="60" y="0"/>
                    <a:pt x="61" y="1"/>
                  </a:cubicBezTo>
                  <a:cubicBezTo>
                    <a:pt x="67" y="10"/>
                    <a:pt x="74" y="17"/>
                    <a:pt x="82" y="23"/>
                  </a:cubicBezTo>
                  <a:cubicBezTo>
                    <a:pt x="83" y="23"/>
                    <a:pt x="84" y="24"/>
                    <a:pt x="84" y="25"/>
                  </a:cubicBezTo>
                  <a:cubicBezTo>
                    <a:pt x="84" y="27"/>
                    <a:pt x="83" y="28"/>
                    <a:pt x="83" y="28"/>
                  </a:cubicBezTo>
                  <a:cubicBezTo>
                    <a:pt x="35" y="76"/>
                    <a:pt x="35" y="76"/>
                    <a:pt x="35" y="76"/>
                  </a:cubicBezTo>
                  <a:cubicBezTo>
                    <a:pt x="31" y="80"/>
                    <a:pt x="26" y="82"/>
                    <a:pt x="21" y="82"/>
                  </a:cubicBezTo>
                  <a:close/>
                  <a:moveTo>
                    <a:pt x="57" y="9"/>
                  </a:moveTo>
                  <a:cubicBezTo>
                    <a:pt x="13" y="53"/>
                    <a:pt x="13" y="53"/>
                    <a:pt x="13" y="53"/>
                  </a:cubicBezTo>
                  <a:cubicBezTo>
                    <a:pt x="8" y="58"/>
                    <a:pt x="8" y="66"/>
                    <a:pt x="12" y="71"/>
                  </a:cubicBezTo>
                  <a:cubicBezTo>
                    <a:pt x="14" y="73"/>
                    <a:pt x="18" y="75"/>
                    <a:pt x="21" y="75"/>
                  </a:cubicBezTo>
                  <a:cubicBezTo>
                    <a:pt x="21" y="75"/>
                    <a:pt x="21" y="75"/>
                    <a:pt x="21" y="75"/>
                  </a:cubicBezTo>
                  <a:cubicBezTo>
                    <a:pt x="24" y="75"/>
                    <a:pt x="27" y="73"/>
                    <a:pt x="30" y="71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68" y="21"/>
                    <a:pt x="62" y="15"/>
                    <a:pt x="57" y="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6" name="Google Shape;8406;p211"/>
            <p:cNvSpPr/>
            <p:nvPr/>
          </p:nvSpPr>
          <p:spPr>
            <a:xfrm>
              <a:off x="-4573588" y="3094038"/>
              <a:ext cx="101600" cy="69850"/>
            </a:xfrm>
            <a:custGeom>
              <a:rect b="b" l="l" r="r" t="t"/>
              <a:pathLst>
                <a:path extrusionOk="0" h="58" w="85">
                  <a:moveTo>
                    <a:pt x="55" y="58"/>
                  </a:moveTo>
                  <a:cubicBezTo>
                    <a:pt x="30" y="58"/>
                    <a:pt x="30" y="58"/>
                    <a:pt x="30" y="58"/>
                  </a:cubicBezTo>
                  <a:cubicBezTo>
                    <a:pt x="27" y="58"/>
                    <a:pt x="23" y="56"/>
                    <a:pt x="21" y="54"/>
                  </a:cubicBezTo>
                  <a:cubicBezTo>
                    <a:pt x="19" y="56"/>
                    <a:pt x="17" y="57"/>
                    <a:pt x="14" y="57"/>
                  </a:cubicBezTo>
                  <a:cubicBezTo>
                    <a:pt x="10" y="58"/>
                    <a:pt x="7" y="56"/>
                    <a:pt x="4" y="54"/>
                  </a:cubicBezTo>
                  <a:cubicBezTo>
                    <a:pt x="2" y="52"/>
                    <a:pt x="0" y="49"/>
                    <a:pt x="0" y="45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10" y="0"/>
                    <a:pt x="21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75" y="0"/>
                    <a:pt x="85" y="9"/>
                    <a:pt x="85" y="20"/>
                  </a:cubicBezTo>
                  <a:cubicBezTo>
                    <a:pt x="85" y="45"/>
                    <a:pt x="85" y="45"/>
                    <a:pt x="85" y="45"/>
                  </a:cubicBezTo>
                  <a:cubicBezTo>
                    <a:pt x="85" y="49"/>
                    <a:pt x="83" y="52"/>
                    <a:pt x="81" y="54"/>
                  </a:cubicBezTo>
                  <a:cubicBezTo>
                    <a:pt x="78" y="56"/>
                    <a:pt x="75" y="58"/>
                    <a:pt x="71" y="57"/>
                  </a:cubicBezTo>
                  <a:cubicBezTo>
                    <a:pt x="68" y="57"/>
                    <a:pt x="66" y="56"/>
                    <a:pt x="64" y="54"/>
                  </a:cubicBezTo>
                  <a:cubicBezTo>
                    <a:pt x="62" y="56"/>
                    <a:pt x="58" y="58"/>
                    <a:pt x="55" y="58"/>
                  </a:cubicBezTo>
                  <a:close/>
                  <a:moveTo>
                    <a:pt x="21" y="41"/>
                  </a:moveTo>
                  <a:cubicBezTo>
                    <a:pt x="23" y="41"/>
                    <a:pt x="25" y="43"/>
                    <a:pt x="25" y="45"/>
                  </a:cubicBezTo>
                  <a:cubicBezTo>
                    <a:pt x="25" y="48"/>
                    <a:pt x="27" y="51"/>
                    <a:pt x="30" y="51"/>
                  </a:cubicBezTo>
                  <a:cubicBezTo>
                    <a:pt x="55" y="51"/>
                    <a:pt x="55" y="51"/>
                    <a:pt x="55" y="51"/>
                  </a:cubicBezTo>
                  <a:cubicBezTo>
                    <a:pt x="58" y="51"/>
                    <a:pt x="60" y="48"/>
                    <a:pt x="60" y="45"/>
                  </a:cubicBezTo>
                  <a:cubicBezTo>
                    <a:pt x="60" y="43"/>
                    <a:pt x="62" y="41"/>
                    <a:pt x="64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6" y="41"/>
                    <a:pt x="68" y="43"/>
                    <a:pt x="68" y="45"/>
                  </a:cubicBezTo>
                  <a:cubicBezTo>
                    <a:pt x="68" y="48"/>
                    <a:pt x="70" y="50"/>
                    <a:pt x="72" y="50"/>
                  </a:cubicBezTo>
                  <a:cubicBezTo>
                    <a:pt x="73" y="50"/>
                    <a:pt x="75" y="50"/>
                    <a:pt x="76" y="49"/>
                  </a:cubicBezTo>
                  <a:cubicBezTo>
                    <a:pt x="77" y="48"/>
                    <a:pt x="77" y="47"/>
                    <a:pt x="77" y="45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13"/>
                    <a:pt x="71" y="7"/>
                    <a:pt x="64" y="7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4" y="7"/>
                    <a:pt x="8" y="13"/>
                    <a:pt x="8" y="20"/>
                  </a:cubicBezTo>
                  <a:cubicBezTo>
                    <a:pt x="8" y="45"/>
                    <a:pt x="8" y="45"/>
                    <a:pt x="8" y="45"/>
                  </a:cubicBezTo>
                  <a:cubicBezTo>
                    <a:pt x="8" y="47"/>
                    <a:pt x="8" y="48"/>
                    <a:pt x="9" y="49"/>
                  </a:cubicBezTo>
                  <a:cubicBezTo>
                    <a:pt x="10" y="50"/>
                    <a:pt x="12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6" y="50"/>
                    <a:pt x="18" y="48"/>
                    <a:pt x="18" y="45"/>
                  </a:cubicBezTo>
                  <a:cubicBezTo>
                    <a:pt x="18" y="43"/>
                    <a:pt x="19" y="41"/>
                    <a:pt x="21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7" name="Google Shape;8407;p211"/>
            <p:cNvSpPr/>
            <p:nvPr/>
          </p:nvSpPr>
          <p:spPr>
            <a:xfrm>
              <a:off x="-4552950" y="3094038"/>
              <a:ext cx="60325" cy="7938"/>
            </a:xfrm>
            <a:custGeom>
              <a:rect b="b" l="l" r="r" t="t"/>
              <a:pathLst>
                <a:path extrusionOk="0" h="7" w="50">
                  <a:moveTo>
                    <a:pt x="46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8" y="0"/>
                    <a:pt x="50" y="1"/>
                    <a:pt x="50" y="3"/>
                  </a:cubicBezTo>
                  <a:cubicBezTo>
                    <a:pt x="50" y="5"/>
                    <a:pt x="48" y="7"/>
                    <a:pt x="46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8" name="Google Shape;8408;p211"/>
            <p:cNvSpPr/>
            <p:nvPr/>
          </p:nvSpPr>
          <p:spPr>
            <a:xfrm>
              <a:off x="-4552950" y="3130551"/>
              <a:ext cx="7938" cy="20638"/>
            </a:xfrm>
            <a:custGeom>
              <a:rect b="b" l="l" r="r" t="t"/>
              <a:pathLst>
                <a:path extrusionOk="0" h="18" w="7">
                  <a:moveTo>
                    <a:pt x="3" y="18"/>
                  </a:moveTo>
                  <a:cubicBezTo>
                    <a:pt x="1" y="18"/>
                    <a:pt x="0" y="17"/>
                    <a:pt x="0" y="1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" y="0"/>
                    <a:pt x="7" y="2"/>
                    <a:pt x="7" y="4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7"/>
                    <a:pt x="5" y="18"/>
                    <a:pt x="3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09" name="Google Shape;8409;p211"/>
            <p:cNvSpPr/>
            <p:nvPr/>
          </p:nvSpPr>
          <p:spPr>
            <a:xfrm>
              <a:off x="-4502150" y="3130551"/>
              <a:ext cx="9525" cy="20638"/>
            </a:xfrm>
            <a:custGeom>
              <a:rect b="b" l="l" r="r" t="t"/>
              <a:pathLst>
                <a:path extrusionOk="0" h="18" w="8">
                  <a:moveTo>
                    <a:pt x="4" y="18"/>
                  </a:moveTo>
                  <a:cubicBezTo>
                    <a:pt x="2" y="18"/>
                    <a:pt x="0" y="17"/>
                    <a:pt x="0" y="1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6" y="0"/>
                    <a:pt x="8" y="2"/>
                    <a:pt x="8" y="4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8" y="17"/>
                    <a:pt x="6" y="18"/>
                    <a:pt x="4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0" name="Google Shape;8410;p211"/>
            <p:cNvSpPr/>
            <p:nvPr/>
          </p:nvSpPr>
          <p:spPr>
            <a:xfrm>
              <a:off x="-4545013" y="3044826"/>
              <a:ext cx="44450" cy="42863"/>
            </a:xfrm>
            <a:custGeom>
              <a:rect b="b" l="l" r="r" t="t"/>
              <a:pathLst>
                <a:path extrusionOk="0" h="36" w="36">
                  <a:moveTo>
                    <a:pt x="18" y="36"/>
                  </a:moveTo>
                  <a:cubicBezTo>
                    <a:pt x="8" y="36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7" y="0"/>
                    <a:pt x="36" y="8"/>
                    <a:pt x="36" y="18"/>
                  </a:cubicBezTo>
                  <a:cubicBezTo>
                    <a:pt x="36" y="28"/>
                    <a:pt x="27" y="36"/>
                    <a:pt x="18" y="36"/>
                  </a:cubicBezTo>
                  <a:close/>
                  <a:moveTo>
                    <a:pt x="18" y="7"/>
                  </a:moveTo>
                  <a:cubicBezTo>
                    <a:pt x="12" y="7"/>
                    <a:pt x="7" y="12"/>
                    <a:pt x="7" y="18"/>
                  </a:cubicBezTo>
                  <a:cubicBezTo>
                    <a:pt x="7" y="24"/>
                    <a:pt x="12" y="29"/>
                    <a:pt x="18" y="29"/>
                  </a:cubicBezTo>
                  <a:cubicBezTo>
                    <a:pt x="23" y="29"/>
                    <a:pt x="28" y="24"/>
                    <a:pt x="28" y="18"/>
                  </a:cubicBezTo>
                  <a:cubicBezTo>
                    <a:pt x="28" y="12"/>
                    <a:pt x="23" y="7"/>
                    <a:pt x="1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11" name="Google Shape;8411;p211"/>
          <p:cNvGrpSpPr/>
          <p:nvPr/>
        </p:nvGrpSpPr>
        <p:grpSpPr>
          <a:xfrm>
            <a:off x="9660550" y="2591001"/>
            <a:ext cx="704240" cy="476202"/>
            <a:chOff x="-5273675" y="3627438"/>
            <a:chExt cx="333375" cy="225425"/>
          </a:xfrm>
        </p:grpSpPr>
        <p:sp>
          <p:nvSpPr>
            <p:cNvPr id="8412" name="Google Shape;8412;p211"/>
            <p:cNvSpPr/>
            <p:nvPr/>
          </p:nvSpPr>
          <p:spPr>
            <a:xfrm>
              <a:off x="-5145088" y="3713163"/>
              <a:ext cx="204788" cy="139700"/>
            </a:xfrm>
            <a:custGeom>
              <a:rect b="b" l="l" r="r" t="t"/>
              <a:pathLst>
                <a:path extrusionOk="0" h="117" w="171">
                  <a:moveTo>
                    <a:pt x="84" y="117"/>
                  </a:moveTo>
                  <a:cubicBezTo>
                    <a:pt x="46" y="117"/>
                    <a:pt x="11" y="99"/>
                    <a:pt x="1" y="74"/>
                  </a:cubicBezTo>
                  <a:cubicBezTo>
                    <a:pt x="0" y="72"/>
                    <a:pt x="1" y="70"/>
                    <a:pt x="3" y="70"/>
                  </a:cubicBezTo>
                  <a:cubicBezTo>
                    <a:pt x="4" y="69"/>
                    <a:pt x="7" y="70"/>
                    <a:pt x="7" y="71"/>
                  </a:cubicBezTo>
                  <a:cubicBezTo>
                    <a:pt x="17" y="94"/>
                    <a:pt x="49" y="110"/>
                    <a:pt x="84" y="110"/>
                  </a:cubicBezTo>
                  <a:cubicBezTo>
                    <a:pt x="102" y="110"/>
                    <a:pt x="118" y="106"/>
                    <a:pt x="132" y="99"/>
                  </a:cubicBezTo>
                  <a:cubicBezTo>
                    <a:pt x="133" y="99"/>
                    <a:pt x="134" y="99"/>
                    <a:pt x="135" y="99"/>
                  </a:cubicBezTo>
                  <a:cubicBezTo>
                    <a:pt x="159" y="105"/>
                    <a:pt x="159" y="105"/>
                    <a:pt x="159" y="105"/>
                  </a:cubicBezTo>
                  <a:cubicBezTo>
                    <a:pt x="154" y="85"/>
                    <a:pt x="154" y="85"/>
                    <a:pt x="154" y="85"/>
                  </a:cubicBezTo>
                  <a:cubicBezTo>
                    <a:pt x="154" y="84"/>
                    <a:pt x="154" y="83"/>
                    <a:pt x="155" y="82"/>
                  </a:cubicBezTo>
                  <a:cubicBezTo>
                    <a:pt x="161" y="74"/>
                    <a:pt x="164" y="66"/>
                    <a:pt x="164" y="58"/>
                  </a:cubicBezTo>
                  <a:cubicBezTo>
                    <a:pt x="164" y="34"/>
                    <a:pt x="140" y="14"/>
                    <a:pt x="106" y="7"/>
                  </a:cubicBezTo>
                  <a:cubicBezTo>
                    <a:pt x="104" y="7"/>
                    <a:pt x="102" y="5"/>
                    <a:pt x="103" y="3"/>
                  </a:cubicBezTo>
                  <a:cubicBezTo>
                    <a:pt x="103" y="1"/>
                    <a:pt x="105" y="0"/>
                    <a:pt x="107" y="0"/>
                  </a:cubicBezTo>
                  <a:cubicBezTo>
                    <a:pt x="145" y="7"/>
                    <a:pt x="171" y="31"/>
                    <a:pt x="171" y="58"/>
                  </a:cubicBezTo>
                  <a:cubicBezTo>
                    <a:pt x="171" y="67"/>
                    <a:pt x="168" y="76"/>
                    <a:pt x="161" y="85"/>
                  </a:cubicBezTo>
                  <a:cubicBezTo>
                    <a:pt x="168" y="109"/>
                    <a:pt x="168" y="109"/>
                    <a:pt x="168" y="109"/>
                  </a:cubicBezTo>
                  <a:cubicBezTo>
                    <a:pt x="168" y="110"/>
                    <a:pt x="167" y="111"/>
                    <a:pt x="167" y="112"/>
                  </a:cubicBezTo>
                  <a:cubicBezTo>
                    <a:pt x="166" y="113"/>
                    <a:pt x="164" y="114"/>
                    <a:pt x="163" y="113"/>
                  </a:cubicBezTo>
                  <a:cubicBezTo>
                    <a:pt x="134" y="106"/>
                    <a:pt x="134" y="106"/>
                    <a:pt x="134" y="106"/>
                  </a:cubicBezTo>
                  <a:cubicBezTo>
                    <a:pt x="120" y="113"/>
                    <a:pt x="102" y="117"/>
                    <a:pt x="84" y="1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3" name="Google Shape;8413;p211"/>
            <p:cNvSpPr/>
            <p:nvPr/>
          </p:nvSpPr>
          <p:spPr>
            <a:xfrm>
              <a:off x="-5273675" y="3627438"/>
              <a:ext cx="258763" cy="176213"/>
            </a:xfrm>
            <a:custGeom>
              <a:rect b="b" l="l" r="r" t="t"/>
              <a:pathLst>
                <a:path extrusionOk="0" h="147" w="216">
                  <a:moveTo>
                    <a:pt x="108" y="147"/>
                  </a:moveTo>
                  <a:cubicBezTo>
                    <a:pt x="85" y="147"/>
                    <a:pt x="63" y="142"/>
                    <a:pt x="45" y="133"/>
                  </a:cubicBezTo>
                  <a:cubicBezTo>
                    <a:pt x="9" y="142"/>
                    <a:pt x="9" y="142"/>
                    <a:pt x="9" y="142"/>
                  </a:cubicBezTo>
                  <a:cubicBezTo>
                    <a:pt x="7" y="143"/>
                    <a:pt x="6" y="142"/>
                    <a:pt x="5" y="141"/>
                  </a:cubicBezTo>
                  <a:cubicBezTo>
                    <a:pt x="4" y="140"/>
                    <a:pt x="4" y="139"/>
                    <a:pt x="4" y="138"/>
                  </a:cubicBezTo>
                  <a:cubicBezTo>
                    <a:pt x="12" y="107"/>
                    <a:pt x="12" y="107"/>
                    <a:pt x="12" y="107"/>
                  </a:cubicBezTo>
                  <a:cubicBezTo>
                    <a:pt x="4" y="97"/>
                    <a:pt x="0" y="85"/>
                    <a:pt x="0" y="73"/>
                  </a:cubicBezTo>
                  <a:cubicBezTo>
                    <a:pt x="0" y="33"/>
                    <a:pt x="48" y="0"/>
                    <a:pt x="108" y="0"/>
                  </a:cubicBezTo>
                  <a:cubicBezTo>
                    <a:pt x="167" y="0"/>
                    <a:pt x="216" y="33"/>
                    <a:pt x="216" y="73"/>
                  </a:cubicBezTo>
                  <a:cubicBezTo>
                    <a:pt x="216" y="114"/>
                    <a:pt x="167" y="147"/>
                    <a:pt x="108" y="147"/>
                  </a:cubicBezTo>
                  <a:close/>
                  <a:moveTo>
                    <a:pt x="45" y="126"/>
                  </a:moveTo>
                  <a:cubicBezTo>
                    <a:pt x="46" y="126"/>
                    <a:pt x="47" y="126"/>
                    <a:pt x="47" y="126"/>
                  </a:cubicBezTo>
                  <a:cubicBezTo>
                    <a:pt x="65" y="135"/>
                    <a:pt x="86" y="140"/>
                    <a:pt x="108" y="140"/>
                  </a:cubicBezTo>
                  <a:cubicBezTo>
                    <a:pt x="163" y="140"/>
                    <a:pt x="209" y="110"/>
                    <a:pt x="209" y="73"/>
                  </a:cubicBezTo>
                  <a:cubicBezTo>
                    <a:pt x="209" y="37"/>
                    <a:pt x="163" y="7"/>
                    <a:pt x="108" y="7"/>
                  </a:cubicBezTo>
                  <a:cubicBezTo>
                    <a:pt x="52" y="7"/>
                    <a:pt x="7" y="37"/>
                    <a:pt x="7" y="73"/>
                  </a:cubicBezTo>
                  <a:cubicBezTo>
                    <a:pt x="7" y="84"/>
                    <a:pt x="11" y="95"/>
                    <a:pt x="19" y="104"/>
                  </a:cubicBezTo>
                  <a:cubicBezTo>
                    <a:pt x="19" y="105"/>
                    <a:pt x="20" y="106"/>
                    <a:pt x="19" y="107"/>
                  </a:cubicBezTo>
                  <a:cubicBezTo>
                    <a:pt x="13" y="134"/>
                    <a:pt x="13" y="134"/>
                    <a:pt x="13" y="134"/>
                  </a:cubicBezTo>
                  <a:cubicBezTo>
                    <a:pt x="45" y="126"/>
                    <a:pt x="45" y="126"/>
                    <a:pt x="45" y="126"/>
                  </a:cubicBezTo>
                  <a:cubicBezTo>
                    <a:pt x="45" y="126"/>
                    <a:pt x="45" y="126"/>
                    <a:pt x="45" y="1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4" name="Google Shape;8414;p211"/>
            <p:cNvSpPr/>
            <p:nvPr/>
          </p:nvSpPr>
          <p:spPr>
            <a:xfrm>
              <a:off x="-5164138" y="3695701"/>
              <a:ext cx="39688" cy="39688"/>
            </a:xfrm>
            <a:custGeom>
              <a:rect b="b" l="l" r="r" t="t"/>
              <a:pathLst>
                <a:path extrusionOk="0" h="33" w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7"/>
                  </a:moveTo>
                  <a:cubicBezTo>
                    <a:pt x="12" y="7"/>
                    <a:pt x="8" y="11"/>
                    <a:pt x="8" y="16"/>
                  </a:cubicBezTo>
                  <a:cubicBezTo>
                    <a:pt x="8" y="21"/>
                    <a:pt x="12" y="26"/>
                    <a:pt x="17" y="26"/>
                  </a:cubicBezTo>
                  <a:cubicBezTo>
                    <a:pt x="22" y="26"/>
                    <a:pt x="26" y="21"/>
                    <a:pt x="26" y="16"/>
                  </a:cubicBezTo>
                  <a:cubicBezTo>
                    <a:pt x="26" y="11"/>
                    <a:pt x="22" y="7"/>
                    <a:pt x="1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5" name="Google Shape;8415;p211"/>
            <p:cNvSpPr/>
            <p:nvPr/>
          </p:nvSpPr>
          <p:spPr>
            <a:xfrm>
              <a:off x="-5222875" y="3695701"/>
              <a:ext cx="39688" cy="39688"/>
            </a:xfrm>
            <a:custGeom>
              <a:rect b="b" l="l" r="r" t="t"/>
              <a:pathLst>
                <a:path extrusionOk="0" h="33" w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7"/>
                  </a:moveTo>
                  <a:cubicBezTo>
                    <a:pt x="12" y="7"/>
                    <a:pt x="8" y="11"/>
                    <a:pt x="8" y="16"/>
                  </a:cubicBezTo>
                  <a:cubicBezTo>
                    <a:pt x="8" y="21"/>
                    <a:pt x="12" y="26"/>
                    <a:pt x="17" y="26"/>
                  </a:cubicBezTo>
                  <a:cubicBezTo>
                    <a:pt x="22" y="26"/>
                    <a:pt x="26" y="21"/>
                    <a:pt x="26" y="16"/>
                  </a:cubicBezTo>
                  <a:cubicBezTo>
                    <a:pt x="26" y="11"/>
                    <a:pt x="22" y="7"/>
                    <a:pt x="1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6" name="Google Shape;8416;p211"/>
            <p:cNvSpPr/>
            <p:nvPr/>
          </p:nvSpPr>
          <p:spPr>
            <a:xfrm>
              <a:off x="-5105400" y="3695701"/>
              <a:ext cx="39688" cy="39688"/>
            </a:xfrm>
            <a:custGeom>
              <a:rect b="b" l="l" r="r" t="t"/>
              <a:pathLst>
                <a:path extrusionOk="0" h="33" w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7"/>
                  </a:moveTo>
                  <a:cubicBezTo>
                    <a:pt x="12" y="7"/>
                    <a:pt x="7" y="11"/>
                    <a:pt x="7" y="16"/>
                  </a:cubicBezTo>
                  <a:cubicBezTo>
                    <a:pt x="7" y="21"/>
                    <a:pt x="12" y="26"/>
                    <a:pt x="17" y="26"/>
                  </a:cubicBezTo>
                  <a:cubicBezTo>
                    <a:pt x="22" y="26"/>
                    <a:pt x="26" y="21"/>
                    <a:pt x="26" y="16"/>
                  </a:cubicBezTo>
                  <a:cubicBezTo>
                    <a:pt x="26" y="11"/>
                    <a:pt x="22" y="7"/>
                    <a:pt x="1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17" name="Google Shape;8417;p211"/>
          <p:cNvGrpSpPr/>
          <p:nvPr/>
        </p:nvGrpSpPr>
        <p:grpSpPr>
          <a:xfrm>
            <a:off x="1941230" y="1287122"/>
            <a:ext cx="476202" cy="472848"/>
            <a:chOff x="-6899275" y="2409826"/>
            <a:chExt cx="225425" cy="223837"/>
          </a:xfrm>
        </p:grpSpPr>
        <p:sp>
          <p:nvSpPr>
            <p:cNvPr id="8418" name="Google Shape;8418;p211"/>
            <p:cNvSpPr/>
            <p:nvPr/>
          </p:nvSpPr>
          <p:spPr>
            <a:xfrm>
              <a:off x="-6899275" y="2409826"/>
              <a:ext cx="174625" cy="174625"/>
            </a:xfrm>
            <a:custGeom>
              <a:rect b="b" l="l" r="r" t="t"/>
              <a:pathLst>
                <a:path extrusionOk="0" h="146" w="146">
                  <a:moveTo>
                    <a:pt x="73" y="146"/>
                  </a:moveTo>
                  <a:cubicBezTo>
                    <a:pt x="32" y="146"/>
                    <a:pt x="0" y="114"/>
                    <a:pt x="0" y="73"/>
                  </a:cubicBezTo>
                  <a:cubicBezTo>
                    <a:pt x="0" y="33"/>
                    <a:pt x="32" y="0"/>
                    <a:pt x="73" y="0"/>
                  </a:cubicBezTo>
                  <a:cubicBezTo>
                    <a:pt x="113" y="0"/>
                    <a:pt x="146" y="33"/>
                    <a:pt x="146" y="73"/>
                  </a:cubicBezTo>
                  <a:cubicBezTo>
                    <a:pt x="146" y="114"/>
                    <a:pt x="113" y="146"/>
                    <a:pt x="73" y="146"/>
                  </a:cubicBezTo>
                  <a:close/>
                  <a:moveTo>
                    <a:pt x="73" y="7"/>
                  </a:moveTo>
                  <a:cubicBezTo>
                    <a:pt x="36" y="7"/>
                    <a:pt x="7" y="37"/>
                    <a:pt x="7" y="73"/>
                  </a:cubicBezTo>
                  <a:cubicBezTo>
                    <a:pt x="7" y="110"/>
                    <a:pt x="36" y="139"/>
                    <a:pt x="73" y="139"/>
                  </a:cubicBezTo>
                  <a:cubicBezTo>
                    <a:pt x="109" y="139"/>
                    <a:pt x="139" y="110"/>
                    <a:pt x="139" y="73"/>
                  </a:cubicBezTo>
                  <a:cubicBezTo>
                    <a:pt x="139" y="37"/>
                    <a:pt x="109" y="7"/>
                    <a:pt x="7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19" name="Google Shape;8419;p211"/>
            <p:cNvSpPr/>
            <p:nvPr/>
          </p:nvSpPr>
          <p:spPr>
            <a:xfrm>
              <a:off x="-6765925" y="2544763"/>
              <a:ext cx="92075" cy="88900"/>
            </a:xfrm>
            <a:custGeom>
              <a:rect b="b" l="l" r="r" t="t"/>
              <a:pathLst>
                <a:path extrusionOk="0" h="75" w="77">
                  <a:moveTo>
                    <a:pt x="61" y="75"/>
                  </a:moveTo>
                  <a:cubicBezTo>
                    <a:pt x="58" y="75"/>
                    <a:pt x="54" y="73"/>
                    <a:pt x="51" y="71"/>
                  </a:cubicBezTo>
                  <a:cubicBezTo>
                    <a:pt x="51" y="71"/>
                    <a:pt x="51" y="71"/>
                    <a:pt x="51" y="71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0"/>
                    <a:pt x="0" y="17"/>
                    <a:pt x="2" y="16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8" y="0"/>
                    <a:pt x="20" y="0"/>
                    <a:pt x="22" y="1"/>
                  </a:cubicBezTo>
                  <a:cubicBezTo>
                    <a:pt x="71" y="51"/>
                    <a:pt x="71" y="51"/>
                    <a:pt x="71" y="51"/>
                  </a:cubicBezTo>
                  <a:cubicBezTo>
                    <a:pt x="77" y="56"/>
                    <a:pt x="77" y="65"/>
                    <a:pt x="71" y="71"/>
                  </a:cubicBezTo>
                  <a:cubicBezTo>
                    <a:pt x="69" y="73"/>
                    <a:pt x="65" y="75"/>
                    <a:pt x="61" y="75"/>
                  </a:cubicBezTo>
                  <a:close/>
                  <a:moveTo>
                    <a:pt x="57" y="66"/>
                  </a:moveTo>
                  <a:cubicBezTo>
                    <a:pt x="59" y="68"/>
                    <a:pt x="64" y="68"/>
                    <a:pt x="66" y="66"/>
                  </a:cubicBezTo>
                  <a:cubicBezTo>
                    <a:pt x="69" y="63"/>
                    <a:pt x="69" y="59"/>
                    <a:pt x="66" y="56"/>
                  </a:cubicBezTo>
                  <a:cubicBezTo>
                    <a:pt x="19" y="9"/>
                    <a:pt x="19" y="9"/>
                    <a:pt x="19" y="9"/>
                  </a:cubicBezTo>
                  <a:cubicBezTo>
                    <a:pt x="9" y="18"/>
                    <a:pt x="9" y="18"/>
                    <a:pt x="9" y="18"/>
                  </a:cubicBezTo>
                  <a:cubicBezTo>
                    <a:pt x="57" y="66"/>
                    <a:pt x="57" y="66"/>
                    <a:pt x="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0" name="Google Shape;8420;p211"/>
            <p:cNvSpPr/>
            <p:nvPr/>
          </p:nvSpPr>
          <p:spPr>
            <a:xfrm>
              <a:off x="-6869113" y="2439988"/>
              <a:ext cx="60325" cy="61913"/>
            </a:xfrm>
            <a:custGeom>
              <a:rect b="b" l="l" r="r" t="t"/>
              <a:pathLst>
                <a:path extrusionOk="0" h="52" w="51">
                  <a:moveTo>
                    <a:pt x="3" y="52"/>
                  </a:moveTo>
                  <a:cubicBezTo>
                    <a:pt x="1" y="52"/>
                    <a:pt x="0" y="50"/>
                    <a:pt x="0" y="48"/>
                  </a:cubicBezTo>
                  <a:cubicBezTo>
                    <a:pt x="0" y="22"/>
                    <a:pt x="21" y="0"/>
                    <a:pt x="48" y="0"/>
                  </a:cubicBezTo>
                  <a:cubicBezTo>
                    <a:pt x="50" y="0"/>
                    <a:pt x="51" y="2"/>
                    <a:pt x="51" y="4"/>
                  </a:cubicBezTo>
                  <a:cubicBezTo>
                    <a:pt x="51" y="6"/>
                    <a:pt x="50" y="7"/>
                    <a:pt x="48" y="7"/>
                  </a:cubicBezTo>
                  <a:cubicBezTo>
                    <a:pt x="25" y="7"/>
                    <a:pt x="7" y="26"/>
                    <a:pt x="7" y="48"/>
                  </a:cubicBezTo>
                  <a:cubicBezTo>
                    <a:pt x="7" y="50"/>
                    <a:pt x="5" y="52"/>
                    <a:pt x="3" y="5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21" name="Google Shape;8421;p211"/>
          <p:cNvGrpSpPr/>
          <p:nvPr/>
        </p:nvGrpSpPr>
        <p:grpSpPr>
          <a:xfrm>
            <a:off x="11014731" y="1297182"/>
            <a:ext cx="606988" cy="452728"/>
            <a:chOff x="-6370638" y="3024188"/>
            <a:chExt cx="287338" cy="214313"/>
          </a:xfrm>
        </p:grpSpPr>
        <p:sp>
          <p:nvSpPr>
            <p:cNvPr id="8422" name="Google Shape;8422;p211"/>
            <p:cNvSpPr/>
            <p:nvPr/>
          </p:nvSpPr>
          <p:spPr>
            <a:xfrm>
              <a:off x="-6370638" y="3078163"/>
              <a:ext cx="125413" cy="96838"/>
            </a:xfrm>
            <a:custGeom>
              <a:rect b="b" l="l" r="r" t="t"/>
              <a:pathLst>
                <a:path extrusionOk="0" h="81" w="105">
                  <a:moveTo>
                    <a:pt x="101" y="81"/>
                  </a:moveTo>
                  <a:cubicBezTo>
                    <a:pt x="40" y="81"/>
                    <a:pt x="40" y="81"/>
                    <a:pt x="40" y="81"/>
                  </a:cubicBezTo>
                  <a:cubicBezTo>
                    <a:pt x="18" y="81"/>
                    <a:pt x="0" y="63"/>
                    <a:pt x="0" y="41"/>
                  </a:cubicBezTo>
                  <a:cubicBezTo>
                    <a:pt x="0" y="18"/>
                    <a:pt x="18" y="0"/>
                    <a:pt x="40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3" y="0"/>
                    <a:pt x="105" y="2"/>
                    <a:pt x="105" y="4"/>
                  </a:cubicBezTo>
                  <a:cubicBezTo>
                    <a:pt x="105" y="77"/>
                    <a:pt x="105" y="77"/>
                    <a:pt x="105" y="77"/>
                  </a:cubicBezTo>
                  <a:cubicBezTo>
                    <a:pt x="105" y="79"/>
                    <a:pt x="103" y="81"/>
                    <a:pt x="101" y="81"/>
                  </a:cubicBezTo>
                  <a:close/>
                  <a:moveTo>
                    <a:pt x="40" y="7"/>
                  </a:moveTo>
                  <a:cubicBezTo>
                    <a:pt x="22" y="7"/>
                    <a:pt x="7" y="22"/>
                    <a:pt x="7" y="41"/>
                  </a:cubicBezTo>
                  <a:cubicBezTo>
                    <a:pt x="7" y="59"/>
                    <a:pt x="22" y="74"/>
                    <a:pt x="40" y="74"/>
                  </a:cubicBezTo>
                  <a:cubicBezTo>
                    <a:pt x="98" y="74"/>
                    <a:pt x="98" y="74"/>
                    <a:pt x="98" y="74"/>
                  </a:cubicBezTo>
                  <a:cubicBezTo>
                    <a:pt x="98" y="7"/>
                    <a:pt x="98" y="7"/>
                    <a:pt x="98" y="7"/>
                  </a:cubicBezTo>
                  <a:lnTo>
                    <a:pt x="4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3" name="Google Shape;8423;p211"/>
            <p:cNvSpPr/>
            <p:nvPr/>
          </p:nvSpPr>
          <p:spPr>
            <a:xfrm>
              <a:off x="-6254750" y="3024188"/>
              <a:ext cx="141288" cy="204788"/>
            </a:xfrm>
            <a:custGeom>
              <a:rect b="b" l="l" r="r" t="t"/>
              <a:pathLst>
                <a:path extrusionOk="0" h="171" w="117">
                  <a:moveTo>
                    <a:pt x="114" y="171"/>
                  </a:moveTo>
                  <a:cubicBezTo>
                    <a:pt x="113" y="171"/>
                    <a:pt x="112" y="170"/>
                    <a:pt x="112" y="170"/>
                  </a:cubicBezTo>
                  <a:cubicBezTo>
                    <a:pt x="99" y="160"/>
                    <a:pt x="99" y="160"/>
                    <a:pt x="99" y="160"/>
                  </a:cubicBezTo>
                  <a:cubicBezTo>
                    <a:pt x="72" y="138"/>
                    <a:pt x="38" y="126"/>
                    <a:pt x="3" y="126"/>
                  </a:cubicBezTo>
                  <a:cubicBezTo>
                    <a:pt x="1" y="126"/>
                    <a:pt x="0" y="124"/>
                    <a:pt x="0" y="122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0" y="47"/>
                    <a:pt x="1" y="45"/>
                    <a:pt x="3" y="45"/>
                  </a:cubicBezTo>
                  <a:cubicBezTo>
                    <a:pt x="38" y="45"/>
                    <a:pt x="72" y="33"/>
                    <a:pt x="99" y="11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13" y="1"/>
                    <a:pt x="114" y="0"/>
                    <a:pt x="115" y="1"/>
                  </a:cubicBezTo>
                  <a:cubicBezTo>
                    <a:pt x="117" y="2"/>
                    <a:pt x="117" y="3"/>
                    <a:pt x="117" y="4"/>
                  </a:cubicBezTo>
                  <a:cubicBezTo>
                    <a:pt x="117" y="167"/>
                    <a:pt x="117" y="167"/>
                    <a:pt x="117" y="167"/>
                  </a:cubicBezTo>
                  <a:cubicBezTo>
                    <a:pt x="117" y="168"/>
                    <a:pt x="117" y="170"/>
                    <a:pt x="115" y="170"/>
                  </a:cubicBezTo>
                  <a:cubicBezTo>
                    <a:pt x="115" y="170"/>
                    <a:pt x="114" y="171"/>
                    <a:pt x="114" y="171"/>
                  </a:cubicBezTo>
                  <a:close/>
                  <a:moveTo>
                    <a:pt x="7" y="119"/>
                  </a:moveTo>
                  <a:cubicBezTo>
                    <a:pt x="42" y="120"/>
                    <a:pt x="76" y="132"/>
                    <a:pt x="104" y="154"/>
                  </a:cubicBezTo>
                  <a:cubicBezTo>
                    <a:pt x="110" y="159"/>
                    <a:pt x="110" y="159"/>
                    <a:pt x="110" y="159"/>
                  </a:cubicBezTo>
                  <a:cubicBezTo>
                    <a:pt x="110" y="12"/>
                    <a:pt x="110" y="12"/>
                    <a:pt x="110" y="12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76" y="39"/>
                    <a:pt x="42" y="52"/>
                    <a:pt x="7" y="52"/>
                  </a:cubicBezTo>
                  <a:lnTo>
                    <a:pt x="7" y="11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4" name="Google Shape;8424;p211"/>
            <p:cNvSpPr/>
            <p:nvPr/>
          </p:nvSpPr>
          <p:spPr>
            <a:xfrm>
              <a:off x="-6327775" y="3165476"/>
              <a:ext cx="60325" cy="73025"/>
            </a:xfrm>
            <a:custGeom>
              <a:rect b="b" l="l" r="r" t="t"/>
              <a:pathLst>
                <a:path extrusionOk="0" h="60" w="50">
                  <a:moveTo>
                    <a:pt x="16" y="60"/>
                  </a:moveTo>
                  <a:cubicBezTo>
                    <a:pt x="11" y="60"/>
                    <a:pt x="6" y="58"/>
                    <a:pt x="3" y="53"/>
                  </a:cubicBezTo>
                  <a:cubicBezTo>
                    <a:pt x="0" y="49"/>
                    <a:pt x="0" y="43"/>
                    <a:pt x="2" y="38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17" y="1"/>
                    <a:pt x="19" y="0"/>
                    <a:pt x="20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8" y="0"/>
                    <a:pt x="49" y="0"/>
                    <a:pt x="50" y="1"/>
                  </a:cubicBezTo>
                  <a:cubicBezTo>
                    <a:pt x="50" y="2"/>
                    <a:pt x="50" y="4"/>
                    <a:pt x="50" y="5"/>
                  </a:cubicBezTo>
                  <a:cubicBezTo>
                    <a:pt x="31" y="50"/>
                    <a:pt x="31" y="50"/>
                    <a:pt x="31" y="50"/>
                  </a:cubicBezTo>
                  <a:cubicBezTo>
                    <a:pt x="29" y="56"/>
                    <a:pt x="23" y="60"/>
                    <a:pt x="16" y="60"/>
                  </a:cubicBezTo>
                  <a:close/>
                  <a:moveTo>
                    <a:pt x="22" y="7"/>
                  </a:moveTo>
                  <a:cubicBezTo>
                    <a:pt x="8" y="41"/>
                    <a:pt x="8" y="41"/>
                    <a:pt x="8" y="41"/>
                  </a:cubicBezTo>
                  <a:cubicBezTo>
                    <a:pt x="7" y="44"/>
                    <a:pt x="8" y="47"/>
                    <a:pt x="9" y="49"/>
                  </a:cubicBezTo>
                  <a:cubicBezTo>
                    <a:pt x="11" y="52"/>
                    <a:pt x="13" y="53"/>
                    <a:pt x="16" y="53"/>
                  </a:cubicBezTo>
                  <a:cubicBezTo>
                    <a:pt x="20" y="53"/>
                    <a:pt x="23" y="51"/>
                    <a:pt x="24" y="48"/>
                  </a:cubicBezTo>
                  <a:cubicBezTo>
                    <a:pt x="41" y="7"/>
                    <a:pt x="41" y="7"/>
                    <a:pt x="41" y="7"/>
                  </a:cubicBezTo>
                  <a:lnTo>
                    <a:pt x="22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5" name="Google Shape;8425;p211"/>
            <p:cNvSpPr/>
            <p:nvPr/>
          </p:nvSpPr>
          <p:spPr>
            <a:xfrm>
              <a:off x="-6122988" y="3089276"/>
              <a:ext cx="39688" cy="73025"/>
            </a:xfrm>
            <a:custGeom>
              <a:rect b="b" l="l" r="r" t="t"/>
              <a:pathLst>
                <a:path extrusionOk="0" h="61" w="33">
                  <a:moveTo>
                    <a:pt x="4" y="61"/>
                  </a:moveTo>
                  <a:cubicBezTo>
                    <a:pt x="2" y="61"/>
                    <a:pt x="0" y="60"/>
                    <a:pt x="0" y="5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0" y="0"/>
                    <a:pt x="33" y="13"/>
                    <a:pt x="33" y="29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48"/>
                    <a:pt x="20" y="61"/>
                    <a:pt x="4" y="61"/>
                  </a:cubicBezTo>
                  <a:close/>
                  <a:moveTo>
                    <a:pt x="7" y="7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18" y="52"/>
                    <a:pt x="26" y="43"/>
                    <a:pt x="26" y="32"/>
                  </a:cubicBezTo>
                  <a:cubicBezTo>
                    <a:pt x="26" y="29"/>
                    <a:pt x="26" y="29"/>
                    <a:pt x="26" y="29"/>
                  </a:cubicBezTo>
                  <a:cubicBezTo>
                    <a:pt x="26" y="18"/>
                    <a:pt x="18" y="9"/>
                    <a:pt x="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26" name="Google Shape;8426;p211"/>
          <p:cNvGrpSpPr/>
          <p:nvPr/>
        </p:nvGrpSpPr>
        <p:grpSpPr>
          <a:xfrm>
            <a:off x="7153394" y="1275384"/>
            <a:ext cx="496322" cy="496322"/>
            <a:chOff x="-4664075" y="2405063"/>
            <a:chExt cx="234950" cy="234950"/>
          </a:xfrm>
        </p:grpSpPr>
        <p:sp>
          <p:nvSpPr>
            <p:cNvPr id="8427" name="Google Shape;8427;p211"/>
            <p:cNvSpPr/>
            <p:nvPr/>
          </p:nvSpPr>
          <p:spPr>
            <a:xfrm>
              <a:off x="-4651375" y="2417763"/>
              <a:ext cx="222250" cy="222250"/>
            </a:xfrm>
            <a:custGeom>
              <a:rect b="b" l="l" r="r" t="t"/>
              <a:pathLst>
                <a:path extrusionOk="0" h="186" w="185">
                  <a:moveTo>
                    <a:pt x="129" y="186"/>
                  </a:moveTo>
                  <a:cubicBezTo>
                    <a:pt x="124" y="186"/>
                    <a:pt x="120" y="184"/>
                    <a:pt x="118" y="181"/>
                  </a:cubicBezTo>
                  <a:cubicBezTo>
                    <a:pt x="6" y="69"/>
                    <a:pt x="6" y="69"/>
                    <a:pt x="6" y="69"/>
                  </a:cubicBezTo>
                  <a:cubicBezTo>
                    <a:pt x="2" y="65"/>
                    <a:pt x="0" y="59"/>
                    <a:pt x="2" y="53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5" y="16"/>
                    <a:pt x="15" y="15"/>
                    <a:pt x="16" y="14"/>
                  </a:cubicBezTo>
                  <a:cubicBezTo>
                    <a:pt x="53" y="2"/>
                    <a:pt x="53" y="2"/>
                    <a:pt x="53" y="2"/>
                  </a:cubicBezTo>
                  <a:cubicBezTo>
                    <a:pt x="59" y="0"/>
                    <a:pt x="65" y="2"/>
                    <a:pt x="69" y="6"/>
                  </a:cubicBezTo>
                  <a:cubicBezTo>
                    <a:pt x="181" y="118"/>
                    <a:pt x="181" y="118"/>
                    <a:pt x="181" y="118"/>
                  </a:cubicBezTo>
                  <a:cubicBezTo>
                    <a:pt x="184" y="121"/>
                    <a:pt x="185" y="125"/>
                    <a:pt x="185" y="129"/>
                  </a:cubicBezTo>
                  <a:cubicBezTo>
                    <a:pt x="185" y="133"/>
                    <a:pt x="184" y="137"/>
                    <a:pt x="181" y="140"/>
                  </a:cubicBezTo>
                  <a:cubicBezTo>
                    <a:pt x="140" y="181"/>
                    <a:pt x="140" y="181"/>
                    <a:pt x="140" y="181"/>
                  </a:cubicBezTo>
                  <a:cubicBezTo>
                    <a:pt x="137" y="184"/>
                    <a:pt x="133" y="186"/>
                    <a:pt x="129" y="186"/>
                  </a:cubicBezTo>
                  <a:close/>
                  <a:moveTo>
                    <a:pt x="20" y="21"/>
                  </a:moveTo>
                  <a:cubicBezTo>
                    <a:pt x="9" y="56"/>
                    <a:pt x="9" y="56"/>
                    <a:pt x="9" y="56"/>
                  </a:cubicBezTo>
                  <a:cubicBezTo>
                    <a:pt x="8" y="59"/>
                    <a:pt x="9" y="62"/>
                    <a:pt x="11" y="64"/>
                  </a:cubicBezTo>
                  <a:cubicBezTo>
                    <a:pt x="123" y="176"/>
                    <a:pt x="123" y="176"/>
                    <a:pt x="123" y="176"/>
                  </a:cubicBezTo>
                  <a:cubicBezTo>
                    <a:pt x="126" y="179"/>
                    <a:pt x="131" y="179"/>
                    <a:pt x="134" y="176"/>
                  </a:cubicBezTo>
                  <a:cubicBezTo>
                    <a:pt x="176" y="135"/>
                    <a:pt x="176" y="135"/>
                    <a:pt x="176" y="135"/>
                  </a:cubicBezTo>
                  <a:cubicBezTo>
                    <a:pt x="179" y="131"/>
                    <a:pt x="179" y="126"/>
                    <a:pt x="176" y="123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2" y="9"/>
                    <a:pt x="58" y="8"/>
                    <a:pt x="55" y="9"/>
                  </a:cubicBezTo>
                  <a:lnTo>
                    <a:pt x="20" y="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28" name="Google Shape;8428;p211"/>
            <p:cNvSpPr/>
            <p:nvPr/>
          </p:nvSpPr>
          <p:spPr>
            <a:xfrm>
              <a:off x="-4664075" y="2405063"/>
              <a:ext cx="66675" cy="68263"/>
            </a:xfrm>
            <a:custGeom>
              <a:rect b="b" l="l" r="r" t="t"/>
              <a:pathLst>
                <a:path extrusionOk="0" h="57" w="56">
                  <a:moveTo>
                    <a:pt x="29" y="57"/>
                  </a:moveTo>
                  <a:cubicBezTo>
                    <a:pt x="21" y="57"/>
                    <a:pt x="14" y="54"/>
                    <a:pt x="8" y="49"/>
                  </a:cubicBezTo>
                  <a:cubicBezTo>
                    <a:pt x="3" y="44"/>
                    <a:pt x="0" y="36"/>
                    <a:pt x="0" y="29"/>
                  </a:cubicBezTo>
                  <a:cubicBezTo>
                    <a:pt x="0" y="21"/>
                    <a:pt x="3" y="14"/>
                    <a:pt x="8" y="9"/>
                  </a:cubicBezTo>
                  <a:cubicBezTo>
                    <a:pt x="14" y="3"/>
                    <a:pt x="21" y="0"/>
                    <a:pt x="29" y="0"/>
                  </a:cubicBezTo>
                  <a:cubicBezTo>
                    <a:pt x="36" y="0"/>
                    <a:pt x="43" y="3"/>
                    <a:pt x="49" y="9"/>
                  </a:cubicBezTo>
                  <a:cubicBezTo>
                    <a:pt x="51" y="11"/>
                    <a:pt x="53" y="14"/>
                    <a:pt x="55" y="18"/>
                  </a:cubicBezTo>
                  <a:cubicBezTo>
                    <a:pt x="56" y="19"/>
                    <a:pt x="55" y="22"/>
                    <a:pt x="53" y="22"/>
                  </a:cubicBezTo>
                  <a:cubicBezTo>
                    <a:pt x="51" y="23"/>
                    <a:pt x="49" y="22"/>
                    <a:pt x="48" y="20"/>
                  </a:cubicBezTo>
                  <a:cubicBezTo>
                    <a:pt x="47" y="18"/>
                    <a:pt x="46" y="16"/>
                    <a:pt x="44" y="14"/>
                  </a:cubicBezTo>
                  <a:cubicBezTo>
                    <a:pt x="40" y="10"/>
                    <a:pt x="34" y="7"/>
                    <a:pt x="29" y="7"/>
                  </a:cubicBezTo>
                  <a:cubicBezTo>
                    <a:pt x="23" y="7"/>
                    <a:pt x="18" y="10"/>
                    <a:pt x="13" y="14"/>
                  </a:cubicBezTo>
                  <a:cubicBezTo>
                    <a:pt x="9" y="18"/>
                    <a:pt x="7" y="23"/>
                    <a:pt x="7" y="29"/>
                  </a:cubicBezTo>
                  <a:cubicBezTo>
                    <a:pt x="7" y="34"/>
                    <a:pt x="9" y="40"/>
                    <a:pt x="13" y="44"/>
                  </a:cubicBezTo>
                  <a:cubicBezTo>
                    <a:pt x="18" y="48"/>
                    <a:pt x="23" y="50"/>
                    <a:pt x="29" y="50"/>
                  </a:cubicBezTo>
                  <a:cubicBezTo>
                    <a:pt x="34" y="50"/>
                    <a:pt x="40" y="48"/>
                    <a:pt x="44" y="44"/>
                  </a:cubicBezTo>
                  <a:cubicBezTo>
                    <a:pt x="45" y="42"/>
                    <a:pt x="47" y="42"/>
                    <a:pt x="49" y="44"/>
                  </a:cubicBezTo>
                  <a:cubicBezTo>
                    <a:pt x="50" y="45"/>
                    <a:pt x="50" y="48"/>
                    <a:pt x="49" y="49"/>
                  </a:cubicBezTo>
                  <a:cubicBezTo>
                    <a:pt x="43" y="54"/>
                    <a:pt x="36" y="57"/>
                    <a:pt x="29" y="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29" name="Google Shape;8429;p211"/>
          <p:cNvGrpSpPr/>
          <p:nvPr/>
        </p:nvGrpSpPr>
        <p:grpSpPr>
          <a:xfrm>
            <a:off x="5792503" y="2582617"/>
            <a:ext cx="606988" cy="492970"/>
            <a:chOff x="-6931025" y="3624263"/>
            <a:chExt cx="287338" cy="233363"/>
          </a:xfrm>
        </p:grpSpPr>
        <p:sp>
          <p:nvSpPr>
            <p:cNvPr id="8430" name="Google Shape;8430;p211"/>
            <p:cNvSpPr/>
            <p:nvPr/>
          </p:nvSpPr>
          <p:spPr>
            <a:xfrm>
              <a:off x="-6931025" y="3624263"/>
              <a:ext cx="287338" cy="233363"/>
            </a:xfrm>
            <a:custGeom>
              <a:rect b="b" l="l" r="r" t="t"/>
              <a:pathLst>
                <a:path extrusionOk="0" h="195" w="241">
                  <a:moveTo>
                    <a:pt x="225" y="195"/>
                  </a:moveTo>
                  <a:cubicBezTo>
                    <a:pt x="15" y="195"/>
                    <a:pt x="15" y="195"/>
                    <a:pt x="15" y="195"/>
                  </a:cubicBezTo>
                  <a:cubicBezTo>
                    <a:pt x="7" y="195"/>
                    <a:pt x="0" y="188"/>
                    <a:pt x="0" y="179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34" y="0"/>
                    <a:pt x="241" y="7"/>
                    <a:pt x="241" y="15"/>
                  </a:cubicBezTo>
                  <a:cubicBezTo>
                    <a:pt x="241" y="179"/>
                    <a:pt x="241" y="179"/>
                    <a:pt x="241" y="179"/>
                  </a:cubicBezTo>
                  <a:cubicBezTo>
                    <a:pt x="241" y="188"/>
                    <a:pt x="234" y="195"/>
                    <a:pt x="225" y="195"/>
                  </a:cubicBezTo>
                  <a:close/>
                  <a:moveTo>
                    <a:pt x="15" y="7"/>
                  </a:moveTo>
                  <a:cubicBezTo>
                    <a:pt x="11" y="7"/>
                    <a:pt x="7" y="11"/>
                    <a:pt x="7" y="15"/>
                  </a:cubicBezTo>
                  <a:cubicBezTo>
                    <a:pt x="7" y="179"/>
                    <a:pt x="7" y="179"/>
                    <a:pt x="7" y="179"/>
                  </a:cubicBezTo>
                  <a:cubicBezTo>
                    <a:pt x="7" y="184"/>
                    <a:pt x="11" y="188"/>
                    <a:pt x="15" y="188"/>
                  </a:cubicBezTo>
                  <a:cubicBezTo>
                    <a:pt x="225" y="188"/>
                    <a:pt x="225" y="188"/>
                    <a:pt x="225" y="188"/>
                  </a:cubicBezTo>
                  <a:cubicBezTo>
                    <a:pt x="230" y="188"/>
                    <a:pt x="233" y="184"/>
                    <a:pt x="233" y="179"/>
                  </a:cubicBezTo>
                  <a:cubicBezTo>
                    <a:pt x="233" y="15"/>
                    <a:pt x="233" y="15"/>
                    <a:pt x="233" y="15"/>
                  </a:cubicBezTo>
                  <a:cubicBezTo>
                    <a:pt x="233" y="11"/>
                    <a:pt x="230" y="7"/>
                    <a:pt x="225" y="7"/>
                  </a:cubicBezTo>
                  <a:lnTo>
                    <a:pt x="15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1" name="Google Shape;8431;p211"/>
            <p:cNvSpPr/>
            <p:nvPr/>
          </p:nvSpPr>
          <p:spPr>
            <a:xfrm>
              <a:off x="-6931025" y="3624263"/>
              <a:ext cx="287338" cy="50800"/>
            </a:xfrm>
            <a:custGeom>
              <a:rect b="b" l="l" r="r" t="t"/>
              <a:pathLst>
                <a:path extrusionOk="0" h="43" w="240">
                  <a:moveTo>
                    <a:pt x="237" y="43"/>
                  </a:moveTo>
                  <a:cubicBezTo>
                    <a:pt x="3" y="43"/>
                    <a:pt x="3" y="43"/>
                    <a:pt x="3" y="43"/>
                  </a:cubicBezTo>
                  <a:cubicBezTo>
                    <a:pt x="1" y="43"/>
                    <a:pt x="0" y="42"/>
                    <a:pt x="0" y="4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34" y="0"/>
                    <a:pt x="240" y="7"/>
                    <a:pt x="240" y="15"/>
                  </a:cubicBezTo>
                  <a:cubicBezTo>
                    <a:pt x="240" y="40"/>
                    <a:pt x="240" y="40"/>
                    <a:pt x="240" y="40"/>
                  </a:cubicBezTo>
                  <a:cubicBezTo>
                    <a:pt x="240" y="42"/>
                    <a:pt x="239" y="43"/>
                    <a:pt x="237" y="43"/>
                  </a:cubicBezTo>
                  <a:close/>
                  <a:moveTo>
                    <a:pt x="7" y="36"/>
                  </a:moveTo>
                  <a:cubicBezTo>
                    <a:pt x="233" y="36"/>
                    <a:pt x="233" y="36"/>
                    <a:pt x="233" y="36"/>
                  </a:cubicBezTo>
                  <a:cubicBezTo>
                    <a:pt x="233" y="15"/>
                    <a:pt x="233" y="15"/>
                    <a:pt x="233" y="15"/>
                  </a:cubicBezTo>
                  <a:cubicBezTo>
                    <a:pt x="233" y="11"/>
                    <a:pt x="230" y="7"/>
                    <a:pt x="225" y="7"/>
                  </a:cubicBezTo>
                  <a:cubicBezTo>
                    <a:pt x="15" y="7"/>
                    <a:pt x="15" y="7"/>
                    <a:pt x="15" y="7"/>
                  </a:cubicBezTo>
                  <a:cubicBezTo>
                    <a:pt x="11" y="7"/>
                    <a:pt x="7" y="11"/>
                    <a:pt x="7" y="15"/>
                  </a:cubicBezTo>
                  <a:lnTo>
                    <a:pt x="7" y="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2" name="Google Shape;8432;p211"/>
            <p:cNvSpPr/>
            <p:nvPr/>
          </p:nvSpPr>
          <p:spPr>
            <a:xfrm>
              <a:off x="-6910388" y="3644901"/>
              <a:ext cx="9525" cy="7938"/>
            </a:xfrm>
            <a:custGeom>
              <a:rect b="b" l="l" r="r" t="t"/>
              <a:pathLst>
                <a:path extrusionOk="0" h="7" w="7">
                  <a:moveTo>
                    <a:pt x="3" y="7"/>
                  </a:moveTo>
                  <a:cubicBezTo>
                    <a:pt x="2" y="7"/>
                    <a:pt x="1" y="7"/>
                    <a:pt x="1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2"/>
                    <a:pt x="7" y="3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5"/>
                    <a:pt x="6" y="5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6" y="6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3" name="Google Shape;8433;p211"/>
            <p:cNvSpPr/>
            <p:nvPr/>
          </p:nvSpPr>
          <p:spPr>
            <a:xfrm>
              <a:off x="-6875463" y="3644901"/>
              <a:ext cx="9525" cy="7938"/>
            </a:xfrm>
            <a:custGeom>
              <a:rect b="b" l="l" r="r" t="t"/>
              <a:pathLst>
                <a:path extrusionOk="0" h="7" w="7">
                  <a:moveTo>
                    <a:pt x="3" y="7"/>
                  </a:moveTo>
                  <a:cubicBezTo>
                    <a:pt x="3" y="7"/>
                    <a:pt x="3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7"/>
                    <a:pt x="1" y="7"/>
                  </a:cubicBezTo>
                  <a:cubicBezTo>
                    <a:pt x="1" y="7"/>
                    <a:pt x="1" y="6"/>
                    <a:pt x="1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0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3" y="0"/>
                    <a:pt x="4" y="0"/>
                  </a:cubicBezTo>
                  <a:cubicBezTo>
                    <a:pt x="4" y="0"/>
                    <a:pt x="4" y="0"/>
                    <a:pt x="5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5" y="1"/>
                    <a:pt x="6" y="1"/>
                  </a:cubicBezTo>
                  <a:cubicBezTo>
                    <a:pt x="6" y="1"/>
                    <a:pt x="6" y="1"/>
                    <a:pt x="6" y="2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7" y="2"/>
                    <a:pt x="7" y="3"/>
                    <a:pt x="7" y="3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4"/>
                    <a:pt x="7" y="4"/>
                    <a:pt x="7" y="4"/>
                  </a:cubicBezTo>
                  <a:cubicBezTo>
                    <a:pt x="7" y="5"/>
                    <a:pt x="7" y="5"/>
                    <a:pt x="6" y="5"/>
                  </a:cubicBezTo>
                  <a:cubicBezTo>
                    <a:pt x="6" y="5"/>
                    <a:pt x="6" y="5"/>
                    <a:pt x="6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5" y="6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3" y="7"/>
                    <a:pt x="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4" name="Google Shape;8434;p211"/>
            <p:cNvSpPr/>
            <p:nvPr/>
          </p:nvSpPr>
          <p:spPr>
            <a:xfrm>
              <a:off x="-6892925" y="3644901"/>
              <a:ext cx="7938" cy="7938"/>
            </a:xfrm>
            <a:custGeom>
              <a:rect b="b" l="l" r="r" t="t"/>
              <a:pathLst>
                <a:path extrusionOk="0" h="7" w="7">
                  <a:moveTo>
                    <a:pt x="4" y="7"/>
                  </a:moveTo>
                  <a:cubicBezTo>
                    <a:pt x="3" y="7"/>
                    <a:pt x="2" y="7"/>
                    <a:pt x="1" y="6"/>
                  </a:cubicBezTo>
                  <a:cubicBezTo>
                    <a:pt x="0" y="6"/>
                    <a:pt x="0" y="5"/>
                    <a:pt x="0" y="4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0" y="2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5" y="0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7" y="1"/>
                    <a:pt x="7" y="2"/>
                  </a:cubicBezTo>
                  <a:cubicBezTo>
                    <a:pt x="7" y="2"/>
                    <a:pt x="7" y="2"/>
                    <a:pt x="7" y="2"/>
                  </a:cubicBezTo>
                  <a:cubicBezTo>
                    <a:pt x="7" y="2"/>
                    <a:pt x="7" y="3"/>
                    <a:pt x="7" y="3"/>
                  </a:cubicBezTo>
                  <a:cubicBezTo>
                    <a:pt x="7" y="3"/>
                    <a:pt x="7" y="3"/>
                    <a:pt x="7" y="4"/>
                  </a:cubicBezTo>
                  <a:cubicBezTo>
                    <a:pt x="7" y="5"/>
                    <a:pt x="7" y="6"/>
                    <a:pt x="6" y="6"/>
                  </a:cubicBezTo>
                  <a:cubicBezTo>
                    <a:pt x="6" y="6"/>
                    <a:pt x="6" y="7"/>
                    <a:pt x="6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5" y="7"/>
                    <a:pt x="5" y="7"/>
                    <a:pt x="4" y="7"/>
                  </a:cubicBezTo>
                  <a:cubicBezTo>
                    <a:pt x="4" y="7"/>
                    <a:pt x="4" y="7"/>
                    <a:pt x="4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5" name="Google Shape;8435;p211"/>
            <p:cNvSpPr/>
            <p:nvPr/>
          </p:nvSpPr>
          <p:spPr>
            <a:xfrm>
              <a:off x="-6899275" y="3819526"/>
              <a:ext cx="222250" cy="7938"/>
            </a:xfrm>
            <a:custGeom>
              <a:rect b="b" l="l" r="r" t="t"/>
              <a:pathLst>
                <a:path extrusionOk="0" h="7" w="186">
                  <a:moveTo>
                    <a:pt x="182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4" y="0"/>
                    <a:pt x="186" y="2"/>
                    <a:pt x="186" y="4"/>
                  </a:cubicBezTo>
                  <a:cubicBezTo>
                    <a:pt x="186" y="6"/>
                    <a:pt x="184" y="7"/>
                    <a:pt x="182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6" name="Google Shape;8436;p211"/>
            <p:cNvSpPr/>
            <p:nvPr/>
          </p:nvSpPr>
          <p:spPr>
            <a:xfrm>
              <a:off x="-6883400" y="3783013"/>
              <a:ext cx="38100" cy="44450"/>
            </a:xfrm>
            <a:custGeom>
              <a:rect b="b" l="l" r="r" t="t"/>
              <a:pathLst>
                <a:path extrusionOk="0" h="37" w="32">
                  <a:moveTo>
                    <a:pt x="28" y="37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1" y="37"/>
                    <a:pt x="0" y="36"/>
                    <a:pt x="0" y="3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0" y="0"/>
                    <a:pt x="32" y="2"/>
                    <a:pt x="32" y="4"/>
                  </a:cubicBezTo>
                  <a:cubicBezTo>
                    <a:pt x="32" y="34"/>
                    <a:pt x="32" y="34"/>
                    <a:pt x="32" y="34"/>
                  </a:cubicBezTo>
                  <a:cubicBezTo>
                    <a:pt x="32" y="36"/>
                    <a:pt x="30" y="37"/>
                    <a:pt x="28" y="37"/>
                  </a:cubicBezTo>
                  <a:close/>
                  <a:moveTo>
                    <a:pt x="7" y="30"/>
                  </a:moveTo>
                  <a:cubicBezTo>
                    <a:pt x="25" y="30"/>
                    <a:pt x="25" y="30"/>
                    <a:pt x="25" y="30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7" name="Google Shape;8437;p211"/>
            <p:cNvSpPr/>
            <p:nvPr/>
          </p:nvSpPr>
          <p:spPr>
            <a:xfrm>
              <a:off x="-6832600" y="3740151"/>
              <a:ext cx="39688" cy="87313"/>
            </a:xfrm>
            <a:custGeom>
              <a:rect b="b" l="l" r="r" t="t"/>
              <a:pathLst>
                <a:path extrusionOk="0" h="72" w="32">
                  <a:moveTo>
                    <a:pt x="28" y="72"/>
                  </a:moveTo>
                  <a:cubicBezTo>
                    <a:pt x="3" y="72"/>
                    <a:pt x="3" y="72"/>
                    <a:pt x="3" y="72"/>
                  </a:cubicBezTo>
                  <a:cubicBezTo>
                    <a:pt x="1" y="72"/>
                    <a:pt x="0" y="71"/>
                    <a:pt x="0" y="69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30" y="0"/>
                    <a:pt x="32" y="1"/>
                    <a:pt x="32" y="3"/>
                  </a:cubicBezTo>
                  <a:cubicBezTo>
                    <a:pt x="32" y="69"/>
                    <a:pt x="32" y="69"/>
                    <a:pt x="32" y="69"/>
                  </a:cubicBezTo>
                  <a:cubicBezTo>
                    <a:pt x="32" y="71"/>
                    <a:pt x="30" y="72"/>
                    <a:pt x="28" y="72"/>
                  </a:cubicBezTo>
                  <a:close/>
                  <a:moveTo>
                    <a:pt x="7" y="65"/>
                  </a:moveTo>
                  <a:cubicBezTo>
                    <a:pt x="25" y="65"/>
                    <a:pt x="25" y="65"/>
                    <a:pt x="25" y="65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6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8" name="Google Shape;8438;p211"/>
            <p:cNvSpPr/>
            <p:nvPr/>
          </p:nvSpPr>
          <p:spPr>
            <a:xfrm>
              <a:off x="-6781800" y="3763963"/>
              <a:ext cx="39688" cy="63500"/>
            </a:xfrm>
            <a:custGeom>
              <a:rect b="b" l="l" r="r" t="t"/>
              <a:pathLst>
                <a:path extrusionOk="0" h="53" w="33">
                  <a:moveTo>
                    <a:pt x="29" y="53"/>
                  </a:moveTo>
                  <a:cubicBezTo>
                    <a:pt x="4" y="53"/>
                    <a:pt x="4" y="53"/>
                    <a:pt x="4" y="53"/>
                  </a:cubicBezTo>
                  <a:cubicBezTo>
                    <a:pt x="2" y="53"/>
                    <a:pt x="0" y="52"/>
                    <a:pt x="0" y="5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1" y="0"/>
                    <a:pt x="33" y="1"/>
                    <a:pt x="33" y="3"/>
                  </a:cubicBezTo>
                  <a:cubicBezTo>
                    <a:pt x="33" y="50"/>
                    <a:pt x="33" y="50"/>
                    <a:pt x="33" y="50"/>
                  </a:cubicBezTo>
                  <a:cubicBezTo>
                    <a:pt x="33" y="52"/>
                    <a:pt x="31" y="53"/>
                    <a:pt x="29" y="53"/>
                  </a:cubicBezTo>
                  <a:close/>
                  <a:moveTo>
                    <a:pt x="8" y="46"/>
                  </a:moveTo>
                  <a:cubicBezTo>
                    <a:pt x="25" y="46"/>
                    <a:pt x="25" y="46"/>
                    <a:pt x="25" y="46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8" y="7"/>
                    <a:pt x="8" y="7"/>
                    <a:pt x="8" y="7"/>
                  </a:cubicBezTo>
                  <a:lnTo>
                    <a:pt x="8" y="4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39" name="Google Shape;8439;p211"/>
            <p:cNvSpPr/>
            <p:nvPr/>
          </p:nvSpPr>
          <p:spPr>
            <a:xfrm>
              <a:off x="-6731000" y="3711576"/>
              <a:ext cx="39688" cy="115888"/>
            </a:xfrm>
            <a:custGeom>
              <a:rect b="b" l="l" r="r" t="t"/>
              <a:pathLst>
                <a:path extrusionOk="0" h="96" w="32">
                  <a:moveTo>
                    <a:pt x="29" y="96"/>
                  </a:moveTo>
                  <a:cubicBezTo>
                    <a:pt x="4" y="96"/>
                    <a:pt x="4" y="96"/>
                    <a:pt x="4" y="96"/>
                  </a:cubicBezTo>
                  <a:cubicBezTo>
                    <a:pt x="2" y="96"/>
                    <a:pt x="0" y="95"/>
                    <a:pt x="0" y="9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9" y="0"/>
                    <a:pt x="29" y="0"/>
                    <a:pt x="29" y="0"/>
                  </a:cubicBezTo>
                  <a:cubicBezTo>
                    <a:pt x="31" y="0"/>
                    <a:pt x="32" y="2"/>
                    <a:pt x="32" y="4"/>
                  </a:cubicBezTo>
                  <a:cubicBezTo>
                    <a:pt x="32" y="93"/>
                    <a:pt x="32" y="93"/>
                    <a:pt x="32" y="93"/>
                  </a:cubicBezTo>
                  <a:cubicBezTo>
                    <a:pt x="32" y="95"/>
                    <a:pt x="31" y="96"/>
                    <a:pt x="29" y="96"/>
                  </a:cubicBezTo>
                  <a:close/>
                  <a:moveTo>
                    <a:pt x="7" y="89"/>
                  </a:moveTo>
                  <a:cubicBezTo>
                    <a:pt x="25" y="89"/>
                    <a:pt x="25" y="89"/>
                    <a:pt x="25" y="89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8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40" name="Google Shape;8440;p211"/>
          <p:cNvGrpSpPr/>
          <p:nvPr/>
        </p:nvGrpSpPr>
        <p:grpSpPr>
          <a:xfrm>
            <a:off x="4473534" y="1287122"/>
            <a:ext cx="633816" cy="472848"/>
            <a:chOff x="-5816600" y="2409826"/>
            <a:chExt cx="300037" cy="223837"/>
          </a:xfrm>
        </p:grpSpPr>
        <p:sp>
          <p:nvSpPr>
            <p:cNvPr id="8441" name="Google Shape;8441;p211"/>
            <p:cNvSpPr/>
            <p:nvPr/>
          </p:nvSpPr>
          <p:spPr>
            <a:xfrm>
              <a:off x="-5719763" y="2409826"/>
              <a:ext cx="203200" cy="166688"/>
            </a:xfrm>
            <a:custGeom>
              <a:rect b="b" l="l" r="r" t="t"/>
              <a:pathLst>
                <a:path extrusionOk="0" h="139" w="169">
                  <a:moveTo>
                    <a:pt x="132" y="139"/>
                  </a:moveTo>
                  <a:cubicBezTo>
                    <a:pt x="130" y="139"/>
                    <a:pt x="128" y="138"/>
                    <a:pt x="127" y="137"/>
                  </a:cubicBezTo>
                  <a:cubicBezTo>
                    <a:pt x="108" y="118"/>
                    <a:pt x="108" y="118"/>
                    <a:pt x="108" y="118"/>
                  </a:cubicBezTo>
                  <a:cubicBezTo>
                    <a:pt x="20" y="118"/>
                    <a:pt x="20" y="118"/>
                    <a:pt x="20" y="118"/>
                  </a:cubicBezTo>
                  <a:cubicBezTo>
                    <a:pt x="9" y="118"/>
                    <a:pt x="0" y="109"/>
                    <a:pt x="0" y="98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148" y="0"/>
                    <a:pt x="148" y="0"/>
                    <a:pt x="148" y="0"/>
                  </a:cubicBezTo>
                  <a:cubicBezTo>
                    <a:pt x="159" y="0"/>
                    <a:pt x="169" y="9"/>
                    <a:pt x="169" y="21"/>
                  </a:cubicBezTo>
                  <a:cubicBezTo>
                    <a:pt x="169" y="98"/>
                    <a:pt x="169" y="98"/>
                    <a:pt x="169" y="98"/>
                  </a:cubicBezTo>
                  <a:cubicBezTo>
                    <a:pt x="169" y="109"/>
                    <a:pt x="159" y="118"/>
                    <a:pt x="148" y="118"/>
                  </a:cubicBezTo>
                  <a:cubicBezTo>
                    <a:pt x="140" y="118"/>
                    <a:pt x="140" y="118"/>
                    <a:pt x="140" y="118"/>
                  </a:cubicBezTo>
                  <a:cubicBezTo>
                    <a:pt x="140" y="132"/>
                    <a:pt x="140" y="132"/>
                    <a:pt x="140" y="132"/>
                  </a:cubicBezTo>
                  <a:cubicBezTo>
                    <a:pt x="140" y="135"/>
                    <a:pt x="138" y="137"/>
                    <a:pt x="135" y="139"/>
                  </a:cubicBezTo>
                  <a:cubicBezTo>
                    <a:pt x="134" y="139"/>
                    <a:pt x="133" y="139"/>
                    <a:pt x="132" y="139"/>
                  </a:cubicBezTo>
                  <a:close/>
                  <a:moveTo>
                    <a:pt x="20" y="7"/>
                  </a:moveTo>
                  <a:cubicBezTo>
                    <a:pt x="13" y="7"/>
                    <a:pt x="7" y="13"/>
                    <a:pt x="7" y="21"/>
                  </a:cubicBezTo>
                  <a:cubicBezTo>
                    <a:pt x="7" y="98"/>
                    <a:pt x="7" y="98"/>
                    <a:pt x="7" y="98"/>
                  </a:cubicBezTo>
                  <a:cubicBezTo>
                    <a:pt x="7" y="105"/>
                    <a:pt x="13" y="111"/>
                    <a:pt x="20" y="111"/>
                  </a:cubicBezTo>
                  <a:cubicBezTo>
                    <a:pt x="110" y="111"/>
                    <a:pt x="110" y="111"/>
                    <a:pt x="110" y="111"/>
                  </a:cubicBezTo>
                  <a:cubicBezTo>
                    <a:pt x="111" y="111"/>
                    <a:pt x="112" y="112"/>
                    <a:pt x="112" y="112"/>
                  </a:cubicBezTo>
                  <a:cubicBezTo>
                    <a:pt x="132" y="132"/>
                    <a:pt x="132" y="132"/>
                    <a:pt x="132" y="132"/>
                  </a:cubicBezTo>
                  <a:cubicBezTo>
                    <a:pt x="132" y="132"/>
                    <a:pt x="132" y="132"/>
                    <a:pt x="133" y="132"/>
                  </a:cubicBezTo>
                  <a:cubicBezTo>
                    <a:pt x="133" y="132"/>
                    <a:pt x="133" y="132"/>
                    <a:pt x="133" y="132"/>
                  </a:cubicBezTo>
                  <a:cubicBezTo>
                    <a:pt x="133" y="115"/>
                    <a:pt x="133" y="115"/>
                    <a:pt x="133" y="115"/>
                  </a:cubicBezTo>
                  <a:cubicBezTo>
                    <a:pt x="133" y="113"/>
                    <a:pt x="134" y="111"/>
                    <a:pt x="136" y="111"/>
                  </a:cubicBezTo>
                  <a:cubicBezTo>
                    <a:pt x="148" y="111"/>
                    <a:pt x="148" y="111"/>
                    <a:pt x="148" y="111"/>
                  </a:cubicBezTo>
                  <a:cubicBezTo>
                    <a:pt x="155" y="111"/>
                    <a:pt x="161" y="105"/>
                    <a:pt x="161" y="98"/>
                  </a:cubicBezTo>
                  <a:cubicBezTo>
                    <a:pt x="161" y="21"/>
                    <a:pt x="161" y="21"/>
                    <a:pt x="161" y="21"/>
                  </a:cubicBezTo>
                  <a:cubicBezTo>
                    <a:pt x="161" y="13"/>
                    <a:pt x="155" y="7"/>
                    <a:pt x="148" y="7"/>
                  </a:cubicBezTo>
                  <a:lnTo>
                    <a:pt x="20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2" name="Google Shape;8442;p211"/>
            <p:cNvSpPr/>
            <p:nvPr/>
          </p:nvSpPr>
          <p:spPr>
            <a:xfrm>
              <a:off x="-5816600" y="2468563"/>
              <a:ext cx="203200" cy="165100"/>
            </a:xfrm>
            <a:custGeom>
              <a:rect b="b" l="l" r="r" t="t"/>
              <a:pathLst>
                <a:path extrusionOk="0" h="139" w="169">
                  <a:moveTo>
                    <a:pt x="36" y="139"/>
                  </a:moveTo>
                  <a:cubicBezTo>
                    <a:pt x="35" y="139"/>
                    <a:pt x="34" y="139"/>
                    <a:pt x="33" y="138"/>
                  </a:cubicBezTo>
                  <a:cubicBezTo>
                    <a:pt x="30" y="137"/>
                    <a:pt x="28" y="134"/>
                    <a:pt x="28" y="131"/>
                  </a:cubicBezTo>
                  <a:cubicBezTo>
                    <a:pt x="28" y="118"/>
                    <a:pt x="28" y="118"/>
                    <a:pt x="28" y="118"/>
                  </a:cubicBezTo>
                  <a:cubicBezTo>
                    <a:pt x="20" y="118"/>
                    <a:pt x="20" y="118"/>
                    <a:pt x="20" y="118"/>
                  </a:cubicBezTo>
                  <a:cubicBezTo>
                    <a:pt x="9" y="118"/>
                    <a:pt x="0" y="109"/>
                    <a:pt x="0" y="97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4" y="0"/>
                    <a:pt x="85" y="1"/>
                    <a:pt x="85" y="3"/>
                  </a:cubicBezTo>
                  <a:cubicBezTo>
                    <a:pt x="85" y="5"/>
                    <a:pt x="84" y="7"/>
                    <a:pt x="82" y="7"/>
                  </a:cubicBezTo>
                  <a:cubicBezTo>
                    <a:pt x="20" y="7"/>
                    <a:pt x="20" y="7"/>
                    <a:pt x="20" y="7"/>
                  </a:cubicBezTo>
                  <a:cubicBezTo>
                    <a:pt x="13" y="7"/>
                    <a:pt x="7" y="13"/>
                    <a:pt x="7" y="20"/>
                  </a:cubicBezTo>
                  <a:cubicBezTo>
                    <a:pt x="7" y="97"/>
                    <a:pt x="7" y="97"/>
                    <a:pt x="7" y="97"/>
                  </a:cubicBezTo>
                  <a:cubicBezTo>
                    <a:pt x="7" y="105"/>
                    <a:pt x="13" y="111"/>
                    <a:pt x="20" y="111"/>
                  </a:cubicBezTo>
                  <a:cubicBezTo>
                    <a:pt x="32" y="111"/>
                    <a:pt x="32" y="111"/>
                    <a:pt x="32" y="111"/>
                  </a:cubicBezTo>
                  <a:cubicBezTo>
                    <a:pt x="34" y="111"/>
                    <a:pt x="35" y="112"/>
                    <a:pt x="35" y="114"/>
                  </a:cubicBezTo>
                  <a:cubicBezTo>
                    <a:pt x="35" y="131"/>
                    <a:pt x="35" y="131"/>
                    <a:pt x="35" y="131"/>
                  </a:cubicBezTo>
                  <a:cubicBezTo>
                    <a:pt x="35" y="131"/>
                    <a:pt x="35" y="131"/>
                    <a:pt x="36" y="132"/>
                  </a:cubicBezTo>
                  <a:cubicBezTo>
                    <a:pt x="36" y="132"/>
                    <a:pt x="36" y="132"/>
                    <a:pt x="36" y="131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57" y="111"/>
                    <a:pt x="57" y="111"/>
                    <a:pt x="58" y="111"/>
                  </a:cubicBezTo>
                  <a:cubicBezTo>
                    <a:pt x="148" y="111"/>
                    <a:pt x="148" y="111"/>
                    <a:pt x="148" y="111"/>
                  </a:cubicBezTo>
                  <a:cubicBezTo>
                    <a:pt x="155" y="111"/>
                    <a:pt x="161" y="105"/>
                    <a:pt x="161" y="97"/>
                  </a:cubicBezTo>
                  <a:cubicBezTo>
                    <a:pt x="161" y="69"/>
                    <a:pt x="161" y="69"/>
                    <a:pt x="161" y="69"/>
                  </a:cubicBezTo>
                  <a:cubicBezTo>
                    <a:pt x="161" y="67"/>
                    <a:pt x="163" y="66"/>
                    <a:pt x="165" y="66"/>
                  </a:cubicBezTo>
                  <a:cubicBezTo>
                    <a:pt x="167" y="66"/>
                    <a:pt x="169" y="67"/>
                    <a:pt x="169" y="69"/>
                  </a:cubicBezTo>
                  <a:cubicBezTo>
                    <a:pt x="169" y="97"/>
                    <a:pt x="169" y="97"/>
                    <a:pt x="169" y="97"/>
                  </a:cubicBezTo>
                  <a:cubicBezTo>
                    <a:pt x="169" y="109"/>
                    <a:pt x="159" y="118"/>
                    <a:pt x="148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41" y="137"/>
                    <a:pt x="41" y="137"/>
                    <a:pt x="41" y="137"/>
                  </a:cubicBezTo>
                  <a:cubicBezTo>
                    <a:pt x="40" y="138"/>
                    <a:pt x="38" y="139"/>
                    <a:pt x="36" y="1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43" name="Google Shape;8443;p211"/>
          <p:cNvGrpSpPr/>
          <p:nvPr/>
        </p:nvGrpSpPr>
        <p:grpSpPr>
          <a:xfrm>
            <a:off x="533391" y="1256939"/>
            <a:ext cx="680768" cy="533214"/>
            <a:chOff x="-7508875" y="2395538"/>
            <a:chExt cx="322263" cy="252413"/>
          </a:xfrm>
        </p:grpSpPr>
        <p:sp>
          <p:nvSpPr>
            <p:cNvPr id="8444" name="Google Shape;8444;p211"/>
            <p:cNvSpPr/>
            <p:nvPr/>
          </p:nvSpPr>
          <p:spPr>
            <a:xfrm>
              <a:off x="-7508875" y="2395538"/>
              <a:ext cx="322263" cy="217488"/>
            </a:xfrm>
            <a:custGeom>
              <a:rect b="b" l="l" r="r" t="t"/>
              <a:pathLst>
                <a:path extrusionOk="0" h="181" w="269">
                  <a:moveTo>
                    <a:pt x="252" y="181"/>
                  </a:moveTo>
                  <a:cubicBezTo>
                    <a:pt x="18" y="181"/>
                    <a:pt x="18" y="181"/>
                    <a:pt x="18" y="181"/>
                  </a:cubicBezTo>
                  <a:cubicBezTo>
                    <a:pt x="8" y="181"/>
                    <a:pt x="0" y="173"/>
                    <a:pt x="0" y="164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52" y="0"/>
                    <a:pt x="252" y="0"/>
                    <a:pt x="252" y="0"/>
                  </a:cubicBezTo>
                  <a:cubicBezTo>
                    <a:pt x="261" y="0"/>
                    <a:pt x="269" y="8"/>
                    <a:pt x="269" y="17"/>
                  </a:cubicBezTo>
                  <a:cubicBezTo>
                    <a:pt x="269" y="164"/>
                    <a:pt x="269" y="164"/>
                    <a:pt x="269" y="164"/>
                  </a:cubicBezTo>
                  <a:cubicBezTo>
                    <a:pt x="269" y="173"/>
                    <a:pt x="261" y="181"/>
                    <a:pt x="252" y="181"/>
                  </a:cubicBezTo>
                  <a:close/>
                  <a:moveTo>
                    <a:pt x="18" y="7"/>
                  </a:moveTo>
                  <a:cubicBezTo>
                    <a:pt x="12" y="7"/>
                    <a:pt x="8" y="12"/>
                    <a:pt x="8" y="17"/>
                  </a:cubicBezTo>
                  <a:cubicBezTo>
                    <a:pt x="8" y="164"/>
                    <a:pt x="8" y="164"/>
                    <a:pt x="8" y="164"/>
                  </a:cubicBezTo>
                  <a:cubicBezTo>
                    <a:pt x="8" y="169"/>
                    <a:pt x="12" y="174"/>
                    <a:pt x="18" y="174"/>
                  </a:cubicBezTo>
                  <a:cubicBezTo>
                    <a:pt x="252" y="174"/>
                    <a:pt x="252" y="174"/>
                    <a:pt x="252" y="174"/>
                  </a:cubicBezTo>
                  <a:cubicBezTo>
                    <a:pt x="257" y="174"/>
                    <a:pt x="262" y="169"/>
                    <a:pt x="262" y="164"/>
                  </a:cubicBezTo>
                  <a:cubicBezTo>
                    <a:pt x="262" y="17"/>
                    <a:pt x="262" y="17"/>
                    <a:pt x="262" y="17"/>
                  </a:cubicBezTo>
                  <a:cubicBezTo>
                    <a:pt x="262" y="12"/>
                    <a:pt x="257" y="7"/>
                    <a:pt x="252" y="7"/>
                  </a:cubicBezTo>
                  <a:lnTo>
                    <a:pt x="18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5" name="Google Shape;8445;p211"/>
            <p:cNvSpPr/>
            <p:nvPr/>
          </p:nvSpPr>
          <p:spPr>
            <a:xfrm>
              <a:off x="-7372350" y="2605088"/>
              <a:ext cx="49213" cy="42863"/>
            </a:xfrm>
            <a:custGeom>
              <a:rect b="b" l="l" r="r" t="t"/>
              <a:pathLst>
                <a:path extrusionOk="0" h="37" w="42">
                  <a:moveTo>
                    <a:pt x="38" y="37"/>
                  </a:moveTo>
                  <a:cubicBezTo>
                    <a:pt x="3" y="37"/>
                    <a:pt x="3" y="37"/>
                    <a:pt x="3" y="37"/>
                  </a:cubicBezTo>
                  <a:cubicBezTo>
                    <a:pt x="1" y="37"/>
                    <a:pt x="0" y="35"/>
                    <a:pt x="0" y="3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40" y="0"/>
                    <a:pt x="42" y="2"/>
                    <a:pt x="42" y="4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5"/>
                    <a:pt x="40" y="37"/>
                    <a:pt x="38" y="37"/>
                  </a:cubicBezTo>
                  <a:close/>
                  <a:moveTo>
                    <a:pt x="7" y="30"/>
                  </a:moveTo>
                  <a:cubicBezTo>
                    <a:pt x="34" y="30"/>
                    <a:pt x="34" y="30"/>
                    <a:pt x="34" y="30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6" name="Google Shape;8446;p211"/>
            <p:cNvSpPr/>
            <p:nvPr/>
          </p:nvSpPr>
          <p:spPr>
            <a:xfrm>
              <a:off x="-7508875" y="2566988"/>
              <a:ext cx="322263" cy="7938"/>
            </a:xfrm>
            <a:custGeom>
              <a:rect b="b" l="l" r="r" t="t"/>
              <a:pathLst>
                <a:path extrusionOk="0" h="7" w="269">
                  <a:moveTo>
                    <a:pt x="265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1"/>
                    <a:pt x="2" y="0"/>
                    <a:pt x="4" y="0"/>
                  </a:cubicBezTo>
                  <a:cubicBezTo>
                    <a:pt x="265" y="0"/>
                    <a:pt x="265" y="0"/>
                    <a:pt x="265" y="0"/>
                  </a:cubicBezTo>
                  <a:cubicBezTo>
                    <a:pt x="267" y="0"/>
                    <a:pt x="269" y="1"/>
                    <a:pt x="269" y="3"/>
                  </a:cubicBezTo>
                  <a:cubicBezTo>
                    <a:pt x="269" y="5"/>
                    <a:pt x="267" y="7"/>
                    <a:pt x="265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7" name="Google Shape;8447;p211"/>
            <p:cNvSpPr/>
            <p:nvPr/>
          </p:nvSpPr>
          <p:spPr>
            <a:xfrm>
              <a:off x="-7404100" y="2640013"/>
              <a:ext cx="112713" cy="7938"/>
            </a:xfrm>
            <a:custGeom>
              <a:rect b="b" l="l" r="r" t="t"/>
              <a:pathLst>
                <a:path extrusionOk="0" h="7" w="94">
                  <a:moveTo>
                    <a:pt x="90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90" y="0"/>
                    <a:pt x="90" y="0"/>
                    <a:pt x="90" y="0"/>
                  </a:cubicBezTo>
                  <a:cubicBezTo>
                    <a:pt x="92" y="0"/>
                    <a:pt x="94" y="1"/>
                    <a:pt x="94" y="3"/>
                  </a:cubicBezTo>
                  <a:cubicBezTo>
                    <a:pt x="94" y="5"/>
                    <a:pt x="92" y="7"/>
                    <a:pt x="90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8" name="Google Shape;8448;p211"/>
            <p:cNvSpPr/>
            <p:nvPr/>
          </p:nvSpPr>
          <p:spPr>
            <a:xfrm>
              <a:off x="-7324725" y="2454276"/>
              <a:ext cx="58738" cy="63500"/>
            </a:xfrm>
            <a:custGeom>
              <a:rect b="b" l="l" r="r" t="t"/>
              <a:pathLst>
                <a:path extrusionOk="0" h="53" w="49">
                  <a:moveTo>
                    <a:pt x="4" y="53"/>
                  </a:moveTo>
                  <a:cubicBezTo>
                    <a:pt x="3" y="53"/>
                    <a:pt x="2" y="52"/>
                    <a:pt x="1" y="52"/>
                  </a:cubicBezTo>
                  <a:cubicBezTo>
                    <a:pt x="0" y="50"/>
                    <a:pt x="0" y="48"/>
                    <a:pt x="1" y="47"/>
                  </a:cubicBezTo>
                  <a:cubicBezTo>
                    <a:pt x="43" y="2"/>
                    <a:pt x="43" y="2"/>
                    <a:pt x="43" y="2"/>
                  </a:cubicBezTo>
                  <a:cubicBezTo>
                    <a:pt x="44" y="1"/>
                    <a:pt x="46" y="0"/>
                    <a:pt x="48" y="2"/>
                  </a:cubicBezTo>
                  <a:cubicBezTo>
                    <a:pt x="49" y="3"/>
                    <a:pt x="49" y="5"/>
                    <a:pt x="48" y="7"/>
                  </a:cubicBezTo>
                  <a:cubicBezTo>
                    <a:pt x="6" y="52"/>
                    <a:pt x="6" y="52"/>
                    <a:pt x="6" y="52"/>
                  </a:cubicBezTo>
                  <a:cubicBezTo>
                    <a:pt x="5" y="52"/>
                    <a:pt x="5" y="53"/>
                    <a:pt x="4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9" name="Google Shape;8449;p211"/>
            <p:cNvSpPr/>
            <p:nvPr/>
          </p:nvSpPr>
          <p:spPr>
            <a:xfrm>
              <a:off x="-7396163" y="2482851"/>
              <a:ext cx="61913" cy="38100"/>
            </a:xfrm>
            <a:custGeom>
              <a:rect b="b" l="l" r="r" t="t"/>
              <a:pathLst>
                <a:path extrusionOk="0" h="31" w="52">
                  <a:moveTo>
                    <a:pt x="48" y="31"/>
                  </a:moveTo>
                  <a:cubicBezTo>
                    <a:pt x="48" y="31"/>
                    <a:pt x="47" y="31"/>
                    <a:pt x="47" y="31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1" y="6"/>
                    <a:pt x="0" y="4"/>
                    <a:pt x="1" y="2"/>
                  </a:cubicBezTo>
                  <a:cubicBezTo>
                    <a:pt x="2" y="0"/>
                    <a:pt x="4" y="0"/>
                    <a:pt x="6" y="1"/>
                  </a:cubicBezTo>
                  <a:cubicBezTo>
                    <a:pt x="50" y="24"/>
                    <a:pt x="50" y="24"/>
                    <a:pt x="50" y="24"/>
                  </a:cubicBezTo>
                  <a:cubicBezTo>
                    <a:pt x="52" y="25"/>
                    <a:pt x="52" y="28"/>
                    <a:pt x="51" y="29"/>
                  </a:cubicBezTo>
                  <a:cubicBezTo>
                    <a:pt x="51" y="30"/>
                    <a:pt x="50" y="31"/>
                    <a:pt x="48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0" name="Google Shape;8450;p211"/>
            <p:cNvSpPr/>
            <p:nvPr/>
          </p:nvSpPr>
          <p:spPr>
            <a:xfrm>
              <a:off x="-7440613" y="2487613"/>
              <a:ext cx="36513" cy="42863"/>
            </a:xfrm>
            <a:custGeom>
              <a:rect b="b" l="l" r="r" t="t"/>
              <a:pathLst>
                <a:path extrusionOk="0" h="36" w="31">
                  <a:moveTo>
                    <a:pt x="5" y="36"/>
                  </a:moveTo>
                  <a:cubicBezTo>
                    <a:pt x="4" y="36"/>
                    <a:pt x="3" y="35"/>
                    <a:pt x="2" y="35"/>
                  </a:cubicBezTo>
                  <a:cubicBezTo>
                    <a:pt x="1" y="34"/>
                    <a:pt x="0" y="31"/>
                    <a:pt x="2" y="30"/>
                  </a:cubicBezTo>
                  <a:cubicBezTo>
                    <a:pt x="24" y="2"/>
                    <a:pt x="24" y="2"/>
                    <a:pt x="24" y="2"/>
                  </a:cubicBezTo>
                  <a:cubicBezTo>
                    <a:pt x="25" y="0"/>
                    <a:pt x="28" y="0"/>
                    <a:pt x="29" y="1"/>
                  </a:cubicBezTo>
                  <a:cubicBezTo>
                    <a:pt x="31" y="2"/>
                    <a:pt x="31" y="5"/>
                    <a:pt x="30" y="6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7" y="35"/>
                    <a:pt x="6" y="36"/>
                    <a:pt x="5" y="3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1" name="Google Shape;8451;p211"/>
            <p:cNvSpPr/>
            <p:nvPr/>
          </p:nvSpPr>
          <p:spPr>
            <a:xfrm>
              <a:off x="-7458075" y="2519363"/>
              <a:ext cx="30163" cy="31750"/>
            </a:xfrm>
            <a:custGeom>
              <a:rect b="b" l="l" r="r" t="t"/>
              <a:pathLst>
                <a:path extrusionOk="0" h="26" w="25">
                  <a:moveTo>
                    <a:pt x="12" y="26"/>
                  </a:moveTo>
                  <a:cubicBezTo>
                    <a:pt x="12" y="26"/>
                    <a:pt x="12" y="26"/>
                    <a:pt x="12" y="26"/>
                  </a:cubicBezTo>
                  <a:cubicBezTo>
                    <a:pt x="8" y="25"/>
                    <a:pt x="5" y="24"/>
                    <a:pt x="3" y="22"/>
                  </a:cubicBezTo>
                  <a:cubicBezTo>
                    <a:pt x="1" y="19"/>
                    <a:pt x="0" y="16"/>
                    <a:pt x="0" y="13"/>
                  </a:cubicBezTo>
                  <a:cubicBezTo>
                    <a:pt x="0" y="9"/>
                    <a:pt x="1" y="6"/>
                    <a:pt x="4" y="4"/>
                  </a:cubicBezTo>
                  <a:cubicBezTo>
                    <a:pt x="6" y="2"/>
                    <a:pt x="9" y="0"/>
                    <a:pt x="13" y="1"/>
                  </a:cubicBezTo>
                  <a:cubicBezTo>
                    <a:pt x="16" y="1"/>
                    <a:pt x="19" y="2"/>
                    <a:pt x="21" y="5"/>
                  </a:cubicBezTo>
                  <a:cubicBezTo>
                    <a:pt x="24" y="7"/>
                    <a:pt x="25" y="10"/>
                    <a:pt x="25" y="14"/>
                  </a:cubicBezTo>
                  <a:cubicBezTo>
                    <a:pt x="25" y="17"/>
                    <a:pt x="23" y="20"/>
                    <a:pt x="21" y="22"/>
                  </a:cubicBezTo>
                  <a:cubicBezTo>
                    <a:pt x="18" y="24"/>
                    <a:pt x="15" y="26"/>
                    <a:pt x="12" y="26"/>
                  </a:cubicBezTo>
                  <a:close/>
                  <a:moveTo>
                    <a:pt x="12" y="8"/>
                  </a:moveTo>
                  <a:cubicBezTo>
                    <a:pt x="11" y="8"/>
                    <a:pt x="10" y="8"/>
                    <a:pt x="9" y="9"/>
                  </a:cubicBezTo>
                  <a:cubicBezTo>
                    <a:pt x="8" y="10"/>
                    <a:pt x="7" y="11"/>
                    <a:pt x="7" y="13"/>
                  </a:cubicBezTo>
                  <a:cubicBezTo>
                    <a:pt x="7" y="14"/>
                    <a:pt x="7" y="16"/>
                    <a:pt x="8" y="17"/>
                  </a:cubicBezTo>
                  <a:cubicBezTo>
                    <a:pt x="9" y="18"/>
                    <a:pt x="11" y="18"/>
                    <a:pt x="12" y="18"/>
                  </a:cubicBezTo>
                  <a:cubicBezTo>
                    <a:pt x="13" y="18"/>
                    <a:pt x="15" y="18"/>
                    <a:pt x="16" y="17"/>
                  </a:cubicBezTo>
                  <a:cubicBezTo>
                    <a:pt x="17" y="16"/>
                    <a:pt x="17" y="15"/>
                    <a:pt x="17" y="13"/>
                  </a:cubicBezTo>
                  <a:cubicBezTo>
                    <a:pt x="17" y="13"/>
                    <a:pt x="17" y="13"/>
                    <a:pt x="17" y="13"/>
                  </a:cubicBezTo>
                  <a:cubicBezTo>
                    <a:pt x="18" y="12"/>
                    <a:pt x="17" y="11"/>
                    <a:pt x="16" y="9"/>
                  </a:cubicBezTo>
                  <a:cubicBezTo>
                    <a:pt x="15" y="8"/>
                    <a:pt x="14" y="8"/>
                    <a:pt x="12" y="8"/>
                  </a:cubicBezTo>
                  <a:cubicBezTo>
                    <a:pt x="12" y="8"/>
                    <a:pt x="12" y="8"/>
                    <a:pt x="1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2" name="Google Shape;8452;p211"/>
            <p:cNvSpPr/>
            <p:nvPr/>
          </p:nvSpPr>
          <p:spPr>
            <a:xfrm>
              <a:off x="-7416800" y="2468563"/>
              <a:ext cx="30163" cy="28575"/>
            </a:xfrm>
            <a:custGeom>
              <a:rect b="b" l="l" r="r" t="t"/>
              <a:pathLst>
                <a:path extrusionOk="0" h="25" w="26">
                  <a:moveTo>
                    <a:pt x="13" y="25"/>
                  </a:moveTo>
                  <a:cubicBezTo>
                    <a:pt x="13" y="25"/>
                    <a:pt x="13" y="25"/>
                    <a:pt x="12" y="25"/>
                  </a:cubicBezTo>
                  <a:cubicBezTo>
                    <a:pt x="6" y="25"/>
                    <a:pt x="0" y="19"/>
                    <a:pt x="1" y="12"/>
                  </a:cubicBezTo>
                  <a:cubicBezTo>
                    <a:pt x="1" y="5"/>
                    <a:pt x="7" y="0"/>
                    <a:pt x="14" y="0"/>
                  </a:cubicBezTo>
                  <a:cubicBezTo>
                    <a:pt x="21" y="0"/>
                    <a:pt x="26" y="6"/>
                    <a:pt x="26" y="13"/>
                  </a:cubicBezTo>
                  <a:cubicBezTo>
                    <a:pt x="25" y="16"/>
                    <a:pt x="24" y="19"/>
                    <a:pt x="21" y="22"/>
                  </a:cubicBezTo>
                  <a:cubicBezTo>
                    <a:pt x="19" y="24"/>
                    <a:pt x="16" y="25"/>
                    <a:pt x="13" y="25"/>
                  </a:cubicBezTo>
                  <a:close/>
                  <a:moveTo>
                    <a:pt x="13" y="7"/>
                  </a:moveTo>
                  <a:cubicBezTo>
                    <a:pt x="10" y="7"/>
                    <a:pt x="8" y="9"/>
                    <a:pt x="8" y="12"/>
                  </a:cubicBezTo>
                  <a:cubicBezTo>
                    <a:pt x="8" y="15"/>
                    <a:pt x="10" y="18"/>
                    <a:pt x="13" y="18"/>
                  </a:cubicBezTo>
                  <a:cubicBezTo>
                    <a:pt x="14" y="18"/>
                    <a:pt x="16" y="17"/>
                    <a:pt x="17" y="16"/>
                  </a:cubicBezTo>
                  <a:cubicBezTo>
                    <a:pt x="18" y="15"/>
                    <a:pt x="18" y="14"/>
                    <a:pt x="18" y="13"/>
                  </a:cubicBezTo>
                  <a:cubicBezTo>
                    <a:pt x="18" y="10"/>
                    <a:pt x="16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3" name="Google Shape;8453;p211"/>
            <p:cNvSpPr/>
            <p:nvPr/>
          </p:nvSpPr>
          <p:spPr>
            <a:xfrm>
              <a:off x="-7343775" y="2506663"/>
              <a:ext cx="30163" cy="30163"/>
            </a:xfrm>
            <a:custGeom>
              <a:rect b="b" l="l" r="r" t="t"/>
              <a:pathLst>
                <a:path extrusionOk="0" h="25" w="26">
                  <a:moveTo>
                    <a:pt x="13" y="25"/>
                  </a:moveTo>
                  <a:cubicBezTo>
                    <a:pt x="13" y="25"/>
                    <a:pt x="13" y="25"/>
                    <a:pt x="12" y="25"/>
                  </a:cubicBezTo>
                  <a:cubicBezTo>
                    <a:pt x="9" y="25"/>
                    <a:pt x="6" y="23"/>
                    <a:pt x="4" y="21"/>
                  </a:cubicBezTo>
                  <a:cubicBezTo>
                    <a:pt x="1" y="18"/>
                    <a:pt x="0" y="15"/>
                    <a:pt x="0" y="12"/>
                  </a:cubicBezTo>
                  <a:cubicBezTo>
                    <a:pt x="1" y="8"/>
                    <a:pt x="2" y="5"/>
                    <a:pt x="5" y="3"/>
                  </a:cubicBezTo>
                  <a:cubicBezTo>
                    <a:pt x="7" y="1"/>
                    <a:pt x="10" y="0"/>
                    <a:pt x="14" y="0"/>
                  </a:cubicBezTo>
                  <a:cubicBezTo>
                    <a:pt x="17" y="0"/>
                    <a:pt x="20" y="1"/>
                    <a:pt x="22" y="4"/>
                  </a:cubicBezTo>
                  <a:cubicBezTo>
                    <a:pt x="24" y="6"/>
                    <a:pt x="26" y="9"/>
                    <a:pt x="25" y="13"/>
                  </a:cubicBezTo>
                  <a:cubicBezTo>
                    <a:pt x="25" y="16"/>
                    <a:pt x="24" y="19"/>
                    <a:pt x="21" y="22"/>
                  </a:cubicBezTo>
                  <a:cubicBezTo>
                    <a:pt x="19" y="24"/>
                    <a:pt x="16" y="25"/>
                    <a:pt x="13" y="25"/>
                  </a:cubicBezTo>
                  <a:close/>
                  <a:moveTo>
                    <a:pt x="13" y="7"/>
                  </a:moveTo>
                  <a:cubicBezTo>
                    <a:pt x="12" y="7"/>
                    <a:pt x="10" y="7"/>
                    <a:pt x="9" y="8"/>
                  </a:cubicBezTo>
                  <a:cubicBezTo>
                    <a:pt x="8" y="9"/>
                    <a:pt x="8" y="11"/>
                    <a:pt x="8" y="12"/>
                  </a:cubicBezTo>
                  <a:cubicBezTo>
                    <a:pt x="8" y="13"/>
                    <a:pt x="8" y="15"/>
                    <a:pt x="9" y="16"/>
                  </a:cubicBezTo>
                  <a:cubicBezTo>
                    <a:pt x="10" y="17"/>
                    <a:pt x="11" y="18"/>
                    <a:pt x="13" y="18"/>
                  </a:cubicBezTo>
                  <a:cubicBezTo>
                    <a:pt x="14" y="18"/>
                    <a:pt x="16" y="17"/>
                    <a:pt x="17" y="16"/>
                  </a:cubicBezTo>
                  <a:cubicBezTo>
                    <a:pt x="18" y="15"/>
                    <a:pt x="18" y="14"/>
                    <a:pt x="18" y="13"/>
                  </a:cubicBezTo>
                  <a:cubicBezTo>
                    <a:pt x="18" y="13"/>
                    <a:pt x="18" y="13"/>
                    <a:pt x="18" y="13"/>
                  </a:cubicBezTo>
                  <a:cubicBezTo>
                    <a:pt x="18" y="11"/>
                    <a:pt x="18" y="10"/>
                    <a:pt x="17" y="9"/>
                  </a:cubicBezTo>
                  <a:cubicBezTo>
                    <a:pt x="16" y="8"/>
                    <a:pt x="15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4" name="Google Shape;8454;p211"/>
            <p:cNvSpPr/>
            <p:nvPr/>
          </p:nvSpPr>
          <p:spPr>
            <a:xfrm>
              <a:off x="-7278688" y="2436813"/>
              <a:ext cx="31750" cy="30163"/>
            </a:xfrm>
            <a:custGeom>
              <a:rect b="b" l="l" r="r" t="t"/>
              <a:pathLst>
                <a:path extrusionOk="0" h="25" w="26">
                  <a:moveTo>
                    <a:pt x="13" y="25"/>
                  </a:moveTo>
                  <a:cubicBezTo>
                    <a:pt x="13" y="25"/>
                    <a:pt x="13" y="25"/>
                    <a:pt x="13" y="25"/>
                  </a:cubicBezTo>
                  <a:cubicBezTo>
                    <a:pt x="6" y="25"/>
                    <a:pt x="0" y="19"/>
                    <a:pt x="1" y="12"/>
                  </a:cubicBezTo>
                  <a:cubicBezTo>
                    <a:pt x="1" y="5"/>
                    <a:pt x="7" y="0"/>
                    <a:pt x="14" y="0"/>
                  </a:cubicBezTo>
                  <a:cubicBezTo>
                    <a:pt x="21" y="0"/>
                    <a:pt x="26" y="6"/>
                    <a:pt x="26" y="13"/>
                  </a:cubicBezTo>
                  <a:cubicBezTo>
                    <a:pt x="25" y="16"/>
                    <a:pt x="24" y="19"/>
                    <a:pt x="22" y="22"/>
                  </a:cubicBezTo>
                  <a:cubicBezTo>
                    <a:pt x="19" y="24"/>
                    <a:pt x="16" y="25"/>
                    <a:pt x="13" y="25"/>
                  </a:cubicBezTo>
                  <a:close/>
                  <a:moveTo>
                    <a:pt x="13" y="7"/>
                  </a:moveTo>
                  <a:cubicBezTo>
                    <a:pt x="10" y="7"/>
                    <a:pt x="8" y="9"/>
                    <a:pt x="8" y="12"/>
                  </a:cubicBezTo>
                  <a:cubicBezTo>
                    <a:pt x="8" y="15"/>
                    <a:pt x="10" y="18"/>
                    <a:pt x="13" y="18"/>
                  </a:cubicBezTo>
                  <a:cubicBezTo>
                    <a:pt x="14" y="18"/>
                    <a:pt x="16" y="17"/>
                    <a:pt x="17" y="16"/>
                  </a:cubicBezTo>
                  <a:cubicBezTo>
                    <a:pt x="18" y="15"/>
                    <a:pt x="18" y="14"/>
                    <a:pt x="18" y="13"/>
                  </a:cubicBezTo>
                  <a:cubicBezTo>
                    <a:pt x="19" y="10"/>
                    <a:pt x="16" y="7"/>
                    <a:pt x="13" y="7"/>
                  </a:cubicBezTo>
                  <a:cubicBezTo>
                    <a:pt x="13" y="7"/>
                    <a:pt x="13" y="7"/>
                    <a:pt x="13" y="7"/>
                  </a:cubicBezTo>
                  <a:close/>
                  <a:moveTo>
                    <a:pt x="22" y="13"/>
                  </a:moveTo>
                  <a:cubicBezTo>
                    <a:pt x="22" y="13"/>
                    <a:pt x="22" y="13"/>
                    <a:pt x="22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55" name="Google Shape;8455;p211"/>
          <p:cNvGrpSpPr/>
          <p:nvPr/>
        </p:nvGrpSpPr>
        <p:grpSpPr>
          <a:xfrm>
            <a:off x="531715" y="3936798"/>
            <a:ext cx="684118" cy="395718"/>
            <a:chOff x="-7510463" y="4271963"/>
            <a:chExt cx="323850" cy="187326"/>
          </a:xfrm>
        </p:grpSpPr>
        <p:sp>
          <p:nvSpPr>
            <p:cNvPr id="8456" name="Google Shape;8456;p211"/>
            <p:cNvSpPr/>
            <p:nvPr/>
          </p:nvSpPr>
          <p:spPr>
            <a:xfrm>
              <a:off x="-7510463" y="4451351"/>
              <a:ext cx="323850" cy="7938"/>
            </a:xfrm>
            <a:custGeom>
              <a:rect b="b" l="l" r="r" t="t"/>
              <a:pathLst>
                <a:path extrusionOk="0" h="7" w="271">
                  <a:moveTo>
                    <a:pt x="268" y="7"/>
                  </a:moveTo>
                  <a:cubicBezTo>
                    <a:pt x="4" y="7"/>
                    <a:pt x="4" y="7"/>
                    <a:pt x="4" y="7"/>
                  </a:cubicBezTo>
                  <a:cubicBezTo>
                    <a:pt x="2" y="7"/>
                    <a:pt x="0" y="6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268" y="0"/>
                    <a:pt x="268" y="0"/>
                    <a:pt x="268" y="0"/>
                  </a:cubicBezTo>
                  <a:cubicBezTo>
                    <a:pt x="270" y="0"/>
                    <a:pt x="271" y="2"/>
                    <a:pt x="271" y="4"/>
                  </a:cubicBezTo>
                  <a:cubicBezTo>
                    <a:pt x="271" y="6"/>
                    <a:pt x="270" y="7"/>
                    <a:pt x="26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7" name="Google Shape;8457;p211"/>
            <p:cNvSpPr/>
            <p:nvPr/>
          </p:nvSpPr>
          <p:spPr>
            <a:xfrm>
              <a:off x="-7485063" y="4348163"/>
              <a:ext cx="73025" cy="111125"/>
            </a:xfrm>
            <a:custGeom>
              <a:rect b="b" l="l" r="r" t="t"/>
              <a:pathLst>
                <a:path extrusionOk="0" h="93" w="61">
                  <a:moveTo>
                    <a:pt x="57" y="93"/>
                  </a:moveTo>
                  <a:cubicBezTo>
                    <a:pt x="3" y="93"/>
                    <a:pt x="3" y="93"/>
                    <a:pt x="3" y="93"/>
                  </a:cubicBezTo>
                  <a:cubicBezTo>
                    <a:pt x="1" y="93"/>
                    <a:pt x="0" y="92"/>
                    <a:pt x="0" y="9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9" y="0"/>
                    <a:pt x="61" y="1"/>
                    <a:pt x="61" y="3"/>
                  </a:cubicBezTo>
                  <a:cubicBezTo>
                    <a:pt x="61" y="90"/>
                    <a:pt x="61" y="90"/>
                    <a:pt x="61" y="90"/>
                  </a:cubicBezTo>
                  <a:cubicBezTo>
                    <a:pt x="61" y="92"/>
                    <a:pt x="59" y="93"/>
                    <a:pt x="57" y="93"/>
                  </a:cubicBezTo>
                  <a:close/>
                  <a:moveTo>
                    <a:pt x="7" y="86"/>
                  </a:moveTo>
                  <a:cubicBezTo>
                    <a:pt x="54" y="86"/>
                    <a:pt x="54" y="86"/>
                    <a:pt x="54" y="86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8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8" name="Google Shape;8458;p211"/>
            <p:cNvSpPr/>
            <p:nvPr/>
          </p:nvSpPr>
          <p:spPr>
            <a:xfrm>
              <a:off x="-7385050" y="4310063"/>
              <a:ext cx="73025" cy="149225"/>
            </a:xfrm>
            <a:custGeom>
              <a:rect b="b" l="l" r="r" t="t"/>
              <a:pathLst>
                <a:path extrusionOk="0" h="125" w="61">
                  <a:moveTo>
                    <a:pt x="58" y="125"/>
                  </a:moveTo>
                  <a:cubicBezTo>
                    <a:pt x="4" y="125"/>
                    <a:pt x="4" y="125"/>
                    <a:pt x="4" y="125"/>
                  </a:cubicBezTo>
                  <a:cubicBezTo>
                    <a:pt x="2" y="125"/>
                    <a:pt x="0" y="124"/>
                    <a:pt x="0" y="122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60" y="0"/>
                    <a:pt x="61" y="2"/>
                    <a:pt x="61" y="4"/>
                  </a:cubicBezTo>
                  <a:cubicBezTo>
                    <a:pt x="61" y="122"/>
                    <a:pt x="61" y="122"/>
                    <a:pt x="61" y="122"/>
                  </a:cubicBezTo>
                  <a:cubicBezTo>
                    <a:pt x="61" y="124"/>
                    <a:pt x="60" y="125"/>
                    <a:pt x="58" y="125"/>
                  </a:cubicBezTo>
                  <a:close/>
                  <a:moveTo>
                    <a:pt x="7" y="118"/>
                  </a:moveTo>
                  <a:cubicBezTo>
                    <a:pt x="54" y="118"/>
                    <a:pt x="54" y="118"/>
                    <a:pt x="54" y="118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7" y="8"/>
                    <a:pt x="7" y="8"/>
                    <a:pt x="7" y="8"/>
                  </a:cubicBezTo>
                  <a:lnTo>
                    <a:pt x="7" y="1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59" name="Google Shape;8459;p211"/>
            <p:cNvSpPr/>
            <p:nvPr/>
          </p:nvSpPr>
          <p:spPr>
            <a:xfrm>
              <a:off x="-7283450" y="4271963"/>
              <a:ext cx="73025" cy="187325"/>
            </a:xfrm>
            <a:custGeom>
              <a:rect b="b" l="l" r="r" t="t"/>
              <a:pathLst>
                <a:path extrusionOk="0" h="156" w="61">
                  <a:moveTo>
                    <a:pt x="57" y="156"/>
                  </a:moveTo>
                  <a:cubicBezTo>
                    <a:pt x="3" y="156"/>
                    <a:pt x="3" y="156"/>
                    <a:pt x="3" y="156"/>
                  </a:cubicBezTo>
                  <a:cubicBezTo>
                    <a:pt x="1" y="156"/>
                    <a:pt x="0" y="155"/>
                    <a:pt x="0" y="15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9" y="0"/>
                    <a:pt x="61" y="2"/>
                    <a:pt x="61" y="4"/>
                  </a:cubicBezTo>
                  <a:cubicBezTo>
                    <a:pt x="61" y="153"/>
                    <a:pt x="61" y="153"/>
                    <a:pt x="61" y="153"/>
                  </a:cubicBezTo>
                  <a:cubicBezTo>
                    <a:pt x="61" y="155"/>
                    <a:pt x="59" y="156"/>
                    <a:pt x="57" y="156"/>
                  </a:cubicBezTo>
                  <a:close/>
                  <a:moveTo>
                    <a:pt x="7" y="149"/>
                  </a:moveTo>
                  <a:cubicBezTo>
                    <a:pt x="54" y="149"/>
                    <a:pt x="54" y="149"/>
                    <a:pt x="54" y="149"/>
                  </a:cubicBezTo>
                  <a:cubicBezTo>
                    <a:pt x="54" y="7"/>
                    <a:pt x="54" y="7"/>
                    <a:pt x="54" y="7"/>
                  </a:cubicBezTo>
                  <a:cubicBezTo>
                    <a:pt x="7" y="7"/>
                    <a:pt x="7" y="7"/>
                    <a:pt x="7" y="7"/>
                  </a:cubicBezTo>
                  <a:lnTo>
                    <a:pt x="7" y="1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60" name="Google Shape;8460;p211"/>
          <p:cNvGrpSpPr/>
          <p:nvPr/>
        </p:nvGrpSpPr>
        <p:grpSpPr>
          <a:xfrm>
            <a:off x="556866" y="2572556"/>
            <a:ext cx="633816" cy="513090"/>
            <a:chOff x="-5816600" y="3009900"/>
            <a:chExt cx="300038" cy="242888"/>
          </a:xfrm>
        </p:grpSpPr>
        <p:sp>
          <p:nvSpPr>
            <p:cNvPr id="8461" name="Google Shape;8461;p211"/>
            <p:cNvSpPr/>
            <p:nvPr/>
          </p:nvSpPr>
          <p:spPr>
            <a:xfrm>
              <a:off x="-5740400" y="3079750"/>
              <a:ext cx="115888" cy="117475"/>
            </a:xfrm>
            <a:custGeom>
              <a:rect b="b" l="l" r="r" t="t"/>
              <a:pathLst>
                <a:path extrusionOk="0" h="98" w="97">
                  <a:moveTo>
                    <a:pt x="48" y="98"/>
                  </a:moveTo>
                  <a:cubicBezTo>
                    <a:pt x="21" y="98"/>
                    <a:pt x="0" y="76"/>
                    <a:pt x="0" y="49"/>
                  </a:cubicBezTo>
                  <a:cubicBezTo>
                    <a:pt x="0" y="22"/>
                    <a:pt x="21" y="0"/>
                    <a:pt x="48" y="0"/>
                  </a:cubicBezTo>
                  <a:cubicBezTo>
                    <a:pt x="75" y="0"/>
                    <a:pt x="97" y="22"/>
                    <a:pt x="97" y="49"/>
                  </a:cubicBezTo>
                  <a:cubicBezTo>
                    <a:pt x="97" y="76"/>
                    <a:pt x="75" y="98"/>
                    <a:pt x="48" y="98"/>
                  </a:cubicBezTo>
                  <a:close/>
                  <a:moveTo>
                    <a:pt x="48" y="8"/>
                  </a:moveTo>
                  <a:cubicBezTo>
                    <a:pt x="25" y="8"/>
                    <a:pt x="7" y="26"/>
                    <a:pt x="7" y="49"/>
                  </a:cubicBezTo>
                  <a:cubicBezTo>
                    <a:pt x="7" y="72"/>
                    <a:pt x="25" y="90"/>
                    <a:pt x="48" y="90"/>
                  </a:cubicBezTo>
                  <a:cubicBezTo>
                    <a:pt x="71" y="90"/>
                    <a:pt x="90" y="72"/>
                    <a:pt x="90" y="49"/>
                  </a:cubicBezTo>
                  <a:cubicBezTo>
                    <a:pt x="90" y="26"/>
                    <a:pt x="71" y="8"/>
                    <a:pt x="48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2" name="Google Shape;8462;p211"/>
            <p:cNvSpPr/>
            <p:nvPr/>
          </p:nvSpPr>
          <p:spPr>
            <a:xfrm>
              <a:off x="-5656262" y="3165475"/>
              <a:ext cx="65088" cy="63500"/>
            </a:xfrm>
            <a:custGeom>
              <a:rect b="b" l="l" r="r" t="t"/>
              <a:pathLst>
                <a:path extrusionOk="0" h="54" w="55">
                  <a:moveTo>
                    <a:pt x="41" y="54"/>
                  </a:moveTo>
                  <a:cubicBezTo>
                    <a:pt x="38" y="54"/>
                    <a:pt x="35" y="53"/>
                    <a:pt x="32" y="51"/>
                  </a:cubicBezTo>
                  <a:cubicBezTo>
                    <a:pt x="32" y="51"/>
                    <a:pt x="32" y="51"/>
                    <a:pt x="32" y="5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18"/>
                    <a:pt x="0" y="16"/>
                    <a:pt x="1" y="15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6" y="0"/>
                    <a:pt x="18" y="0"/>
                    <a:pt x="20" y="1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55" y="37"/>
                    <a:pt x="55" y="44"/>
                    <a:pt x="51" y="49"/>
                  </a:cubicBezTo>
                  <a:cubicBezTo>
                    <a:pt x="49" y="51"/>
                    <a:pt x="49" y="51"/>
                    <a:pt x="49" y="51"/>
                  </a:cubicBezTo>
                  <a:cubicBezTo>
                    <a:pt x="47" y="53"/>
                    <a:pt x="44" y="54"/>
                    <a:pt x="41" y="54"/>
                  </a:cubicBezTo>
                  <a:close/>
                  <a:moveTo>
                    <a:pt x="37" y="46"/>
                  </a:moveTo>
                  <a:cubicBezTo>
                    <a:pt x="39" y="48"/>
                    <a:pt x="42" y="48"/>
                    <a:pt x="44" y="46"/>
                  </a:cubicBezTo>
                  <a:cubicBezTo>
                    <a:pt x="46" y="44"/>
                    <a:pt x="46" y="44"/>
                    <a:pt x="46" y="44"/>
                  </a:cubicBezTo>
                  <a:cubicBezTo>
                    <a:pt x="48" y="42"/>
                    <a:pt x="48" y="39"/>
                    <a:pt x="46" y="37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37" y="46"/>
                    <a:pt x="37" y="46"/>
                    <a:pt x="37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3" name="Google Shape;8463;p211"/>
            <p:cNvSpPr/>
            <p:nvPr/>
          </p:nvSpPr>
          <p:spPr>
            <a:xfrm>
              <a:off x="-5719762" y="3101975"/>
              <a:ext cx="41275" cy="41275"/>
            </a:xfrm>
            <a:custGeom>
              <a:rect b="b" l="l" r="r" t="t"/>
              <a:pathLst>
                <a:path extrusionOk="0" h="34" w="34">
                  <a:moveTo>
                    <a:pt x="4" y="34"/>
                  </a:moveTo>
                  <a:cubicBezTo>
                    <a:pt x="2" y="34"/>
                    <a:pt x="0" y="32"/>
                    <a:pt x="0" y="30"/>
                  </a:cubicBezTo>
                  <a:cubicBezTo>
                    <a:pt x="0" y="14"/>
                    <a:pt x="14" y="0"/>
                    <a:pt x="30" y="0"/>
                  </a:cubicBezTo>
                  <a:cubicBezTo>
                    <a:pt x="32" y="0"/>
                    <a:pt x="34" y="2"/>
                    <a:pt x="34" y="4"/>
                  </a:cubicBezTo>
                  <a:cubicBezTo>
                    <a:pt x="34" y="6"/>
                    <a:pt x="32" y="8"/>
                    <a:pt x="30" y="8"/>
                  </a:cubicBezTo>
                  <a:cubicBezTo>
                    <a:pt x="18" y="8"/>
                    <a:pt x="8" y="18"/>
                    <a:pt x="8" y="30"/>
                  </a:cubicBezTo>
                  <a:cubicBezTo>
                    <a:pt x="8" y="32"/>
                    <a:pt x="6" y="34"/>
                    <a:pt x="4" y="3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4" name="Google Shape;8464;p211"/>
            <p:cNvSpPr/>
            <p:nvPr/>
          </p:nvSpPr>
          <p:spPr>
            <a:xfrm>
              <a:off x="-5816600" y="3009900"/>
              <a:ext cx="300038" cy="242888"/>
            </a:xfrm>
            <a:custGeom>
              <a:rect b="b" l="l" r="r" t="t"/>
              <a:pathLst>
                <a:path extrusionOk="0" h="203" w="251">
                  <a:moveTo>
                    <a:pt x="233" y="203"/>
                  </a:moveTo>
                  <a:cubicBezTo>
                    <a:pt x="18" y="203"/>
                    <a:pt x="18" y="203"/>
                    <a:pt x="18" y="203"/>
                  </a:cubicBezTo>
                  <a:cubicBezTo>
                    <a:pt x="8" y="203"/>
                    <a:pt x="0" y="195"/>
                    <a:pt x="0" y="186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233" y="0"/>
                    <a:pt x="233" y="0"/>
                    <a:pt x="233" y="0"/>
                  </a:cubicBezTo>
                  <a:cubicBezTo>
                    <a:pt x="243" y="0"/>
                    <a:pt x="251" y="8"/>
                    <a:pt x="251" y="18"/>
                  </a:cubicBezTo>
                  <a:cubicBezTo>
                    <a:pt x="251" y="186"/>
                    <a:pt x="251" y="186"/>
                    <a:pt x="251" y="186"/>
                  </a:cubicBezTo>
                  <a:cubicBezTo>
                    <a:pt x="251" y="195"/>
                    <a:pt x="243" y="203"/>
                    <a:pt x="233" y="203"/>
                  </a:cubicBezTo>
                  <a:close/>
                  <a:moveTo>
                    <a:pt x="18" y="8"/>
                  </a:moveTo>
                  <a:cubicBezTo>
                    <a:pt x="12" y="8"/>
                    <a:pt x="7" y="12"/>
                    <a:pt x="7" y="18"/>
                  </a:cubicBezTo>
                  <a:cubicBezTo>
                    <a:pt x="7" y="186"/>
                    <a:pt x="7" y="186"/>
                    <a:pt x="7" y="186"/>
                  </a:cubicBezTo>
                  <a:cubicBezTo>
                    <a:pt x="7" y="192"/>
                    <a:pt x="12" y="196"/>
                    <a:pt x="18" y="196"/>
                  </a:cubicBezTo>
                  <a:cubicBezTo>
                    <a:pt x="233" y="196"/>
                    <a:pt x="233" y="196"/>
                    <a:pt x="233" y="196"/>
                  </a:cubicBezTo>
                  <a:cubicBezTo>
                    <a:pt x="239" y="196"/>
                    <a:pt x="244" y="192"/>
                    <a:pt x="244" y="186"/>
                  </a:cubicBezTo>
                  <a:cubicBezTo>
                    <a:pt x="244" y="18"/>
                    <a:pt x="244" y="18"/>
                    <a:pt x="244" y="18"/>
                  </a:cubicBezTo>
                  <a:cubicBezTo>
                    <a:pt x="244" y="12"/>
                    <a:pt x="239" y="8"/>
                    <a:pt x="233" y="8"/>
                  </a:cubicBezTo>
                  <a:lnTo>
                    <a:pt x="18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5" name="Google Shape;8465;p211"/>
            <p:cNvSpPr/>
            <p:nvPr/>
          </p:nvSpPr>
          <p:spPr>
            <a:xfrm>
              <a:off x="-5816600" y="3009900"/>
              <a:ext cx="300038" cy="52388"/>
            </a:xfrm>
            <a:custGeom>
              <a:rect b="b" l="l" r="r" t="t"/>
              <a:pathLst>
                <a:path extrusionOk="0" h="45" w="251">
                  <a:moveTo>
                    <a:pt x="247" y="45"/>
                  </a:moveTo>
                  <a:cubicBezTo>
                    <a:pt x="4" y="45"/>
                    <a:pt x="4" y="45"/>
                    <a:pt x="4" y="45"/>
                  </a:cubicBezTo>
                  <a:cubicBezTo>
                    <a:pt x="2" y="45"/>
                    <a:pt x="0" y="44"/>
                    <a:pt x="0" y="4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44" y="0"/>
                    <a:pt x="251" y="7"/>
                    <a:pt x="251" y="16"/>
                  </a:cubicBezTo>
                  <a:cubicBezTo>
                    <a:pt x="251" y="42"/>
                    <a:pt x="251" y="42"/>
                    <a:pt x="251" y="42"/>
                  </a:cubicBezTo>
                  <a:cubicBezTo>
                    <a:pt x="251" y="44"/>
                    <a:pt x="249" y="45"/>
                    <a:pt x="247" y="45"/>
                  </a:cubicBezTo>
                  <a:close/>
                  <a:moveTo>
                    <a:pt x="7" y="38"/>
                  </a:moveTo>
                  <a:cubicBezTo>
                    <a:pt x="244" y="38"/>
                    <a:pt x="244" y="38"/>
                    <a:pt x="244" y="38"/>
                  </a:cubicBezTo>
                  <a:cubicBezTo>
                    <a:pt x="244" y="16"/>
                    <a:pt x="244" y="16"/>
                    <a:pt x="244" y="16"/>
                  </a:cubicBezTo>
                  <a:cubicBezTo>
                    <a:pt x="244" y="11"/>
                    <a:pt x="240" y="8"/>
                    <a:pt x="236" y="8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1" y="8"/>
                    <a:pt x="7" y="11"/>
                    <a:pt x="7" y="16"/>
                  </a:cubicBezTo>
                  <a:lnTo>
                    <a:pt x="7" y="3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6" name="Google Shape;8466;p211"/>
            <p:cNvSpPr/>
            <p:nvPr/>
          </p:nvSpPr>
          <p:spPr>
            <a:xfrm>
              <a:off x="-5794375" y="3032125"/>
              <a:ext cx="7938" cy="9525"/>
            </a:xfrm>
            <a:custGeom>
              <a:rect b="b" l="l" r="r" t="t"/>
              <a:pathLst>
                <a:path extrusionOk="0" h="8" w="7">
                  <a:moveTo>
                    <a:pt x="4" y="8"/>
                  </a:moveTo>
                  <a:cubicBezTo>
                    <a:pt x="3" y="8"/>
                    <a:pt x="2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0" y="6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3" y="0"/>
                    <a:pt x="4" y="0"/>
                    <a:pt x="4" y="0"/>
                  </a:cubicBezTo>
                  <a:cubicBezTo>
                    <a:pt x="5" y="0"/>
                    <a:pt x="5" y="1"/>
                    <a:pt x="5" y="1"/>
                  </a:cubicBezTo>
                  <a:cubicBezTo>
                    <a:pt x="5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2"/>
                    <a:pt x="7" y="2"/>
                    <a:pt x="7" y="2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7"/>
                    <a:pt x="5" y="7"/>
                    <a:pt x="5" y="7"/>
                  </a:cubicBezTo>
                  <a:cubicBezTo>
                    <a:pt x="5" y="7"/>
                    <a:pt x="5" y="7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7" name="Google Shape;8467;p211"/>
            <p:cNvSpPr/>
            <p:nvPr/>
          </p:nvSpPr>
          <p:spPr>
            <a:xfrm>
              <a:off x="-5759450" y="3032125"/>
              <a:ext cx="9525" cy="9525"/>
            </a:xfrm>
            <a:custGeom>
              <a:rect b="b" l="l" r="r" t="t"/>
              <a:pathLst>
                <a:path extrusionOk="0" h="8" w="7">
                  <a:moveTo>
                    <a:pt x="4" y="8"/>
                  </a:moveTo>
                  <a:cubicBezTo>
                    <a:pt x="4" y="8"/>
                    <a:pt x="3" y="8"/>
                    <a:pt x="3" y="8"/>
                  </a:cubicBezTo>
                  <a:cubicBezTo>
                    <a:pt x="3" y="7"/>
                    <a:pt x="3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4" y="0"/>
                    <a:pt x="5" y="1"/>
                    <a:pt x="6" y="1"/>
                  </a:cubicBezTo>
                  <a:cubicBezTo>
                    <a:pt x="6" y="2"/>
                    <a:pt x="7" y="2"/>
                    <a:pt x="7" y="2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7"/>
                    <a:pt x="5" y="8"/>
                    <a:pt x="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8" name="Google Shape;8468;p211"/>
            <p:cNvSpPr/>
            <p:nvPr/>
          </p:nvSpPr>
          <p:spPr>
            <a:xfrm>
              <a:off x="-5776912" y="3032125"/>
              <a:ext cx="7938" cy="9525"/>
            </a:xfrm>
            <a:custGeom>
              <a:rect b="b" l="l" r="r" t="t"/>
              <a:pathLst>
                <a:path extrusionOk="0" h="8" w="7">
                  <a:moveTo>
                    <a:pt x="4" y="8"/>
                  </a:moveTo>
                  <a:cubicBezTo>
                    <a:pt x="4" y="8"/>
                    <a:pt x="3" y="8"/>
                    <a:pt x="3" y="8"/>
                  </a:cubicBezTo>
                  <a:cubicBezTo>
                    <a:pt x="3" y="7"/>
                    <a:pt x="3" y="7"/>
                    <a:pt x="2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7"/>
                    <a:pt x="1" y="7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1"/>
                  </a:cubicBezTo>
                  <a:cubicBezTo>
                    <a:pt x="1" y="1"/>
                    <a:pt x="2" y="1"/>
                    <a:pt x="2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1"/>
                    <a:pt x="3" y="0"/>
                    <a:pt x="3" y="0"/>
                  </a:cubicBezTo>
                  <a:cubicBezTo>
                    <a:pt x="4" y="0"/>
                    <a:pt x="5" y="1"/>
                    <a:pt x="6" y="1"/>
                  </a:cubicBezTo>
                  <a:cubicBezTo>
                    <a:pt x="6" y="2"/>
                    <a:pt x="7" y="2"/>
                    <a:pt x="7" y="2"/>
                  </a:cubicBezTo>
                  <a:cubicBezTo>
                    <a:pt x="7" y="2"/>
                    <a:pt x="7" y="2"/>
                    <a:pt x="7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3"/>
                    <a:pt x="7" y="4"/>
                    <a:pt x="7" y="4"/>
                  </a:cubicBezTo>
                  <a:cubicBezTo>
                    <a:pt x="7" y="4"/>
                    <a:pt x="7" y="4"/>
                    <a:pt x="7" y="5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7" y="6"/>
                    <a:pt x="7" y="6"/>
                    <a:pt x="7" y="6"/>
                  </a:cubicBezTo>
                  <a:cubicBezTo>
                    <a:pt x="7" y="6"/>
                    <a:pt x="6" y="6"/>
                    <a:pt x="6" y="7"/>
                  </a:cubicBezTo>
                  <a:cubicBezTo>
                    <a:pt x="6" y="7"/>
                    <a:pt x="5" y="8"/>
                    <a:pt x="4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69" name="Google Shape;8469;p211"/>
            <p:cNvSpPr/>
            <p:nvPr/>
          </p:nvSpPr>
          <p:spPr>
            <a:xfrm>
              <a:off x="-5780087" y="3243263"/>
              <a:ext cx="227013" cy="9525"/>
            </a:xfrm>
            <a:custGeom>
              <a:rect b="b" l="l" r="r" t="t"/>
              <a:pathLst>
                <a:path extrusionOk="0" h="7" w="190">
                  <a:moveTo>
                    <a:pt x="186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6"/>
                    <a:pt x="0" y="4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86" y="0"/>
                    <a:pt x="186" y="0"/>
                    <a:pt x="186" y="0"/>
                  </a:cubicBezTo>
                  <a:cubicBezTo>
                    <a:pt x="188" y="0"/>
                    <a:pt x="190" y="2"/>
                    <a:pt x="190" y="4"/>
                  </a:cubicBezTo>
                  <a:cubicBezTo>
                    <a:pt x="190" y="6"/>
                    <a:pt x="188" y="7"/>
                    <a:pt x="186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70" name="Google Shape;8470;p211"/>
          <p:cNvGrpSpPr/>
          <p:nvPr/>
        </p:nvGrpSpPr>
        <p:grpSpPr>
          <a:xfrm>
            <a:off x="5760645" y="1322334"/>
            <a:ext cx="670704" cy="402422"/>
            <a:chOff x="-5265737" y="2427288"/>
            <a:chExt cx="317500" cy="190500"/>
          </a:xfrm>
        </p:grpSpPr>
        <p:sp>
          <p:nvSpPr>
            <p:cNvPr id="8471" name="Google Shape;8471;p211"/>
            <p:cNvSpPr/>
            <p:nvPr/>
          </p:nvSpPr>
          <p:spPr>
            <a:xfrm>
              <a:off x="-5233987" y="2427288"/>
              <a:ext cx="254000" cy="165100"/>
            </a:xfrm>
            <a:custGeom>
              <a:rect b="b" l="l" r="r" t="t"/>
              <a:pathLst>
                <a:path extrusionOk="0" h="138" w="212">
                  <a:moveTo>
                    <a:pt x="209" y="138"/>
                  </a:moveTo>
                  <a:cubicBezTo>
                    <a:pt x="3" y="138"/>
                    <a:pt x="3" y="138"/>
                    <a:pt x="3" y="138"/>
                  </a:cubicBezTo>
                  <a:cubicBezTo>
                    <a:pt x="1" y="138"/>
                    <a:pt x="0" y="136"/>
                    <a:pt x="0" y="134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5" y="0"/>
                    <a:pt x="12" y="0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207" y="0"/>
                    <a:pt x="212" y="6"/>
                    <a:pt x="212" y="13"/>
                  </a:cubicBezTo>
                  <a:cubicBezTo>
                    <a:pt x="212" y="134"/>
                    <a:pt x="212" y="134"/>
                    <a:pt x="212" y="134"/>
                  </a:cubicBezTo>
                  <a:cubicBezTo>
                    <a:pt x="212" y="136"/>
                    <a:pt x="211" y="138"/>
                    <a:pt x="209" y="138"/>
                  </a:cubicBezTo>
                  <a:close/>
                  <a:moveTo>
                    <a:pt x="7" y="130"/>
                  </a:moveTo>
                  <a:cubicBezTo>
                    <a:pt x="205" y="130"/>
                    <a:pt x="205" y="130"/>
                    <a:pt x="205" y="130"/>
                  </a:cubicBezTo>
                  <a:cubicBezTo>
                    <a:pt x="205" y="13"/>
                    <a:pt x="205" y="13"/>
                    <a:pt x="205" y="13"/>
                  </a:cubicBezTo>
                  <a:cubicBezTo>
                    <a:pt x="205" y="10"/>
                    <a:pt x="203" y="8"/>
                    <a:pt x="199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9" y="8"/>
                    <a:pt x="7" y="10"/>
                    <a:pt x="7" y="13"/>
                  </a:cubicBezTo>
                  <a:lnTo>
                    <a:pt x="7" y="1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2" name="Google Shape;8472;p211"/>
            <p:cNvSpPr/>
            <p:nvPr/>
          </p:nvSpPr>
          <p:spPr>
            <a:xfrm>
              <a:off x="-5265737" y="2582863"/>
              <a:ext cx="317500" cy="34925"/>
            </a:xfrm>
            <a:custGeom>
              <a:rect b="b" l="l" r="r" t="t"/>
              <a:pathLst>
                <a:path extrusionOk="0" h="29" w="266">
                  <a:moveTo>
                    <a:pt x="262" y="29"/>
                  </a:moveTo>
                  <a:cubicBezTo>
                    <a:pt x="4" y="29"/>
                    <a:pt x="4" y="29"/>
                    <a:pt x="4" y="29"/>
                  </a:cubicBezTo>
                  <a:cubicBezTo>
                    <a:pt x="3" y="29"/>
                    <a:pt x="1" y="28"/>
                    <a:pt x="1" y="26"/>
                  </a:cubicBezTo>
                  <a:cubicBezTo>
                    <a:pt x="0" y="25"/>
                    <a:pt x="1" y="23"/>
                    <a:pt x="2" y="22"/>
                  </a:cubicBezTo>
                  <a:cubicBezTo>
                    <a:pt x="28" y="1"/>
                    <a:pt x="28" y="1"/>
                    <a:pt x="28" y="1"/>
                  </a:cubicBezTo>
                  <a:cubicBezTo>
                    <a:pt x="29" y="1"/>
                    <a:pt x="29" y="0"/>
                    <a:pt x="30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6" y="0"/>
                    <a:pt x="237" y="1"/>
                    <a:pt x="238" y="1"/>
                  </a:cubicBezTo>
                  <a:cubicBezTo>
                    <a:pt x="264" y="22"/>
                    <a:pt x="264" y="22"/>
                    <a:pt x="264" y="22"/>
                  </a:cubicBezTo>
                  <a:cubicBezTo>
                    <a:pt x="265" y="23"/>
                    <a:pt x="266" y="25"/>
                    <a:pt x="265" y="26"/>
                  </a:cubicBezTo>
                  <a:cubicBezTo>
                    <a:pt x="265" y="28"/>
                    <a:pt x="263" y="29"/>
                    <a:pt x="262" y="29"/>
                  </a:cubicBezTo>
                  <a:close/>
                  <a:moveTo>
                    <a:pt x="14" y="21"/>
                  </a:moveTo>
                  <a:cubicBezTo>
                    <a:pt x="252" y="21"/>
                    <a:pt x="252" y="21"/>
                    <a:pt x="252" y="21"/>
                  </a:cubicBezTo>
                  <a:cubicBezTo>
                    <a:pt x="234" y="8"/>
                    <a:pt x="234" y="8"/>
                    <a:pt x="234" y="8"/>
                  </a:cubicBezTo>
                  <a:cubicBezTo>
                    <a:pt x="31" y="8"/>
                    <a:pt x="31" y="8"/>
                    <a:pt x="31" y="8"/>
                  </a:cubicBezTo>
                  <a:lnTo>
                    <a:pt x="14" y="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3" name="Google Shape;8473;p211"/>
            <p:cNvSpPr/>
            <p:nvPr/>
          </p:nvSpPr>
          <p:spPr>
            <a:xfrm>
              <a:off x="-5211762" y="2484438"/>
              <a:ext cx="139700" cy="85725"/>
            </a:xfrm>
            <a:custGeom>
              <a:rect b="b" l="l" r="r" t="t"/>
              <a:pathLst>
                <a:path extrusionOk="0" h="72" w="117">
                  <a:moveTo>
                    <a:pt x="113" y="72"/>
                  </a:moveTo>
                  <a:cubicBezTo>
                    <a:pt x="4" y="72"/>
                    <a:pt x="4" y="72"/>
                    <a:pt x="4" y="72"/>
                  </a:cubicBezTo>
                  <a:cubicBezTo>
                    <a:pt x="3" y="72"/>
                    <a:pt x="2" y="71"/>
                    <a:pt x="1" y="70"/>
                  </a:cubicBezTo>
                  <a:cubicBezTo>
                    <a:pt x="0" y="69"/>
                    <a:pt x="1" y="67"/>
                    <a:pt x="2" y="66"/>
                  </a:cubicBezTo>
                  <a:cubicBezTo>
                    <a:pt x="56" y="1"/>
                    <a:pt x="56" y="1"/>
                    <a:pt x="56" y="1"/>
                  </a:cubicBezTo>
                  <a:cubicBezTo>
                    <a:pt x="57" y="0"/>
                    <a:pt x="60" y="0"/>
                    <a:pt x="61" y="1"/>
                  </a:cubicBezTo>
                  <a:cubicBezTo>
                    <a:pt x="116" y="66"/>
                    <a:pt x="116" y="66"/>
                    <a:pt x="116" y="66"/>
                  </a:cubicBezTo>
                  <a:cubicBezTo>
                    <a:pt x="117" y="67"/>
                    <a:pt x="117" y="69"/>
                    <a:pt x="116" y="70"/>
                  </a:cubicBezTo>
                  <a:cubicBezTo>
                    <a:pt x="116" y="71"/>
                    <a:pt x="114" y="72"/>
                    <a:pt x="113" y="72"/>
                  </a:cubicBezTo>
                  <a:close/>
                  <a:moveTo>
                    <a:pt x="12" y="65"/>
                  </a:moveTo>
                  <a:cubicBezTo>
                    <a:pt x="105" y="65"/>
                    <a:pt x="105" y="65"/>
                    <a:pt x="105" y="65"/>
                  </a:cubicBezTo>
                  <a:cubicBezTo>
                    <a:pt x="59" y="9"/>
                    <a:pt x="59" y="9"/>
                    <a:pt x="59" y="9"/>
                  </a:cubicBezTo>
                  <a:lnTo>
                    <a:pt x="12" y="6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4" name="Google Shape;8474;p211"/>
            <p:cNvSpPr/>
            <p:nvPr/>
          </p:nvSpPr>
          <p:spPr>
            <a:xfrm>
              <a:off x="-5106987" y="2505075"/>
              <a:ext cx="104775" cy="65088"/>
            </a:xfrm>
            <a:custGeom>
              <a:rect b="b" l="l" r="r" t="t"/>
              <a:pathLst>
                <a:path extrusionOk="0" h="55" w="87">
                  <a:moveTo>
                    <a:pt x="83" y="55"/>
                  </a:moveTo>
                  <a:cubicBezTo>
                    <a:pt x="4" y="55"/>
                    <a:pt x="4" y="55"/>
                    <a:pt x="4" y="55"/>
                  </a:cubicBezTo>
                  <a:cubicBezTo>
                    <a:pt x="2" y="55"/>
                    <a:pt x="0" y="53"/>
                    <a:pt x="0" y="51"/>
                  </a:cubicBezTo>
                  <a:cubicBezTo>
                    <a:pt x="0" y="49"/>
                    <a:pt x="2" y="48"/>
                    <a:pt x="4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44" y="10"/>
                    <a:pt x="44" y="10"/>
                    <a:pt x="44" y="10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8" y="41"/>
                    <a:pt x="15" y="41"/>
                    <a:pt x="14" y="40"/>
                  </a:cubicBezTo>
                  <a:cubicBezTo>
                    <a:pt x="12" y="38"/>
                    <a:pt x="12" y="36"/>
                    <a:pt x="13" y="34"/>
                  </a:cubicBezTo>
                  <a:cubicBezTo>
                    <a:pt x="41" y="2"/>
                    <a:pt x="41" y="2"/>
                    <a:pt x="41" y="2"/>
                  </a:cubicBezTo>
                  <a:cubicBezTo>
                    <a:pt x="42" y="0"/>
                    <a:pt x="45" y="0"/>
                    <a:pt x="46" y="2"/>
                  </a:cubicBezTo>
                  <a:cubicBezTo>
                    <a:pt x="86" y="49"/>
                    <a:pt x="86" y="49"/>
                    <a:pt x="86" y="49"/>
                  </a:cubicBezTo>
                  <a:cubicBezTo>
                    <a:pt x="87" y="50"/>
                    <a:pt x="87" y="52"/>
                    <a:pt x="87" y="53"/>
                  </a:cubicBezTo>
                  <a:cubicBezTo>
                    <a:pt x="86" y="54"/>
                    <a:pt x="85" y="55"/>
                    <a:pt x="83" y="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5" name="Google Shape;8475;p211"/>
            <p:cNvSpPr/>
            <p:nvPr/>
          </p:nvSpPr>
          <p:spPr>
            <a:xfrm>
              <a:off x="-5105400" y="2447925"/>
              <a:ext cx="28575" cy="30163"/>
            </a:xfrm>
            <a:custGeom>
              <a:rect b="b" l="l" r="r" t="t"/>
              <a:pathLst>
                <a:path extrusionOk="0" h="25" w="24">
                  <a:moveTo>
                    <a:pt x="12" y="25"/>
                  </a:moveTo>
                  <a:cubicBezTo>
                    <a:pt x="6" y="25"/>
                    <a:pt x="0" y="19"/>
                    <a:pt x="0" y="12"/>
                  </a:cubicBezTo>
                  <a:cubicBezTo>
                    <a:pt x="0" y="6"/>
                    <a:pt x="6" y="0"/>
                    <a:pt x="12" y="0"/>
                  </a:cubicBezTo>
                  <a:cubicBezTo>
                    <a:pt x="19" y="0"/>
                    <a:pt x="24" y="6"/>
                    <a:pt x="24" y="12"/>
                  </a:cubicBezTo>
                  <a:cubicBezTo>
                    <a:pt x="24" y="19"/>
                    <a:pt x="19" y="25"/>
                    <a:pt x="12" y="25"/>
                  </a:cubicBezTo>
                  <a:close/>
                  <a:moveTo>
                    <a:pt x="12" y="8"/>
                  </a:moveTo>
                  <a:cubicBezTo>
                    <a:pt x="10" y="8"/>
                    <a:pt x="7" y="10"/>
                    <a:pt x="7" y="12"/>
                  </a:cubicBezTo>
                  <a:cubicBezTo>
                    <a:pt x="7" y="15"/>
                    <a:pt x="10" y="17"/>
                    <a:pt x="12" y="17"/>
                  </a:cubicBezTo>
                  <a:cubicBezTo>
                    <a:pt x="15" y="17"/>
                    <a:pt x="17" y="15"/>
                    <a:pt x="17" y="12"/>
                  </a:cubicBezTo>
                  <a:cubicBezTo>
                    <a:pt x="17" y="10"/>
                    <a:pt x="15" y="8"/>
                    <a:pt x="12" y="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76" name="Google Shape;8476;p211"/>
          <p:cNvGrpSpPr/>
          <p:nvPr/>
        </p:nvGrpSpPr>
        <p:grpSpPr>
          <a:xfrm>
            <a:off x="1852362" y="2646334"/>
            <a:ext cx="653938" cy="365534"/>
            <a:chOff x="-5262562" y="3044825"/>
            <a:chExt cx="309563" cy="173038"/>
          </a:xfrm>
        </p:grpSpPr>
        <p:sp>
          <p:nvSpPr>
            <p:cNvPr id="8477" name="Google Shape;8477;p211"/>
            <p:cNvSpPr/>
            <p:nvPr/>
          </p:nvSpPr>
          <p:spPr>
            <a:xfrm>
              <a:off x="-5262562" y="3044825"/>
              <a:ext cx="309563" cy="173038"/>
            </a:xfrm>
            <a:custGeom>
              <a:rect b="b" l="l" r="r" t="t"/>
              <a:pathLst>
                <a:path extrusionOk="0" h="144" w="259">
                  <a:moveTo>
                    <a:pt x="41" y="144"/>
                  </a:moveTo>
                  <a:cubicBezTo>
                    <a:pt x="19" y="144"/>
                    <a:pt x="0" y="126"/>
                    <a:pt x="0" y="103"/>
                  </a:cubicBezTo>
                  <a:cubicBezTo>
                    <a:pt x="0" y="81"/>
                    <a:pt x="19" y="62"/>
                    <a:pt x="41" y="62"/>
                  </a:cubicBezTo>
                  <a:cubicBezTo>
                    <a:pt x="43" y="62"/>
                    <a:pt x="44" y="63"/>
                    <a:pt x="46" y="63"/>
                  </a:cubicBezTo>
                  <a:cubicBezTo>
                    <a:pt x="46" y="62"/>
                    <a:pt x="46" y="61"/>
                    <a:pt x="46" y="60"/>
                  </a:cubicBezTo>
                  <a:cubicBezTo>
                    <a:pt x="46" y="43"/>
                    <a:pt x="60" y="28"/>
                    <a:pt x="77" y="28"/>
                  </a:cubicBezTo>
                  <a:cubicBezTo>
                    <a:pt x="83" y="28"/>
                    <a:pt x="87" y="29"/>
                    <a:pt x="92" y="32"/>
                  </a:cubicBezTo>
                  <a:cubicBezTo>
                    <a:pt x="97" y="13"/>
                    <a:pt x="114" y="0"/>
                    <a:pt x="134" y="0"/>
                  </a:cubicBezTo>
                  <a:cubicBezTo>
                    <a:pt x="155" y="0"/>
                    <a:pt x="173" y="16"/>
                    <a:pt x="176" y="36"/>
                  </a:cubicBezTo>
                  <a:cubicBezTo>
                    <a:pt x="195" y="34"/>
                    <a:pt x="212" y="45"/>
                    <a:pt x="217" y="63"/>
                  </a:cubicBezTo>
                  <a:cubicBezTo>
                    <a:pt x="218" y="63"/>
                    <a:pt x="218" y="63"/>
                    <a:pt x="219" y="63"/>
                  </a:cubicBezTo>
                  <a:cubicBezTo>
                    <a:pt x="241" y="63"/>
                    <a:pt x="259" y="81"/>
                    <a:pt x="259" y="103"/>
                  </a:cubicBezTo>
                  <a:cubicBezTo>
                    <a:pt x="259" y="126"/>
                    <a:pt x="241" y="144"/>
                    <a:pt x="219" y="144"/>
                  </a:cubicBezTo>
                  <a:cubicBezTo>
                    <a:pt x="209" y="144"/>
                    <a:pt x="171" y="144"/>
                    <a:pt x="132" y="144"/>
                  </a:cubicBezTo>
                  <a:cubicBezTo>
                    <a:pt x="92" y="144"/>
                    <a:pt x="52" y="144"/>
                    <a:pt x="41" y="144"/>
                  </a:cubicBezTo>
                  <a:close/>
                  <a:moveTo>
                    <a:pt x="41" y="70"/>
                  </a:moveTo>
                  <a:cubicBezTo>
                    <a:pt x="23" y="70"/>
                    <a:pt x="8" y="85"/>
                    <a:pt x="8" y="103"/>
                  </a:cubicBezTo>
                  <a:cubicBezTo>
                    <a:pt x="8" y="122"/>
                    <a:pt x="23" y="137"/>
                    <a:pt x="41" y="137"/>
                  </a:cubicBezTo>
                  <a:cubicBezTo>
                    <a:pt x="52" y="137"/>
                    <a:pt x="92" y="137"/>
                    <a:pt x="132" y="137"/>
                  </a:cubicBezTo>
                  <a:cubicBezTo>
                    <a:pt x="171" y="137"/>
                    <a:pt x="209" y="137"/>
                    <a:pt x="219" y="137"/>
                  </a:cubicBezTo>
                  <a:cubicBezTo>
                    <a:pt x="237" y="137"/>
                    <a:pt x="252" y="122"/>
                    <a:pt x="252" y="103"/>
                  </a:cubicBezTo>
                  <a:cubicBezTo>
                    <a:pt x="252" y="85"/>
                    <a:pt x="237" y="70"/>
                    <a:pt x="219" y="70"/>
                  </a:cubicBezTo>
                  <a:cubicBezTo>
                    <a:pt x="218" y="70"/>
                    <a:pt x="216" y="70"/>
                    <a:pt x="215" y="70"/>
                  </a:cubicBezTo>
                  <a:cubicBezTo>
                    <a:pt x="213" y="70"/>
                    <a:pt x="211" y="69"/>
                    <a:pt x="211" y="67"/>
                  </a:cubicBezTo>
                  <a:cubicBezTo>
                    <a:pt x="208" y="51"/>
                    <a:pt x="191" y="40"/>
                    <a:pt x="174" y="44"/>
                  </a:cubicBezTo>
                  <a:cubicBezTo>
                    <a:pt x="173" y="45"/>
                    <a:pt x="172" y="44"/>
                    <a:pt x="171" y="44"/>
                  </a:cubicBezTo>
                  <a:cubicBezTo>
                    <a:pt x="170" y="43"/>
                    <a:pt x="170" y="42"/>
                    <a:pt x="170" y="41"/>
                  </a:cubicBezTo>
                  <a:cubicBezTo>
                    <a:pt x="169" y="22"/>
                    <a:pt x="153" y="7"/>
                    <a:pt x="134" y="7"/>
                  </a:cubicBezTo>
                  <a:cubicBezTo>
                    <a:pt x="116" y="7"/>
                    <a:pt x="100" y="20"/>
                    <a:pt x="98" y="38"/>
                  </a:cubicBezTo>
                  <a:cubicBezTo>
                    <a:pt x="98" y="39"/>
                    <a:pt x="97" y="40"/>
                    <a:pt x="96" y="41"/>
                  </a:cubicBezTo>
                  <a:cubicBezTo>
                    <a:pt x="95" y="41"/>
                    <a:pt x="93" y="41"/>
                    <a:pt x="92" y="40"/>
                  </a:cubicBezTo>
                  <a:cubicBezTo>
                    <a:pt x="88" y="37"/>
                    <a:pt x="83" y="35"/>
                    <a:pt x="77" y="35"/>
                  </a:cubicBezTo>
                  <a:cubicBezTo>
                    <a:pt x="64" y="35"/>
                    <a:pt x="53" y="47"/>
                    <a:pt x="53" y="60"/>
                  </a:cubicBezTo>
                  <a:cubicBezTo>
                    <a:pt x="53" y="62"/>
                    <a:pt x="53" y="64"/>
                    <a:pt x="54" y="66"/>
                  </a:cubicBezTo>
                  <a:cubicBezTo>
                    <a:pt x="54" y="67"/>
                    <a:pt x="54" y="69"/>
                    <a:pt x="53" y="70"/>
                  </a:cubicBezTo>
                  <a:cubicBezTo>
                    <a:pt x="52" y="71"/>
                    <a:pt x="50" y="71"/>
                    <a:pt x="49" y="71"/>
                  </a:cubicBezTo>
                  <a:cubicBezTo>
                    <a:pt x="46" y="70"/>
                    <a:pt x="44" y="70"/>
                    <a:pt x="4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78" name="Google Shape;8478;p211"/>
            <p:cNvSpPr/>
            <p:nvPr/>
          </p:nvSpPr>
          <p:spPr>
            <a:xfrm>
              <a:off x="-5216525" y="3209925"/>
              <a:ext cx="220663" cy="7938"/>
            </a:xfrm>
            <a:custGeom>
              <a:rect b="b" l="l" r="r" t="t"/>
              <a:pathLst>
                <a:path extrusionOk="0" h="7" w="184">
                  <a:moveTo>
                    <a:pt x="181" y="7"/>
                  </a:moveTo>
                  <a:cubicBezTo>
                    <a:pt x="3" y="7"/>
                    <a:pt x="3" y="7"/>
                    <a:pt x="3" y="7"/>
                  </a:cubicBezTo>
                  <a:cubicBezTo>
                    <a:pt x="1" y="7"/>
                    <a:pt x="0" y="5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83" y="0"/>
                    <a:pt x="184" y="1"/>
                    <a:pt x="184" y="3"/>
                  </a:cubicBezTo>
                  <a:cubicBezTo>
                    <a:pt x="184" y="5"/>
                    <a:pt x="183" y="7"/>
                    <a:pt x="181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82" name="Shape 8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3" name="Google Shape;8483;p212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484" name="Google Shape;8484;p21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Icons </a:t>
            </a:r>
            <a:endParaRPr/>
          </a:p>
        </p:txBody>
      </p:sp>
      <p:grpSp>
        <p:nvGrpSpPr>
          <p:cNvPr id="8485" name="Google Shape;8485;p212"/>
          <p:cNvGrpSpPr/>
          <p:nvPr/>
        </p:nvGrpSpPr>
        <p:grpSpPr>
          <a:xfrm>
            <a:off x="2003027" y="1259674"/>
            <a:ext cx="352620" cy="527745"/>
            <a:chOff x="-3470207" y="989979"/>
            <a:chExt cx="233351" cy="349250"/>
          </a:xfrm>
        </p:grpSpPr>
        <p:sp>
          <p:nvSpPr>
            <p:cNvPr id="8486" name="Google Shape;8486;p212"/>
            <p:cNvSpPr/>
            <p:nvPr/>
          </p:nvSpPr>
          <p:spPr>
            <a:xfrm>
              <a:off x="-3359092" y="1066179"/>
              <a:ext cx="122236" cy="273050"/>
            </a:xfrm>
            <a:custGeom>
              <a:rect b="b" l="l" r="r" t="t"/>
              <a:pathLst>
                <a:path extrusionOk="0" h="263" w="118">
                  <a:moveTo>
                    <a:pt x="63" y="263"/>
                  </a:moveTo>
                  <a:cubicBezTo>
                    <a:pt x="55" y="263"/>
                    <a:pt x="48" y="259"/>
                    <a:pt x="44" y="253"/>
                  </a:cubicBezTo>
                  <a:cubicBezTo>
                    <a:pt x="39" y="259"/>
                    <a:pt x="32" y="263"/>
                    <a:pt x="24" y="263"/>
                  </a:cubicBezTo>
                  <a:cubicBezTo>
                    <a:pt x="11" y="263"/>
                    <a:pt x="0" y="252"/>
                    <a:pt x="0" y="238"/>
                  </a:cubicBezTo>
                  <a:cubicBezTo>
                    <a:pt x="0" y="115"/>
                    <a:pt x="0" y="115"/>
                    <a:pt x="0" y="115"/>
                  </a:cubicBezTo>
                  <a:cubicBezTo>
                    <a:pt x="0" y="112"/>
                    <a:pt x="2" y="110"/>
                    <a:pt x="5" y="110"/>
                  </a:cubicBezTo>
                  <a:cubicBezTo>
                    <a:pt x="8" y="110"/>
                    <a:pt x="11" y="112"/>
                    <a:pt x="11" y="115"/>
                  </a:cubicBezTo>
                  <a:cubicBezTo>
                    <a:pt x="11" y="121"/>
                    <a:pt x="15" y="125"/>
                    <a:pt x="20" y="126"/>
                  </a:cubicBezTo>
                  <a:cubicBezTo>
                    <a:pt x="22" y="126"/>
                    <a:pt x="25" y="125"/>
                    <a:pt x="27" y="123"/>
                  </a:cubicBezTo>
                  <a:cubicBezTo>
                    <a:pt x="29" y="121"/>
                    <a:pt x="30" y="119"/>
                    <a:pt x="30" y="11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23"/>
                    <a:pt x="21" y="12"/>
                    <a:pt x="8" y="11"/>
                  </a:cubicBezTo>
                  <a:cubicBezTo>
                    <a:pt x="5" y="10"/>
                    <a:pt x="3" y="8"/>
                    <a:pt x="3" y="5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102" y="0"/>
                    <a:pt x="118" y="16"/>
                    <a:pt x="118" y="36"/>
                  </a:cubicBezTo>
                  <a:cubicBezTo>
                    <a:pt x="118" y="116"/>
                    <a:pt x="118" y="116"/>
                    <a:pt x="118" y="116"/>
                  </a:cubicBezTo>
                  <a:cubicBezTo>
                    <a:pt x="118" y="122"/>
                    <a:pt x="115" y="127"/>
                    <a:pt x="111" y="131"/>
                  </a:cubicBezTo>
                  <a:cubicBezTo>
                    <a:pt x="107" y="135"/>
                    <a:pt x="101" y="137"/>
                    <a:pt x="95" y="137"/>
                  </a:cubicBezTo>
                  <a:cubicBezTo>
                    <a:pt x="92" y="136"/>
                    <a:pt x="90" y="135"/>
                    <a:pt x="87" y="134"/>
                  </a:cubicBezTo>
                  <a:cubicBezTo>
                    <a:pt x="87" y="238"/>
                    <a:pt x="87" y="238"/>
                    <a:pt x="87" y="238"/>
                  </a:cubicBezTo>
                  <a:cubicBezTo>
                    <a:pt x="87" y="252"/>
                    <a:pt x="76" y="263"/>
                    <a:pt x="63" y="263"/>
                  </a:cubicBezTo>
                  <a:close/>
                  <a:moveTo>
                    <a:pt x="49" y="238"/>
                  </a:moveTo>
                  <a:cubicBezTo>
                    <a:pt x="49" y="246"/>
                    <a:pt x="55" y="252"/>
                    <a:pt x="63" y="252"/>
                  </a:cubicBezTo>
                  <a:cubicBezTo>
                    <a:pt x="70" y="252"/>
                    <a:pt x="76" y="246"/>
                    <a:pt x="76" y="238"/>
                  </a:cubicBezTo>
                  <a:cubicBezTo>
                    <a:pt x="76" y="116"/>
                    <a:pt x="76" y="116"/>
                    <a:pt x="76" y="116"/>
                  </a:cubicBezTo>
                  <a:cubicBezTo>
                    <a:pt x="76" y="116"/>
                    <a:pt x="76" y="115"/>
                    <a:pt x="76" y="115"/>
                  </a:cubicBezTo>
                  <a:cubicBezTo>
                    <a:pt x="76" y="60"/>
                    <a:pt x="76" y="60"/>
                    <a:pt x="76" y="60"/>
                  </a:cubicBezTo>
                  <a:cubicBezTo>
                    <a:pt x="76" y="57"/>
                    <a:pt x="79" y="55"/>
                    <a:pt x="82" y="55"/>
                  </a:cubicBezTo>
                  <a:cubicBezTo>
                    <a:pt x="85" y="55"/>
                    <a:pt x="87" y="57"/>
                    <a:pt x="87" y="60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7" y="115"/>
                    <a:pt x="87" y="115"/>
                    <a:pt x="87" y="115"/>
                  </a:cubicBezTo>
                  <a:cubicBezTo>
                    <a:pt x="87" y="121"/>
                    <a:pt x="91" y="125"/>
                    <a:pt x="96" y="126"/>
                  </a:cubicBezTo>
                  <a:cubicBezTo>
                    <a:pt x="99" y="126"/>
                    <a:pt x="102" y="125"/>
                    <a:pt x="104" y="123"/>
                  </a:cubicBezTo>
                  <a:cubicBezTo>
                    <a:pt x="106" y="121"/>
                    <a:pt x="107" y="119"/>
                    <a:pt x="107" y="116"/>
                  </a:cubicBezTo>
                  <a:cubicBezTo>
                    <a:pt x="107" y="36"/>
                    <a:pt x="107" y="36"/>
                    <a:pt x="107" y="36"/>
                  </a:cubicBezTo>
                  <a:cubicBezTo>
                    <a:pt x="107" y="22"/>
                    <a:pt x="96" y="11"/>
                    <a:pt x="82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38" y="17"/>
                    <a:pt x="41" y="26"/>
                    <a:pt x="41" y="36"/>
                  </a:cubicBezTo>
                  <a:cubicBezTo>
                    <a:pt x="41" y="116"/>
                    <a:pt x="41" y="116"/>
                    <a:pt x="41" y="116"/>
                  </a:cubicBezTo>
                  <a:cubicBezTo>
                    <a:pt x="41" y="122"/>
                    <a:pt x="39" y="127"/>
                    <a:pt x="34" y="131"/>
                  </a:cubicBezTo>
                  <a:cubicBezTo>
                    <a:pt x="30" y="135"/>
                    <a:pt x="24" y="137"/>
                    <a:pt x="19" y="136"/>
                  </a:cubicBezTo>
                  <a:cubicBezTo>
                    <a:pt x="16" y="136"/>
                    <a:pt x="13" y="135"/>
                    <a:pt x="11" y="134"/>
                  </a:cubicBezTo>
                  <a:cubicBezTo>
                    <a:pt x="11" y="238"/>
                    <a:pt x="11" y="238"/>
                    <a:pt x="11" y="238"/>
                  </a:cubicBezTo>
                  <a:cubicBezTo>
                    <a:pt x="11" y="246"/>
                    <a:pt x="17" y="252"/>
                    <a:pt x="24" y="252"/>
                  </a:cubicBezTo>
                  <a:cubicBezTo>
                    <a:pt x="32" y="252"/>
                    <a:pt x="38" y="246"/>
                    <a:pt x="38" y="238"/>
                  </a:cubicBezTo>
                  <a:cubicBezTo>
                    <a:pt x="38" y="145"/>
                    <a:pt x="38" y="145"/>
                    <a:pt x="38" y="145"/>
                  </a:cubicBezTo>
                  <a:cubicBezTo>
                    <a:pt x="38" y="142"/>
                    <a:pt x="41" y="140"/>
                    <a:pt x="44" y="140"/>
                  </a:cubicBezTo>
                  <a:cubicBezTo>
                    <a:pt x="47" y="140"/>
                    <a:pt x="49" y="142"/>
                    <a:pt x="49" y="145"/>
                  </a:cubicBezTo>
                  <a:lnTo>
                    <a:pt x="49" y="23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7" name="Google Shape;8487;p212"/>
            <p:cNvSpPr/>
            <p:nvPr/>
          </p:nvSpPr>
          <p:spPr>
            <a:xfrm>
              <a:off x="-3346391" y="989979"/>
              <a:ext cx="65087" cy="65088"/>
            </a:xfrm>
            <a:custGeom>
              <a:rect b="b" l="l" r="r" t="t"/>
              <a:pathLst>
                <a:path extrusionOk="0" h="62" w="63">
                  <a:moveTo>
                    <a:pt x="32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8"/>
                    <a:pt x="49" y="62"/>
                    <a:pt x="32" y="62"/>
                  </a:cubicBezTo>
                  <a:close/>
                  <a:moveTo>
                    <a:pt x="32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1"/>
                    <a:pt x="32" y="51"/>
                  </a:cubicBezTo>
                  <a:cubicBezTo>
                    <a:pt x="43" y="51"/>
                    <a:pt x="52" y="42"/>
                    <a:pt x="52" y="31"/>
                  </a:cubicBezTo>
                  <a:cubicBezTo>
                    <a:pt x="52" y="20"/>
                    <a:pt x="43" y="11"/>
                    <a:pt x="32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8" name="Google Shape;8488;p212"/>
            <p:cNvSpPr/>
            <p:nvPr/>
          </p:nvSpPr>
          <p:spPr>
            <a:xfrm>
              <a:off x="-3425764" y="989979"/>
              <a:ext cx="63499" cy="65088"/>
            </a:xfrm>
            <a:custGeom>
              <a:rect b="b" l="l" r="r" t="t"/>
              <a:pathLst>
                <a:path extrusionOk="0" h="62" w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3"/>
                    <a:pt x="14" y="0"/>
                    <a:pt x="31" y="0"/>
                  </a:cubicBezTo>
                  <a:cubicBezTo>
                    <a:pt x="48" y="0"/>
                    <a:pt x="62" y="13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0"/>
                  </a:moveTo>
                  <a:cubicBezTo>
                    <a:pt x="20" y="10"/>
                    <a:pt x="11" y="20"/>
                    <a:pt x="11" y="31"/>
                  </a:cubicBezTo>
                  <a:cubicBezTo>
                    <a:pt x="11" y="42"/>
                    <a:pt x="20" y="51"/>
                    <a:pt x="31" y="51"/>
                  </a:cubicBezTo>
                  <a:cubicBezTo>
                    <a:pt x="42" y="51"/>
                    <a:pt x="51" y="42"/>
                    <a:pt x="51" y="31"/>
                  </a:cubicBezTo>
                  <a:cubicBezTo>
                    <a:pt x="51" y="20"/>
                    <a:pt x="42" y="10"/>
                    <a:pt x="31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89" name="Google Shape;8489;p212"/>
            <p:cNvSpPr/>
            <p:nvPr/>
          </p:nvSpPr>
          <p:spPr>
            <a:xfrm>
              <a:off x="-3470207" y="1066180"/>
              <a:ext cx="153985" cy="271463"/>
            </a:xfrm>
            <a:custGeom>
              <a:rect b="b" l="l" r="r" t="t"/>
              <a:pathLst>
                <a:path extrusionOk="0" h="262" w="148">
                  <a:moveTo>
                    <a:pt x="93" y="262"/>
                  </a:moveTo>
                  <a:cubicBezTo>
                    <a:pt x="85" y="262"/>
                    <a:pt x="79" y="259"/>
                    <a:pt x="74" y="253"/>
                  </a:cubicBezTo>
                  <a:cubicBezTo>
                    <a:pt x="70" y="259"/>
                    <a:pt x="63" y="262"/>
                    <a:pt x="55" y="262"/>
                  </a:cubicBezTo>
                  <a:cubicBezTo>
                    <a:pt x="41" y="262"/>
                    <a:pt x="30" y="251"/>
                    <a:pt x="30" y="238"/>
                  </a:cubicBezTo>
                  <a:cubicBezTo>
                    <a:pt x="30" y="134"/>
                    <a:pt x="30" y="134"/>
                    <a:pt x="30" y="134"/>
                  </a:cubicBezTo>
                  <a:cubicBezTo>
                    <a:pt x="28" y="135"/>
                    <a:pt x="25" y="136"/>
                    <a:pt x="23" y="136"/>
                  </a:cubicBezTo>
                  <a:cubicBezTo>
                    <a:pt x="17" y="137"/>
                    <a:pt x="11" y="135"/>
                    <a:pt x="7" y="131"/>
                  </a:cubicBezTo>
                  <a:cubicBezTo>
                    <a:pt x="2" y="127"/>
                    <a:pt x="0" y="122"/>
                    <a:pt x="0" y="1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3" y="0"/>
                    <a:pt x="115" y="0"/>
                    <a:pt x="116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34" y="2"/>
                    <a:pt x="148" y="17"/>
                    <a:pt x="148" y="36"/>
                  </a:cubicBezTo>
                  <a:cubicBezTo>
                    <a:pt x="148" y="116"/>
                    <a:pt x="148" y="116"/>
                    <a:pt x="148" y="116"/>
                  </a:cubicBezTo>
                  <a:cubicBezTo>
                    <a:pt x="148" y="122"/>
                    <a:pt x="146" y="127"/>
                    <a:pt x="141" y="131"/>
                  </a:cubicBezTo>
                  <a:cubicBezTo>
                    <a:pt x="137" y="135"/>
                    <a:pt x="131" y="137"/>
                    <a:pt x="126" y="136"/>
                  </a:cubicBezTo>
                  <a:cubicBezTo>
                    <a:pt x="123" y="136"/>
                    <a:pt x="120" y="135"/>
                    <a:pt x="118" y="134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8" y="251"/>
                    <a:pt x="107" y="262"/>
                    <a:pt x="93" y="262"/>
                  </a:cubicBezTo>
                  <a:close/>
                  <a:moveTo>
                    <a:pt x="74" y="232"/>
                  </a:moveTo>
                  <a:cubicBezTo>
                    <a:pt x="77" y="232"/>
                    <a:pt x="80" y="235"/>
                    <a:pt x="80" y="238"/>
                  </a:cubicBezTo>
                  <a:cubicBezTo>
                    <a:pt x="80" y="245"/>
                    <a:pt x="86" y="251"/>
                    <a:pt x="93" y="251"/>
                  </a:cubicBezTo>
                  <a:cubicBezTo>
                    <a:pt x="101" y="251"/>
                    <a:pt x="107" y="245"/>
                    <a:pt x="107" y="238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115"/>
                    <a:pt x="107" y="115"/>
                    <a:pt x="107" y="115"/>
                  </a:cubicBezTo>
                  <a:cubicBezTo>
                    <a:pt x="107" y="115"/>
                    <a:pt x="107" y="115"/>
                    <a:pt x="107" y="115"/>
                  </a:cubicBezTo>
                  <a:cubicBezTo>
                    <a:pt x="107" y="112"/>
                    <a:pt x="109" y="110"/>
                    <a:pt x="112" y="110"/>
                  </a:cubicBezTo>
                  <a:cubicBezTo>
                    <a:pt x="115" y="110"/>
                    <a:pt x="117" y="112"/>
                    <a:pt x="118" y="114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18" y="121"/>
                    <a:pt x="122" y="125"/>
                    <a:pt x="127" y="126"/>
                  </a:cubicBezTo>
                  <a:cubicBezTo>
                    <a:pt x="129" y="126"/>
                    <a:pt x="132" y="125"/>
                    <a:pt x="134" y="123"/>
                  </a:cubicBezTo>
                  <a:cubicBezTo>
                    <a:pt x="136" y="121"/>
                    <a:pt x="137" y="119"/>
                    <a:pt x="137" y="116"/>
                  </a:cubicBezTo>
                  <a:cubicBezTo>
                    <a:pt x="137" y="36"/>
                    <a:pt x="137" y="36"/>
                    <a:pt x="137" y="36"/>
                  </a:cubicBezTo>
                  <a:cubicBezTo>
                    <a:pt x="137" y="23"/>
                    <a:pt x="128" y="12"/>
                    <a:pt x="115" y="11"/>
                  </a:cubicBezTo>
                  <a:cubicBezTo>
                    <a:pt x="114" y="11"/>
                    <a:pt x="113" y="11"/>
                    <a:pt x="112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2" y="11"/>
                    <a:pt x="11" y="22"/>
                    <a:pt x="11" y="3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1" y="119"/>
                    <a:pt x="12" y="121"/>
                    <a:pt x="14" y="123"/>
                  </a:cubicBezTo>
                  <a:cubicBezTo>
                    <a:pt x="16" y="125"/>
                    <a:pt x="19" y="126"/>
                    <a:pt x="22" y="126"/>
                  </a:cubicBezTo>
                  <a:cubicBezTo>
                    <a:pt x="26" y="125"/>
                    <a:pt x="30" y="121"/>
                    <a:pt x="30" y="115"/>
                  </a:cubicBezTo>
                  <a:cubicBezTo>
                    <a:pt x="30" y="112"/>
                    <a:pt x="33" y="110"/>
                    <a:pt x="36" y="110"/>
                  </a:cubicBezTo>
                  <a:cubicBezTo>
                    <a:pt x="39" y="110"/>
                    <a:pt x="41" y="112"/>
                    <a:pt x="41" y="115"/>
                  </a:cubicBezTo>
                  <a:cubicBezTo>
                    <a:pt x="41" y="238"/>
                    <a:pt x="41" y="238"/>
                    <a:pt x="41" y="238"/>
                  </a:cubicBezTo>
                  <a:cubicBezTo>
                    <a:pt x="41" y="245"/>
                    <a:pt x="47" y="251"/>
                    <a:pt x="55" y="251"/>
                  </a:cubicBezTo>
                  <a:cubicBezTo>
                    <a:pt x="62" y="251"/>
                    <a:pt x="69" y="245"/>
                    <a:pt x="69" y="238"/>
                  </a:cubicBezTo>
                  <a:cubicBezTo>
                    <a:pt x="69" y="235"/>
                    <a:pt x="71" y="232"/>
                    <a:pt x="74" y="2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0" name="Google Shape;8490;p212"/>
            <p:cNvSpPr/>
            <p:nvPr/>
          </p:nvSpPr>
          <p:spPr>
            <a:xfrm>
              <a:off x="-3440042" y="1123330"/>
              <a:ext cx="12700" cy="68263"/>
            </a:xfrm>
            <a:custGeom>
              <a:rect b="b" l="l" r="r" t="t"/>
              <a:pathLst>
                <a:path extrusionOk="0" h="66" w="11">
                  <a:moveTo>
                    <a:pt x="6" y="66"/>
                  </a:moveTo>
                  <a:cubicBezTo>
                    <a:pt x="3" y="66"/>
                    <a:pt x="0" y="63"/>
                    <a:pt x="0" y="6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9" y="66"/>
                    <a:pt x="6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1" name="Google Shape;8491;p212"/>
            <p:cNvSpPr/>
            <p:nvPr/>
          </p:nvSpPr>
          <p:spPr>
            <a:xfrm>
              <a:off x="-3359094" y="1123329"/>
              <a:ext cx="11113" cy="68263"/>
            </a:xfrm>
            <a:custGeom>
              <a:rect b="b" l="l" r="r" t="t"/>
              <a:pathLst>
                <a:path extrusionOk="0" h="66" w="11">
                  <a:moveTo>
                    <a:pt x="5" y="66"/>
                  </a:moveTo>
                  <a:cubicBezTo>
                    <a:pt x="2" y="66"/>
                    <a:pt x="0" y="63"/>
                    <a:pt x="0" y="6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8" y="66"/>
                    <a:pt x="5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2" name="Google Shape;8492;p212"/>
            <p:cNvSpPr/>
            <p:nvPr/>
          </p:nvSpPr>
          <p:spPr>
            <a:xfrm>
              <a:off x="-3398838" y="1210643"/>
              <a:ext cx="11113" cy="107950"/>
            </a:xfrm>
            <a:custGeom>
              <a:rect b="b" l="l" r="r" t="t"/>
              <a:pathLst>
                <a:path extrusionOk="0" h="104" w="11">
                  <a:moveTo>
                    <a:pt x="5" y="104"/>
                  </a:moveTo>
                  <a:cubicBezTo>
                    <a:pt x="2" y="104"/>
                    <a:pt x="0" y="102"/>
                    <a:pt x="0" y="9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1" y="102"/>
                    <a:pt x="8" y="104"/>
                    <a:pt x="5" y="1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493" name="Google Shape;8493;p212"/>
          <p:cNvGrpSpPr/>
          <p:nvPr/>
        </p:nvGrpSpPr>
        <p:grpSpPr>
          <a:xfrm>
            <a:off x="1771531" y="2564032"/>
            <a:ext cx="815601" cy="530147"/>
            <a:chOff x="-1414426" y="1782150"/>
            <a:chExt cx="539735" cy="350841"/>
          </a:xfrm>
        </p:grpSpPr>
        <p:sp>
          <p:nvSpPr>
            <p:cNvPr id="8494" name="Google Shape;8494;p212"/>
            <p:cNvSpPr/>
            <p:nvPr/>
          </p:nvSpPr>
          <p:spPr>
            <a:xfrm>
              <a:off x="-1317593" y="1782150"/>
              <a:ext cx="442902" cy="301626"/>
            </a:xfrm>
            <a:custGeom>
              <a:rect b="b" l="l" r="r" t="t"/>
              <a:pathLst>
                <a:path extrusionOk="0" h="289" w="426">
                  <a:moveTo>
                    <a:pt x="389" y="289"/>
                  </a:moveTo>
                  <a:cubicBezTo>
                    <a:pt x="88" y="289"/>
                    <a:pt x="88" y="289"/>
                    <a:pt x="88" y="289"/>
                  </a:cubicBezTo>
                  <a:cubicBezTo>
                    <a:pt x="85" y="289"/>
                    <a:pt x="83" y="286"/>
                    <a:pt x="83" y="283"/>
                  </a:cubicBezTo>
                  <a:cubicBezTo>
                    <a:pt x="83" y="280"/>
                    <a:pt x="85" y="278"/>
                    <a:pt x="88" y="278"/>
                  </a:cubicBezTo>
                  <a:cubicBezTo>
                    <a:pt x="389" y="278"/>
                    <a:pt x="389" y="278"/>
                    <a:pt x="389" y="278"/>
                  </a:cubicBezTo>
                  <a:cubicBezTo>
                    <a:pt x="404" y="278"/>
                    <a:pt x="415" y="266"/>
                    <a:pt x="415" y="252"/>
                  </a:cubicBezTo>
                  <a:cubicBezTo>
                    <a:pt x="415" y="37"/>
                    <a:pt x="415" y="37"/>
                    <a:pt x="415" y="37"/>
                  </a:cubicBezTo>
                  <a:cubicBezTo>
                    <a:pt x="415" y="23"/>
                    <a:pt x="404" y="11"/>
                    <a:pt x="389" y="11"/>
                  </a:cubicBezTo>
                  <a:cubicBezTo>
                    <a:pt x="37" y="11"/>
                    <a:pt x="37" y="11"/>
                    <a:pt x="37" y="11"/>
                  </a:cubicBezTo>
                  <a:cubicBezTo>
                    <a:pt x="22" y="11"/>
                    <a:pt x="11" y="23"/>
                    <a:pt x="11" y="37"/>
                  </a:cubicBezTo>
                  <a:cubicBezTo>
                    <a:pt x="11" y="144"/>
                    <a:pt x="11" y="144"/>
                    <a:pt x="11" y="144"/>
                  </a:cubicBezTo>
                  <a:cubicBezTo>
                    <a:pt x="11" y="147"/>
                    <a:pt x="8" y="149"/>
                    <a:pt x="5" y="149"/>
                  </a:cubicBezTo>
                  <a:cubicBezTo>
                    <a:pt x="2" y="149"/>
                    <a:pt x="0" y="147"/>
                    <a:pt x="0" y="144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7"/>
                    <a:pt x="16" y="0"/>
                    <a:pt x="37" y="0"/>
                  </a:cubicBezTo>
                  <a:cubicBezTo>
                    <a:pt x="389" y="0"/>
                    <a:pt x="389" y="0"/>
                    <a:pt x="389" y="0"/>
                  </a:cubicBezTo>
                  <a:cubicBezTo>
                    <a:pt x="410" y="0"/>
                    <a:pt x="426" y="17"/>
                    <a:pt x="426" y="37"/>
                  </a:cubicBezTo>
                  <a:cubicBezTo>
                    <a:pt x="426" y="252"/>
                    <a:pt x="426" y="252"/>
                    <a:pt x="426" y="252"/>
                  </a:cubicBezTo>
                  <a:cubicBezTo>
                    <a:pt x="426" y="272"/>
                    <a:pt x="410" y="289"/>
                    <a:pt x="389" y="2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5" name="Google Shape;8495;p212"/>
            <p:cNvSpPr/>
            <p:nvPr/>
          </p:nvSpPr>
          <p:spPr>
            <a:xfrm>
              <a:off x="-1125510" y="2071076"/>
              <a:ext cx="58737" cy="61913"/>
            </a:xfrm>
            <a:custGeom>
              <a:rect b="b" l="l" r="r" t="t"/>
              <a:pathLst>
                <a:path extrusionOk="0" h="59" w="56">
                  <a:moveTo>
                    <a:pt x="50" y="59"/>
                  </a:moveTo>
                  <a:cubicBezTo>
                    <a:pt x="5" y="59"/>
                    <a:pt x="5" y="59"/>
                    <a:pt x="5" y="59"/>
                  </a:cubicBezTo>
                  <a:cubicBezTo>
                    <a:pt x="2" y="59"/>
                    <a:pt x="0" y="56"/>
                    <a:pt x="0" y="5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3" y="0"/>
                    <a:pt x="56" y="2"/>
                    <a:pt x="56" y="5"/>
                  </a:cubicBezTo>
                  <a:cubicBezTo>
                    <a:pt x="56" y="53"/>
                    <a:pt x="56" y="53"/>
                    <a:pt x="56" y="53"/>
                  </a:cubicBezTo>
                  <a:cubicBezTo>
                    <a:pt x="56" y="56"/>
                    <a:pt x="53" y="59"/>
                    <a:pt x="50" y="59"/>
                  </a:cubicBezTo>
                  <a:close/>
                  <a:moveTo>
                    <a:pt x="11" y="48"/>
                  </a:moveTo>
                  <a:cubicBezTo>
                    <a:pt x="45" y="48"/>
                    <a:pt x="45" y="48"/>
                    <a:pt x="45" y="48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4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6" name="Google Shape;8496;p212"/>
            <p:cNvSpPr/>
            <p:nvPr/>
          </p:nvSpPr>
          <p:spPr>
            <a:xfrm>
              <a:off x="-1169959" y="2121876"/>
              <a:ext cx="147634" cy="11113"/>
            </a:xfrm>
            <a:custGeom>
              <a:rect b="b" l="l" r="r" t="t"/>
              <a:pathLst>
                <a:path extrusionOk="0" h="11" w="142">
                  <a:moveTo>
                    <a:pt x="136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39" y="0"/>
                    <a:pt x="142" y="2"/>
                    <a:pt x="142" y="5"/>
                  </a:cubicBezTo>
                  <a:cubicBezTo>
                    <a:pt x="142" y="8"/>
                    <a:pt x="139" y="11"/>
                    <a:pt x="136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7" name="Google Shape;8497;p212"/>
            <p:cNvSpPr/>
            <p:nvPr/>
          </p:nvSpPr>
          <p:spPr>
            <a:xfrm>
              <a:off x="-1066774" y="1875812"/>
              <a:ext cx="63498" cy="66675"/>
            </a:xfrm>
            <a:custGeom>
              <a:rect b="b" l="l" r="r" t="t"/>
              <a:pathLst>
                <a:path extrusionOk="0" h="64" w="61">
                  <a:moveTo>
                    <a:pt x="7" y="64"/>
                  </a:moveTo>
                  <a:cubicBezTo>
                    <a:pt x="5" y="64"/>
                    <a:pt x="4" y="64"/>
                    <a:pt x="3" y="63"/>
                  </a:cubicBezTo>
                  <a:cubicBezTo>
                    <a:pt x="1" y="61"/>
                    <a:pt x="0" y="57"/>
                    <a:pt x="2" y="55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3" y="1"/>
                    <a:pt x="56" y="0"/>
                    <a:pt x="59" y="2"/>
                  </a:cubicBezTo>
                  <a:cubicBezTo>
                    <a:pt x="61" y="4"/>
                    <a:pt x="61" y="8"/>
                    <a:pt x="59" y="10"/>
                  </a:cubicBezTo>
                  <a:cubicBezTo>
                    <a:pt x="11" y="63"/>
                    <a:pt x="11" y="63"/>
                    <a:pt x="11" y="63"/>
                  </a:cubicBezTo>
                  <a:cubicBezTo>
                    <a:pt x="9" y="64"/>
                    <a:pt x="8" y="64"/>
                    <a:pt x="7" y="6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8" name="Google Shape;8498;p212"/>
            <p:cNvSpPr/>
            <p:nvPr/>
          </p:nvSpPr>
          <p:spPr>
            <a:xfrm>
              <a:off x="-1125510" y="1915500"/>
              <a:ext cx="47624" cy="31750"/>
            </a:xfrm>
            <a:custGeom>
              <a:rect b="b" l="l" r="r" t="t"/>
              <a:pathLst>
                <a:path extrusionOk="0" h="32" w="47">
                  <a:moveTo>
                    <a:pt x="40" y="32"/>
                  </a:moveTo>
                  <a:cubicBezTo>
                    <a:pt x="40" y="32"/>
                    <a:pt x="39" y="31"/>
                    <a:pt x="38" y="31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1" y="10"/>
                    <a:pt x="0" y="6"/>
                    <a:pt x="2" y="4"/>
                  </a:cubicBezTo>
                  <a:cubicBezTo>
                    <a:pt x="3" y="1"/>
                    <a:pt x="7" y="0"/>
                    <a:pt x="9" y="2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46" y="23"/>
                    <a:pt x="47" y="26"/>
                    <a:pt x="45" y="29"/>
                  </a:cubicBezTo>
                  <a:cubicBezTo>
                    <a:pt x="44" y="31"/>
                    <a:pt x="42" y="32"/>
                    <a:pt x="40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99" name="Google Shape;8499;p212"/>
            <p:cNvSpPr/>
            <p:nvPr/>
          </p:nvSpPr>
          <p:spPr>
            <a:xfrm>
              <a:off x="-1211233" y="1918675"/>
              <a:ext cx="73023" cy="68263"/>
            </a:xfrm>
            <a:custGeom>
              <a:rect b="b" l="l" r="r" t="t"/>
              <a:pathLst>
                <a:path extrusionOk="0" h="66" w="70">
                  <a:moveTo>
                    <a:pt x="6" y="66"/>
                  </a:moveTo>
                  <a:cubicBezTo>
                    <a:pt x="4" y="66"/>
                    <a:pt x="3" y="66"/>
                    <a:pt x="2" y="65"/>
                  </a:cubicBezTo>
                  <a:cubicBezTo>
                    <a:pt x="0" y="63"/>
                    <a:pt x="0" y="59"/>
                    <a:pt x="2" y="57"/>
                  </a:cubicBezTo>
                  <a:cubicBezTo>
                    <a:pt x="60" y="2"/>
                    <a:pt x="60" y="2"/>
                    <a:pt x="60" y="2"/>
                  </a:cubicBezTo>
                  <a:cubicBezTo>
                    <a:pt x="62" y="0"/>
                    <a:pt x="65" y="0"/>
                    <a:pt x="67" y="3"/>
                  </a:cubicBezTo>
                  <a:cubicBezTo>
                    <a:pt x="70" y="5"/>
                    <a:pt x="69" y="8"/>
                    <a:pt x="67" y="10"/>
                  </a:cubicBezTo>
                  <a:cubicBezTo>
                    <a:pt x="10" y="65"/>
                    <a:pt x="10" y="65"/>
                    <a:pt x="10" y="65"/>
                  </a:cubicBezTo>
                  <a:cubicBezTo>
                    <a:pt x="9" y="66"/>
                    <a:pt x="7" y="66"/>
                    <a:pt x="6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0" name="Google Shape;8500;p212"/>
            <p:cNvSpPr/>
            <p:nvPr/>
          </p:nvSpPr>
          <p:spPr>
            <a:xfrm>
              <a:off x="-1154084" y="1891687"/>
              <a:ext cx="41274" cy="42863"/>
            </a:xfrm>
            <a:custGeom>
              <a:rect b="b" l="l" r="r" t="t"/>
              <a:pathLst>
                <a:path extrusionOk="0" h="41" w="40">
                  <a:moveTo>
                    <a:pt x="20" y="41"/>
                  </a:moveTo>
                  <a:cubicBezTo>
                    <a:pt x="9" y="41"/>
                    <a:pt x="0" y="32"/>
                    <a:pt x="0" y="21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1"/>
                  </a:cubicBezTo>
                  <a:cubicBezTo>
                    <a:pt x="40" y="32"/>
                    <a:pt x="31" y="41"/>
                    <a:pt x="20" y="41"/>
                  </a:cubicBezTo>
                  <a:close/>
                  <a:moveTo>
                    <a:pt x="20" y="11"/>
                  </a:moveTo>
                  <a:cubicBezTo>
                    <a:pt x="15" y="11"/>
                    <a:pt x="11" y="16"/>
                    <a:pt x="11" y="21"/>
                  </a:cubicBezTo>
                  <a:cubicBezTo>
                    <a:pt x="11" y="26"/>
                    <a:pt x="15" y="30"/>
                    <a:pt x="20" y="30"/>
                  </a:cubicBezTo>
                  <a:cubicBezTo>
                    <a:pt x="25" y="30"/>
                    <a:pt x="29" y="26"/>
                    <a:pt x="29" y="21"/>
                  </a:cubicBezTo>
                  <a:cubicBezTo>
                    <a:pt x="29" y="16"/>
                    <a:pt x="25" y="11"/>
                    <a:pt x="20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1" name="Google Shape;8501;p212"/>
            <p:cNvSpPr/>
            <p:nvPr/>
          </p:nvSpPr>
          <p:spPr>
            <a:xfrm>
              <a:off x="-1090586" y="1929787"/>
              <a:ext cx="41274" cy="41275"/>
            </a:xfrm>
            <a:custGeom>
              <a:rect b="b" l="l" r="r" t="t"/>
              <a:pathLst>
                <a:path extrusionOk="0" h="40" w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11"/>
                  </a:moveTo>
                  <a:cubicBezTo>
                    <a:pt x="15" y="11"/>
                    <a:pt x="11" y="15"/>
                    <a:pt x="11" y="20"/>
                  </a:cubicBezTo>
                  <a:cubicBezTo>
                    <a:pt x="11" y="25"/>
                    <a:pt x="15" y="29"/>
                    <a:pt x="20" y="29"/>
                  </a:cubicBezTo>
                  <a:cubicBezTo>
                    <a:pt x="25" y="29"/>
                    <a:pt x="29" y="25"/>
                    <a:pt x="29" y="20"/>
                  </a:cubicBezTo>
                  <a:cubicBezTo>
                    <a:pt x="29" y="15"/>
                    <a:pt x="25" y="11"/>
                    <a:pt x="20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2" name="Google Shape;8502;p212"/>
            <p:cNvSpPr/>
            <p:nvPr/>
          </p:nvSpPr>
          <p:spPr>
            <a:xfrm>
              <a:off x="-1019151" y="1850412"/>
              <a:ext cx="42862" cy="41275"/>
            </a:xfrm>
            <a:custGeom>
              <a:rect b="b" l="l" r="r" t="t"/>
              <a:pathLst>
                <a:path extrusionOk="0" h="40" w="41">
                  <a:moveTo>
                    <a:pt x="21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1" y="0"/>
                  </a:cubicBezTo>
                  <a:cubicBezTo>
                    <a:pt x="32" y="0"/>
                    <a:pt x="41" y="9"/>
                    <a:pt x="41" y="20"/>
                  </a:cubicBezTo>
                  <a:cubicBezTo>
                    <a:pt x="41" y="31"/>
                    <a:pt x="32" y="40"/>
                    <a:pt x="21" y="40"/>
                  </a:cubicBezTo>
                  <a:close/>
                  <a:moveTo>
                    <a:pt x="21" y="11"/>
                  </a:moveTo>
                  <a:cubicBezTo>
                    <a:pt x="16" y="11"/>
                    <a:pt x="11" y="15"/>
                    <a:pt x="11" y="20"/>
                  </a:cubicBezTo>
                  <a:cubicBezTo>
                    <a:pt x="11" y="25"/>
                    <a:pt x="16" y="29"/>
                    <a:pt x="21" y="29"/>
                  </a:cubicBezTo>
                  <a:cubicBezTo>
                    <a:pt x="26" y="29"/>
                    <a:pt x="30" y="25"/>
                    <a:pt x="30" y="20"/>
                  </a:cubicBezTo>
                  <a:cubicBezTo>
                    <a:pt x="30" y="15"/>
                    <a:pt x="26" y="11"/>
                    <a:pt x="21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3" name="Google Shape;8503;p212"/>
            <p:cNvSpPr/>
            <p:nvPr/>
          </p:nvSpPr>
          <p:spPr>
            <a:xfrm>
              <a:off x="-1212821" y="1844062"/>
              <a:ext cx="249232" cy="176214"/>
            </a:xfrm>
            <a:custGeom>
              <a:rect b="b" l="l" r="r" t="t"/>
              <a:pathLst>
                <a:path extrusionOk="0" h="170" w="241">
                  <a:moveTo>
                    <a:pt x="236" y="170"/>
                  </a:moveTo>
                  <a:cubicBezTo>
                    <a:pt x="6" y="170"/>
                    <a:pt x="6" y="170"/>
                    <a:pt x="6" y="170"/>
                  </a:cubicBezTo>
                  <a:cubicBezTo>
                    <a:pt x="3" y="170"/>
                    <a:pt x="0" y="167"/>
                    <a:pt x="0" y="16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159"/>
                    <a:pt x="11" y="159"/>
                    <a:pt x="11" y="159"/>
                  </a:cubicBezTo>
                  <a:cubicBezTo>
                    <a:pt x="236" y="159"/>
                    <a:pt x="236" y="159"/>
                    <a:pt x="236" y="159"/>
                  </a:cubicBezTo>
                  <a:cubicBezTo>
                    <a:pt x="239" y="159"/>
                    <a:pt x="241" y="161"/>
                    <a:pt x="241" y="164"/>
                  </a:cubicBezTo>
                  <a:cubicBezTo>
                    <a:pt x="241" y="167"/>
                    <a:pt x="239" y="170"/>
                    <a:pt x="236" y="1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4" name="Google Shape;8504;p212"/>
            <p:cNvSpPr/>
            <p:nvPr/>
          </p:nvSpPr>
          <p:spPr>
            <a:xfrm>
              <a:off x="-1230282" y="1842477"/>
              <a:ext cx="44449" cy="30163"/>
            </a:xfrm>
            <a:custGeom>
              <a:rect b="b" l="l" r="r" t="t"/>
              <a:pathLst>
                <a:path extrusionOk="0" h="28" w="43">
                  <a:moveTo>
                    <a:pt x="37" y="27"/>
                  </a:moveTo>
                  <a:cubicBezTo>
                    <a:pt x="36" y="27"/>
                    <a:pt x="34" y="27"/>
                    <a:pt x="33" y="26"/>
                  </a:cubicBezTo>
                  <a:cubicBezTo>
                    <a:pt x="22" y="14"/>
                    <a:pt x="22" y="14"/>
                    <a:pt x="22" y="14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8" y="28"/>
                    <a:pt x="4" y="28"/>
                    <a:pt x="2" y="26"/>
                  </a:cubicBezTo>
                  <a:cubicBezTo>
                    <a:pt x="0" y="24"/>
                    <a:pt x="0" y="20"/>
                    <a:pt x="2" y="18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20" y="0"/>
                    <a:pt x="23" y="0"/>
                    <a:pt x="25" y="2"/>
                  </a:cubicBezTo>
                  <a:cubicBezTo>
                    <a:pt x="41" y="18"/>
                    <a:pt x="41" y="18"/>
                    <a:pt x="41" y="18"/>
                  </a:cubicBezTo>
                  <a:cubicBezTo>
                    <a:pt x="43" y="20"/>
                    <a:pt x="43" y="24"/>
                    <a:pt x="41" y="26"/>
                  </a:cubicBezTo>
                  <a:cubicBezTo>
                    <a:pt x="40" y="27"/>
                    <a:pt x="38" y="27"/>
                    <a:pt x="37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5" name="Google Shape;8505;p212"/>
            <p:cNvSpPr/>
            <p:nvPr/>
          </p:nvSpPr>
          <p:spPr>
            <a:xfrm>
              <a:off x="-990576" y="1993290"/>
              <a:ext cx="26987" cy="42863"/>
            </a:xfrm>
            <a:custGeom>
              <a:rect b="b" l="l" r="r" t="t"/>
              <a:pathLst>
                <a:path extrusionOk="0" h="42" w="27">
                  <a:moveTo>
                    <a:pt x="6" y="42"/>
                  </a:moveTo>
                  <a:cubicBezTo>
                    <a:pt x="5" y="42"/>
                    <a:pt x="4" y="42"/>
                    <a:pt x="2" y="41"/>
                  </a:cubicBezTo>
                  <a:cubicBezTo>
                    <a:pt x="0" y="39"/>
                    <a:pt x="0" y="35"/>
                    <a:pt x="2" y="33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5" y="0"/>
                    <a:pt x="8" y="0"/>
                    <a:pt x="10" y="2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7" y="19"/>
                    <a:pt x="27" y="20"/>
                    <a:pt x="27" y="21"/>
                  </a:cubicBezTo>
                  <a:cubicBezTo>
                    <a:pt x="27" y="23"/>
                    <a:pt x="27" y="24"/>
                    <a:pt x="26" y="25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9" y="42"/>
                    <a:pt x="8" y="42"/>
                    <a:pt x="6" y="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6" name="Google Shape;8506;p212"/>
            <p:cNvSpPr/>
            <p:nvPr/>
          </p:nvSpPr>
          <p:spPr>
            <a:xfrm>
              <a:off x="-1414426" y="2023452"/>
              <a:ext cx="195258" cy="109539"/>
            </a:xfrm>
            <a:custGeom>
              <a:rect b="b" l="l" r="r" t="t"/>
              <a:pathLst>
                <a:path extrusionOk="0" h="105" w="188">
                  <a:moveTo>
                    <a:pt x="182" y="105"/>
                  </a:moveTo>
                  <a:cubicBezTo>
                    <a:pt x="179" y="105"/>
                    <a:pt x="177" y="102"/>
                    <a:pt x="177" y="99"/>
                  </a:cubicBezTo>
                  <a:cubicBezTo>
                    <a:pt x="177" y="44"/>
                    <a:pt x="177" y="44"/>
                    <a:pt x="177" y="44"/>
                  </a:cubicBezTo>
                  <a:cubicBezTo>
                    <a:pt x="177" y="26"/>
                    <a:pt x="162" y="11"/>
                    <a:pt x="143" y="11"/>
                  </a:cubicBezTo>
                  <a:cubicBezTo>
                    <a:pt x="45" y="11"/>
                    <a:pt x="45" y="11"/>
                    <a:pt x="45" y="11"/>
                  </a:cubicBezTo>
                  <a:cubicBezTo>
                    <a:pt x="26" y="11"/>
                    <a:pt x="11" y="26"/>
                    <a:pt x="11" y="44"/>
                  </a:cubicBezTo>
                  <a:cubicBezTo>
                    <a:pt x="11" y="99"/>
                    <a:pt x="11" y="99"/>
                    <a:pt x="11" y="99"/>
                  </a:cubicBezTo>
                  <a:cubicBezTo>
                    <a:pt x="11" y="102"/>
                    <a:pt x="9" y="105"/>
                    <a:pt x="6" y="105"/>
                  </a:cubicBezTo>
                  <a:cubicBezTo>
                    <a:pt x="3" y="105"/>
                    <a:pt x="0" y="102"/>
                    <a:pt x="0" y="99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0" y="20"/>
                    <a:pt x="20" y="0"/>
                    <a:pt x="45" y="0"/>
                  </a:cubicBezTo>
                  <a:cubicBezTo>
                    <a:pt x="143" y="0"/>
                    <a:pt x="143" y="0"/>
                    <a:pt x="143" y="0"/>
                  </a:cubicBezTo>
                  <a:cubicBezTo>
                    <a:pt x="168" y="0"/>
                    <a:pt x="188" y="20"/>
                    <a:pt x="188" y="44"/>
                  </a:cubicBezTo>
                  <a:cubicBezTo>
                    <a:pt x="188" y="99"/>
                    <a:pt x="188" y="99"/>
                    <a:pt x="188" y="99"/>
                  </a:cubicBezTo>
                  <a:cubicBezTo>
                    <a:pt x="188" y="102"/>
                    <a:pt x="185" y="105"/>
                    <a:pt x="182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7" name="Google Shape;8507;p212"/>
            <p:cNvSpPr/>
            <p:nvPr/>
          </p:nvSpPr>
          <p:spPr>
            <a:xfrm>
              <a:off x="-1357277" y="1926617"/>
              <a:ext cx="79373" cy="80964"/>
            </a:xfrm>
            <a:custGeom>
              <a:rect b="b" l="l" r="r" t="t"/>
              <a:pathLst>
                <a:path extrusionOk="0" h="77" w="77">
                  <a:moveTo>
                    <a:pt x="39" y="77"/>
                  </a:moveTo>
                  <a:cubicBezTo>
                    <a:pt x="18" y="77"/>
                    <a:pt x="0" y="60"/>
                    <a:pt x="0" y="39"/>
                  </a:cubicBezTo>
                  <a:cubicBezTo>
                    <a:pt x="0" y="17"/>
                    <a:pt x="18" y="0"/>
                    <a:pt x="39" y="0"/>
                  </a:cubicBezTo>
                  <a:cubicBezTo>
                    <a:pt x="60" y="0"/>
                    <a:pt x="77" y="17"/>
                    <a:pt x="77" y="39"/>
                  </a:cubicBezTo>
                  <a:cubicBezTo>
                    <a:pt x="77" y="60"/>
                    <a:pt x="60" y="77"/>
                    <a:pt x="39" y="77"/>
                  </a:cubicBezTo>
                  <a:close/>
                  <a:moveTo>
                    <a:pt x="39" y="11"/>
                  </a:moveTo>
                  <a:cubicBezTo>
                    <a:pt x="24" y="11"/>
                    <a:pt x="11" y="23"/>
                    <a:pt x="11" y="39"/>
                  </a:cubicBezTo>
                  <a:cubicBezTo>
                    <a:pt x="11" y="54"/>
                    <a:pt x="24" y="66"/>
                    <a:pt x="39" y="66"/>
                  </a:cubicBezTo>
                  <a:cubicBezTo>
                    <a:pt x="54" y="66"/>
                    <a:pt x="66" y="54"/>
                    <a:pt x="66" y="39"/>
                  </a:cubicBezTo>
                  <a:cubicBezTo>
                    <a:pt x="66" y="23"/>
                    <a:pt x="54" y="11"/>
                    <a:pt x="39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8" name="Google Shape;8508;p212"/>
            <p:cNvSpPr/>
            <p:nvPr/>
          </p:nvSpPr>
          <p:spPr>
            <a:xfrm>
              <a:off x="-1376330" y="2071078"/>
              <a:ext cx="11113" cy="61913"/>
            </a:xfrm>
            <a:custGeom>
              <a:rect b="b" l="l" r="r" t="t"/>
              <a:pathLst>
                <a:path extrusionOk="0" h="60" w="11">
                  <a:moveTo>
                    <a:pt x="5" y="60"/>
                  </a:moveTo>
                  <a:cubicBezTo>
                    <a:pt x="2" y="60"/>
                    <a:pt x="0" y="57"/>
                    <a:pt x="0" y="5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1" y="57"/>
                    <a:pt x="8" y="60"/>
                    <a:pt x="5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09" name="Google Shape;8509;p212"/>
            <p:cNvSpPr/>
            <p:nvPr/>
          </p:nvSpPr>
          <p:spPr>
            <a:xfrm>
              <a:off x="-1270000" y="2071068"/>
              <a:ext cx="11113" cy="61913"/>
            </a:xfrm>
            <a:custGeom>
              <a:rect b="b" l="l" r="r" t="t"/>
              <a:pathLst>
                <a:path extrusionOk="0" h="60" w="11">
                  <a:moveTo>
                    <a:pt x="6" y="60"/>
                  </a:moveTo>
                  <a:cubicBezTo>
                    <a:pt x="3" y="60"/>
                    <a:pt x="0" y="57"/>
                    <a:pt x="0" y="5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54"/>
                    <a:pt x="11" y="54"/>
                    <a:pt x="11" y="54"/>
                  </a:cubicBezTo>
                  <a:cubicBezTo>
                    <a:pt x="11" y="57"/>
                    <a:pt x="9" y="60"/>
                    <a:pt x="6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10" name="Google Shape;8510;p212"/>
          <p:cNvGrpSpPr/>
          <p:nvPr/>
        </p:nvGrpSpPr>
        <p:grpSpPr>
          <a:xfrm>
            <a:off x="1905862" y="3909172"/>
            <a:ext cx="546936" cy="450976"/>
            <a:chOff x="-3535362" y="3395047"/>
            <a:chExt cx="361950" cy="298446"/>
          </a:xfrm>
        </p:grpSpPr>
        <p:sp>
          <p:nvSpPr>
            <p:cNvPr id="8511" name="Google Shape;8511;p212"/>
            <p:cNvSpPr/>
            <p:nvPr/>
          </p:nvSpPr>
          <p:spPr>
            <a:xfrm>
              <a:off x="-3441700" y="3450605"/>
              <a:ext cx="71438" cy="104775"/>
            </a:xfrm>
            <a:custGeom>
              <a:rect b="b" l="l" r="r" t="t"/>
              <a:pathLst>
                <a:path extrusionOk="0" h="101" w="69">
                  <a:moveTo>
                    <a:pt x="34" y="101"/>
                  </a:moveTo>
                  <a:cubicBezTo>
                    <a:pt x="23" y="101"/>
                    <a:pt x="12" y="97"/>
                    <a:pt x="2" y="85"/>
                  </a:cubicBezTo>
                  <a:cubicBezTo>
                    <a:pt x="0" y="82"/>
                    <a:pt x="1" y="79"/>
                    <a:pt x="3" y="77"/>
                  </a:cubicBezTo>
                  <a:cubicBezTo>
                    <a:pt x="6" y="75"/>
                    <a:pt x="9" y="76"/>
                    <a:pt x="11" y="78"/>
                  </a:cubicBezTo>
                  <a:cubicBezTo>
                    <a:pt x="26" y="98"/>
                    <a:pt x="48" y="87"/>
                    <a:pt x="49" y="86"/>
                  </a:cubicBezTo>
                  <a:cubicBezTo>
                    <a:pt x="49" y="86"/>
                    <a:pt x="49" y="86"/>
                    <a:pt x="49" y="86"/>
                  </a:cubicBezTo>
                  <a:cubicBezTo>
                    <a:pt x="50" y="86"/>
                    <a:pt x="58" y="82"/>
                    <a:pt x="57" y="71"/>
                  </a:cubicBezTo>
                  <a:cubicBezTo>
                    <a:pt x="56" y="60"/>
                    <a:pt x="45" y="57"/>
                    <a:pt x="45" y="57"/>
                  </a:cubicBezTo>
                  <a:cubicBezTo>
                    <a:pt x="45" y="57"/>
                    <a:pt x="33" y="53"/>
                    <a:pt x="21" y="50"/>
                  </a:cubicBezTo>
                  <a:cubicBezTo>
                    <a:pt x="8" y="46"/>
                    <a:pt x="1" y="37"/>
                    <a:pt x="2" y="25"/>
                  </a:cubicBezTo>
                  <a:cubicBezTo>
                    <a:pt x="2" y="19"/>
                    <a:pt x="4" y="0"/>
                    <a:pt x="35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56" y="0"/>
                    <a:pt x="66" y="15"/>
                    <a:pt x="68" y="22"/>
                  </a:cubicBezTo>
                  <a:cubicBezTo>
                    <a:pt x="69" y="25"/>
                    <a:pt x="67" y="28"/>
                    <a:pt x="64" y="29"/>
                  </a:cubicBezTo>
                  <a:cubicBezTo>
                    <a:pt x="61" y="30"/>
                    <a:pt x="58" y="28"/>
                    <a:pt x="57" y="25"/>
                  </a:cubicBezTo>
                  <a:cubicBezTo>
                    <a:pt x="57" y="25"/>
                    <a:pt x="53" y="11"/>
                    <a:pt x="35" y="11"/>
                  </a:cubicBezTo>
                  <a:cubicBezTo>
                    <a:pt x="25" y="11"/>
                    <a:pt x="13" y="13"/>
                    <a:pt x="13" y="25"/>
                  </a:cubicBezTo>
                  <a:cubicBezTo>
                    <a:pt x="12" y="30"/>
                    <a:pt x="14" y="36"/>
                    <a:pt x="24" y="39"/>
                  </a:cubicBezTo>
                  <a:cubicBezTo>
                    <a:pt x="36" y="43"/>
                    <a:pt x="48" y="46"/>
                    <a:pt x="48" y="46"/>
                  </a:cubicBezTo>
                  <a:cubicBezTo>
                    <a:pt x="49" y="46"/>
                    <a:pt x="66" y="52"/>
                    <a:pt x="68" y="70"/>
                  </a:cubicBezTo>
                  <a:cubicBezTo>
                    <a:pt x="69" y="86"/>
                    <a:pt x="59" y="94"/>
                    <a:pt x="54" y="96"/>
                  </a:cubicBezTo>
                  <a:cubicBezTo>
                    <a:pt x="49" y="99"/>
                    <a:pt x="42" y="101"/>
                    <a:pt x="34" y="1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2" name="Google Shape;8512;p212"/>
            <p:cNvSpPr/>
            <p:nvPr/>
          </p:nvSpPr>
          <p:spPr>
            <a:xfrm>
              <a:off x="-3409950" y="3431555"/>
              <a:ext cx="11113" cy="30163"/>
            </a:xfrm>
            <a:custGeom>
              <a:rect b="b" l="l" r="r" t="t"/>
              <a:pathLst>
                <a:path extrusionOk="0" h="30" w="11">
                  <a:moveTo>
                    <a:pt x="5" y="30"/>
                  </a:moveTo>
                  <a:cubicBezTo>
                    <a:pt x="2" y="30"/>
                    <a:pt x="0" y="27"/>
                    <a:pt x="0" y="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8" y="30"/>
                    <a:pt x="5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3" name="Google Shape;8513;p212"/>
            <p:cNvSpPr/>
            <p:nvPr/>
          </p:nvSpPr>
          <p:spPr>
            <a:xfrm>
              <a:off x="-3409950" y="3545855"/>
              <a:ext cx="11113" cy="30163"/>
            </a:xfrm>
            <a:custGeom>
              <a:rect b="b" l="l" r="r" t="t"/>
              <a:pathLst>
                <a:path extrusionOk="0" h="30" w="11">
                  <a:moveTo>
                    <a:pt x="5" y="30"/>
                  </a:moveTo>
                  <a:cubicBezTo>
                    <a:pt x="2" y="30"/>
                    <a:pt x="0" y="27"/>
                    <a:pt x="0" y="2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8" y="30"/>
                    <a:pt x="5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4" name="Google Shape;8514;p212"/>
            <p:cNvSpPr/>
            <p:nvPr/>
          </p:nvSpPr>
          <p:spPr>
            <a:xfrm>
              <a:off x="-3535362" y="3395047"/>
              <a:ext cx="260350" cy="254000"/>
            </a:xfrm>
            <a:custGeom>
              <a:rect b="b" l="l" r="r" t="t"/>
              <a:pathLst>
                <a:path extrusionOk="0" h="244" w="251">
                  <a:moveTo>
                    <a:pt x="40" y="244"/>
                  </a:moveTo>
                  <a:cubicBezTo>
                    <a:pt x="38" y="244"/>
                    <a:pt x="37" y="244"/>
                    <a:pt x="35" y="243"/>
                  </a:cubicBezTo>
                  <a:cubicBezTo>
                    <a:pt x="30" y="241"/>
                    <a:pt x="27" y="236"/>
                    <a:pt x="27" y="231"/>
                  </a:cubicBezTo>
                  <a:cubicBezTo>
                    <a:pt x="27" y="207"/>
                    <a:pt x="27" y="207"/>
                    <a:pt x="27" y="207"/>
                  </a:cubicBezTo>
                  <a:cubicBezTo>
                    <a:pt x="12" y="204"/>
                    <a:pt x="0" y="191"/>
                    <a:pt x="0" y="175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6" y="0"/>
                    <a:pt x="251" y="15"/>
                    <a:pt x="251" y="32"/>
                  </a:cubicBezTo>
                  <a:cubicBezTo>
                    <a:pt x="251" y="175"/>
                    <a:pt x="251" y="175"/>
                    <a:pt x="251" y="175"/>
                  </a:cubicBezTo>
                  <a:cubicBezTo>
                    <a:pt x="251" y="193"/>
                    <a:pt x="236" y="208"/>
                    <a:pt x="219" y="208"/>
                  </a:cubicBezTo>
                  <a:cubicBezTo>
                    <a:pt x="83" y="208"/>
                    <a:pt x="83" y="208"/>
                    <a:pt x="83" y="208"/>
                  </a:cubicBezTo>
                  <a:cubicBezTo>
                    <a:pt x="49" y="240"/>
                    <a:pt x="49" y="240"/>
                    <a:pt x="49" y="240"/>
                  </a:cubicBezTo>
                  <a:cubicBezTo>
                    <a:pt x="47" y="243"/>
                    <a:pt x="43" y="244"/>
                    <a:pt x="40" y="244"/>
                  </a:cubicBezTo>
                  <a:close/>
                  <a:moveTo>
                    <a:pt x="33" y="11"/>
                  </a:moveTo>
                  <a:cubicBezTo>
                    <a:pt x="21" y="11"/>
                    <a:pt x="11" y="21"/>
                    <a:pt x="11" y="32"/>
                  </a:cubicBezTo>
                  <a:cubicBezTo>
                    <a:pt x="11" y="175"/>
                    <a:pt x="11" y="175"/>
                    <a:pt x="11" y="175"/>
                  </a:cubicBezTo>
                  <a:cubicBezTo>
                    <a:pt x="11" y="187"/>
                    <a:pt x="21" y="197"/>
                    <a:pt x="33" y="197"/>
                  </a:cubicBezTo>
                  <a:cubicBezTo>
                    <a:pt x="36" y="197"/>
                    <a:pt x="38" y="199"/>
                    <a:pt x="38" y="202"/>
                  </a:cubicBezTo>
                  <a:cubicBezTo>
                    <a:pt x="38" y="231"/>
                    <a:pt x="38" y="231"/>
                    <a:pt x="38" y="231"/>
                  </a:cubicBezTo>
                  <a:cubicBezTo>
                    <a:pt x="38" y="232"/>
                    <a:pt x="39" y="233"/>
                    <a:pt x="39" y="233"/>
                  </a:cubicBezTo>
                  <a:cubicBezTo>
                    <a:pt x="40" y="233"/>
                    <a:pt x="41" y="233"/>
                    <a:pt x="41" y="232"/>
                  </a:cubicBezTo>
                  <a:cubicBezTo>
                    <a:pt x="77" y="198"/>
                    <a:pt x="77" y="198"/>
                    <a:pt x="77" y="198"/>
                  </a:cubicBezTo>
                  <a:cubicBezTo>
                    <a:pt x="78" y="197"/>
                    <a:pt x="79" y="197"/>
                    <a:pt x="81" y="197"/>
                  </a:cubicBezTo>
                  <a:cubicBezTo>
                    <a:pt x="219" y="197"/>
                    <a:pt x="219" y="197"/>
                    <a:pt x="219" y="197"/>
                  </a:cubicBezTo>
                  <a:cubicBezTo>
                    <a:pt x="230" y="197"/>
                    <a:pt x="240" y="187"/>
                    <a:pt x="240" y="175"/>
                  </a:cubicBezTo>
                  <a:cubicBezTo>
                    <a:pt x="240" y="32"/>
                    <a:pt x="240" y="32"/>
                    <a:pt x="240" y="32"/>
                  </a:cubicBezTo>
                  <a:cubicBezTo>
                    <a:pt x="240" y="21"/>
                    <a:pt x="230" y="11"/>
                    <a:pt x="219" y="11"/>
                  </a:cubicBezTo>
                  <a:lnTo>
                    <a:pt x="33" y="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5" name="Google Shape;8515;p212"/>
            <p:cNvSpPr/>
            <p:nvPr/>
          </p:nvSpPr>
          <p:spPr>
            <a:xfrm>
              <a:off x="-3432175" y="3441080"/>
              <a:ext cx="258763" cy="252413"/>
            </a:xfrm>
            <a:custGeom>
              <a:rect b="b" l="l" r="r" t="t"/>
              <a:pathLst>
                <a:path extrusionOk="0" h="244" w="250">
                  <a:moveTo>
                    <a:pt x="211" y="244"/>
                  </a:moveTo>
                  <a:cubicBezTo>
                    <a:pt x="207" y="244"/>
                    <a:pt x="204" y="243"/>
                    <a:pt x="202" y="241"/>
                  </a:cubicBezTo>
                  <a:cubicBezTo>
                    <a:pt x="168" y="208"/>
                    <a:pt x="168" y="208"/>
                    <a:pt x="168" y="208"/>
                  </a:cubicBezTo>
                  <a:cubicBezTo>
                    <a:pt x="32" y="208"/>
                    <a:pt x="32" y="208"/>
                    <a:pt x="32" y="208"/>
                  </a:cubicBezTo>
                  <a:cubicBezTo>
                    <a:pt x="14" y="208"/>
                    <a:pt x="0" y="193"/>
                    <a:pt x="0" y="176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0" y="157"/>
                    <a:pt x="2" y="155"/>
                    <a:pt x="5" y="155"/>
                  </a:cubicBezTo>
                  <a:cubicBezTo>
                    <a:pt x="8" y="155"/>
                    <a:pt x="11" y="157"/>
                    <a:pt x="11" y="160"/>
                  </a:cubicBezTo>
                  <a:cubicBezTo>
                    <a:pt x="11" y="176"/>
                    <a:pt x="11" y="176"/>
                    <a:pt x="11" y="176"/>
                  </a:cubicBezTo>
                  <a:cubicBezTo>
                    <a:pt x="11" y="187"/>
                    <a:pt x="20" y="197"/>
                    <a:pt x="32" y="197"/>
                  </a:cubicBezTo>
                  <a:cubicBezTo>
                    <a:pt x="170" y="197"/>
                    <a:pt x="170" y="197"/>
                    <a:pt x="170" y="197"/>
                  </a:cubicBezTo>
                  <a:cubicBezTo>
                    <a:pt x="171" y="197"/>
                    <a:pt x="173" y="197"/>
                    <a:pt x="174" y="198"/>
                  </a:cubicBezTo>
                  <a:cubicBezTo>
                    <a:pt x="209" y="233"/>
                    <a:pt x="209" y="233"/>
                    <a:pt x="209" y="233"/>
                  </a:cubicBezTo>
                  <a:cubicBezTo>
                    <a:pt x="210" y="233"/>
                    <a:pt x="211" y="233"/>
                    <a:pt x="211" y="233"/>
                  </a:cubicBezTo>
                  <a:cubicBezTo>
                    <a:pt x="212" y="233"/>
                    <a:pt x="213" y="232"/>
                    <a:pt x="213" y="231"/>
                  </a:cubicBezTo>
                  <a:cubicBezTo>
                    <a:pt x="213" y="202"/>
                    <a:pt x="213" y="202"/>
                    <a:pt x="213" y="202"/>
                  </a:cubicBezTo>
                  <a:cubicBezTo>
                    <a:pt x="213" y="199"/>
                    <a:pt x="215" y="197"/>
                    <a:pt x="218" y="197"/>
                  </a:cubicBezTo>
                  <a:cubicBezTo>
                    <a:pt x="230" y="197"/>
                    <a:pt x="239" y="187"/>
                    <a:pt x="239" y="176"/>
                  </a:cubicBezTo>
                  <a:cubicBezTo>
                    <a:pt x="239" y="33"/>
                    <a:pt x="239" y="33"/>
                    <a:pt x="239" y="33"/>
                  </a:cubicBezTo>
                  <a:cubicBezTo>
                    <a:pt x="239" y="21"/>
                    <a:pt x="230" y="11"/>
                    <a:pt x="218" y="11"/>
                  </a:cubicBezTo>
                  <a:cubicBezTo>
                    <a:pt x="150" y="11"/>
                    <a:pt x="150" y="11"/>
                    <a:pt x="150" y="11"/>
                  </a:cubicBezTo>
                  <a:cubicBezTo>
                    <a:pt x="147" y="11"/>
                    <a:pt x="144" y="9"/>
                    <a:pt x="144" y="6"/>
                  </a:cubicBezTo>
                  <a:cubicBezTo>
                    <a:pt x="144" y="3"/>
                    <a:pt x="147" y="0"/>
                    <a:pt x="150" y="0"/>
                  </a:cubicBezTo>
                  <a:cubicBezTo>
                    <a:pt x="218" y="0"/>
                    <a:pt x="218" y="0"/>
                    <a:pt x="218" y="0"/>
                  </a:cubicBezTo>
                  <a:cubicBezTo>
                    <a:pt x="236" y="0"/>
                    <a:pt x="250" y="15"/>
                    <a:pt x="250" y="33"/>
                  </a:cubicBezTo>
                  <a:cubicBezTo>
                    <a:pt x="250" y="176"/>
                    <a:pt x="250" y="176"/>
                    <a:pt x="250" y="176"/>
                  </a:cubicBezTo>
                  <a:cubicBezTo>
                    <a:pt x="250" y="191"/>
                    <a:pt x="239" y="205"/>
                    <a:pt x="224" y="207"/>
                  </a:cubicBezTo>
                  <a:cubicBezTo>
                    <a:pt x="224" y="231"/>
                    <a:pt x="224" y="231"/>
                    <a:pt x="224" y="231"/>
                  </a:cubicBezTo>
                  <a:cubicBezTo>
                    <a:pt x="224" y="237"/>
                    <a:pt x="221" y="241"/>
                    <a:pt x="216" y="243"/>
                  </a:cubicBezTo>
                  <a:cubicBezTo>
                    <a:pt x="214" y="244"/>
                    <a:pt x="212" y="244"/>
                    <a:pt x="211" y="2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16" name="Google Shape;8516;p212"/>
          <p:cNvGrpSpPr/>
          <p:nvPr/>
        </p:nvGrpSpPr>
        <p:grpSpPr>
          <a:xfrm>
            <a:off x="1965834" y="5148765"/>
            <a:ext cx="426994" cy="582911"/>
            <a:chOff x="173037" y="2130425"/>
            <a:chExt cx="282575" cy="385756"/>
          </a:xfrm>
        </p:grpSpPr>
        <p:sp>
          <p:nvSpPr>
            <p:cNvPr id="8517" name="Google Shape;8517;p212"/>
            <p:cNvSpPr/>
            <p:nvPr/>
          </p:nvSpPr>
          <p:spPr>
            <a:xfrm>
              <a:off x="276225" y="2325682"/>
              <a:ext cx="74613" cy="107949"/>
            </a:xfrm>
            <a:custGeom>
              <a:rect b="b" l="l" r="r" t="t"/>
              <a:pathLst>
                <a:path extrusionOk="0" h="48" w="33">
                  <a:moveTo>
                    <a:pt x="16" y="48"/>
                  </a:moveTo>
                  <a:cubicBezTo>
                    <a:pt x="11" y="48"/>
                    <a:pt x="5" y="46"/>
                    <a:pt x="1" y="41"/>
                  </a:cubicBezTo>
                  <a:cubicBezTo>
                    <a:pt x="0" y="40"/>
                    <a:pt x="0" y="38"/>
                    <a:pt x="1" y="37"/>
                  </a:cubicBezTo>
                  <a:cubicBezTo>
                    <a:pt x="2" y="36"/>
                    <a:pt x="4" y="37"/>
                    <a:pt x="5" y="38"/>
                  </a:cubicBezTo>
                  <a:cubicBezTo>
                    <a:pt x="12" y="47"/>
                    <a:pt x="23" y="42"/>
                    <a:pt x="23" y="42"/>
                  </a:cubicBezTo>
                  <a:cubicBezTo>
                    <a:pt x="23" y="42"/>
                    <a:pt x="23" y="42"/>
                    <a:pt x="23" y="42"/>
                  </a:cubicBezTo>
                  <a:cubicBezTo>
                    <a:pt x="24" y="41"/>
                    <a:pt x="28" y="40"/>
                    <a:pt x="27" y="34"/>
                  </a:cubicBezTo>
                  <a:cubicBezTo>
                    <a:pt x="27" y="29"/>
                    <a:pt x="22" y="27"/>
                    <a:pt x="21" y="27"/>
                  </a:cubicBezTo>
                  <a:cubicBezTo>
                    <a:pt x="21" y="27"/>
                    <a:pt x="16" y="25"/>
                    <a:pt x="10" y="24"/>
                  </a:cubicBezTo>
                  <a:cubicBezTo>
                    <a:pt x="4" y="22"/>
                    <a:pt x="1" y="18"/>
                    <a:pt x="1" y="12"/>
                  </a:cubicBezTo>
                  <a:cubicBezTo>
                    <a:pt x="1" y="9"/>
                    <a:pt x="2" y="6"/>
                    <a:pt x="4" y="4"/>
                  </a:cubicBezTo>
                  <a:cubicBezTo>
                    <a:pt x="7" y="1"/>
                    <a:pt x="11" y="0"/>
                    <a:pt x="17" y="0"/>
                  </a:cubicBezTo>
                  <a:cubicBezTo>
                    <a:pt x="27" y="0"/>
                    <a:pt x="31" y="7"/>
                    <a:pt x="32" y="11"/>
                  </a:cubicBezTo>
                  <a:cubicBezTo>
                    <a:pt x="33" y="12"/>
                    <a:pt x="32" y="13"/>
                    <a:pt x="31" y="14"/>
                  </a:cubicBezTo>
                  <a:cubicBezTo>
                    <a:pt x="29" y="14"/>
                    <a:pt x="28" y="13"/>
                    <a:pt x="27" y="12"/>
                  </a:cubicBezTo>
                  <a:cubicBezTo>
                    <a:pt x="27" y="12"/>
                    <a:pt x="25" y="5"/>
                    <a:pt x="17" y="5"/>
                  </a:cubicBezTo>
                  <a:cubicBezTo>
                    <a:pt x="13" y="5"/>
                    <a:pt x="9" y="6"/>
                    <a:pt x="8" y="7"/>
                  </a:cubicBezTo>
                  <a:cubicBezTo>
                    <a:pt x="6" y="8"/>
                    <a:pt x="6" y="10"/>
                    <a:pt x="6" y="12"/>
                  </a:cubicBezTo>
                  <a:cubicBezTo>
                    <a:pt x="6" y="16"/>
                    <a:pt x="7" y="18"/>
                    <a:pt x="11" y="19"/>
                  </a:cubicBezTo>
                  <a:cubicBezTo>
                    <a:pt x="17" y="21"/>
                    <a:pt x="23" y="22"/>
                    <a:pt x="23" y="22"/>
                  </a:cubicBezTo>
                  <a:cubicBezTo>
                    <a:pt x="23" y="22"/>
                    <a:pt x="31" y="25"/>
                    <a:pt x="32" y="34"/>
                  </a:cubicBezTo>
                  <a:cubicBezTo>
                    <a:pt x="33" y="41"/>
                    <a:pt x="28" y="45"/>
                    <a:pt x="25" y="46"/>
                  </a:cubicBezTo>
                  <a:cubicBezTo>
                    <a:pt x="23" y="47"/>
                    <a:pt x="20" y="48"/>
                    <a:pt x="16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8" name="Google Shape;8518;p212"/>
            <p:cNvSpPr/>
            <p:nvPr/>
          </p:nvSpPr>
          <p:spPr>
            <a:xfrm>
              <a:off x="307975" y="2305044"/>
              <a:ext cx="11113" cy="31750"/>
            </a:xfrm>
            <a:custGeom>
              <a:rect b="b" l="l" r="r" t="t"/>
              <a:pathLst>
                <a:path extrusionOk="0" h="14" w="5">
                  <a:moveTo>
                    <a:pt x="3" y="14"/>
                  </a:moveTo>
                  <a:cubicBezTo>
                    <a:pt x="1" y="14"/>
                    <a:pt x="0" y="13"/>
                    <a:pt x="0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3"/>
                    <a:pt x="4" y="14"/>
                    <a:pt x="3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19" name="Google Shape;8519;p212"/>
            <p:cNvSpPr/>
            <p:nvPr/>
          </p:nvSpPr>
          <p:spPr>
            <a:xfrm>
              <a:off x="307975" y="2425693"/>
              <a:ext cx="11113" cy="31750"/>
            </a:xfrm>
            <a:custGeom>
              <a:rect b="b" l="l" r="r" t="t"/>
              <a:pathLst>
                <a:path extrusionOk="0" h="14" w="5">
                  <a:moveTo>
                    <a:pt x="3" y="14"/>
                  </a:moveTo>
                  <a:cubicBezTo>
                    <a:pt x="1" y="14"/>
                    <a:pt x="0" y="13"/>
                    <a:pt x="0" y="1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5" y="13"/>
                    <a:pt x="4" y="14"/>
                    <a:pt x="3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0" name="Google Shape;8520;p212"/>
            <p:cNvSpPr/>
            <p:nvPr/>
          </p:nvSpPr>
          <p:spPr>
            <a:xfrm>
              <a:off x="173037" y="2244719"/>
              <a:ext cx="282575" cy="271462"/>
            </a:xfrm>
            <a:custGeom>
              <a:rect b="b" l="l" r="r" t="t"/>
              <a:pathLst>
                <a:path extrusionOk="0" h="120" w="125">
                  <a:moveTo>
                    <a:pt x="62" y="120"/>
                  </a:moveTo>
                  <a:cubicBezTo>
                    <a:pt x="30" y="120"/>
                    <a:pt x="0" y="120"/>
                    <a:pt x="0" y="84"/>
                  </a:cubicBezTo>
                  <a:cubicBezTo>
                    <a:pt x="0" y="57"/>
                    <a:pt x="17" y="16"/>
                    <a:pt x="42" y="0"/>
                  </a:cubicBezTo>
                  <a:cubicBezTo>
                    <a:pt x="43" y="0"/>
                    <a:pt x="43" y="0"/>
                    <a:pt x="44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108" y="16"/>
                    <a:pt x="125" y="57"/>
                    <a:pt x="125" y="84"/>
                  </a:cubicBezTo>
                  <a:cubicBezTo>
                    <a:pt x="125" y="120"/>
                    <a:pt x="95" y="120"/>
                    <a:pt x="62" y="120"/>
                  </a:cubicBezTo>
                  <a:close/>
                  <a:moveTo>
                    <a:pt x="44" y="5"/>
                  </a:moveTo>
                  <a:cubicBezTo>
                    <a:pt x="21" y="19"/>
                    <a:pt x="5" y="58"/>
                    <a:pt x="5" y="84"/>
                  </a:cubicBezTo>
                  <a:cubicBezTo>
                    <a:pt x="5" y="113"/>
                    <a:pt x="27" y="115"/>
                    <a:pt x="62" y="115"/>
                  </a:cubicBezTo>
                  <a:cubicBezTo>
                    <a:pt x="98" y="115"/>
                    <a:pt x="120" y="113"/>
                    <a:pt x="120" y="84"/>
                  </a:cubicBezTo>
                  <a:cubicBezTo>
                    <a:pt x="120" y="58"/>
                    <a:pt x="103" y="19"/>
                    <a:pt x="80" y="5"/>
                  </a:cubicBezTo>
                  <a:lnTo>
                    <a:pt x="44" y="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1" name="Google Shape;8521;p212"/>
            <p:cNvSpPr/>
            <p:nvPr/>
          </p:nvSpPr>
          <p:spPr>
            <a:xfrm>
              <a:off x="247650" y="2209798"/>
              <a:ext cx="133350" cy="46038"/>
            </a:xfrm>
            <a:custGeom>
              <a:rect b="b" l="l" r="r" t="t"/>
              <a:pathLst>
                <a:path extrusionOk="0" h="20" w="59">
                  <a:moveTo>
                    <a:pt x="51" y="20"/>
                  </a:moveTo>
                  <a:cubicBezTo>
                    <a:pt x="8" y="20"/>
                    <a:pt x="8" y="20"/>
                    <a:pt x="8" y="20"/>
                  </a:cubicBezTo>
                  <a:cubicBezTo>
                    <a:pt x="3" y="20"/>
                    <a:pt x="0" y="16"/>
                    <a:pt x="0" y="12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5" y="0"/>
                    <a:pt x="59" y="3"/>
                    <a:pt x="59" y="8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9" y="16"/>
                    <a:pt x="55" y="20"/>
                    <a:pt x="51" y="20"/>
                  </a:cubicBezTo>
                  <a:close/>
                  <a:moveTo>
                    <a:pt x="8" y="4"/>
                  </a:moveTo>
                  <a:cubicBezTo>
                    <a:pt x="6" y="4"/>
                    <a:pt x="5" y="6"/>
                    <a:pt x="5" y="8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4"/>
                    <a:pt x="6" y="15"/>
                    <a:pt x="8" y="15"/>
                  </a:cubicBezTo>
                  <a:cubicBezTo>
                    <a:pt x="51" y="15"/>
                    <a:pt x="51" y="15"/>
                    <a:pt x="51" y="15"/>
                  </a:cubicBezTo>
                  <a:cubicBezTo>
                    <a:pt x="53" y="15"/>
                    <a:pt x="54" y="14"/>
                    <a:pt x="54" y="12"/>
                  </a:cubicBezTo>
                  <a:cubicBezTo>
                    <a:pt x="54" y="8"/>
                    <a:pt x="54" y="8"/>
                    <a:pt x="54" y="8"/>
                  </a:cubicBezTo>
                  <a:cubicBezTo>
                    <a:pt x="54" y="6"/>
                    <a:pt x="53" y="4"/>
                    <a:pt x="51" y="4"/>
                  </a:cubicBezTo>
                  <a:lnTo>
                    <a:pt x="8" y="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2" name="Google Shape;8522;p212"/>
            <p:cNvSpPr/>
            <p:nvPr/>
          </p:nvSpPr>
          <p:spPr>
            <a:xfrm>
              <a:off x="234950" y="2130425"/>
              <a:ext cx="161925" cy="90488"/>
            </a:xfrm>
            <a:custGeom>
              <a:rect b="b" l="l" r="r" t="t"/>
              <a:pathLst>
                <a:path extrusionOk="0" h="40" w="72">
                  <a:moveTo>
                    <a:pt x="53" y="39"/>
                  </a:moveTo>
                  <a:cubicBezTo>
                    <a:pt x="52" y="39"/>
                    <a:pt x="52" y="39"/>
                    <a:pt x="52" y="39"/>
                  </a:cubicBezTo>
                  <a:cubicBezTo>
                    <a:pt x="50" y="38"/>
                    <a:pt x="50" y="37"/>
                    <a:pt x="51" y="36"/>
                  </a:cubicBezTo>
                  <a:cubicBezTo>
                    <a:pt x="51" y="35"/>
                    <a:pt x="55" y="27"/>
                    <a:pt x="65" y="13"/>
                  </a:cubicBezTo>
                  <a:cubicBezTo>
                    <a:pt x="66" y="12"/>
                    <a:pt x="66" y="11"/>
                    <a:pt x="66" y="10"/>
                  </a:cubicBezTo>
                  <a:cubicBezTo>
                    <a:pt x="63" y="7"/>
                    <a:pt x="42" y="9"/>
                    <a:pt x="33" y="13"/>
                  </a:cubicBezTo>
                  <a:cubicBezTo>
                    <a:pt x="26" y="16"/>
                    <a:pt x="21" y="14"/>
                    <a:pt x="17" y="11"/>
                  </a:cubicBezTo>
                  <a:cubicBezTo>
                    <a:pt x="14" y="9"/>
                    <a:pt x="11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11"/>
                    <a:pt x="14" y="24"/>
                    <a:pt x="24" y="35"/>
                  </a:cubicBezTo>
                  <a:cubicBezTo>
                    <a:pt x="25" y="36"/>
                    <a:pt x="25" y="38"/>
                    <a:pt x="24" y="39"/>
                  </a:cubicBezTo>
                  <a:cubicBezTo>
                    <a:pt x="23" y="40"/>
                    <a:pt x="21" y="40"/>
                    <a:pt x="20" y="39"/>
                  </a:cubicBezTo>
                  <a:cubicBezTo>
                    <a:pt x="14" y="31"/>
                    <a:pt x="0" y="13"/>
                    <a:pt x="3" y="7"/>
                  </a:cubicBezTo>
                  <a:cubicBezTo>
                    <a:pt x="3" y="5"/>
                    <a:pt x="5" y="4"/>
                    <a:pt x="7" y="3"/>
                  </a:cubicBezTo>
                  <a:cubicBezTo>
                    <a:pt x="12" y="3"/>
                    <a:pt x="16" y="5"/>
                    <a:pt x="19" y="7"/>
                  </a:cubicBezTo>
                  <a:cubicBezTo>
                    <a:pt x="23" y="9"/>
                    <a:pt x="26" y="11"/>
                    <a:pt x="31" y="9"/>
                  </a:cubicBezTo>
                  <a:cubicBezTo>
                    <a:pt x="38" y="6"/>
                    <a:pt x="64" y="0"/>
                    <a:pt x="70" y="7"/>
                  </a:cubicBezTo>
                  <a:cubicBezTo>
                    <a:pt x="71" y="9"/>
                    <a:pt x="72" y="11"/>
                    <a:pt x="69" y="16"/>
                  </a:cubicBezTo>
                  <a:cubicBezTo>
                    <a:pt x="60" y="30"/>
                    <a:pt x="55" y="38"/>
                    <a:pt x="55" y="38"/>
                  </a:cubicBezTo>
                  <a:cubicBezTo>
                    <a:pt x="54" y="39"/>
                    <a:pt x="54" y="39"/>
                    <a:pt x="53" y="3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23" name="Google Shape;8523;p212"/>
          <p:cNvGrpSpPr/>
          <p:nvPr/>
        </p:nvGrpSpPr>
        <p:grpSpPr>
          <a:xfrm>
            <a:off x="3216213" y="1259673"/>
            <a:ext cx="537340" cy="527748"/>
            <a:chOff x="-2795534" y="989978"/>
            <a:chExt cx="355593" cy="349250"/>
          </a:xfrm>
        </p:grpSpPr>
        <p:sp>
          <p:nvSpPr>
            <p:cNvPr id="8524" name="Google Shape;8524;p212"/>
            <p:cNvSpPr/>
            <p:nvPr/>
          </p:nvSpPr>
          <p:spPr>
            <a:xfrm>
              <a:off x="-2651072" y="989978"/>
              <a:ext cx="66674" cy="65088"/>
            </a:xfrm>
            <a:custGeom>
              <a:rect b="b" l="l" r="r" t="t"/>
              <a:pathLst>
                <a:path extrusionOk="0" h="63" w="63">
                  <a:moveTo>
                    <a:pt x="32" y="63"/>
                  </a:moveTo>
                  <a:cubicBezTo>
                    <a:pt x="14" y="63"/>
                    <a:pt x="0" y="49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2"/>
                  </a:cubicBezTo>
                  <a:cubicBezTo>
                    <a:pt x="63" y="49"/>
                    <a:pt x="49" y="63"/>
                    <a:pt x="32" y="63"/>
                  </a:cubicBezTo>
                  <a:close/>
                  <a:moveTo>
                    <a:pt x="32" y="11"/>
                  </a:moveTo>
                  <a:cubicBezTo>
                    <a:pt x="20" y="11"/>
                    <a:pt x="11" y="21"/>
                    <a:pt x="11" y="32"/>
                  </a:cubicBezTo>
                  <a:cubicBezTo>
                    <a:pt x="11" y="43"/>
                    <a:pt x="20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1"/>
                    <a:pt x="32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5" name="Google Shape;8525;p212"/>
            <p:cNvSpPr/>
            <p:nvPr/>
          </p:nvSpPr>
          <p:spPr>
            <a:xfrm>
              <a:off x="-2795534" y="1086815"/>
              <a:ext cx="114298" cy="252413"/>
            </a:xfrm>
            <a:custGeom>
              <a:rect b="b" l="l" r="r" t="t"/>
              <a:pathLst>
                <a:path extrusionOk="0" h="243" w="110">
                  <a:moveTo>
                    <a:pt x="87" y="243"/>
                  </a:moveTo>
                  <a:cubicBezTo>
                    <a:pt x="80" y="243"/>
                    <a:pt x="73" y="239"/>
                    <a:pt x="69" y="234"/>
                  </a:cubicBezTo>
                  <a:cubicBezTo>
                    <a:pt x="65" y="239"/>
                    <a:pt x="59" y="243"/>
                    <a:pt x="51" y="243"/>
                  </a:cubicBezTo>
                  <a:cubicBezTo>
                    <a:pt x="39" y="243"/>
                    <a:pt x="28" y="232"/>
                    <a:pt x="28" y="220"/>
                  </a:cubicBezTo>
                  <a:cubicBezTo>
                    <a:pt x="28" y="125"/>
                    <a:pt x="28" y="125"/>
                    <a:pt x="28" y="125"/>
                  </a:cubicBezTo>
                  <a:cubicBezTo>
                    <a:pt x="26" y="126"/>
                    <a:pt x="24" y="126"/>
                    <a:pt x="22" y="127"/>
                  </a:cubicBezTo>
                  <a:cubicBezTo>
                    <a:pt x="16" y="127"/>
                    <a:pt x="11" y="125"/>
                    <a:pt x="7" y="122"/>
                  </a:cubicBezTo>
                  <a:cubicBezTo>
                    <a:pt x="3" y="118"/>
                    <a:pt x="0" y="113"/>
                    <a:pt x="0" y="107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4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6" y="0"/>
                    <a:pt x="107" y="1"/>
                    <a:pt x="108" y="2"/>
                  </a:cubicBezTo>
                  <a:cubicBezTo>
                    <a:pt x="109" y="4"/>
                    <a:pt x="109" y="5"/>
                    <a:pt x="109" y="7"/>
                  </a:cubicBezTo>
                  <a:cubicBezTo>
                    <a:pt x="108" y="10"/>
                    <a:pt x="107" y="13"/>
                    <a:pt x="107" y="16"/>
                  </a:cubicBezTo>
                  <a:cubicBezTo>
                    <a:pt x="107" y="96"/>
                    <a:pt x="107" y="96"/>
                    <a:pt x="107" y="96"/>
                  </a:cubicBezTo>
                  <a:cubicBezTo>
                    <a:pt x="107" y="98"/>
                    <a:pt x="108" y="99"/>
                    <a:pt x="109" y="101"/>
                  </a:cubicBezTo>
                  <a:cubicBezTo>
                    <a:pt x="110" y="102"/>
                    <a:pt x="110" y="103"/>
                    <a:pt x="110" y="104"/>
                  </a:cubicBezTo>
                  <a:cubicBezTo>
                    <a:pt x="110" y="106"/>
                    <a:pt x="110" y="106"/>
                    <a:pt x="110" y="106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0" y="220"/>
                    <a:pt x="110" y="220"/>
                    <a:pt x="110" y="220"/>
                  </a:cubicBezTo>
                  <a:cubicBezTo>
                    <a:pt x="110" y="232"/>
                    <a:pt x="99" y="243"/>
                    <a:pt x="87" y="243"/>
                  </a:cubicBezTo>
                  <a:close/>
                  <a:moveTo>
                    <a:pt x="75" y="220"/>
                  </a:moveTo>
                  <a:cubicBezTo>
                    <a:pt x="75" y="226"/>
                    <a:pt x="80" y="232"/>
                    <a:pt x="87" y="232"/>
                  </a:cubicBezTo>
                  <a:cubicBezTo>
                    <a:pt x="93" y="232"/>
                    <a:pt x="99" y="226"/>
                    <a:pt x="99" y="220"/>
                  </a:cubicBezTo>
                  <a:cubicBezTo>
                    <a:pt x="99" y="107"/>
                    <a:pt x="99" y="107"/>
                    <a:pt x="99" y="107"/>
                  </a:cubicBezTo>
                  <a:cubicBezTo>
                    <a:pt x="99" y="107"/>
                    <a:pt x="99" y="106"/>
                    <a:pt x="99" y="106"/>
                  </a:cubicBezTo>
                  <a:cubicBezTo>
                    <a:pt x="99" y="106"/>
                    <a:pt x="99" y="106"/>
                    <a:pt x="99" y="105"/>
                  </a:cubicBezTo>
                  <a:cubicBezTo>
                    <a:pt x="97" y="102"/>
                    <a:pt x="96" y="99"/>
                    <a:pt x="96" y="96"/>
                  </a:cubicBezTo>
                  <a:cubicBezTo>
                    <a:pt x="96" y="16"/>
                    <a:pt x="96" y="16"/>
                    <a:pt x="96" y="16"/>
                  </a:cubicBezTo>
                  <a:cubicBezTo>
                    <a:pt x="96" y="14"/>
                    <a:pt x="97" y="12"/>
                    <a:pt x="97" y="11"/>
                  </a:cubicBezTo>
                  <a:cubicBezTo>
                    <a:pt x="34" y="11"/>
                    <a:pt x="34" y="11"/>
                    <a:pt x="34" y="11"/>
                  </a:cubicBezTo>
                  <a:cubicBezTo>
                    <a:pt x="21" y="11"/>
                    <a:pt x="11" y="21"/>
                    <a:pt x="11" y="33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11" y="110"/>
                    <a:pt x="12" y="112"/>
                    <a:pt x="14" y="114"/>
                  </a:cubicBezTo>
                  <a:cubicBezTo>
                    <a:pt x="16" y="115"/>
                    <a:pt x="18" y="116"/>
                    <a:pt x="21" y="116"/>
                  </a:cubicBezTo>
                  <a:cubicBezTo>
                    <a:pt x="25" y="115"/>
                    <a:pt x="28" y="111"/>
                    <a:pt x="28" y="107"/>
                  </a:cubicBezTo>
                  <a:cubicBezTo>
                    <a:pt x="28" y="56"/>
                    <a:pt x="28" y="56"/>
                    <a:pt x="28" y="56"/>
                  </a:cubicBezTo>
                  <a:cubicBezTo>
                    <a:pt x="28" y="53"/>
                    <a:pt x="31" y="50"/>
                    <a:pt x="34" y="50"/>
                  </a:cubicBezTo>
                  <a:cubicBezTo>
                    <a:pt x="37" y="50"/>
                    <a:pt x="39" y="53"/>
                    <a:pt x="39" y="56"/>
                  </a:cubicBezTo>
                  <a:cubicBezTo>
                    <a:pt x="39" y="220"/>
                    <a:pt x="39" y="220"/>
                    <a:pt x="39" y="220"/>
                  </a:cubicBezTo>
                  <a:cubicBezTo>
                    <a:pt x="39" y="226"/>
                    <a:pt x="45" y="232"/>
                    <a:pt x="51" y="232"/>
                  </a:cubicBezTo>
                  <a:cubicBezTo>
                    <a:pt x="58" y="232"/>
                    <a:pt x="64" y="226"/>
                    <a:pt x="64" y="220"/>
                  </a:cubicBezTo>
                  <a:cubicBezTo>
                    <a:pt x="64" y="134"/>
                    <a:pt x="64" y="134"/>
                    <a:pt x="64" y="134"/>
                  </a:cubicBezTo>
                  <a:cubicBezTo>
                    <a:pt x="64" y="131"/>
                    <a:pt x="66" y="129"/>
                    <a:pt x="69" y="129"/>
                  </a:cubicBezTo>
                  <a:cubicBezTo>
                    <a:pt x="72" y="129"/>
                    <a:pt x="75" y="131"/>
                    <a:pt x="75" y="134"/>
                  </a:cubicBezTo>
                  <a:lnTo>
                    <a:pt x="75" y="2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6" name="Google Shape;8526;p212"/>
            <p:cNvSpPr/>
            <p:nvPr/>
          </p:nvSpPr>
          <p:spPr>
            <a:xfrm>
              <a:off x="-2752673" y="1016966"/>
              <a:ext cx="60324" cy="60325"/>
            </a:xfrm>
            <a:custGeom>
              <a:rect b="b" l="l" r="r" t="t"/>
              <a:pathLst>
                <a:path extrusionOk="0" h="59" w="58">
                  <a:moveTo>
                    <a:pt x="29" y="59"/>
                  </a:moveTo>
                  <a:cubicBezTo>
                    <a:pt x="13" y="59"/>
                    <a:pt x="0" y="46"/>
                    <a:pt x="0" y="30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5" y="0"/>
                    <a:pt x="58" y="13"/>
                    <a:pt x="58" y="30"/>
                  </a:cubicBezTo>
                  <a:cubicBezTo>
                    <a:pt x="58" y="46"/>
                    <a:pt x="45" y="59"/>
                    <a:pt x="29" y="59"/>
                  </a:cubicBezTo>
                  <a:close/>
                  <a:moveTo>
                    <a:pt x="29" y="11"/>
                  </a:moveTo>
                  <a:cubicBezTo>
                    <a:pt x="19" y="11"/>
                    <a:pt x="11" y="20"/>
                    <a:pt x="11" y="30"/>
                  </a:cubicBezTo>
                  <a:cubicBezTo>
                    <a:pt x="11" y="40"/>
                    <a:pt x="19" y="48"/>
                    <a:pt x="29" y="48"/>
                  </a:cubicBezTo>
                  <a:cubicBezTo>
                    <a:pt x="39" y="48"/>
                    <a:pt x="47" y="40"/>
                    <a:pt x="47" y="30"/>
                  </a:cubicBezTo>
                  <a:cubicBezTo>
                    <a:pt x="47" y="20"/>
                    <a:pt x="39" y="11"/>
                    <a:pt x="29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7" name="Google Shape;8527;p212"/>
            <p:cNvSpPr/>
            <p:nvPr/>
          </p:nvSpPr>
          <p:spPr>
            <a:xfrm>
              <a:off x="-2554239" y="1086815"/>
              <a:ext cx="114298" cy="252413"/>
            </a:xfrm>
            <a:custGeom>
              <a:rect b="b" l="l" r="r" t="t"/>
              <a:pathLst>
                <a:path extrusionOk="0" h="243" w="110">
                  <a:moveTo>
                    <a:pt x="59" y="243"/>
                  </a:moveTo>
                  <a:cubicBezTo>
                    <a:pt x="52" y="243"/>
                    <a:pt x="45" y="239"/>
                    <a:pt x="41" y="234"/>
                  </a:cubicBezTo>
                  <a:cubicBezTo>
                    <a:pt x="37" y="239"/>
                    <a:pt x="31" y="243"/>
                    <a:pt x="24" y="243"/>
                  </a:cubicBezTo>
                  <a:cubicBezTo>
                    <a:pt x="11" y="243"/>
                    <a:pt x="0" y="232"/>
                    <a:pt x="0" y="22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0" y="106"/>
                    <a:pt x="0" y="106"/>
                    <a:pt x="1" y="105"/>
                  </a:cubicBezTo>
                  <a:cubicBezTo>
                    <a:pt x="2" y="101"/>
                    <a:pt x="3" y="97"/>
                    <a:pt x="3" y="96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3"/>
                    <a:pt x="2" y="10"/>
                    <a:pt x="1" y="7"/>
                  </a:cubicBezTo>
                  <a:cubicBezTo>
                    <a:pt x="1" y="5"/>
                    <a:pt x="1" y="4"/>
                    <a:pt x="2" y="2"/>
                  </a:cubicBezTo>
                  <a:cubicBezTo>
                    <a:pt x="3" y="1"/>
                    <a:pt x="5" y="0"/>
                    <a:pt x="7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95" y="0"/>
                    <a:pt x="110" y="15"/>
                    <a:pt x="110" y="33"/>
                  </a:cubicBezTo>
                  <a:cubicBezTo>
                    <a:pt x="110" y="107"/>
                    <a:pt x="110" y="107"/>
                    <a:pt x="110" y="107"/>
                  </a:cubicBezTo>
                  <a:cubicBezTo>
                    <a:pt x="110" y="113"/>
                    <a:pt x="108" y="118"/>
                    <a:pt x="103" y="122"/>
                  </a:cubicBezTo>
                  <a:cubicBezTo>
                    <a:pt x="99" y="125"/>
                    <a:pt x="94" y="127"/>
                    <a:pt x="88" y="127"/>
                  </a:cubicBezTo>
                  <a:cubicBezTo>
                    <a:pt x="86" y="126"/>
                    <a:pt x="84" y="126"/>
                    <a:pt x="82" y="125"/>
                  </a:cubicBezTo>
                  <a:cubicBezTo>
                    <a:pt x="82" y="220"/>
                    <a:pt x="82" y="220"/>
                    <a:pt x="82" y="220"/>
                  </a:cubicBezTo>
                  <a:cubicBezTo>
                    <a:pt x="82" y="232"/>
                    <a:pt x="71" y="243"/>
                    <a:pt x="59" y="243"/>
                  </a:cubicBezTo>
                  <a:close/>
                  <a:moveTo>
                    <a:pt x="47" y="220"/>
                  </a:moveTo>
                  <a:cubicBezTo>
                    <a:pt x="47" y="226"/>
                    <a:pt x="52" y="232"/>
                    <a:pt x="59" y="232"/>
                  </a:cubicBezTo>
                  <a:cubicBezTo>
                    <a:pt x="65" y="232"/>
                    <a:pt x="71" y="226"/>
                    <a:pt x="71" y="220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71" y="107"/>
                    <a:pt x="71" y="107"/>
                    <a:pt x="71" y="107"/>
                  </a:cubicBezTo>
                  <a:cubicBezTo>
                    <a:pt x="71" y="56"/>
                    <a:pt x="71" y="56"/>
                    <a:pt x="71" y="56"/>
                  </a:cubicBezTo>
                  <a:cubicBezTo>
                    <a:pt x="71" y="53"/>
                    <a:pt x="73" y="50"/>
                    <a:pt x="76" y="50"/>
                  </a:cubicBezTo>
                  <a:cubicBezTo>
                    <a:pt x="79" y="50"/>
                    <a:pt x="82" y="53"/>
                    <a:pt x="82" y="56"/>
                  </a:cubicBezTo>
                  <a:cubicBezTo>
                    <a:pt x="82" y="106"/>
                    <a:pt x="82" y="106"/>
                    <a:pt x="82" y="106"/>
                  </a:cubicBezTo>
                  <a:cubicBezTo>
                    <a:pt x="82" y="106"/>
                    <a:pt x="82" y="107"/>
                    <a:pt x="82" y="107"/>
                  </a:cubicBezTo>
                  <a:cubicBezTo>
                    <a:pt x="82" y="111"/>
                    <a:pt x="85" y="115"/>
                    <a:pt x="90" y="116"/>
                  </a:cubicBezTo>
                  <a:cubicBezTo>
                    <a:pt x="92" y="116"/>
                    <a:pt x="94" y="115"/>
                    <a:pt x="96" y="114"/>
                  </a:cubicBezTo>
                  <a:cubicBezTo>
                    <a:pt x="98" y="112"/>
                    <a:pt x="99" y="110"/>
                    <a:pt x="99" y="107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9" y="21"/>
                    <a:pt x="89" y="11"/>
                    <a:pt x="76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4" y="12"/>
                    <a:pt x="14" y="14"/>
                    <a:pt x="14" y="16"/>
                  </a:cubicBezTo>
                  <a:cubicBezTo>
                    <a:pt x="14" y="96"/>
                    <a:pt x="14" y="96"/>
                    <a:pt x="14" y="96"/>
                  </a:cubicBezTo>
                  <a:cubicBezTo>
                    <a:pt x="14" y="99"/>
                    <a:pt x="12" y="105"/>
                    <a:pt x="11" y="107"/>
                  </a:cubicBezTo>
                  <a:cubicBezTo>
                    <a:pt x="11" y="220"/>
                    <a:pt x="11" y="220"/>
                    <a:pt x="11" y="220"/>
                  </a:cubicBezTo>
                  <a:cubicBezTo>
                    <a:pt x="11" y="226"/>
                    <a:pt x="17" y="232"/>
                    <a:pt x="24" y="232"/>
                  </a:cubicBezTo>
                  <a:cubicBezTo>
                    <a:pt x="30" y="232"/>
                    <a:pt x="36" y="226"/>
                    <a:pt x="36" y="220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1"/>
                    <a:pt x="38" y="129"/>
                    <a:pt x="41" y="129"/>
                  </a:cubicBezTo>
                  <a:cubicBezTo>
                    <a:pt x="44" y="129"/>
                    <a:pt x="47" y="131"/>
                    <a:pt x="47" y="134"/>
                  </a:cubicBezTo>
                  <a:lnTo>
                    <a:pt x="47" y="2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8" name="Google Shape;8528;p212"/>
            <p:cNvSpPr/>
            <p:nvPr/>
          </p:nvSpPr>
          <p:spPr>
            <a:xfrm>
              <a:off x="-2695519" y="1066177"/>
              <a:ext cx="155572" cy="271462"/>
            </a:xfrm>
            <a:custGeom>
              <a:rect b="b" l="l" r="r" t="t"/>
              <a:pathLst>
                <a:path extrusionOk="0" h="262" w="149">
                  <a:moveTo>
                    <a:pt x="94" y="262"/>
                  </a:moveTo>
                  <a:cubicBezTo>
                    <a:pt x="86" y="262"/>
                    <a:pt x="79" y="259"/>
                    <a:pt x="75" y="253"/>
                  </a:cubicBezTo>
                  <a:cubicBezTo>
                    <a:pt x="70" y="259"/>
                    <a:pt x="63" y="262"/>
                    <a:pt x="55" y="262"/>
                  </a:cubicBezTo>
                  <a:cubicBezTo>
                    <a:pt x="42" y="262"/>
                    <a:pt x="31" y="251"/>
                    <a:pt x="31" y="238"/>
                  </a:cubicBezTo>
                  <a:cubicBezTo>
                    <a:pt x="31" y="134"/>
                    <a:pt x="31" y="134"/>
                    <a:pt x="31" y="134"/>
                  </a:cubicBezTo>
                  <a:cubicBezTo>
                    <a:pt x="29" y="135"/>
                    <a:pt x="26" y="136"/>
                    <a:pt x="23" y="136"/>
                  </a:cubicBezTo>
                  <a:cubicBezTo>
                    <a:pt x="15" y="137"/>
                    <a:pt x="8" y="133"/>
                    <a:pt x="4" y="127"/>
                  </a:cubicBezTo>
                  <a:cubicBezTo>
                    <a:pt x="2" y="123"/>
                    <a:pt x="0" y="120"/>
                    <a:pt x="0" y="1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31"/>
                    <a:pt x="1" y="27"/>
                    <a:pt x="3" y="23"/>
                  </a:cubicBezTo>
                  <a:cubicBezTo>
                    <a:pt x="8" y="9"/>
                    <a:pt x="21" y="0"/>
                    <a:pt x="36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28" y="0"/>
                    <a:pt x="142" y="9"/>
                    <a:pt x="147" y="23"/>
                  </a:cubicBezTo>
                  <a:cubicBezTo>
                    <a:pt x="148" y="27"/>
                    <a:pt x="149" y="31"/>
                    <a:pt x="149" y="36"/>
                  </a:cubicBezTo>
                  <a:cubicBezTo>
                    <a:pt x="149" y="116"/>
                    <a:pt x="149" y="116"/>
                    <a:pt x="149" y="116"/>
                  </a:cubicBezTo>
                  <a:cubicBezTo>
                    <a:pt x="149" y="120"/>
                    <a:pt x="148" y="123"/>
                    <a:pt x="146" y="127"/>
                  </a:cubicBezTo>
                  <a:cubicBezTo>
                    <a:pt x="141" y="133"/>
                    <a:pt x="134" y="137"/>
                    <a:pt x="126" y="136"/>
                  </a:cubicBezTo>
                  <a:cubicBezTo>
                    <a:pt x="123" y="136"/>
                    <a:pt x="121" y="135"/>
                    <a:pt x="118" y="134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8" y="251"/>
                    <a:pt x="107" y="262"/>
                    <a:pt x="94" y="262"/>
                  </a:cubicBezTo>
                  <a:close/>
                  <a:moveTo>
                    <a:pt x="75" y="232"/>
                  </a:moveTo>
                  <a:cubicBezTo>
                    <a:pt x="78" y="232"/>
                    <a:pt x="80" y="235"/>
                    <a:pt x="80" y="238"/>
                  </a:cubicBezTo>
                  <a:cubicBezTo>
                    <a:pt x="80" y="245"/>
                    <a:pt x="86" y="251"/>
                    <a:pt x="94" y="251"/>
                  </a:cubicBezTo>
                  <a:cubicBezTo>
                    <a:pt x="101" y="251"/>
                    <a:pt x="107" y="245"/>
                    <a:pt x="107" y="238"/>
                  </a:cubicBezTo>
                  <a:cubicBezTo>
                    <a:pt x="107" y="115"/>
                    <a:pt x="107" y="115"/>
                    <a:pt x="107" y="115"/>
                  </a:cubicBezTo>
                  <a:cubicBezTo>
                    <a:pt x="107" y="112"/>
                    <a:pt x="110" y="110"/>
                    <a:pt x="113" y="110"/>
                  </a:cubicBezTo>
                  <a:cubicBezTo>
                    <a:pt x="113" y="110"/>
                    <a:pt x="113" y="110"/>
                    <a:pt x="113" y="110"/>
                  </a:cubicBezTo>
                  <a:cubicBezTo>
                    <a:pt x="116" y="110"/>
                    <a:pt x="118" y="112"/>
                    <a:pt x="118" y="115"/>
                  </a:cubicBezTo>
                  <a:cubicBezTo>
                    <a:pt x="118" y="120"/>
                    <a:pt x="122" y="125"/>
                    <a:pt x="127" y="125"/>
                  </a:cubicBezTo>
                  <a:cubicBezTo>
                    <a:pt x="131" y="126"/>
                    <a:pt x="134" y="124"/>
                    <a:pt x="136" y="121"/>
                  </a:cubicBezTo>
                  <a:cubicBezTo>
                    <a:pt x="137" y="119"/>
                    <a:pt x="138" y="118"/>
                    <a:pt x="138" y="116"/>
                  </a:cubicBezTo>
                  <a:cubicBezTo>
                    <a:pt x="138" y="36"/>
                    <a:pt x="138" y="36"/>
                    <a:pt x="138" y="36"/>
                  </a:cubicBezTo>
                  <a:cubicBezTo>
                    <a:pt x="138" y="33"/>
                    <a:pt x="137" y="30"/>
                    <a:pt x="136" y="27"/>
                  </a:cubicBezTo>
                  <a:cubicBezTo>
                    <a:pt x="136" y="27"/>
                    <a:pt x="136" y="27"/>
                    <a:pt x="136" y="27"/>
                  </a:cubicBezTo>
                  <a:cubicBezTo>
                    <a:pt x="133" y="17"/>
                    <a:pt x="123" y="11"/>
                    <a:pt x="113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6" y="11"/>
                    <a:pt x="16" y="17"/>
                    <a:pt x="13" y="27"/>
                  </a:cubicBezTo>
                  <a:cubicBezTo>
                    <a:pt x="12" y="30"/>
                    <a:pt x="11" y="33"/>
                    <a:pt x="11" y="3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1" y="118"/>
                    <a:pt x="12" y="119"/>
                    <a:pt x="13" y="121"/>
                  </a:cubicBezTo>
                  <a:cubicBezTo>
                    <a:pt x="15" y="124"/>
                    <a:pt x="18" y="126"/>
                    <a:pt x="22" y="125"/>
                  </a:cubicBezTo>
                  <a:cubicBezTo>
                    <a:pt x="27" y="125"/>
                    <a:pt x="31" y="120"/>
                    <a:pt x="31" y="115"/>
                  </a:cubicBezTo>
                  <a:cubicBezTo>
                    <a:pt x="31" y="112"/>
                    <a:pt x="33" y="110"/>
                    <a:pt x="36" y="110"/>
                  </a:cubicBezTo>
                  <a:cubicBezTo>
                    <a:pt x="39" y="110"/>
                    <a:pt x="42" y="112"/>
                    <a:pt x="42" y="115"/>
                  </a:cubicBezTo>
                  <a:cubicBezTo>
                    <a:pt x="42" y="238"/>
                    <a:pt x="42" y="238"/>
                    <a:pt x="42" y="238"/>
                  </a:cubicBezTo>
                  <a:cubicBezTo>
                    <a:pt x="42" y="245"/>
                    <a:pt x="48" y="251"/>
                    <a:pt x="55" y="251"/>
                  </a:cubicBezTo>
                  <a:cubicBezTo>
                    <a:pt x="63" y="251"/>
                    <a:pt x="69" y="245"/>
                    <a:pt x="69" y="238"/>
                  </a:cubicBezTo>
                  <a:cubicBezTo>
                    <a:pt x="69" y="235"/>
                    <a:pt x="72" y="232"/>
                    <a:pt x="75" y="2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29" name="Google Shape;8529;p212"/>
            <p:cNvSpPr/>
            <p:nvPr/>
          </p:nvSpPr>
          <p:spPr>
            <a:xfrm>
              <a:off x="-2543125" y="1016965"/>
              <a:ext cx="60324" cy="60325"/>
            </a:xfrm>
            <a:custGeom>
              <a:rect b="b" l="l" r="r" t="t"/>
              <a:pathLst>
                <a:path extrusionOk="0" h="59" w="58">
                  <a:moveTo>
                    <a:pt x="29" y="59"/>
                  </a:moveTo>
                  <a:cubicBezTo>
                    <a:pt x="13" y="59"/>
                    <a:pt x="0" y="46"/>
                    <a:pt x="0" y="30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5" y="0"/>
                    <a:pt x="58" y="13"/>
                    <a:pt x="58" y="30"/>
                  </a:cubicBezTo>
                  <a:cubicBezTo>
                    <a:pt x="58" y="46"/>
                    <a:pt x="45" y="59"/>
                    <a:pt x="29" y="59"/>
                  </a:cubicBezTo>
                  <a:close/>
                  <a:moveTo>
                    <a:pt x="29" y="11"/>
                  </a:moveTo>
                  <a:cubicBezTo>
                    <a:pt x="19" y="11"/>
                    <a:pt x="11" y="20"/>
                    <a:pt x="11" y="30"/>
                  </a:cubicBezTo>
                  <a:cubicBezTo>
                    <a:pt x="11" y="40"/>
                    <a:pt x="19" y="48"/>
                    <a:pt x="29" y="48"/>
                  </a:cubicBezTo>
                  <a:cubicBezTo>
                    <a:pt x="39" y="48"/>
                    <a:pt x="47" y="40"/>
                    <a:pt x="47" y="30"/>
                  </a:cubicBezTo>
                  <a:cubicBezTo>
                    <a:pt x="47" y="20"/>
                    <a:pt x="39" y="11"/>
                    <a:pt x="29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0" name="Google Shape;8530;p212"/>
            <p:cNvSpPr/>
            <p:nvPr/>
          </p:nvSpPr>
          <p:spPr>
            <a:xfrm>
              <a:off x="-2624086" y="1210641"/>
              <a:ext cx="12700" cy="107950"/>
            </a:xfrm>
            <a:custGeom>
              <a:rect b="b" l="l" r="r" t="t"/>
              <a:pathLst>
                <a:path extrusionOk="0" h="103" w="11">
                  <a:moveTo>
                    <a:pt x="6" y="103"/>
                  </a:moveTo>
                  <a:cubicBezTo>
                    <a:pt x="3" y="103"/>
                    <a:pt x="0" y="101"/>
                    <a:pt x="0" y="9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1" y="101"/>
                    <a:pt x="9" y="103"/>
                    <a:pt x="6" y="1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1" name="Google Shape;8531;p212"/>
            <p:cNvSpPr/>
            <p:nvPr/>
          </p:nvSpPr>
          <p:spPr>
            <a:xfrm>
              <a:off x="-2662179" y="1113808"/>
              <a:ext cx="11113" cy="77788"/>
            </a:xfrm>
            <a:custGeom>
              <a:rect b="b" l="l" r="r" t="t"/>
              <a:pathLst>
                <a:path extrusionOk="0" h="74" w="11">
                  <a:moveTo>
                    <a:pt x="5" y="74"/>
                  </a:moveTo>
                  <a:cubicBezTo>
                    <a:pt x="2" y="74"/>
                    <a:pt x="0" y="71"/>
                    <a:pt x="0" y="6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71"/>
                    <a:pt x="8" y="74"/>
                    <a:pt x="5" y="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2" name="Google Shape;8532;p212"/>
            <p:cNvSpPr/>
            <p:nvPr/>
          </p:nvSpPr>
          <p:spPr>
            <a:xfrm>
              <a:off x="-2584450" y="1113805"/>
              <a:ext cx="11113" cy="77788"/>
            </a:xfrm>
            <a:custGeom>
              <a:rect b="b" l="l" r="r" t="t"/>
              <a:pathLst>
                <a:path extrusionOk="0" h="74" w="11">
                  <a:moveTo>
                    <a:pt x="6" y="74"/>
                  </a:moveTo>
                  <a:cubicBezTo>
                    <a:pt x="3" y="74"/>
                    <a:pt x="0" y="71"/>
                    <a:pt x="0" y="6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68"/>
                    <a:pt x="11" y="68"/>
                    <a:pt x="11" y="68"/>
                  </a:cubicBezTo>
                  <a:cubicBezTo>
                    <a:pt x="11" y="71"/>
                    <a:pt x="9" y="74"/>
                    <a:pt x="6" y="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33" name="Google Shape;8533;p212"/>
          <p:cNvGrpSpPr/>
          <p:nvPr/>
        </p:nvGrpSpPr>
        <p:grpSpPr>
          <a:xfrm>
            <a:off x="3211415" y="3861188"/>
            <a:ext cx="546941" cy="546941"/>
            <a:chOff x="-2798762" y="3364876"/>
            <a:chExt cx="361953" cy="361953"/>
          </a:xfrm>
        </p:grpSpPr>
        <p:sp>
          <p:nvSpPr>
            <p:cNvPr id="8534" name="Google Shape;8534;p212"/>
            <p:cNvSpPr/>
            <p:nvPr/>
          </p:nvSpPr>
          <p:spPr>
            <a:xfrm>
              <a:off x="-2798762" y="3583954"/>
              <a:ext cx="141288" cy="142875"/>
            </a:xfrm>
            <a:custGeom>
              <a:rect b="b" l="l" r="r" t="t"/>
              <a:pathLst>
                <a:path extrusionOk="0" h="137" w="137">
                  <a:moveTo>
                    <a:pt x="31" y="137"/>
                  </a:moveTo>
                  <a:cubicBezTo>
                    <a:pt x="23" y="137"/>
                    <a:pt x="15" y="134"/>
                    <a:pt x="9" y="128"/>
                  </a:cubicBezTo>
                  <a:cubicBezTo>
                    <a:pt x="4" y="122"/>
                    <a:pt x="0" y="115"/>
                    <a:pt x="0" y="106"/>
                  </a:cubicBezTo>
                  <a:cubicBezTo>
                    <a:pt x="0" y="98"/>
                    <a:pt x="4" y="91"/>
                    <a:pt x="9" y="85"/>
                  </a:cubicBezTo>
                  <a:cubicBezTo>
                    <a:pt x="92" y="2"/>
                    <a:pt x="92" y="2"/>
                    <a:pt x="92" y="2"/>
                  </a:cubicBezTo>
                  <a:cubicBezTo>
                    <a:pt x="93" y="1"/>
                    <a:pt x="95" y="0"/>
                    <a:pt x="97" y="0"/>
                  </a:cubicBezTo>
                  <a:cubicBezTo>
                    <a:pt x="98" y="1"/>
                    <a:pt x="100" y="2"/>
                    <a:pt x="101" y="3"/>
                  </a:cubicBezTo>
                  <a:cubicBezTo>
                    <a:pt x="110" y="16"/>
                    <a:pt x="121" y="28"/>
                    <a:pt x="134" y="37"/>
                  </a:cubicBezTo>
                  <a:cubicBezTo>
                    <a:pt x="136" y="38"/>
                    <a:pt x="137" y="39"/>
                    <a:pt x="137" y="41"/>
                  </a:cubicBezTo>
                  <a:cubicBezTo>
                    <a:pt x="137" y="42"/>
                    <a:pt x="136" y="44"/>
                    <a:pt x="135" y="45"/>
                  </a:cubicBezTo>
                  <a:cubicBezTo>
                    <a:pt x="52" y="128"/>
                    <a:pt x="52" y="128"/>
                    <a:pt x="52" y="128"/>
                  </a:cubicBezTo>
                  <a:cubicBezTo>
                    <a:pt x="46" y="134"/>
                    <a:pt x="39" y="137"/>
                    <a:pt x="31" y="137"/>
                  </a:cubicBezTo>
                  <a:close/>
                  <a:moveTo>
                    <a:pt x="95" y="14"/>
                  </a:moveTo>
                  <a:cubicBezTo>
                    <a:pt x="17" y="93"/>
                    <a:pt x="17" y="93"/>
                    <a:pt x="17" y="93"/>
                  </a:cubicBezTo>
                  <a:cubicBezTo>
                    <a:pt x="13" y="96"/>
                    <a:pt x="11" y="101"/>
                    <a:pt x="11" y="106"/>
                  </a:cubicBezTo>
                  <a:cubicBezTo>
                    <a:pt x="11" y="112"/>
                    <a:pt x="13" y="117"/>
                    <a:pt x="17" y="120"/>
                  </a:cubicBezTo>
                  <a:cubicBezTo>
                    <a:pt x="21" y="124"/>
                    <a:pt x="26" y="126"/>
                    <a:pt x="31" y="126"/>
                  </a:cubicBezTo>
                  <a:cubicBezTo>
                    <a:pt x="36" y="126"/>
                    <a:pt x="41" y="124"/>
                    <a:pt x="45" y="120"/>
                  </a:cubicBezTo>
                  <a:cubicBezTo>
                    <a:pt x="123" y="42"/>
                    <a:pt x="123" y="42"/>
                    <a:pt x="123" y="42"/>
                  </a:cubicBezTo>
                  <a:cubicBezTo>
                    <a:pt x="113" y="34"/>
                    <a:pt x="103" y="25"/>
                    <a:pt x="95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5" name="Google Shape;8535;p212"/>
            <p:cNvSpPr/>
            <p:nvPr/>
          </p:nvSpPr>
          <p:spPr>
            <a:xfrm>
              <a:off x="-2619374" y="3455367"/>
              <a:ext cx="73025" cy="109538"/>
            </a:xfrm>
            <a:custGeom>
              <a:rect b="b" l="l" r="r" t="t"/>
              <a:pathLst>
                <a:path extrusionOk="0" h="104" w="70">
                  <a:moveTo>
                    <a:pt x="34" y="104"/>
                  </a:moveTo>
                  <a:cubicBezTo>
                    <a:pt x="23" y="104"/>
                    <a:pt x="11" y="100"/>
                    <a:pt x="2" y="87"/>
                  </a:cubicBezTo>
                  <a:cubicBezTo>
                    <a:pt x="0" y="85"/>
                    <a:pt x="0" y="81"/>
                    <a:pt x="3" y="79"/>
                  </a:cubicBezTo>
                  <a:cubicBezTo>
                    <a:pt x="5" y="78"/>
                    <a:pt x="8" y="78"/>
                    <a:pt x="10" y="81"/>
                  </a:cubicBezTo>
                  <a:cubicBezTo>
                    <a:pt x="26" y="101"/>
                    <a:pt x="49" y="90"/>
                    <a:pt x="50" y="89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1" y="89"/>
                    <a:pt x="59" y="85"/>
                    <a:pt x="58" y="74"/>
                  </a:cubicBezTo>
                  <a:cubicBezTo>
                    <a:pt x="57" y="62"/>
                    <a:pt x="46" y="58"/>
                    <a:pt x="46" y="58"/>
                  </a:cubicBezTo>
                  <a:cubicBezTo>
                    <a:pt x="45" y="58"/>
                    <a:pt x="33" y="55"/>
                    <a:pt x="21" y="51"/>
                  </a:cubicBezTo>
                  <a:cubicBezTo>
                    <a:pt x="8" y="47"/>
                    <a:pt x="1" y="38"/>
                    <a:pt x="1" y="26"/>
                  </a:cubicBezTo>
                  <a:cubicBezTo>
                    <a:pt x="1" y="18"/>
                    <a:pt x="4" y="12"/>
                    <a:pt x="9" y="8"/>
                  </a:cubicBezTo>
                  <a:cubicBezTo>
                    <a:pt x="15" y="2"/>
                    <a:pt x="24" y="0"/>
                    <a:pt x="36" y="0"/>
                  </a:cubicBezTo>
                  <a:cubicBezTo>
                    <a:pt x="57" y="0"/>
                    <a:pt x="67" y="15"/>
                    <a:pt x="69" y="23"/>
                  </a:cubicBezTo>
                  <a:cubicBezTo>
                    <a:pt x="70" y="26"/>
                    <a:pt x="68" y="29"/>
                    <a:pt x="65" y="30"/>
                  </a:cubicBezTo>
                  <a:cubicBezTo>
                    <a:pt x="62" y="31"/>
                    <a:pt x="59" y="29"/>
                    <a:pt x="59" y="26"/>
                  </a:cubicBezTo>
                  <a:cubicBezTo>
                    <a:pt x="58" y="25"/>
                    <a:pt x="54" y="11"/>
                    <a:pt x="36" y="11"/>
                  </a:cubicBezTo>
                  <a:cubicBezTo>
                    <a:pt x="27" y="11"/>
                    <a:pt x="20" y="13"/>
                    <a:pt x="16" y="16"/>
                  </a:cubicBezTo>
                  <a:cubicBezTo>
                    <a:pt x="14" y="18"/>
                    <a:pt x="12" y="22"/>
                    <a:pt x="12" y="26"/>
                  </a:cubicBezTo>
                  <a:cubicBezTo>
                    <a:pt x="12" y="34"/>
                    <a:pt x="16" y="38"/>
                    <a:pt x="24" y="40"/>
                  </a:cubicBezTo>
                  <a:cubicBezTo>
                    <a:pt x="36" y="44"/>
                    <a:pt x="49" y="48"/>
                    <a:pt x="49" y="48"/>
                  </a:cubicBezTo>
                  <a:cubicBezTo>
                    <a:pt x="49" y="48"/>
                    <a:pt x="67" y="53"/>
                    <a:pt x="69" y="73"/>
                  </a:cubicBezTo>
                  <a:cubicBezTo>
                    <a:pt x="70" y="88"/>
                    <a:pt x="60" y="97"/>
                    <a:pt x="54" y="99"/>
                  </a:cubicBezTo>
                  <a:cubicBezTo>
                    <a:pt x="50" y="101"/>
                    <a:pt x="42" y="104"/>
                    <a:pt x="34" y="1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6" name="Google Shape;8536;p212"/>
            <p:cNvSpPr/>
            <p:nvPr/>
          </p:nvSpPr>
          <p:spPr>
            <a:xfrm>
              <a:off x="-2587624" y="3436318"/>
              <a:ext cx="11113" cy="31750"/>
            </a:xfrm>
            <a:custGeom>
              <a:rect b="b" l="l" r="r" t="t"/>
              <a:pathLst>
                <a:path extrusionOk="0" h="30" w="11">
                  <a:moveTo>
                    <a:pt x="6" y="30"/>
                  </a:moveTo>
                  <a:cubicBezTo>
                    <a:pt x="3" y="30"/>
                    <a:pt x="0" y="27"/>
                    <a:pt x="0" y="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9" y="30"/>
                    <a:pt x="6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7" name="Google Shape;8537;p212"/>
            <p:cNvSpPr/>
            <p:nvPr/>
          </p:nvSpPr>
          <p:spPr>
            <a:xfrm>
              <a:off x="-2587624" y="3553792"/>
              <a:ext cx="11113" cy="31750"/>
            </a:xfrm>
            <a:custGeom>
              <a:rect b="b" l="l" r="r" t="t"/>
              <a:pathLst>
                <a:path extrusionOk="0" h="30" w="11">
                  <a:moveTo>
                    <a:pt x="6" y="30"/>
                  </a:moveTo>
                  <a:cubicBezTo>
                    <a:pt x="3" y="30"/>
                    <a:pt x="0" y="28"/>
                    <a:pt x="0" y="2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8"/>
                    <a:pt x="9" y="30"/>
                    <a:pt x="6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8" name="Google Shape;8538;p212"/>
            <p:cNvSpPr/>
            <p:nvPr/>
          </p:nvSpPr>
          <p:spPr>
            <a:xfrm>
              <a:off x="-2728909" y="3364876"/>
              <a:ext cx="292100" cy="292100"/>
            </a:xfrm>
            <a:custGeom>
              <a:rect b="b" l="l" r="r" t="t"/>
              <a:pathLst>
                <a:path extrusionOk="0" h="281" w="282">
                  <a:moveTo>
                    <a:pt x="141" y="281"/>
                  </a:moveTo>
                  <a:cubicBezTo>
                    <a:pt x="112" y="281"/>
                    <a:pt x="85" y="273"/>
                    <a:pt x="61" y="257"/>
                  </a:cubicBezTo>
                  <a:cubicBezTo>
                    <a:pt x="47" y="247"/>
                    <a:pt x="35" y="234"/>
                    <a:pt x="25" y="220"/>
                  </a:cubicBezTo>
                  <a:cubicBezTo>
                    <a:pt x="9" y="197"/>
                    <a:pt x="0" y="169"/>
                    <a:pt x="0" y="140"/>
                  </a:cubicBezTo>
                  <a:cubicBezTo>
                    <a:pt x="0" y="63"/>
                    <a:pt x="63" y="0"/>
                    <a:pt x="141" y="0"/>
                  </a:cubicBezTo>
                  <a:cubicBezTo>
                    <a:pt x="219" y="0"/>
                    <a:pt x="282" y="63"/>
                    <a:pt x="282" y="140"/>
                  </a:cubicBezTo>
                  <a:cubicBezTo>
                    <a:pt x="282" y="218"/>
                    <a:pt x="219" y="281"/>
                    <a:pt x="141" y="281"/>
                  </a:cubicBezTo>
                  <a:close/>
                  <a:moveTo>
                    <a:pt x="141" y="11"/>
                  </a:moveTo>
                  <a:cubicBezTo>
                    <a:pt x="69" y="11"/>
                    <a:pt x="11" y="69"/>
                    <a:pt x="11" y="140"/>
                  </a:cubicBezTo>
                  <a:cubicBezTo>
                    <a:pt x="11" y="167"/>
                    <a:pt x="19" y="192"/>
                    <a:pt x="34" y="214"/>
                  </a:cubicBezTo>
                  <a:cubicBezTo>
                    <a:pt x="43" y="227"/>
                    <a:pt x="54" y="239"/>
                    <a:pt x="67" y="248"/>
                  </a:cubicBezTo>
                  <a:cubicBezTo>
                    <a:pt x="89" y="263"/>
                    <a:pt x="115" y="270"/>
                    <a:pt x="141" y="270"/>
                  </a:cubicBezTo>
                  <a:cubicBezTo>
                    <a:pt x="213" y="270"/>
                    <a:pt x="271" y="212"/>
                    <a:pt x="271" y="140"/>
                  </a:cubicBezTo>
                  <a:cubicBezTo>
                    <a:pt x="271" y="69"/>
                    <a:pt x="213" y="11"/>
                    <a:pt x="141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9" name="Google Shape;8539;p212"/>
            <p:cNvSpPr/>
            <p:nvPr/>
          </p:nvSpPr>
          <p:spPr>
            <a:xfrm>
              <a:off x="-2695575" y="3398218"/>
              <a:ext cx="225425" cy="225425"/>
            </a:xfrm>
            <a:custGeom>
              <a:rect b="b" l="l" r="r" t="t"/>
              <a:pathLst>
                <a:path extrusionOk="0" h="217" w="218">
                  <a:moveTo>
                    <a:pt x="109" y="217"/>
                  </a:moveTo>
                  <a:cubicBezTo>
                    <a:pt x="87" y="217"/>
                    <a:pt x="66" y="211"/>
                    <a:pt x="47" y="198"/>
                  </a:cubicBezTo>
                  <a:cubicBezTo>
                    <a:pt x="36" y="191"/>
                    <a:pt x="27" y="181"/>
                    <a:pt x="19" y="170"/>
                  </a:cubicBezTo>
                  <a:cubicBezTo>
                    <a:pt x="7" y="152"/>
                    <a:pt x="0" y="131"/>
                    <a:pt x="0" y="108"/>
                  </a:cubicBezTo>
                  <a:cubicBezTo>
                    <a:pt x="0" y="48"/>
                    <a:pt x="49" y="0"/>
                    <a:pt x="109" y="0"/>
                  </a:cubicBezTo>
                  <a:cubicBezTo>
                    <a:pt x="169" y="0"/>
                    <a:pt x="218" y="48"/>
                    <a:pt x="218" y="108"/>
                  </a:cubicBezTo>
                  <a:cubicBezTo>
                    <a:pt x="218" y="168"/>
                    <a:pt x="169" y="217"/>
                    <a:pt x="109" y="217"/>
                  </a:cubicBezTo>
                  <a:close/>
                  <a:moveTo>
                    <a:pt x="109" y="11"/>
                  </a:moveTo>
                  <a:cubicBezTo>
                    <a:pt x="55" y="11"/>
                    <a:pt x="11" y="54"/>
                    <a:pt x="11" y="108"/>
                  </a:cubicBezTo>
                  <a:cubicBezTo>
                    <a:pt x="11" y="128"/>
                    <a:pt x="17" y="147"/>
                    <a:pt x="28" y="164"/>
                  </a:cubicBezTo>
                  <a:cubicBezTo>
                    <a:pt x="35" y="174"/>
                    <a:pt x="44" y="182"/>
                    <a:pt x="54" y="189"/>
                  </a:cubicBezTo>
                  <a:cubicBezTo>
                    <a:pt x="70" y="200"/>
                    <a:pt x="89" y="206"/>
                    <a:pt x="109" y="206"/>
                  </a:cubicBezTo>
                  <a:cubicBezTo>
                    <a:pt x="163" y="206"/>
                    <a:pt x="207" y="162"/>
                    <a:pt x="207" y="108"/>
                  </a:cubicBezTo>
                  <a:cubicBezTo>
                    <a:pt x="207" y="54"/>
                    <a:pt x="163" y="11"/>
                    <a:pt x="109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40" name="Google Shape;8540;p212"/>
          <p:cNvGrpSpPr/>
          <p:nvPr/>
        </p:nvGrpSpPr>
        <p:grpSpPr>
          <a:xfrm>
            <a:off x="3200623" y="2578426"/>
            <a:ext cx="568526" cy="501361"/>
            <a:chOff x="-596901" y="1791659"/>
            <a:chExt cx="376239" cy="331787"/>
          </a:xfrm>
        </p:grpSpPr>
        <p:sp>
          <p:nvSpPr>
            <p:cNvPr id="8541" name="Google Shape;8541;p212"/>
            <p:cNvSpPr/>
            <p:nvPr/>
          </p:nvSpPr>
          <p:spPr>
            <a:xfrm>
              <a:off x="-538163" y="1834519"/>
              <a:ext cx="60325" cy="87312"/>
            </a:xfrm>
            <a:custGeom>
              <a:rect b="b" l="l" r="r" t="t"/>
              <a:pathLst>
                <a:path extrusionOk="0" h="84" w="58">
                  <a:moveTo>
                    <a:pt x="29" y="84"/>
                  </a:moveTo>
                  <a:cubicBezTo>
                    <a:pt x="20" y="84"/>
                    <a:pt x="10" y="81"/>
                    <a:pt x="2" y="71"/>
                  </a:cubicBezTo>
                  <a:cubicBezTo>
                    <a:pt x="0" y="68"/>
                    <a:pt x="1" y="65"/>
                    <a:pt x="3" y="63"/>
                  </a:cubicBezTo>
                  <a:cubicBezTo>
                    <a:pt x="6" y="61"/>
                    <a:pt x="9" y="62"/>
                    <a:pt x="11" y="64"/>
                  </a:cubicBezTo>
                  <a:cubicBezTo>
                    <a:pt x="23" y="80"/>
                    <a:pt x="40" y="71"/>
                    <a:pt x="40" y="71"/>
                  </a:cubicBezTo>
                  <a:cubicBezTo>
                    <a:pt x="40" y="71"/>
                    <a:pt x="41" y="71"/>
                    <a:pt x="41" y="70"/>
                  </a:cubicBezTo>
                  <a:cubicBezTo>
                    <a:pt x="41" y="70"/>
                    <a:pt x="47" y="67"/>
                    <a:pt x="46" y="60"/>
                  </a:cubicBezTo>
                  <a:cubicBezTo>
                    <a:pt x="46" y="51"/>
                    <a:pt x="38" y="49"/>
                    <a:pt x="37" y="48"/>
                  </a:cubicBezTo>
                  <a:cubicBezTo>
                    <a:pt x="37" y="48"/>
                    <a:pt x="28" y="46"/>
                    <a:pt x="18" y="43"/>
                  </a:cubicBezTo>
                  <a:cubicBezTo>
                    <a:pt x="4" y="39"/>
                    <a:pt x="1" y="29"/>
                    <a:pt x="1" y="22"/>
                  </a:cubicBezTo>
                  <a:cubicBezTo>
                    <a:pt x="2" y="17"/>
                    <a:pt x="4" y="0"/>
                    <a:pt x="29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47" y="0"/>
                    <a:pt x="55" y="13"/>
                    <a:pt x="57" y="19"/>
                  </a:cubicBezTo>
                  <a:cubicBezTo>
                    <a:pt x="58" y="22"/>
                    <a:pt x="56" y="25"/>
                    <a:pt x="54" y="26"/>
                  </a:cubicBezTo>
                  <a:cubicBezTo>
                    <a:pt x="51" y="27"/>
                    <a:pt x="48" y="25"/>
                    <a:pt x="47" y="22"/>
                  </a:cubicBezTo>
                  <a:cubicBezTo>
                    <a:pt x="46" y="21"/>
                    <a:pt x="43" y="11"/>
                    <a:pt x="30" y="11"/>
                  </a:cubicBezTo>
                  <a:cubicBezTo>
                    <a:pt x="18" y="11"/>
                    <a:pt x="13" y="15"/>
                    <a:pt x="12" y="22"/>
                  </a:cubicBezTo>
                  <a:cubicBezTo>
                    <a:pt x="12" y="26"/>
                    <a:pt x="13" y="30"/>
                    <a:pt x="21" y="32"/>
                  </a:cubicBezTo>
                  <a:cubicBezTo>
                    <a:pt x="31" y="35"/>
                    <a:pt x="40" y="38"/>
                    <a:pt x="40" y="38"/>
                  </a:cubicBezTo>
                  <a:cubicBezTo>
                    <a:pt x="41" y="38"/>
                    <a:pt x="56" y="43"/>
                    <a:pt x="57" y="59"/>
                  </a:cubicBezTo>
                  <a:cubicBezTo>
                    <a:pt x="58" y="71"/>
                    <a:pt x="50" y="78"/>
                    <a:pt x="45" y="81"/>
                  </a:cubicBezTo>
                  <a:cubicBezTo>
                    <a:pt x="41" y="82"/>
                    <a:pt x="35" y="84"/>
                    <a:pt x="29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2" name="Google Shape;8542;p212"/>
            <p:cNvSpPr/>
            <p:nvPr/>
          </p:nvSpPr>
          <p:spPr>
            <a:xfrm>
              <a:off x="-514351" y="1818644"/>
              <a:ext cx="12700" cy="26988"/>
            </a:xfrm>
            <a:custGeom>
              <a:rect b="b" l="l" r="r" t="t"/>
              <a:pathLst>
                <a:path extrusionOk="0" h="26" w="11">
                  <a:moveTo>
                    <a:pt x="6" y="26"/>
                  </a:moveTo>
                  <a:cubicBezTo>
                    <a:pt x="3" y="26"/>
                    <a:pt x="0" y="24"/>
                    <a:pt x="0" y="2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6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4"/>
                    <a:pt x="9" y="26"/>
                    <a:pt x="6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3" name="Google Shape;8543;p212"/>
            <p:cNvSpPr/>
            <p:nvPr/>
          </p:nvSpPr>
          <p:spPr>
            <a:xfrm>
              <a:off x="-514351" y="1912306"/>
              <a:ext cx="12700" cy="26988"/>
            </a:xfrm>
            <a:custGeom>
              <a:rect b="b" l="l" r="r" t="t"/>
              <a:pathLst>
                <a:path extrusionOk="0" h="27" w="11">
                  <a:moveTo>
                    <a:pt x="6" y="27"/>
                  </a:moveTo>
                  <a:cubicBezTo>
                    <a:pt x="3" y="27"/>
                    <a:pt x="0" y="24"/>
                    <a:pt x="0" y="2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4"/>
                    <a:pt x="9" y="27"/>
                    <a:pt x="6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4" name="Google Shape;8544;p212"/>
            <p:cNvSpPr/>
            <p:nvPr/>
          </p:nvSpPr>
          <p:spPr>
            <a:xfrm>
              <a:off x="-596901" y="1791659"/>
              <a:ext cx="177800" cy="177799"/>
            </a:xfrm>
            <a:custGeom>
              <a:rect b="b" l="l" r="r" t="t"/>
              <a:pathLst>
                <a:path extrusionOk="0" h="171" w="171">
                  <a:moveTo>
                    <a:pt x="85" y="171"/>
                  </a:moveTo>
                  <a:cubicBezTo>
                    <a:pt x="38" y="171"/>
                    <a:pt x="0" y="133"/>
                    <a:pt x="0" y="86"/>
                  </a:cubicBezTo>
                  <a:cubicBezTo>
                    <a:pt x="0" y="39"/>
                    <a:pt x="38" y="0"/>
                    <a:pt x="85" y="0"/>
                  </a:cubicBezTo>
                  <a:cubicBezTo>
                    <a:pt x="132" y="0"/>
                    <a:pt x="171" y="39"/>
                    <a:pt x="171" y="86"/>
                  </a:cubicBezTo>
                  <a:cubicBezTo>
                    <a:pt x="171" y="133"/>
                    <a:pt x="132" y="171"/>
                    <a:pt x="85" y="171"/>
                  </a:cubicBezTo>
                  <a:close/>
                  <a:moveTo>
                    <a:pt x="85" y="11"/>
                  </a:moveTo>
                  <a:cubicBezTo>
                    <a:pt x="44" y="11"/>
                    <a:pt x="11" y="45"/>
                    <a:pt x="11" y="86"/>
                  </a:cubicBezTo>
                  <a:cubicBezTo>
                    <a:pt x="11" y="127"/>
                    <a:pt x="44" y="160"/>
                    <a:pt x="85" y="160"/>
                  </a:cubicBezTo>
                  <a:cubicBezTo>
                    <a:pt x="126" y="160"/>
                    <a:pt x="160" y="127"/>
                    <a:pt x="160" y="86"/>
                  </a:cubicBezTo>
                  <a:cubicBezTo>
                    <a:pt x="160" y="45"/>
                    <a:pt x="126" y="11"/>
                    <a:pt x="85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5" name="Google Shape;8545;p212"/>
            <p:cNvSpPr/>
            <p:nvPr/>
          </p:nvSpPr>
          <p:spPr>
            <a:xfrm>
              <a:off x="-482601" y="1939297"/>
              <a:ext cx="261939" cy="184149"/>
            </a:xfrm>
            <a:custGeom>
              <a:rect b="b" l="l" r="r" t="t"/>
              <a:pathLst>
                <a:path extrusionOk="0" h="177" w="253">
                  <a:moveTo>
                    <a:pt x="211" y="177"/>
                  </a:moveTo>
                  <a:cubicBezTo>
                    <a:pt x="208" y="177"/>
                    <a:pt x="206" y="174"/>
                    <a:pt x="206" y="171"/>
                  </a:cubicBezTo>
                  <a:cubicBezTo>
                    <a:pt x="206" y="137"/>
                    <a:pt x="206" y="137"/>
                    <a:pt x="206" y="137"/>
                  </a:cubicBezTo>
                  <a:cubicBezTo>
                    <a:pt x="206" y="134"/>
                    <a:pt x="208" y="131"/>
                    <a:pt x="211" y="131"/>
                  </a:cubicBezTo>
                  <a:cubicBezTo>
                    <a:pt x="214" y="131"/>
                    <a:pt x="217" y="134"/>
                    <a:pt x="217" y="137"/>
                  </a:cubicBezTo>
                  <a:cubicBezTo>
                    <a:pt x="217" y="144"/>
                    <a:pt x="222" y="149"/>
                    <a:pt x="228" y="150"/>
                  </a:cubicBezTo>
                  <a:cubicBezTo>
                    <a:pt x="232" y="150"/>
                    <a:pt x="235" y="149"/>
                    <a:pt x="238" y="147"/>
                  </a:cubicBezTo>
                  <a:cubicBezTo>
                    <a:pt x="241" y="144"/>
                    <a:pt x="242" y="141"/>
                    <a:pt x="242" y="137"/>
                  </a:cubicBezTo>
                  <a:cubicBezTo>
                    <a:pt x="242" y="42"/>
                    <a:pt x="242" y="42"/>
                    <a:pt x="242" y="42"/>
                  </a:cubicBezTo>
                  <a:cubicBezTo>
                    <a:pt x="242" y="25"/>
                    <a:pt x="228" y="11"/>
                    <a:pt x="211" y="11"/>
                  </a:cubicBezTo>
                  <a:cubicBezTo>
                    <a:pt x="120" y="11"/>
                    <a:pt x="120" y="11"/>
                    <a:pt x="120" y="11"/>
                  </a:cubicBezTo>
                  <a:cubicBezTo>
                    <a:pt x="114" y="11"/>
                    <a:pt x="108" y="13"/>
                    <a:pt x="102" y="17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2" y="48"/>
                    <a:pt x="62" y="49"/>
                    <a:pt x="61" y="49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16" y="63"/>
                    <a:pt x="14" y="65"/>
                    <a:pt x="13" y="68"/>
                  </a:cubicBezTo>
                  <a:cubicBezTo>
                    <a:pt x="11" y="71"/>
                    <a:pt x="11" y="74"/>
                    <a:pt x="12" y="76"/>
                  </a:cubicBezTo>
                  <a:cubicBezTo>
                    <a:pt x="14" y="81"/>
                    <a:pt x="19" y="84"/>
                    <a:pt x="24" y="83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63" y="76"/>
                    <a:pt x="77" y="71"/>
                    <a:pt x="91" y="65"/>
                  </a:cubicBezTo>
                  <a:cubicBezTo>
                    <a:pt x="118" y="53"/>
                    <a:pt x="118" y="53"/>
                    <a:pt x="118" y="53"/>
                  </a:cubicBezTo>
                  <a:cubicBezTo>
                    <a:pt x="119" y="52"/>
                    <a:pt x="121" y="52"/>
                    <a:pt x="123" y="53"/>
                  </a:cubicBezTo>
                  <a:cubicBezTo>
                    <a:pt x="124" y="54"/>
                    <a:pt x="125" y="56"/>
                    <a:pt x="125" y="58"/>
                  </a:cubicBezTo>
                  <a:cubicBezTo>
                    <a:pt x="125" y="137"/>
                    <a:pt x="125" y="137"/>
                    <a:pt x="125" y="137"/>
                  </a:cubicBezTo>
                  <a:cubicBezTo>
                    <a:pt x="125" y="140"/>
                    <a:pt x="123" y="142"/>
                    <a:pt x="120" y="142"/>
                  </a:cubicBezTo>
                  <a:cubicBezTo>
                    <a:pt x="117" y="142"/>
                    <a:pt x="114" y="140"/>
                    <a:pt x="114" y="137"/>
                  </a:cubicBezTo>
                  <a:cubicBezTo>
                    <a:pt x="114" y="66"/>
                    <a:pt x="114" y="66"/>
                    <a:pt x="114" y="66"/>
                  </a:cubicBezTo>
                  <a:cubicBezTo>
                    <a:pt x="95" y="75"/>
                    <a:pt x="95" y="75"/>
                    <a:pt x="95" y="75"/>
                  </a:cubicBezTo>
                  <a:cubicBezTo>
                    <a:pt x="81" y="82"/>
                    <a:pt x="66" y="87"/>
                    <a:pt x="50" y="89"/>
                  </a:cubicBezTo>
                  <a:cubicBezTo>
                    <a:pt x="26" y="94"/>
                    <a:pt x="26" y="94"/>
                    <a:pt x="26" y="94"/>
                  </a:cubicBezTo>
                  <a:cubicBezTo>
                    <a:pt x="16" y="96"/>
                    <a:pt x="6" y="90"/>
                    <a:pt x="2" y="80"/>
                  </a:cubicBezTo>
                  <a:cubicBezTo>
                    <a:pt x="0" y="75"/>
                    <a:pt x="0" y="69"/>
                    <a:pt x="3" y="63"/>
                  </a:cubicBezTo>
                  <a:cubicBezTo>
                    <a:pt x="5" y="58"/>
                    <a:pt x="10" y="54"/>
                    <a:pt x="16" y="52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103" y="3"/>
                    <a:pt x="111" y="0"/>
                    <a:pt x="120" y="0"/>
                  </a:cubicBezTo>
                  <a:cubicBezTo>
                    <a:pt x="211" y="0"/>
                    <a:pt x="211" y="0"/>
                    <a:pt x="211" y="0"/>
                  </a:cubicBezTo>
                  <a:cubicBezTo>
                    <a:pt x="234" y="0"/>
                    <a:pt x="253" y="18"/>
                    <a:pt x="253" y="42"/>
                  </a:cubicBezTo>
                  <a:cubicBezTo>
                    <a:pt x="253" y="137"/>
                    <a:pt x="253" y="137"/>
                    <a:pt x="253" y="137"/>
                  </a:cubicBezTo>
                  <a:cubicBezTo>
                    <a:pt x="253" y="144"/>
                    <a:pt x="250" y="150"/>
                    <a:pt x="245" y="155"/>
                  </a:cubicBezTo>
                  <a:cubicBezTo>
                    <a:pt x="241" y="159"/>
                    <a:pt x="234" y="162"/>
                    <a:pt x="227" y="161"/>
                  </a:cubicBezTo>
                  <a:cubicBezTo>
                    <a:pt x="223" y="161"/>
                    <a:pt x="220" y="159"/>
                    <a:pt x="217" y="157"/>
                  </a:cubicBezTo>
                  <a:cubicBezTo>
                    <a:pt x="217" y="171"/>
                    <a:pt x="217" y="171"/>
                    <a:pt x="217" y="171"/>
                  </a:cubicBezTo>
                  <a:cubicBezTo>
                    <a:pt x="217" y="174"/>
                    <a:pt x="214" y="177"/>
                    <a:pt x="211" y="1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6" name="Google Shape;8546;p212"/>
            <p:cNvSpPr/>
            <p:nvPr/>
          </p:nvSpPr>
          <p:spPr>
            <a:xfrm>
              <a:off x="-363538" y="2075820"/>
              <a:ext cx="11113" cy="47625"/>
            </a:xfrm>
            <a:custGeom>
              <a:rect b="b" l="l" r="r" t="t"/>
              <a:pathLst>
                <a:path extrusionOk="0" h="46" w="11">
                  <a:moveTo>
                    <a:pt x="6" y="46"/>
                  </a:moveTo>
                  <a:cubicBezTo>
                    <a:pt x="3" y="46"/>
                    <a:pt x="0" y="43"/>
                    <a:pt x="0" y="4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40"/>
                    <a:pt x="11" y="40"/>
                    <a:pt x="11" y="40"/>
                  </a:cubicBezTo>
                  <a:cubicBezTo>
                    <a:pt x="11" y="43"/>
                    <a:pt x="9" y="46"/>
                    <a:pt x="6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7" name="Google Shape;8547;p212"/>
            <p:cNvSpPr/>
            <p:nvPr/>
          </p:nvSpPr>
          <p:spPr>
            <a:xfrm>
              <a:off x="-363539" y="1939295"/>
              <a:ext cx="106364" cy="11113"/>
            </a:xfrm>
            <a:custGeom>
              <a:rect b="b" l="l" r="r" t="t"/>
              <a:pathLst>
                <a:path extrusionOk="0" h="11" w="103">
                  <a:moveTo>
                    <a:pt x="97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7" y="0"/>
                    <a:pt x="97" y="0"/>
                    <a:pt x="97" y="0"/>
                  </a:cubicBezTo>
                  <a:cubicBezTo>
                    <a:pt x="100" y="0"/>
                    <a:pt x="103" y="2"/>
                    <a:pt x="103" y="5"/>
                  </a:cubicBezTo>
                  <a:cubicBezTo>
                    <a:pt x="103" y="8"/>
                    <a:pt x="100" y="11"/>
                    <a:pt x="97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8" name="Google Shape;8548;p212"/>
            <p:cNvSpPr/>
            <p:nvPr/>
          </p:nvSpPr>
          <p:spPr>
            <a:xfrm>
              <a:off x="-268288" y="1993271"/>
              <a:ext cx="11113" cy="93663"/>
            </a:xfrm>
            <a:custGeom>
              <a:rect b="b" l="l" r="r" t="t"/>
              <a:pathLst>
                <a:path extrusionOk="0" h="90" w="11">
                  <a:moveTo>
                    <a:pt x="5" y="90"/>
                  </a:moveTo>
                  <a:cubicBezTo>
                    <a:pt x="2" y="90"/>
                    <a:pt x="0" y="88"/>
                    <a:pt x="0" y="8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85"/>
                    <a:pt x="11" y="85"/>
                    <a:pt x="11" y="85"/>
                  </a:cubicBezTo>
                  <a:cubicBezTo>
                    <a:pt x="11" y="88"/>
                    <a:pt x="8" y="90"/>
                    <a:pt x="5" y="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49" name="Google Shape;8549;p212"/>
            <p:cNvSpPr/>
            <p:nvPr/>
          </p:nvSpPr>
          <p:spPr>
            <a:xfrm>
              <a:off x="-349250" y="1850405"/>
              <a:ext cx="76200" cy="74613"/>
            </a:xfrm>
            <a:custGeom>
              <a:rect b="b" l="l" r="r" t="t"/>
              <a:pathLst>
                <a:path extrusionOk="0" h="72" w="73">
                  <a:moveTo>
                    <a:pt x="37" y="72"/>
                  </a:moveTo>
                  <a:cubicBezTo>
                    <a:pt x="17" y="72"/>
                    <a:pt x="0" y="56"/>
                    <a:pt x="0" y="36"/>
                  </a:cubicBezTo>
                  <a:cubicBezTo>
                    <a:pt x="0" y="16"/>
                    <a:pt x="17" y="0"/>
                    <a:pt x="37" y="0"/>
                  </a:cubicBezTo>
                  <a:cubicBezTo>
                    <a:pt x="57" y="0"/>
                    <a:pt x="73" y="16"/>
                    <a:pt x="73" y="36"/>
                  </a:cubicBezTo>
                  <a:cubicBezTo>
                    <a:pt x="73" y="56"/>
                    <a:pt x="57" y="72"/>
                    <a:pt x="37" y="72"/>
                  </a:cubicBezTo>
                  <a:close/>
                  <a:moveTo>
                    <a:pt x="37" y="11"/>
                  </a:moveTo>
                  <a:cubicBezTo>
                    <a:pt x="23" y="11"/>
                    <a:pt x="11" y="22"/>
                    <a:pt x="11" y="36"/>
                  </a:cubicBezTo>
                  <a:cubicBezTo>
                    <a:pt x="11" y="50"/>
                    <a:pt x="23" y="61"/>
                    <a:pt x="37" y="61"/>
                  </a:cubicBezTo>
                  <a:cubicBezTo>
                    <a:pt x="51" y="61"/>
                    <a:pt x="62" y="50"/>
                    <a:pt x="62" y="36"/>
                  </a:cubicBezTo>
                  <a:cubicBezTo>
                    <a:pt x="62" y="22"/>
                    <a:pt x="51" y="11"/>
                    <a:pt x="37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50" name="Google Shape;8550;p212"/>
          <p:cNvGrpSpPr/>
          <p:nvPr/>
        </p:nvGrpSpPr>
        <p:grpSpPr>
          <a:xfrm>
            <a:off x="3227010" y="5263901"/>
            <a:ext cx="515756" cy="352632"/>
            <a:chOff x="860422" y="2209772"/>
            <a:chExt cx="341313" cy="233360"/>
          </a:xfrm>
        </p:grpSpPr>
        <p:sp>
          <p:nvSpPr>
            <p:cNvPr id="8551" name="Google Shape;8551;p212"/>
            <p:cNvSpPr/>
            <p:nvPr/>
          </p:nvSpPr>
          <p:spPr>
            <a:xfrm>
              <a:off x="860423" y="2209772"/>
              <a:ext cx="341312" cy="233360"/>
            </a:xfrm>
            <a:custGeom>
              <a:rect b="b" l="l" r="r" t="t"/>
              <a:pathLst>
                <a:path extrusionOk="0" h="103" w="151">
                  <a:moveTo>
                    <a:pt x="136" y="103"/>
                  </a:moveTo>
                  <a:cubicBezTo>
                    <a:pt x="15" y="103"/>
                    <a:pt x="15" y="103"/>
                    <a:pt x="15" y="103"/>
                  </a:cubicBezTo>
                  <a:cubicBezTo>
                    <a:pt x="7" y="103"/>
                    <a:pt x="0" y="96"/>
                    <a:pt x="0" y="88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44" y="0"/>
                    <a:pt x="151" y="7"/>
                    <a:pt x="151" y="15"/>
                  </a:cubicBezTo>
                  <a:cubicBezTo>
                    <a:pt x="151" y="88"/>
                    <a:pt x="151" y="88"/>
                    <a:pt x="151" y="88"/>
                  </a:cubicBezTo>
                  <a:cubicBezTo>
                    <a:pt x="151" y="96"/>
                    <a:pt x="144" y="103"/>
                    <a:pt x="136" y="103"/>
                  </a:cubicBezTo>
                  <a:close/>
                  <a:moveTo>
                    <a:pt x="15" y="5"/>
                  </a:moveTo>
                  <a:cubicBezTo>
                    <a:pt x="9" y="5"/>
                    <a:pt x="5" y="10"/>
                    <a:pt x="5" y="15"/>
                  </a:cubicBezTo>
                  <a:cubicBezTo>
                    <a:pt x="5" y="88"/>
                    <a:pt x="5" y="88"/>
                    <a:pt x="5" y="88"/>
                  </a:cubicBezTo>
                  <a:cubicBezTo>
                    <a:pt x="5" y="93"/>
                    <a:pt x="9" y="98"/>
                    <a:pt x="15" y="98"/>
                  </a:cubicBezTo>
                  <a:cubicBezTo>
                    <a:pt x="136" y="98"/>
                    <a:pt x="136" y="98"/>
                    <a:pt x="136" y="98"/>
                  </a:cubicBezTo>
                  <a:cubicBezTo>
                    <a:pt x="142" y="98"/>
                    <a:pt x="146" y="93"/>
                    <a:pt x="146" y="88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0"/>
                    <a:pt x="142" y="5"/>
                    <a:pt x="136" y="5"/>
                  </a:cubicBezTo>
                  <a:lnTo>
                    <a:pt x="15" y="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2" name="Google Shape;8552;p212"/>
            <p:cNvSpPr/>
            <p:nvPr/>
          </p:nvSpPr>
          <p:spPr>
            <a:xfrm>
              <a:off x="860422" y="2244701"/>
              <a:ext cx="341312" cy="55563"/>
            </a:xfrm>
            <a:custGeom>
              <a:rect b="b" l="l" r="r" t="t"/>
              <a:pathLst>
                <a:path extrusionOk="0" h="25" w="151">
                  <a:moveTo>
                    <a:pt x="149" y="25"/>
                  </a:moveTo>
                  <a:cubicBezTo>
                    <a:pt x="2" y="25"/>
                    <a:pt x="2" y="25"/>
                    <a:pt x="2" y="25"/>
                  </a:cubicBezTo>
                  <a:cubicBezTo>
                    <a:pt x="1" y="25"/>
                    <a:pt x="0" y="24"/>
                    <a:pt x="0" y="2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0"/>
                    <a:pt x="2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50" y="0"/>
                    <a:pt x="151" y="2"/>
                    <a:pt x="151" y="3"/>
                  </a:cubicBezTo>
                  <a:cubicBezTo>
                    <a:pt x="151" y="22"/>
                    <a:pt x="151" y="22"/>
                    <a:pt x="151" y="22"/>
                  </a:cubicBezTo>
                  <a:cubicBezTo>
                    <a:pt x="151" y="24"/>
                    <a:pt x="150" y="25"/>
                    <a:pt x="149" y="25"/>
                  </a:cubicBezTo>
                  <a:close/>
                  <a:moveTo>
                    <a:pt x="5" y="20"/>
                  </a:moveTo>
                  <a:cubicBezTo>
                    <a:pt x="146" y="20"/>
                    <a:pt x="146" y="20"/>
                    <a:pt x="146" y="20"/>
                  </a:cubicBezTo>
                  <a:cubicBezTo>
                    <a:pt x="146" y="5"/>
                    <a:pt x="146" y="5"/>
                    <a:pt x="146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3" name="Google Shape;8553;p212"/>
            <p:cNvSpPr/>
            <p:nvPr/>
          </p:nvSpPr>
          <p:spPr>
            <a:xfrm>
              <a:off x="901695" y="2362185"/>
              <a:ext cx="49213" cy="47625"/>
            </a:xfrm>
            <a:custGeom>
              <a:rect b="b" l="l" r="r" t="t"/>
              <a:pathLst>
                <a:path extrusionOk="0" h="21" w="22">
                  <a:moveTo>
                    <a:pt x="11" y="21"/>
                  </a:moveTo>
                  <a:cubicBezTo>
                    <a:pt x="5" y="21"/>
                    <a:pt x="0" y="16"/>
                    <a:pt x="0" y="10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7" y="0"/>
                    <a:pt x="22" y="4"/>
                    <a:pt x="22" y="10"/>
                  </a:cubicBezTo>
                  <a:cubicBezTo>
                    <a:pt x="22" y="16"/>
                    <a:pt x="17" y="21"/>
                    <a:pt x="11" y="21"/>
                  </a:cubicBezTo>
                  <a:close/>
                  <a:moveTo>
                    <a:pt x="11" y="4"/>
                  </a:moveTo>
                  <a:cubicBezTo>
                    <a:pt x="8" y="4"/>
                    <a:pt x="5" y="7"/>
                    <a:pt x="5" y="10"/>
                  </a:cubicBezTo>
                  <a:cubicBezTo>
                    <a:pt x="5" y="13"/>
                    <a:pt x="8" y="16"/>
                    <a:pt x="11" y="16"/>
                  </a:cubicBezTo>
                  <a:cubicBezTo>
                    <a:pt x="14" y="16"/>
                    <a:pt x="17" y="13"/>
                    <a:pt x="17" y="10"/>
                  </a:cubicBezTo>
                  <a:cubicBezTo>
                    <a:pt x="17" y="7"/>
                    <a:pt x="14" y="4"/>
                    <a:pt x="11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4" name="Google Shape;8554;p212"/>
            <p:cNvSpPr/>
            <p:nvPr/>
          </p:nvSpPr>
          <p:spPr>
            <a:xfrm>
              <a:off x="939800" y="2362200"/>
              <a:ext cx="47625" cy="47625"/>
            </a:xfrm>
            <a:custGeom>
              <a:rect b="b" l="l" r="r" t="t"/>
              <a:pathLst>
                <a:path extrusionOk="0" h="21" w="21">
                  <a:moveTo>
                    <a:pt x="10" y="21"/>
                  </a:moveTo>
                  <a:cubicBezTo>
                    <a:pt x="4" y="21"/>
                    <a:pt x="0" y="16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6" y="0"/>
                    <a:pt x="21" y="4"/>
                    <a:pt x="21" y="10"/>
                  </a:cubicBezTo>
                  <a:cubicBezTo>
                    <a:pt x="21" y="16"/>
                    <a:pt x="16" y="21"/>
                    <a:pt x="10" y="21"/>
                  </a:cubicBezTo>
                  <a:close/>
                  <a:moveTo>
                    <a:pt x="10" y="4"/>
                  </a:moveTo>
                  <a:cubicBezTo>
                    <a:pt x="7" y="4"/>
                    <a:pt x="5" y="7"/>
                    <a:pt x="5" y="10"/>
                  </a:cubicBezTo>
                  <a:cubicBezTo>
                    <a:pt x="5" y="13"/>
                    <a:pt x="7" y="16"/>
                    <a:pt x="10" y="16"/>
                  </a:cubicBezTo>
                  <a:cubicBezTo>
                    <a:pt x="13" y="16"/>
                    <a:pt x="16" y="13"/>
                    <a:pt x="16" y="10"/>
                  </a:cubicBezTo>
                  <a:cubicBezTo>
                    <a:pt x="16" y="7"/>
                    <a:pt x="13" y="4"/>
                    <a:pt x="10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55" name="Google Shape;8555;p212"/>
          <p:cNvGrpSpPr/>
          <p:nvPr/>
        </p:nvGrpSpPr>
        <p:grpSpPr>
          <a:xfrm>
            <a:off x="7140080" y="3838395"/>
            <a:ext cx="522947" cy="592523"/>
            <a:chOff x="-1317625" y="3349005"/>
            <a:chExt cx="346074" cy="392118"/>
          </a:xfrm>
        </p:grpSpPr>
        <p:sp>
          <p:nvSpPr>
            <p:cNvPr id="8556" name="Google Shape;8556;p212"/>
            <p:cNvSpPr/>
            <p:nvPr/>
          </p:nvSpPr>
          <p:spPr>
            <a:xfrm>
              <a:off x="-1317625" y="3585548"/>
              <a:ext cx="63500" cy="155575"/>
            </a:xfrm>
            <a:custGeom>
              <a:rect b="b" l="l" r="r" t="t"/>
              <a:pathLst>
                <a:path extrusionOk="0" h="150" w="61">
                  <a:moveTo>
                    <a:pt x="56" y="150"/>
                  </a:moveTo>
                  <a:cubicBezTo>
                    <a:pt x="6" y="150"/>
                    <a:pt x="6" y="150"/>
                    <a:pt x="6" y="150"/>
                  </a:cubicBezTo>
                  <a:cubicBezTo>
                    <a:pt x="3" y="150"/>
                    <a:pt x="0" y="148"/>
                    <a:pt x="0" y="14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9" y="0"/>
                    <a:pt x="61" y="2"/>
                    <a:pt x="61" y="5"/>
                  </a:cubicBezTo>
                  <a:cubicBezTo>
                    <a:pt x="61" y="145"/>
                    <a:pt x="61" y="145"/>
                    <a:pt x="61" y="145"/>
                  </a:cubicBezTo>
                  <a:cubicBezTo>
                    <a:pt x="61" y="148"/>
                    <a:pt x="59" y="150"/>
                    <a:pt x="56" y="150"/>
                  </a:cubicBezTo>
                  <a:close/>
                  <a:moveTo>
                    <a:pt x="11" y="139"/>
                  </a:moveTo>
                  <a:cubicBezTo>
                    <a:pt x="50" y="139"/>
                    <a:pt x="50" y="139"/>
                    <a:pt x="50" y="139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7" name="Google Shape;8557;p212"/>
            <p:cNvSpPr/>
            <p:nvPr/>
          </p:nvSpPr>
          <p:spPr>
            <a:xfrm>
              <a:off x="-1265238" y="3596660"/>
              <a:ext cx="220663" cy="60325"/>
            </a:xfrm>
            <a:custGeom>
              <a:rect b="b" l="l" r="r" t="t"/>
              <a:pathLst>
                <a:path extrusionOk="0" h="58" w="212">
                  <a:moveTo>
                    <a:pt x="87" y="58"/>
                  </a:moveTo>
                  <a:cubicBezTo>
                    <a:pt x="85" y="58"/>
                    <a:pt x="82" y="57"/>
                    <a:pt x="82" y="55"/>
                  </a:cubicBezTo>
                  <a:cubicBezTo>
                    <a:pt x="81" y="52"/>
                    <a:pt x="82" y="49"/>
                    <a:pt x="85" y="48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2" y="36"/>
                    <a:pt x="123" y="36"/>
                    <a:pt x="123" y="36"/>
                  </a:cubicBezTo>
                  <a:cubicBezTo>
                    <a:pt x="190" y="46"/>
                    <a:pt x="190" y="46"/>
                    <a:pt x="190" y="46"/>
                  </a:cubicBezTo>
                  <a:cubicBezTo>
                    <a:pt x="194" y="46"/>
                    <a:pt x="198" y="44"/>
                    <a:pt x="199" y="40"/>
                  </a:cubicBezTo>
                  <a:cubicBezTo>
                    <a:pt x="199" y="37"/>
                    <a:pt x="199" y="37"/>
                    <a:pt x="199" y="37"/>
                  </a:cubicBezTo>
                  <a:cubicBezTo>
                    <a:pt x="200" y="33"/>
                    <a:pt x="198" y="29"/>
                    <a:pt x="194" y="28"/>
                  </a:cubicBezTo>
                  <a:cubicBezTo>
                    <a:pt x="123" y="12"/>
                    <a:pt x="123" y="12"/>
                    <a:pt x="123" y="12"/>
                  </a:cubicBezTo>
                  <a:cubicBezTo>
                    <a:pt x="120" y="11"/>
                    <a:pt x="117" y="11"/>
                    <a:pt x="114" y="11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4" y="32"/>
                    <a:pt x="1" y="30"/>
                    <a:pt x="0" y="27"/>
                  </a:cubicBezTo>
                  <a:cubicBezTo>
                    <a:pt x="0" y="24"/>
                    <a:pt x="2" y="21"/>
                    <a:pt x="5" y="21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17" y="0"/>
                    <a:pt x="121" y="0"/>
                    <a:pt x="126" y="1"/>
                  </a:cubicBezTo>
                  <a:cubicBezTo>
                    <a:pt x="196" y="18"/>
                    <a:pt x="196" y="18"/>
                    <a:pt x="196" y="18"/>
                  </a:cubicBezTo>
                  <a:cubicBezTo>
                    <a:pt x="206" y="20"/>
                    <a:pt x="212" y="30"/>
                    <a:pt x="210" y="40"/>
                  </a:cubicBezTo>
                  <a:cubicBezTo>
                    <a:pt x="209" y="42"/>
                    <a:pt x="209" y="42"/>
                    <a:pt x="209" y="42"/>
                  </a:cubicBezTo>
                  <a:cubicBezTo>
                    <a:pt x="207" y="52"/>
                    <a:pt x="198" y="58"/>
                    <a:pt x="189" y="57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89" y="58"/>
                    <a:pt x="89" y="58"/>
                    <a:pt x="89" y="58"/>
                  </a:cubicBezTo>
                  <a:cubicBezTo>
                    <a:pt x="88" y="58"/>
                    <a:pt x="87" y="58"/>
                    <a:pt x="87" y="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8" name="Google Shape;8558;p212"/>
            <p:cNvSpPr/>
            <p:nvPr/>
          </p:nvSpPr>
          <p:spPr>
            <a:xfrm>
              <a:off x="-1265239" y="3645870"/>
              <a:ext cx="293688" cy="66675"/>
            </a:xfrm>
            <a:custGeom>
              <a:rect b="b" l="l" r="r" t="t"/>
              <a:pathLst>
                <a:path extrusionOk="0" h="65" w="283">
                  <a:moveTo>
                    <a:pt x="82" y="65"/>
                  </a:moveTo>
                  <a:cubicBezTo>
                    <a:pt x="57" y="65"/>
                    <a:pt x="31" y="63"/>
                    <a:pt x="5" y="60"/>
                  </a:cubicBezTo>
                  <a:cubicBezTo>
                    <a:pt x="2" y="60"/>
                    <a:pt x="0" y="57"/>
                    <a:pt x="0" y="54"/>
                  </a:cubicBezTo>
                  <a:cubicBezTo>
                    <a:pt x="1" y="51"/>
                    <a:pt x="3" y="49"/>
                    <a:pt x="6" y="50"/>
                  </a:cubicBezTo>
                  <a:cubicBezTo>
                    <a:pt x="89" y="59"/>
                    <a:pt x="172" y="53"/>
                    <a:pt x="252" y="31"/>
                  </a:cubicBezTo>
                  <a:cubicBezTo>
                    <a:pt x="265" y="28"/>
                    <a:pt x="265" y="28"/>
                    <a:pt x="265" y="28"/>
                  </a:cubicBezTo>
                  <a:cubicBezTo>
                    <a:pt x="270" y="26"/>
                    <a:pt x="271" y="22"/>
                    <a:pt x="271" y="21"/>
                  </a:cubicBezTo>
                  <a:cubicBezTo>
                    <a:pt x="271" y="20"/>
                    <a:pt x="271" y="16"/>
                    <a:pt x="267" y="13"/>
                  </a:cubicBezTo>
                  <a:cubicBezTo>
                    <a:pt x="266" y="13"/>
                    <a:pt x="265" y="12"/>
                    <a:pt x="263" y="12"/>
                  </a:cubicBezTo>
                  <a:cubicBezTo>
                    <a:pt x="189" y="11"/>
                    <a:pt x="189" y="11"/>
                    <a:pt x="189" y="11"/>
                  </a:cubicBezTo>
                  <a:cubicBezTo>
                    <a:pt x="186" y="11"/>
                    <a:pt x="184" y="8"/>
                    <a:pt x="184" y="5"/>
                  </a:cubicBezTo>
                  <a:cubicBezTo>
                    <a:pt x="184" y="2"/>
                    <a:pt x="186" y="0"/>
                    <a:pt x="190" y="0"/>
                  </a:cubicBezTo>
                  <a:cubicBezTo>
                    <a:pt x="263" y="2"/>
                    <a:pt x="263" y="2"/>
                    <a:pt x="263" y="2"/>
                  </a:cubicBezTo>
                  <a:cubicBezTo>
                    <a:pt x="263" y="2"/>
                    <a:pt x="263" y="2"/>
                    <a:pt x="263" y="2"/>
                  </a:cubicBezTo>
                  <a:cubicBezTo>
                    <a:pt x="266" y="2"/>
                    <a:pt x="269" y="2"/>
                    <a:pt x="272" y="4"/>
                  </a:cubicBezTo>
                  <a:cubicBezTo>
                    <a:pt x="279" y="7"/>
                    <a:pt x="283" y="15"/>
                    <a:pt x="282" y="22"/>
                  </a:cubicBezTo>
                  <a:cubicBezTo>
                    <a:pt x="281" y="30"/>
                    <a:pt x="276" y="36"/>
                    <a:pt x="268" y="38"/>
                  </a:cubicBezTo>
                  <a:cubicBezTo>
                    <a:pt x="255" y="42"/>
                    <a:pt x="255" y="42"/>
                    <a:pt x="255" y="42"/>
                  </a:cubicBezTo>
                  <a:cubicBezTo>
                    <a:pt x="198" y="57"/>
                    <a:pt x="140" y="65"/>
                    <a:pt x="82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59" name="Google Shape;8559;p212"/>
            <p:cNvSpPr/>
            <p:nvPr/>
          </p:nvSpPr>
          <p:spPr>
            <a:xfrm>
              <a:off x="-1174751" y="3391870"/>
              <a:ext cx="60325" cy="90488"/>
            </a:xfrm>
            <a:custGeom>
              <a:rect b="b" l="l" r="r" t="t"/>
              <a:pathLst>
                <a:path extrusionOk="0" h="86" w="59">
                  <a:moveTo>
                    <a:pt x="29" y="86"/>
                  </a:moveTo>
                  <a:cubicBezTo>
                    <a:pt x="20" y="86"/>
                    <a:pt x="10" y="83"/>
                    <a:pt x="1" y="72"/>
                  </a:cubicBezTo>
                  <a:cubicBezTo>
                    <a:pt x="0" y="70"/>
                    <a:pt x="0" y="67"/>
                    <a:pt x="2" y="65"/>
                  </a:cubicBezTo>
                  <a:cubicBezTo>
                    <a:pt x="5" y="63"/>
                    <a:pt x="8" y="63"/>
                    <a:pt x="10" y="66"/>
                  </a:cubicBezTo>
                  <a:cubicBezTo>
                    <a:pt x="22" y="82"/>
                    <a:pt x="40" y="73"/>
                    <a:pt x="41" y="72"/>
                  </a:cubicBezTo>
                  <a:cubicBezTo>
                    <a:pt x="41" y="72"/>
                    <a:pt x="41" y="72"/>
                    <a:pt x="41" y="72"/>
                  </a:cubicBezTo>
                  <a:cubicBezTo>
                    <a:pt x="42" y="72"/>
                    <a:pt x="48" y="69"/>
                    <a:pt x="47" y="61"/>
                  </a:cubicBezTo>
                  <a:cubicBezTo>
                    <a:pt x="46" y="52"/>
                    <a:pt x="38" y="49"/>
                    <a:pt x="37" y="49"/>
                  </a:cubicBezTo>
                  <a:cubicBezTo>
                    <a:pt x="37" y="49"/>
                    <a:pt x="27" y="46"/>
                    <a:pt x="18" y="44"/>
                  </a:cubicBezTo>
                  <a:cubicBezTo>
                    <a:pt x="4" y="39"/>
                    <a:pt x="1" y="30"/>
                    <a:pt x="1" y="22"/>
                  </a:cubicBezTo>
                  <a:cubicBezTo>
                    <a:pt x="1" y="16"/>
                    <a:pt x="3" y="11"/>
                    <a:pt x="8" y="7"/>
                  </a:cubicBezTo>
                  <a:cubicBezTo>
                    <a:pt x="13" y="2"/>
                    <a:pt x="20" y="0"/>
                    <a:pt x="30" y="0"/>
                  </a:cubicBezTo>
                  <a:cubicBezTo>
                    <a:pt x="48" y="0"/>
                    <a:pt x="56" y="13"/>
                    <a:pt x="58" y="20"/>
                  </a:cubicBezTo>
                  <a:cubicBezTo>
                    <a:pt x="59" y="22"/>
                    <a:pt x="57" y="26"/>
                    <a:pt x="54" y="26"/>
                  </a:cubicBezTo>
                  <a:cubicBezTo>
                    <a:pt x="51" y="27"/>
                    <a:pt x="48" y="26"/>
                    <a:pt x="47" y="23"/>
                  </a:cubicBezTo>
                  <a:cubicBezTo>
                    <a:pt x="47" y="21"/>
                    <a:pt x="43" y="11"/>
                    <a:pt x="30" y="11"/>
                  </a:cubicBezTo>
                  <a:cubicBezTo>
                    <a:pt x="23" y="11"/>
                    <a:pt x="18" y="12"/>
                    <a:pt x="15" y="15"/>
                  </a:cubicBezTo>
                  <a:cubicBezTo>
                    <a:pt x="13" y="17"/>
                    <a:pt x="12" y="19"/>
                    <a:pt x="12" y="22"/>
                  </a:cubicBezTo>
                  <a:cubicBezTo>
                    <a:pt x="12" y="26"/>
                    <a:pt x="13" y="31"/>
                    <a:pt x="21" y="33"/>
                  </a:cubicBezTo>
                  <a:cubicBezTo>
                    <a:pt x="31" y="36"/>
                    <a:pt x="41" y="39"/>
                    <a:pt x="41" y="39"/>
                  </a:cubicBezTo>
                  <a:cubicBezTo>
                    <a:pt x="41" y="39"/>
                    <a:pt x="56" y="44"/>
                    <a:pt x="58" y="60"/>
                  </a:cubicBezTo>
                  <a:cubicBezTo>
                    <a:pt x="59" y="73"/>
                    <a:pt x="50" y="80"/>
                    <a:pt x="45" y="82"/>
                  </a:cubicBezTo>
                  <a:cubicBezTo>
                    <a:pt x="41" y="84"/>
                    <a:pt x="35" y="86"/>
                    <a:pt x="29" y="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0" name="Google Shape;8560;p212"/>
            <p:cNvSpPr/>
            <p:nvPr/>
          </p:nvSpPr>
          <p:spPr>
            <a:xfrm>
              <a:off x="-1150939" y="3377582"/>
              <a:ext cx="12700" cy="26988"/>
            </a:xfrm>
            <a:custGeom>
              <a:rect b="b" l="l" r="r" t="t"/>
              <a:pathLst>
                <a:path extrusionOk="0" h="26" w="11">
                  <a:moveTo>
                    <a:pt x="6" y="26"/>
                  </a:moveTo>
                  <a:cubicBezTo>
                    <a:pt x="3" y="26"/>
                    <a:pt x="0" y="24"/>
                    <a:pt x="0" y="2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4"/>
                    <a:pt x="9" y="26"/>
                    <a:pt x="6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1" name="Google Shape;8561;p212"/>
            <p:cNvSpPr/>
            <p:nvPr/>
          </p:nvSpPr>
          <p:spPr>
            <a:xfrm>
              <a:off x="-1150939" y="3471245"/>
              <a:ext cx="12700" cy="28575"/>
            </a:xfrm>
            <a:custGeom>
              <a:rect b="b" l="l" r="r" t="t"/>
              <a:pathLst>
                <a:path extrusionOk="0" h="27" w="11">
                  <a:moveTo>
                    <a:pt x="6" y="27"/>
                  </a:moveTo>
                  <a:cubicBezTo>
                    <a:pt x="3" y="27"/>
                    <a:pt x="0" y="24"/>
                    <a:pt x="0" y="2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1" y="24"/>
                    <a:pt x="9" y="27"/>
                    <a:pt x="6" y="2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2" name="Google Shape;8562;p212"/>
            <p:cNvSpPr/>
            <p:nvPr/>
          </p:nvSpPr>
          <p:spPr>
            <a:xfrm>
              <a:off x="-1235075" y="3349005"/>
              <a:ext cx="180975" cy="182563"/>
            </a:xfrm>
            <a:custGeom>
              <a:rect b="b" l="l" r="r" t="t"/>
              <a:pathLst>
                <a:path extrusionOk="0" h="175" w="175">
                  <a:moveTo>
                    <a:pt x="87" y="175"/>
                  </a:moveTo>
                  <a:cubicBezTo>
                    <a:pt x="39" y="175"/>
                    <a:pt x="0" y="136"/>
                    <a:pt x="0" y="88"/>
                  </a:cubicBezTo>
                  <a:cubicBezTo>
                    <a:pt x="0" y="39"/>
                    <a:pt x="39" y="0"/>
                    <a:pt x="87" y="0"/>
                  </a:cubicBezTo>
                  <a:cubicBezTo>
                    <a:pt x="136" y="0"/>
                    <a:pt x="175" y="39"/>
                    <a:pt x="175" y="88"/>
                  </a:cubicBezTo>
                  <a:cubicBezTo>
                    <a:pt x="175" y="136"/>
                    <a:pt x="136" y="175"/>
                    <a:pt x="87" y="175"/>
                  </a:cubicBezTo>
                  <a:close/>
                  <a:moveTo>
                    <a:pt x="87" y="11"/>
                  </a:moveTo>
                  <a:cubicBezTo>
                    <a:pt x="45" y="11"/>
                    <a:pt x="11" y="45"/>
                    <a:pt x="11" y="88"/>
                  </a:cubicBezTo>
                  <a:cubicBezTo>
                    <a:pt x="11" y="130"/>
                    <a:pt x="45" y="164"/>
                    <a:pt x="87" y="164"/>
                  </a:cubicBezTo>
                  <a:cubicBezTo>
                    <a:pt x="129" y="164"/>
                    <a:pt x="164" y="130"/>
                    <a:pt x="164" y="88"/>
                  </a:cubicBezTo>
                  <a:cubicBezTo>
                    <a:pt x="164" y="45"/>
                    <a:pt x="129" y="11"/>
                    <a:pt x="87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63" name="Google Shape;8563;p212"/>
          <p:cNvGrpSpPr/>
          <p:nvPr/>
        </p:nvGrpSpPr>
        <p:grpSpPr>
          <a:xfrm>
            <a:off x="7274420" y="2535244"/>
            <a:ext cx="254278" cy="587713"/>
            <a:chOff x="-2701923" y="2556843"/>
            <a:chExt cx="168275" cy="388935"/>
          </a:xfrm>
        </p:grpSpPr>
        <p:sp>
          <p:nvSpPr>
            <p:cNvPr id="8564" name="Google Shape;8564;p212"/>
            <p:cNvSpPr/>
            <p:nvPr/>
          </p:nvSpPr>
          <p:spPr>
            <a:xfrm>
              <a:off x="-2624138" y="2860055"/>
              <a:ext cx="12700" cy="73025"/>
            </a:xfrm>
            <a:custGeom>
              <a:rect b="b" l="l" r="r" t="t"/>
              <a:pathLst>
                <a:path extrusionOk="0" h="70" w="11">
                  <a:moveTo>
                    <a:pt x="6" y="70"/>
                  </a:moveTo>
                  <a:cubicBezTo>
                    <a:pt x="3" y="70"/>
                    <a:pt x="0" y="67"/>
                    <a:pt x="0" y="6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1" y="67"/>
                    <a:pt x="9" y="70"/>
                    <a:pt x="6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5" name="Google Shape;8565;p212"/>
            <p:cNvSpPr/>
            <p:nvPr/>
          </p:nvSpPr>
          <p:spPr>
            <a:xfrm>
              <a:off x="-2701923" y="2720353"/>
              <a:ext cx="168275" cy="225425"/>
            </a:xfrm>
            <a:custGeom>
              <a:rect b="b" l="l" r="r" t="t"/>
              <a:pathLst>
                <a:path extrusionOk="0" h="217" w="161">
                  <a:moveTo>
                    <a:pt x="93" y="217"/>
                  </a:moveTo>
                  <a:cubicBezTo>
                    <a:pt x="88" y="217"/>
                    <a:pt x="84" y="215"/>
                    <a:pt x="81" y="212"/>
                  </a:cubicBezTo>
                  <a:cubicBezTo>
                    <a:pt x="80" y="212"/>
                    <a:pt x="80" y="212"/>
                    <a:pt x="80" y="212"/>
                  </a:cubicBezTo>
                  <a:cubicBezTo>
                    <a:pt x="77" y="216"/>
                    <a:pt x="72" y="217"/>
                    <a:pt x="67" y="217"/>
                  </a:cubicBezTo>
                  <a:cubicBezTo>
                    <a:pt x="58" y="216"/>
                    <a:pt x="51" y="208"/>
                    <a:pt x="51" y="199"/>
                  </a:cubicBezTo>
                  <a:cubicBezTo>
                    <a:pt x="51" y="81"/>
                    <a:pt x="51" y="81"/>
                    <a:pt x="51" y="81"/>
                  </a:cubicBezTo>
                  <a:cubicBezTo>
                    <a:pt x="32" y="65"/>
                    <a:pt x="32" y="65"/>
                    <a:pt x="32" y="65"/>
                  </a:cubicBezTo>
                  <a:cubicBezTo>
                    <a:pt x="21" y="55"/>
                    <a:pt x="12" y="43"/>
                    <a:pt x="7" y="30"/>
                  </a:cubicBezTo>
                  <a:cubicBezTo>
                    <a:pt x="2" y="20"/>
                    <a:pt x="2" y="20"/>
                    <a:pt x="2" y="20"/>
                  </a:cubicBezTo>
                  <a:cubicBezTo>
                    <a:pt x="0" y="13"/>
                    <a:pt x="3" y="6"/>
                    <a:pt x="9" y="3"/>
                  </a:cubicBezTo>
                  <a:cubicBezTo>
                    <a:pt x="15" y="0"/>
                    <a:pt x="23" y="2"/>
                    <a:pt x="26" y="8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6" y="25"/>
                    <a:pt x="44" y="35"/>
                    <a:pt x="55" y="43"/>
                  </a:cubicBezTo>
                  <a:cubicBezTo>
                    <a:pt x="55" y="43"/>
                    <a:pt x="55" y="43"/>
                    <a:pt x="55" y="43"/>
                  </a:cubicBezTo>
                  <a:cubicBezTo>
                    <a:pt x="57" y="44"/>
                    <a:pt x="59" y="45"/>
                    <a:pt x="62" y="45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102" y="45"/>
                    <a:pt x="104" y="44"/>
                    <a:pt x="106" y="43"/>
                  </a:cubicBezTo>
                  <a:cubicBezTo>
                    <a:pt x="117" y="35"/>
                    <a:pt x="126" y="25"/>
                    <a:pt x="132" y="14"/>
                  </a:cubicBezTo>
                  <a:cubicBezTo>
                    <a:pt x="135" y="8"/>
                    <a:pt x="135" y="8"/>
                    <a:pt x="135" y="8"/>
                  </a:cubicBezTo>
                  <a:cubicBezTo>
                    <a:pt x="138" y="2"/>
                    <a:pt x="146" y="0"/>
                    <a:pt x="152" y="3"/>
                  </a:cubicBezTo>
                  <a:cubicBezTo>
                    <a:pt x="159" y="6"/>
                    <a:pt x="161" y="13"/>
                    <a:pt x="159" y="20"/>
                  </a:cubicBezTo>
                  <a:cubicBezTo>
                    <a:pt x="155" y="30"/>
                    <a:pt x="155" y="30"/>
                    <a:pt x="155" y="30"/>
                  </a:cubicBezTo>
                  <a:cubicBezTo>
                    <a:pt x="149" y="43"/>
                    <a:pt x="140" y="55"/>
                    <a:pt x="129" y="65"/>
                  </a:cubicBezTo>
                  <a:cubicBezTo>
                    <a:pt x="111" y="81"/>
                    <a:pt x="111" y="81"/>
                    <a:pt x="111" y="81"/>
                  </a:cubicBezTo>
                  <a:cubicBezTo>
                    <a:pt x="110" y="199"/>
                    <a:pt x="110" y="199"/>
                    <a:pt x="110" y="199"/>
                  </a:cubicBezTo>
                  <a:cubicBezTo>
                    <a:pt x="110" y="209"/>
                    <a:pt x="103" y="217"/>
                    <a:pt x="93" y="217"/>
                  </a:cubicBezTo>
                  <a:close/>
                  <a:moveTo>
                    <a:pt x="81" y="194"/>
                  </a:moveTo>
                  <a:cubicBezTo>
                    <a:pt x="84" y="194"/>
                    <a:pt x="86" y="196"/>
                    <a:pt x="86" y="199"/>
                  </a:cubicBezTo>
                  <a:cubicBezTo>
                    <a:pt x="86" y="203"/>
                    <a:pt x="89" y="206"/>
                    <a:pt x="93" y="206"/>
                  </a:cubicBezTo>
                  <a:cubicBezTo>
                    <a:pt x="96" y="206"/>
                    <a:pt x="99" y="203"/>
                    <a:pt x="99" y="199"/>
                  </a:cubicBezTo>
                  <a:cubicBezTo>
                    <a:pt x="100" y="78"/>
                    <a:pt x="100" y="78"/>
                    <a:pt x="100" y="78"/>
                  </a:cubicBezTo>
                  <a:cubicBezTo>
                    <a:pt x="100" y="77"/>
                    <a:pt x="100" y="75"/>
                    <a:pt x="102" y="74"/>
                  </a:cubicBezTo>
                  <a:cubicBezTo>
                    <a:pt x="122" y="56"/>
                    <a:pt x="122" y="56"/>
                    <a:pt x="122" y="56"/>
                  </a:cubicBezTo>
                  <a:cubicBezTo>
                    <a:pt x="132" y="48"/>
                    <a:pt x="139" y="37"/>
                    <a:pt x="145" y="25"/>
                  </a:cubicBezTo>
                  <a:cubicBezTo>
                    <a:pt x="149" y="16"/>
                    <a:pt x="149" y="16"/>
                    <a:pt x="149" y="16"/>
                  </a:cubicBezTo>
                  <a:cubicBezTo>
                    <a:pt x="149" y="14"/>
                    <a:pt x="149" y="13"/>
                    <a:pt x="148" y="13"/>
                  </a:cubicBezTo>
                  <a:cubicBezTo>
                    <a:pt x="146" y="12"/>
                    <a:pt x="145" y="13"/>
                    <a:pt x="145" y="14"/>
                  </a:cubicBezTo>
                  <a:cubicBezTo>
                    <a:pt x="141" y="19"/>
                    <a:pt x="141" y="19"/>
                    <a:pt x="141" y="19"/>
                  </a:cubicBezTo>
                  <a:cubicBezTo>
                    <a:pt x="134" y="32"/>
                    <a:pt x="125" y="43"/>
                    <a:pt x="113" y="52"/>
                  </a:cubicBezTo>
                  <a:cubicBezTo>
                    <a:pt x="109" y="55"/>
                    <a:pt x="104" y="56"/>
                    <a:pt x="99" y="56"/>
                  </a:cubicBezTo>
                  <a:cubicBezTo>
                    <a:pt x="62" y="56"/>
                    <a:pt x="62" y="56"/>
                    <a:pt x="62" y="56"/>
                  </a:cubicBezTo>
                  <a:cubicBezTo>
                    <a:pt x="57" y="56"/>
                    <a:pt x="52" y="55"/>
                    <a:pt x="48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37" y="43"/>
                    <a:pt x="27" y="32"/>
                    <a:pt x="20" y="20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6" y="13"/>
                    <a:pt x="15" y="12"/>
                    <a:pt x="14" y="13"/>
                  </a:cubicBezTo>
                  <a:cubicBezTo>
                    <a:pt x="13" y="13"/>
                    <a:pt x="12" y="14"/>
                    <a:pt x="13" y="16"/>
                  </a:cubicBezTo>
                  <a:cubicBezTo>
                    <a:pt x="17" y="25"/>
                    <a:pt x="17" y="25"/>
                    <a:pt x="17" y="25"/>
                  </a:cubicBezTo>
                  <a:cubicBezTo>
                    <a:pt x="22" y="37"/>
                    <a:pt x="30" y="48"/>
                    <a:pt x="39" y="56"/>
                  </a:cubicBezTo>
                  <a:cubicBezTo>
                    <a:pt x="60" y="74"/>
                    <a:pt x="60" y="74"/>
                    <a:pt x="60" y="74"/>
                  </a:cubicBezTo>
                  <a:cubicBezTo>
                    <a:pt x="61" y="75"/>
                    <a:pt x="62" y="77"/>
                    <a:pt x="62" y="78"/>
                  </a:cubicBezTo>
                  <a:cubicBezTo>
                    <a:pt x="62" y="199"/>
                    <a:pt x="62" y="199"/>
                    <a:pt x="62" y="199"/>
                  </a:cubicBezTo>
                  <a:cubicBezTo>
                    <a:pt x="62" y="202"/>
                    <a:pt x="64" y="206"/>
                    <a:pt x="68" y="206"/>
                  </a:cubicBezTo>
                  <a:cubicBezTo>
                    <a:pt x="70" y="206"/>
                    <a:pt x="71" y="205"/>
                    <a:pt x="73" y="204"/>
                  </a:cubicBezTo>
                  <a:cubicBezTo>
                    <a:pt x="74" y="203"/>
                    <a:pt x="75" y="201"/>
                    <a:pt x="75" y="199"/>
                  </a:cubicBezTo>
                  <a:cubicBezTo>
                    <a:pt x="75" y="196"/>
                    <a:pt x="78" y="194"/>
                    <a:pt x="81" y="1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6" name="Google Shape;8566;p212"/>
            <p:cNvSpPr/>
            <p:nvPr/>
          </p:nvSpPr>
          <p:spPr>
            <a:xfrm>
              <a:off x="-2640011" y="2718767"/>
              <a:ext cx="44450" cy="46038"/>
            </a:xfrm>
            <a:custGeom>
              <a:rect b="b" l="l" r="r" t="t"/>
              <a:pathLst>
                <a:path extrusionOk="0" h="44" w="43">
                  <a:moveTo>
                    <a:pt x="22" y="44"/>
                  </a:moveTo>
                  <a:cubicBezTo>
                    <a:pt x="9" y="44"/>
                    <a:pt x="0" y="34"/>
                    <a:pt x="0" y="22"/>
                  </a:cubicBezTo>
                  <a:cubicBezTo>
                    <a:pt x="0" y="10"/>
                    <a:pt x="9" y="0"/>
                    <a:pt x="22" y="0"/>
                  </a:cubicBezTo>
                  <a:cubicBezTo>
                    <a:pt x="34" y="0"/>
                    <a:pt x="43" y="10"/>
                    <a:pt x="43" y="22"/>
                  </a:cubicBezTo>
                  <a:cubicBezTo>
                    <a:pt x="43" y="34"/>
                    <a:pt x="34" y="44"/>
                    <a:pt x="22" y="44"/>
                  </a:cubicBezTo>
                  <a:close/>
                  <a:moveTo>
                    <a:pt x="22" y="11"/>
                  </a:moveTo>
                  <a:cubicBezTo>
                    <a:pt x="16" y="11"/>
                    <a:pt x="11" y="16"/>
                    <a:pt x="11" y="22"/>
                  </a:cubicBezTo>
                  <a:cubicBezTo>
                    <a:pt x="11" y="28"/>
                    <a:pt x="16" y="33"/>
                    <a:pt x="22" y="33"/>
                  </a:cubicBezTo>
                  <a:cubicBezTo>
                    <a:pt x="28" y="33"/>
                    <a:pt x="32" y="28"/>
                    <a:pt x="32" y="22"/>
                  </a:cubicBezTo>
                  <a:cubicBezTo>
                    <a:pt x="32" y="16"/>
                    <a:pt x="28" y="11"/>
                    <a:pt x="22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7" name="Google Shape;8567;p212"/>
            <p:cNvSpPr/>
            <p:nvPr/>
          </p:nvSpPr>
          <p:spPr>
            <a:xfrm>
              <a:off x="-2644773" y="2593355"/>
              <a:ext cx="53975" cy="74613"/>
            </a:xfrm>
            <a:custGeom>
              <a:rect b="b" l="l" r="r" t="t"/>
              <a:pathLst>
                <a:path extrusionOk="0" h="72" w="51">
                  <a:moveTo>
                    <a:pt x="25" y="72"/>
                  </a:moveTo>
                  <a:cubicBezTo>
                    <a:pt x="18" y="72"/>
                    <a:pt x="9" y="69"/>
                    <a:pt x="2" y="60"/>
                  </a:cubicBezTo>
                  <a:cubicBezTo>
                    <a:pt x="0" y="58"/>
                    <a:pt x="1" y="54"/>
                    <a:pt x="3" y="53"/>
                  </a:cubicBezTo>
                  <a:cubicBezTo>
                    <a:pt x="6" y="51"/>
                    <a:pt x="9" y="51"/>
                    <a:pt x="11" y="54"/>
                  </a:cubicBezTo>
                  <a:cubicBezTo>
                    <a:pt x="20" y="66"/>
                    <a:pt x="34" y="59"/>
                    <a:pt x="34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6" y="58"/>
                    <a:pt x="40" y="56"/>
                    <a:pt x="39" y="50"/>
                  </a:cubicBezTo>
                  <a:cubicBezTo>
                    <a:pt x="38" y="44"/>
                    <a:pt x="33" y="42"/>
                    <a:pt x="32" y="42"/>
                  </a:cubicBezTo>
                  <a:cubicBezTo>
                    <a:pt x="32" y="42"/>
                    <a:pt x="24" y="39"/>
                    <a:pt x="16" y="37"/>
                  </a:cubicBezTo>
                  <a:cubicBezTo>
                    <a:pt x="4" y="34"/>
                    <a:pt x="1" y="25"/>
                    <a:pt x="1" y="19"/>
                  </a:cubicBezTo>
                  <a:cubicBezTo>
                    <a:pt x="2" y="13"/>
                    <a:pt x="4" y="9"/>
                    <a:pt x="7" y="5"/>
                  </a:cubicBezTo>
                  <a:cubicBezTo>
                    <a:pt x="12" y="2"/>
                    <a:pt x="18" y="0"/>
                    <a:pt x="26" y="0"/>
                  </a:cubicBezTo>
                  <a:cubicBezTo>
                    <a:pt x="41" y="0"/>
                    <a:pt x="48" y="11"/>
                    <a:pt x="50" y="16"/>
                  </a:cubicBezTo>
                  <a:cubicBezTo>
                    <a:pt x="51" y="19"/>
                    <a:pt x="49" y="22"/>
                    <a:pt x="46" y="23"/>
                  </a:cubicBezTo>
                  <a:cubicBezTo>
                    <a:pt x="43" y="24"/>
                    <a:pt x="40" y="22"/>
                    <a:pt x="39" y="19"/>
                  </a:cubicBezTo>
                  <a:cubicBezTo>
                    <a:pt x="39" y="18"/>
                    <a:pt x="36" y="11"/>
                    <a:pt x="26" y="11"/>
                  </a:cubicBezTo>
                  <a:cubicBezTo>
                    <a:pt x="21" y="11"/>
                    <a:pt x="17" y="12"/>
                    <a:pt x="15" y="14"/>
                  </a:cubicBezTo>
                  <a:cubicBezTo>
                    <a:pt x="13" y="15"/>
                    <a:pt x="12" y="17"/>
                    <a:pt x="12" y="19"/>
                  </a:cubicBezTo>
                  <a:cubicBezTo>
                    <a:pt x="12" y="22"/>
                    <a:pt x="14" y="25"/>
                    <a:pt x="19" y="27"/>
                  </a:cubicBezTo>
                  <a:cubicBezTo>
                    <a:pt x="27" y="29"/>
                    <a:pt x="35" y="31"/>
                    <a:pt x="35" y="31"/>
                  </a:cubicBezTo>
                  <a:cubicBezTo>
                    <a:pt x="40" y="33"/>
                    <a:pt x="49" y="38"/>
                    <a:pt x="50" y="49"/>
                  </a:cubicBezTo>
                  <a:cubicBezTo>
                    <a:pt x="51" y="61"/>
                    <a:pt x="44" y="67"/>
                    <a:pt x="39" y="69"/>
                  </a:cubicBezTo>
                  <a:cubicBezTo>
                    <a:pt x="36" y="70"/>
                    <a:pt x="31" y="72"/>
                    <a:pt x="25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8" name="Google Shape;8568;p212"/>
            <p:cNvSpPr/>
            <p:nvPr/>
          </p:nvSpPr>
          <p:spPr>
            <a:xfrm>
              <a:off x="-2622548" y="2580654"/>
              <a:ext cx="11113" cy="23813"/>
            </a:xfrm>
            <a:custGeom>
              <a:rect b="b" l="l" r="r" t="t"/>
              <a:pathLst>
                <a:path extrusionOk="0" h="24" w="11">
                  <a:moveTo>
                    <a:pt x="5" y="24"/>
                  </a:moveTo>
                  <a:cubicBezTo>
                    <a:pt x="2" y="24"/>
                    <a:pt x="0" y="21"/>
                    <a:pt x="0" y="1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6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21"/>
                    <a:pt x="8" y="24"/>
                    <a:pt x="5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9" name="Google Shape;8569;p212"/>
            <p:cNvSpPr/>
            <p:nvPr/>
          </p:nvSpPr>
          <p:spPr>
            <a:xfrm>
              <a:off x="-2622548" y="2658442"/>
              <a:ext cx="11113" cy="23813"/>
            </a:xfrm>
            <a:custGeom>
              <a:rect b="b" l="l" r="r" t="t"/>
              <a:pathLst>
                <a:path extrusionOk="0" h="23" w="11">
                  <a:moveTo>
                    <a:pt x="5" y="23"/>
                  </a:moveTo>
                  <a:cubicBezTo>
                    <a:pt x="2" y="23"/>
                    <a:pt x="0" y="21"/>
                    <a:pt x="0" y="1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21"/>
                    <a:pt x="8" y="23"/>
                    <a:pt x="5" y="2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0" name="Google Shape;8570;p212"/>
            <p:cNvSpPr/>
            <p:nvPr/>
          </p:nvSpPr>
          <p:spPr>
            <a:xfrm>
              <a:off x="-2692400" y="2556843"/>
              <a:ext cx="149225" cy="150813"/>
            </a:xfrm>
            <a:custGeom>
              <a:rect b="b" l="l" r="r" t="t"/>
              <a:pathLst>
                <a:path extrusionOk="0" h="145" w="145">
                  <a:moveTo>
                    <a:pt x="73" y="145"/>
                  </a:moveTo>
                  <a:cubicBezTo>
                    <a:pt x="33" y="145"/>
                    <a:pt x="0" y="113"/>
                    <a:pt x="0" y="73"/>
                  </a:cubicBezTo>
                  <a:cubicBezTo>
                    <a:pt x="0" y="33"/>
                    <a:pt x="33" y="0"/>
                    <a:pt x="73" y="0"/>
                  </a:cubicBezTo>
                  <a:cubicBezTo>
                    <a:pt x="113" y="0"/>
                    <a:pt x="145" y="33"/>
                    <a:pt x="145" y="73"/>
                  </a:cubicBezTo>
                  <a:cubicBezTo>
                    <a:pt x="145" y="113"/>
                    <a:pt x="113" y="145"/>
                    <a:pt x="73" y="145"/>
                  </a:cubicBezTo>
                  <a:close/>
                  <a:moveTo>
                    <a:pt x="73" y="11"/>
                  </a:moveTo>
                  <a:cubicBezTo>
                    <a:pt x="39" y="11"/>
                    <a:pt x="11" y="39"/>
                    <a:pt x="11" y="73"/>
                  </a:cubicBezTo>
                  <a:cubicBezTo>
                    <a:pt x="11" y="107"/>
                    <a:pt x="39" y="134"/>
                    <a:pt x="73" y="134"/>
                  </a:cubicBezTo>
                  <a:cubicBezTo>
                    <a:pt x="107" y="134"/>
                    <a:pt x="134" y="107"/>
                    <a:pt x="134" y="73"/>
                  </a:cubicBezTo>
                  <a:cubicBezTo>
                    <a:pt x="134" y="39"/>
                    <a:pt x="107" y="11"/>
                    <a:pt x="73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71" name="Google Shape;8571;p212"/>
          <p:cNvGrpSpPr/>
          <p:nvPr/>
        </p:nvGrpSpPr>
        <p:grpSpPr>
          <a:xfrm>
            <a:off x="7119691" y="1280065"/>
            <a:ext cx="563729" cy="486965"/>
            <a:chOff x="-595313" y="1002677"/>
            <a:chExt cx="373064" cy="322261"/>
          </a:xfrm>
        </p:grpSpPr>
        <p:sp>
          <p:nvSpPr>
            <p:cNvPr id="8572" name="Google Shape;8572;p212"/>
            <p:cNvSpPr/>
            <p:nvPr/>
          </p:nvSpPr>
          <p:spPr>
            <a:xfrm>
              <a:off x="-298450" y="1207463"/>
              <a:ext cx="11113" cy="100013"/>
            </a:xfrm>
            <a:custGeom>
              <a:rect b="b" l="l" r="r" t="t"/>
              <a:pathLst>
                <a:path extrusionOk="0" h="96" w="11">
                  <a:moveTo>
                    <a:pt x="5" y="96"/>
                  </a:moveTo>
                  <a:cubicBezTo>
                    <a:pt x="2" y="96"/>
                    <a:pt x="0" y="94"/>
                    <a:pt x="0" y="9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1" y="94"/>
                    <a:pt x="8" y="96"/>
                    <a:pt x="5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3" name="Google Shape;8573;p212"/>
            <p:cNvSpPr/>
            <p:nvPr/>
          </p:nvSpPr>
          <p:spPr>
            <a:xfrm>
              <a:off x="-409575" y="1113800"/>
              <a:ext cx="85725" cy="76199"/>
            </a:xfrm>
            <a:custGeom>
              <a:rect b="b" l="l" r="r" t="t"/>
              <a:pathLst>
                <a:path extrusionOk="0" h="72" w="82">
                  <a:moveTo>
                    <a:pt x="76" y="72"/>
                  </a:moveTo>
                  <a:cubicBezTo>
                    <a:pt x="73" y="72"/>
                    <a:pt x="71" y="70"/>
                    <a:pt x="71" y="67"/>
                  </a:cubicBezTo>
                  <a:cubicBezTo>
                    <a:pt x="71" y="14"/>
                    <a:pt x="71" y="14"/>
                    <a:pt x="71" y="14"/>
                  </a:cubicBezTo>
                  <a:cubicBezTo>
                    <a:pt x="57" y="20"/>
                    <a:pt x="57" y="20"/>
                    <a:pt x="57" y="20"/>
                  </a:cubicBezTo>
                  <a:cubicBezTo>
                    <a:pt x="46" y="25"/>
                    <a:pt x="35" y="29"/>
                    <a:pt x="23" y="32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5" y="35"/>
                    <a:pt x="2" y="33"/>
                    <a:pt x="1" y="30"/>
                  </a:cubicBezTo>
                  <a:cubicBezTo>
                    <a:pt x="0" y="27"/>
                    <a:pt x="2" y="24"/>
                    <a:pt x="5" y="24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32" y="19"/>
                    <a:pt x="43" y="15"/>
                    <a:pt x="53" y="10"/>
                  </a:cubicBezTo>
                  <a:cubicBezTo>
                    <a:pt x="74" y="1"/>
                    <a:pt x="74" y="1"/>
                    <a:pt x="74" y="1"/>
                  </a:cubicBezTo>
                  <a:cubicBezTo>
                    <a:pt x="75" y="0"/>
                    <a:pt x="77" y="0"/>
                    <a:pt x="79" y="1"/>
                  </a:cubicBezTo>
                  <a:cubicBezTo>
                    <a:pt x="81" y="2"/>
                    <a:pt x="82" y="4"/>
                    <a:pt x="82" y="6"/>
                  </a:cubicBezTo>
                  <a:cubicBezTo>
                    <a:pt x="82" y="67"/>
                    <a:pt x="82" y="67"/>
                    <a:pt x="82" y="67"/>
                  </a:cubicBezTo>
                  <a:cubicBezTo>
                    <a:pt x="82" y="70"/>
                    <a:pt x="79" y="72"/>
                    <a:pt x="76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4" name="Google Shape;8574;p212"/>
            <p:cNvSpPr/>
            <p:nvPr/>
          </p:nvSpPr>
          <p:spPr>
            <a:xfrm>
              <a:off x="-414337" y="1072525"/>
              <a:ext cx="192088" cy="252412"/>
            </a:xfrm>
            <a:custGeom>
              <a:rect b="b" l="l" r="r" t="t"/>
              <a:pathLst>
                <a:path extrusionOk="0" h="243" w="185">
                  <a:moveTo>
                    <a:pt x="134" y="243"/>
                  </a:moveTo>
                  <a:cubicBezTo>
                    <a:pt x="128" y="243"/>
                    <a:pt x="123" y="241"/>
                    <a:pt x="118" y="237"/>
                  </a:cubicBezTo>
                  <a:cubicBezTo>
                    <a:pt x="118" y="236"/>
                    <a:pt x="117" y="235"/>
                    <a:pt x="116" y="235"/>
                  </a:cubicBezTo>
                  <a:cubicBezTo>
                    <a:pt x="116" y="235"/>
                    <a:pt x="115" y="236"/>
                    <a:pt x="114" y="237"/>
                  </a:cubicBezTo>
                  <a:cubicBezTo>
                    <a:pt x="109" y="241"/>
                    <a:pt x="103" y="243"/>
                    <a:pt x="96" y="243"/>
                  </a:cubicBezTo>
                  <a:cubicBezTo>
                    <a:pt x="85" y="241"/>
                    <a:pt x="76" y="231"/>
                    <a:pt x="76" y="219"/>
                  </a:cubicBezTo>
                  <a:cubicBezTo>
                    <a:pt x="76" y="107"/>
                    <a:pt x="76" y="107"/>
                    <a:pt x="76" y="107"/>
                  </a:cubicBezTo>
                  <a:cubicBezTo>
                    <a:pt x="76" y="104"/>
                    <a:pt x="78" y="101"/>
                    <a:pt x="81" y="101"/>
                  </a:cubicBezTo>
                  <a:cubicBezTo>
                    <a:pt x="84" y="101"/>
                    <a:pt x="86" y="104"/>
                    <a:pt x="86" y="107"/>
                  </a:cubicBezTo>
                  <a:cubicBezTo>
                    <a:pt x="86" y="219"/>
                    <a:pt x="86" y="219"/>
                    <a:pt x="86" y="219"/>
                  </a:cubicBezTo>
                  <a:cubicBezTo>
                    <a:pt x="86" y="225"/>
                    <a:pt x="91" y="231"/>
                    <a:pt x="97" y="232"/>
                  </a:cubicBezTo>
                  <a:cubicBezTo>
                    <a:pt x="101" y="232"/>
                    <a:pt x="104" y="231"/>
                    <a:pt x="107" y="229"/>
                  </a:cubicBezTo>
                  <a:cubicBezTo>
                    <a:pt x="109" y="226"/>
                    <a:pt x="111" y="223"/>
                    <a:pt x="111" y="220"/>
                  </a:cubicBezTo>
                  <a:cubicBezTo>
                    <a:pt x="111" y="217"/>
                    <a:pt x="113" y="214"/>
                    <a:pt x="116" y="214"/>
                  </a:cubicBezTo>
                  <a:cubicBezTo>
                    <a:pt x="119" y="214"/>
                    <a:pt x="122" y="217"/>
                    <a:pt x="122" y="220"/>
                  </a:cubicBezTo>
                  <a:cubicBezTo>
                    <a:pt x="122" y="223"/>
                    <a:pt x="123" y="226"/>
                    <a:pt x="126" y="229"/>
                  </a:cubicBezTo>
                  <a:cubicBezTo>
                    <a:pt x="128" y="231"/>
                    <a:pt x="132" y="232"/>
                    <a:pt x="135" y="232"/>
                  </a:cubicBezTo>
                  <a:cubicBezTo>
                    <a:pt x="141" y="231"/>
                    <a:pt x="146" y="225"/>
                    <a:pt x="146" y="219"/>
                  </a:cubicBezTo>
                  <a:cubicBezTo>
                    <a:pt x="146" y="107"/>
                    <a:pt x="146" y="107"/>
                    <a:pt x="146" y="107"/>
                  </a:cubicBezTo>
                  <a:cubicBezTo>
                    <a:pt x="146" y="104"/>
                    <a:pt x="148" y="101"/>
                    <a:pt x="151" y="101"/>
                  </a:cubicBezTo>
                  <a:cubicBezTo>
                    <a:pt x="155" y="101"/>
                    <a:pt x="157" y="104"/>
                    <a:pt x="157" y="107"/>
                  </a:cubicBezTo>
                  <a:cubicBezTo>
                    <a:pt x="157" y="111"/>
                    <a:pt x="160" y="115"/>
                    <a:pt x="165" y="116"/>
                  </a:cubicBezTo>
                  <a:cubicBezTo>
                    <a:pt x="167" y="116"/>
                    <a:pt x="169" y="115"/>
                    <a:pt x="171" y="114"/>
                  </a:cubicBezTo>
                  <a:cubicBezTo>
                    <a:pt x="173" y="112"/>
                    <a:pt x="174" y="110"/>
                    <a:pt x="174" y="107"/>
                  </a:cubicBezTo>
                  <a:cubicBezTo>
                    <a:pt x="174" y="33"/>
                    <a:pt x="174" y="33"/>
                    <a:pt x="174" y="33"/>
                  </a:cubicBezTo>
                  <a:cubicBezTo>
                    <a:pt x="174" y="21"/>
                    <a:pt x="164" y="11"/>
                    <a:pt x="151" y="11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77" y="11"/>
                    <a:pt x="72" y="13"/>
                    <a:pt x="68" y="16"/>
                  </a:cubicBezTo>
                  <a:cubicBezTo>
                    <a:pt x="38" y="39"/>
                    <a:pt x="38" y="39"/>
                    <a:pt x="38" y="39"/>
                  </a:cubicBezTo>
                  <a:cubicBezTo>
                    <a:pt x="37" y="40"/>
                    <a:pt x="37" y="40"/>
                    <a:pt x="36" y="40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5" y="50"/>
                    <a:pt x="2" y="48"/>
                    <a:pt x="1" y="45"/>
                  </a:cubicBezTo>
                  <a:cubicBezTo>
                    <a:pt x="0" y="43"/>
                    <a:pt x="2" y="39"/>
                    <a:pt x="5" y="39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62" y="7"/>
                    <a:pt x="62" y="7"/>
                    <a:pt x="62" y="7"/>
                  </a:cubicBezTo>
                  <a:cubicBezTo>
                    <a:pt x="67" y="2"/>
                    <a:pt x="74" y="0"/>
                    <a:pt x="81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70" y="0"/>
                    <a:pt x="185" y="15"/>
                    <a:pt x="185" y="33"/>
                  </a:cubicBezTo>
                  <a:cubicBezTo>
                    <a:pt x="185" y="107"/>
                    <a:pt x="185" y="107"/>
                    <a:pt x="185" y="107"/>
                  </a:cubicBezTo>
                  <a:cubicBezTo>
                    <a:pt x="185" y="113"/>
                    <a:pt x="183" y="118"/>
                    <a:pt x="179" y="122"/>
                  </a:cubicBezTo>
                  <a:cubicBezTo>
                    <a:pt x="175" y="125"/>
                    <a:pt x="169" y="127"/>
                    <a:pt x="164" y="127"/>
                  </a:cubicBezTo>
                  <a:cubicBezTo>
                    <a:pt x="161" y="126"/>
                    <a:pt x="159" y="126"/>
                    <a:pt x="157" y="125"/>
                  </a:cubicBezTo>
                  <a:cubicBezTo>
                    <a:pt x="157" y="219"/>
                    <a:pt x="157" y="219"/>
                    <a:pt x="157" y="219"/>
                  </a:cubicBezTo>
                  <a:cubicBezTo>
                    <a:pt x="157" y="231"/>
                    <a:pt x="148" y="241"/>
                    <a:pt x="136" y="243"/>
                  </a:cubicBezTo>
                  <a:cubicBezTo>
                    <a:pt x="135" y="243"/>
                    <a:pt x="135" y="243"/>
                    <a:pt x="134" y="2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5" name="Google Shape;8575;p212"/>
            <p:cNvSpPr/>
            <p:nvPr/>
          </p:nvSpPr>
          <p:spPr>
            <a:xfrm>
              <a:off x="-334962" y="1072525"/>
              <a:ext cx="84138" cy="11113"/>
            </a:xfrm>
            <a:custGeom>
              <a:rect b="b" l="l" r="r" t="t"/>
              <a:pathLst>
                <a:path extrusionOk="0" h="11" w="81">
                  <a:moveTo>
                    <a:pt x="75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9" y="0"/>
                    <a:pt x="81" y="2"/>
                    <a:pt x="81" y="5"/>
                  </a:cubicBezTo>
                  <a:cubicBezTo>
                    <a:pt x="81" y="8"/>
                    <a:pt x="79" y="11"/>
                    <a:pt x="75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6" name="Google Shape;8576;p212"/>
            <p:cNvSpPr/>
            <p:nvPr/>
          </p:nvSpPr>
          <p:spPr>
            <a:xfrm>
              <a:off x="-261937" y="1113800"/>
              <a:ext cx="11113" cy="76199"/>
            </a:xfrm>
            <a:custGeom>
              <a:rect b="b" l="l" r="r" t="t"/>
              <a:pathLst>
                <a:path extrusionOk="0" h="72" w="11">
                  <a:moveTo>
                    <a:pt x="5" y="72"/>
                  </a:moveTo>
                  <a:cubicBezTo>
                    <a:pt x="2" y="72"/>
                    <a:pt x="0" y="70"/>
                    <a:pt x="0" y="6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1" y="70"/>
                    <a:pt x="9" y="72"/>
                    <a:pt x="5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7" name="Google Shape;8577;p212"/>
            <p:cNvSpPr/>
            <p:nvPr/>
          </p:nvSpPr>
          <p:spPr>
            <a:xfrm>
              <a:off x="-323850" y="1002677"/>
              <a:ext cx="60325" cy="61913"/>
            </a:xfrm>
            <a:custGeom>
              <a:rect b="b" l="l" r="r" t="t"/>
              <a:pathLst>
                <a:path extrusionOk="0" h="59" w="58">
                  <a:moveTo>
                    <a:pt x="29" y="59"/>
                  </a:moveTo>
                  <a:cubicBezTo>
                    <a:pt x="13" y="59"/>
                    <a:pt x="0" y="46"/>
                    <a:pt x="0" y="30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5" y="0"/>
                    <a:pt x="58" y="13"/>
                    <a:pt x="58" y="30"/>
                  </a:cubicBezTo>
                  <a:cubicBezTo>
                    <a:pt x="58" y="46"/>
                    <a:pt x="45" y="59"/>
                    <a:pt x="29" y="59"/>
                  </a:cubicBezTo>
                  <a:close/>
                  <a:moveTo>
                    <a:pt x="29" y="11"/>
                  </a:moveTo>
                  <a:cubicBezTo>
                    <a:pt x="19" y="11"/>
                    <a:pt x="11" y="20"/>
                    <a:pt x="11" y="30"/>
                  </a:cubicBezTo>
                  <a:cubicBezTo>
                    <a:pt x="11" y="40"/>
                    <a:pt x="19" y="48"/>
                    <a:pt x="29" y="48"/>
                  </a:cubicBezTo>
                  <a:cubicBezTo>
                    <a:pt x="39" y="48"/>
                    <a:pt x="47" y="40"/>
                    <a:pt x="47" y="30"/>
                  </a:cubicBezTo>
                  <a:cubicBezTo>
                    <a:pt x="47" y="20"/>
                    <a:pt x="39" y="11"/>
                    <a:pt x="29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8" name="Google Shape;8578;p212"/>
            <p:cNvSpPr/>
            <p:nvPr/>
          </p:nvSpPr>
          <p:spPr>
            <a:xfrm>
              <a:off x="-528637" y="1207464"/>
              <a:ext cx="11113" cy="100013"/>
            </a:xfrm>
            <a:custGeom>
              <a:rect b="b" l="l" r="r" t="t"/>
              <a:pathLst>
                <a:path extrusionOk="0" h="96" w="11">
                  <a:moveTo>
                    <a:pt x="6" y="96"/>
                  </a:moveTo>
                  <a:cubicBezTo>
                    <a:pt x="3" y="96"/>
                    <a:pt x="0" y="94"/>
                    <a:pt x="0" y="9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91"/>
                    <a:pt x="11" y="91"/>
                    <a:pt x="11" y="91"/>
                  </a:cubicBezTo>
                  <a:cubicBezTo>
                    <a:pt x="11" y="94"/>
                    <a:pt x="9" y="96"/>
                    <a:pt x="6" y="9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79" name="Google Shape;8579;p212"/>
            <p:cNvSpPr/>
            <p:nvPr/>
          </p:nvSpPr>
          <p:spPr>
            <a:xfrm>
              <a:off x="-595313" y="1072526"/>
              <a:ext cx="206375" cy="252412"/>
            </a:xfrm>
            <a:custGeom>
              <a:rect b="b" l="l" r="r" t="t"/>
              <a:pathLst>
                <a:path extrusionOk="0" h="243" w="198">
                  <a:moveTo>
                    <a:pt x="86" y="243"/>
                  </a:moveTo>
                  <a:cubicBezTo>
                    <a:pt x="81" y="243"/>
                    <a:pt x="75" y="241"/>
                    <a:pt x="71" y="237"/>
                  </a:cubicBezTo>
                  <a:cubicBezTo>
                    <a:pt x="70" y="236"/>
                    <a:pt x="69" y="235"/>
                    <a:pt x="69" y="235"/>
                  </a:cubicBezTo>
                  <a:cubicBezTo>
                    <a:pt x="68" y="235"/>
                    <a:pt x="67" y="236"/>
                    <a:pt x="67" y="237"/>
                  </a:cubicBezTo>
                  <a:cubicBezTo>
                    <a:pt x="62" y="241"/>
                    <a:pt x="55" y="243"/>
                    <a:pt x="49" y="243"/>
                  </a:cubicBezTo>
                  <a:cubicBezTo>
                    <a:pt x="37" y="241"/>
                    <a:pt x="28" y="231"/>
                    <a:pt x="28" y="219"/>
                  </a:cubicBezTo>
                  <a:cubicBezTo>
                    <a:pt x="28" y="125"/>
                    <a:pt x="28" y="125"/>
                    <a:pt x="28" y="125"/>
                  </a:cubicBezTo>
                  <a:cubicBezTo>
                    <a:pt x="26" y="126"/>
                    <a:pt x="24" y="126"/>
                    <a:pt x="21" y="127"/>
                  </a:cubicBezTo>
                  <a:cubicBezTo>
                    <a:pt x="16" y="127"/>
                    <a:pt x="10" y="125"/>
                    <a:pt x="6" y="122"/>
                  </a:cubicBezTo>
                  <a:cubicBezTo>
                    <a:pt x="2" y="118"/>
                    <a:pt x="0" y="113"/>
                    <a:pt x="0" y="107"/>
                  </a:cubicBezTo>
                  <a:cubicBezTo>
                    <a:pt x="0" y="33"/>
                    <a:pt x="0" y="33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11" y="0"/>
                    <a:pt x="118" y="2"/>
                    <a:pt x="123" y="7"/>
                  </a:cubicBezTo>
                  <a:cubicBezTo>
                    <a:pt x="153" y="30"/>
                    <a:pt x="153" y="30"/>
                    <a:pt x="153" y="30"/>
                  </a:cubicBezTo>
                  <a:cubicBezTo>
                    <a:pt x="185" y="40"/>
                    <a:pt x="185" y="40"/>
                    <a:pt x="185" y="40"/>
                  </a:cubicBezTo>
                  <a:cubicBezTo>
                    <a:pt x="189" y="42"/>
                    <a:pt x="193" y="45"/>
                    <a:pt x="195" y="49"/>
                  </a:cubicBezTo>
                  <a:cubicBezTo>
                    <a:pt x="198" y="54"/>
                    <a:pt x="198" y="59"/>
                    <a:pt x="196" y="64"/>
                  </a:cubicBezTo>
                  <a:cubicBezTo>
                    <a:pt x="193" y="72"/>
                    <a:pt x="184" y="77"/>
                    <a:pt x="176" y="75"/>
                  </a:cubicBezTo>
                  <a:cubicBezTo>
                    <a:pt x="157" y="72"/>
                    <a:pt x="157" y="72"/>
                    <a:pt x="157" y="72"/>
                  </a:cubicBezTo>
                  <a:cubicBezTo>
                    <a:pt x="145" y="69"/>
                    <a:pt x="134" y="65"/>
                    <a:pt x="123" y="60"/>
                  </a:cubicBezTo>
                  <a:cubicBezTo>
                    <a:pt x="109" y="54"/>
                    <a:pt x="109" y="54"/>
                    <a:pt x="109" y="54"/>
                  </a:cubicBezTo>
                  <a:cubicBezTo>
                    <a:pt x="109" y="106"/>
                    <a:pt x="109" y="106"/>
                    <a:pt x="109" y="106"/>
                  </a:cubicBezTo>
                  <a:cubicBezTo>
                    <a:pt x="109" y="106"/>
                    <a:pt x="109" y="107"/>
                    <a:pt x="109" y="107"/>
                  </a:cubicBezTo>
                  <a:cubicBezTo>
                    <a:pt x="109" y="219"/>
                    <a:pt x="109" y="219"/>
                    <a:pt x="109" y="219"/>
                  </a:cubicBezTo>
                  <a:cubicBezTo>
                    <a:pt x="109" y="231"/>
                    <a:pt x="100" y="241"/>
                    <a:pt x="89" y="243"/>
                  </a:cubicBezTo>
                  <a:cubicBezTo>
                    <a:pt x="88" y="243"/>
                    <a:pt x="87" y="243"/>
                    <a:pt x="86" y="243"/>
                  </a:cubicBezTo>
                  <a:close/>
                  <a:moveTo>
                    <a:pt x="39" y="107"/>
                  </a:moveTo>
                  <a:cubicBezTo>
                    <a:pt x="39" y="219"/>
                    <a:pt x="39" y="219"/>
                    <a:pt x="39" y="219"/>
                  </a:cubicBezTo>
                  <a:cubicBezTo>
                    <a:pt x="39" y="225"/>
                    <a:pt x="44" y="231"/>
                    <a:pt x="50" y="232"/>
                  </a:cubicBezTo>
                  <a:cubicBezTo>
                    <a:pt x="53" y="232"/>
                    <a:pt x="57" y="231"/>
                    <a:pt x="59" y="229"/>
                  </a:cubicBezTo>
                  <a:cubicBezTo>
                    <a:pt x="62" y="226"/>
                    <a:pt x="63" y="223"/>
                    <a:pt x="63" y="220"/>
                  </a:cubicBezTo>
                  <a:cubicBezTo>
                    <a:pt x="63" y="217"/>
                    <a:pt x="66" y="214"/>
                    <a:pt x="69" y="214"/>
                  </a:cubicBezTo>
                  <a:cubicBezTo>
                    <a:pt x="72" y="214"/>
                    <a:pt x="74" y="217"/>
                    <a:pt x="74" y="220"/>
                  </a:cubicBezTo>
                  <a:cubicBezTo>
                    <a:pt x="74" y="223"/>
                    <a:pt x="76" y="226"/>
                    <a:pt x="78" y="229"/>
                  </a:cubicBezTo>
                  <a:cubicBezTo>
                    <a:pt x="81" y="231"/>
                    <a:pt x="84" y="232"/>
                    <a:pt x="88" y="232"/>
                  </a:cubicBezTo>
                  <a:cubicBezTo>
                    <a:pt x="94" y="231"/>
                    <a:pt x="98" y="225"/>
                    <a:pt x="98" y="219"/>
                  </a:cubicBezTo>
                  <a:cubicBezTo>
                    <a:pt x="98" y="107"/>
                    <a:pt x="98" y="107"/>
                    <a:pt x="98" y="107"/>
                  </a:cubicBezTo>
                  <a:cubicBezTo>
                    <a:pt x="98" y="107"/>
                    <a:pt x="98" y="107"/>
                    <a:pt x="98" y="107"/>
                  </a:cubicBezTo>
                  <a:cubicBezTo>
                    <a:pt x="98" y="46"/>
                    <a:pt x="98" y="46"/>
                    <a:pt x="98" y="46"/>
                  </a:cubicBezTo>
                  <a:cubicBezTo>
                    <a:pt x="98" y="44"/>
                    <a:pt x="99" y="42"/>
                    <a:pt x="101" y="41"/>
                  </a:cubicBezTo>
                  <a:cubicBezTo>
                    <a:pt x="103" y="40"/>
                    <a:pt x="105" y="40"/>
                    <a:pt x="106" y="41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37" y="55"/>
                    <a:pt x="148" y="59"/>
                    <a:pt x="159" y="61"/>
                  </a:cubicBezTo>
                  <a:cubicBezTo>
                    <a:pt x="178" y="64"/>
                    <a:pt x="178" y="64"/>
                    <a:pt x="178" y="64"/>
                  </a:cubicBezTo>
                  <a:cubicBezTo>
                    <a:pt x="181" y="65"/>
                    <a:pt x="185" y="63"/>
                    <a:pt x="186" y="60"/>
                  </a:cubicBezTo>
                  <a:cubicBezTo>
                    <a:pt x="187" y="58"/>
                    <a:pt x="186" y="56"/>
                    <a:pt x="186" y="54"/>
                  </a:cubicBezTo>
                  <a:cubicBezTo>
                    <a:pt x="185" y="52"/>
                    <a:pt x="183" y="51"/>
                    <a:pt x="181" y="51"/>
                  </a:cubicBezTo>
                  <a:cubicBezTo>
                    <a:pt x="149" y="40"/>
                    <a:pt x="149" y="40"/>
                    <a:pt x="149" y="40"/>
                  </a:cubicBezTo>
                  <a:cubicBezTo>
                    <a:pt x="148" y="40"/>
                    <a:pt x="148" y="40"/>
                    <a:pt x="147" y="39"/>
                  </a:cubicBezTo>
                  <a:cubicBezTo>
                    <a:pt x="117" y="16"/>
                    <a:pt x="117" y="16"/>
                    <a:pt x="117" y="16"/>
                  </a:cubicBezTo>
                  <a:cubicBezTo>
                    <a:pt x="113" y="13"/>
                    <a:pt x="108" y="11"/>
                    <a:pt x="104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21" y="11"/>
                    <a:pt x="11" y="21"/>
                    <a:pt x="11" y="33"/>
                  </a:cubicBezTo>
                  <a:cubicBezTo>
                    <a:pt x="11" y="107"/>
                    <a:pt x="11" y="107"/>
                    <a:pt x="11" y="107"/>
                  </a:cubicBezTo>
                  <a:cubicBezTo>
                    <a:pt x="11" y="110"/>
                    <a:pt x="12" y="112"/>
                    <a:pt x="14" y="114"/>
                  </a:cubicBezTo>
                  <a:cubicBezTo>
                    <a:pt x="16" y="115"/>
                    <a:pt x="18" y="116"/>
                    <a:pt x="20" y="116"/>
                  </a:cubicBezTo>
                  <a:cubicBezTo>
                    <a:pt x="25" y="115"/>
                    <a:pt x="28" y="111"/>
                    <a:pt x="28" y="107"/>
                  </a:cubicBezTo>
                  <a:cubicBezTo>
                    <a:pt x="28" y="104"/>
                    <a:pt x="30" y="101"/>
                    <a:pt x="33" y="101"/>
                  </a:cubicBezTo>
                  <a:cubicBezTo>
                    <a:pt x="37" y="101"/>
                    <a:pt x="39" y="104"/>
                    <a:pt x="39" y="1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0" name="Google Shape;8580;p212"/>
            <p:cNvSpPr/>
            <p:nvPr/>
          </p:nvSpPr>
          <p:spPr>
            <a:xfrm>
              <a:off x="-565150" y="1072526"/>
              <a:ext cx="84138" cy="11113"/>
            </a:xfrm>
            <a:custGeom>
              <a:rect b="b" l="l" r="r" t="t"/>
              <a:pathLst>
                <a:path extrusionOk="0" h="11" w="81">
                  <a:moveTo>
                    <a:pt x="76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9" y="0"/>
                    <a:pt x="81" y="2"/>
                    <a:pt x="81" y="5"/>
                  </a:cubicBezTo>
                  <a:cubicBezTo>
                    <a:pt x="81" y="8"/>
                    <a:pt x="79" y="11"/>
                    <a:pt x="76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1" name="Google Shape;8581;p212"/>
            <p:cNvSpPr/>
            <p:nvPr/>
          </p:nvSpPr>
          <p:spPr>
            <a:xfrm>
              <a:off x="-565149" y="1113801"/>
              <a:ext cx="11113" cy="76199"/>
            </a:xfrm>
            <a:custGeom>
              <a:rect b="b" l="l" r="r" t="t"/>
              <a:pathLst>
                <a:path extrusionOk="0" h="72" w="11">
                  <a:moveTo>
                    <a:pt x="5" y="72"/>
                  </a:moveTo>
                  <a:cubicBezTo>
                    <a:pt x="2" y="72"/>
                    <a:pt x="0" y="70"/>
                    <a:pt x="0" y="6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11" y="70"/>
                    <a:pt x="9" y="72"/>
                    <a:pt x="5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2" name="Google Shape;8582;p212"/>
            <p:cNvSpPr/>
            <p:nvPr/>
          </p:nvSpPr>
          <p:spPr>
            <a:xfrm>
              <a:off x="-552450" y="1002680"/>
              <a:ext cx="58738" cy="61913"/>
            </a:xfrm>
            <a:custGeom>
              <a:rect b="b" l="l" r="r" t="t"/>
              <a:pathLst>
                <a:path extrusionOk="0" h="59" w="58">
                  <a:moveTo>
                    <a:pt x="29" y="59"/>
                  </a:moveTo>
                  <a:cubicBezTo>
                    <a:pt x="13" y="59"/>
                    <a:pt x="0" y="46"/>
                    <a:pt x="0" y="30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45" y="0"/>
                    <a:pt x="58" y="13"/>
                    <a:pt x="58" y="30"/>
                  </a:cubicBezTo>
                  <a:cubicBezTo>
                    <a:pt x="58" y="46"/>
                    <a:pt x="45" y="59"/>
                    <a:pt x="29" y="59"/>
                  </a:cubicBezTo>
                  <a:close/>
                  <a:moveTo>
                    <a:pt x="29" y="11"/>
                  </a:moveTo>
                  <a:cubicBezTo>
                    <a:pt x="19" y="11"/>
                    <a:pt x="11" y="20"/>
                    <a:pt x="11" y="30"/>
                  </a:cubicBezTo>
                  <a:cubicBezTo>
                    <a:pt x="11" y="40"/>
                    <a:pt x="19" y="48"/>
                    <a:pt x="29" y="48"/>
                  </a:cubicBezTo>
                  <a:cubicBezTo>
                    <a:pt x="39" y="48"/>
                    <a:pt x="47" y="40"/>
                    <a:pt x="47" y="30"/>
                  </a:cubicBezTo>
                  <a:cubicBezTo>
                    <a:pt x="47" y="20"/>
                    <a:pt x="39" y="11"/>
                    <a:pt x="29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83" name="Google Shape;8583;p212"/>
          <p:cNvGrpSpPr/>
          <p:nvPr/>
        </p:nvGrpSpPr>
        <p:grpSpPr>
          <a:xfrm>
            <a:off x="7125691" y="5185949"/>
            <a:ext cx="551741" cy="508540"/>
            <a:chOff x="-1303345" y="2906705"/>
            <a:chExt cx="365132" cy="336539"/>
          </a:xfrm>
        </p:grpSpPr>
        <p:sp>
          <p:nvSpPr>
            <p:cNvPr id="8584" name="Google Shape;8584;p212"/>
            <p:cNvSpPr/>
            <p:nvPr/>
          </p:nvSpPr>
          <p:spPr>
            <a:xfrm>
              <a:off x="-1216034" y="2967022"/>
              <a:ext cx="66675" cy="95249"/>
            </a:xfrm>
            <a:custGeom>
              <a:rect b="b" l="l" r="r" t="t"/>
              <a:pathLst>
                <a:path extrusionOk="0" h="42" w="29">
                  <a:moveTo>
                    <a:pt x="14" y="42"/>
                  </a:moveTo>
                  <a:cubicBezTo>
                    <a:pt x="9" y="42"/>
                    <a:pt x="4" y="41"/>
                    <a:pt x="0" y="35"/>
                  </a:cubicBezTo>
                  <a:cubicBezTo>
                    <a:pt x="0" y="34"/>
                    <a:pt x="0" y="33"/>
                    <a:pt x="1" y="32"/>
                  </a:cubicBezTo>
                  <a:cubicBezTo>
                    <a:pt x="2" y="31"/>
                    <a:pt x="4" y="31"/>
                    <a:pt x="4" y="32"/>
                  </a:cubicBezTo>
                  <a:cubicBezTo>
                    <a:pt x="11" y="40"/>
                    <a:pt x="20" y="36"/>
                    <a:pt x="20" y="36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20" y="36"/>
                    <a:pt x="24" y="34"/>
                    <a:pt x="23" y="30"/>
                  </a:cubicBezTo>
                  <a:cubicBezTo>
                    <a:pt x="23" y="25"/>
                    <a:pt x="18" y="24"/>
                    <a:pt x="18" y="24"/>
                  </a:cubicBezTo>
                  <a:cubicBezTo>
                    <a:pt x="18" y="24"/>
                    <a:pt x="13" y="22"/>
                    <a:pt x="8" y="21"/>
                  </a:cubicBezTo>
                  <a:cubicBezTo>
                    <a:pt x="3" y="19"/>
                    <a:pt x="0" y="16"/>
                    <a:pt x="0" y="10"/>
                  </a:cubicBezTo>
                  <a:cubicBezTo>
                    <a:pt x="0" y="8"/>
                    <a:pt x="1" y="0"/>
                    <a:pt x="14" y="0"/>
                  </a:cubicBezTo>
                  <a:cubicBezTo>
                    <a:pt x="23" y="0"/>
                    <a:pt x="27" y="6"/>
                    <a:pt x="28" y="9"/>
                  </a:cubicBezTo>
                  <a:cubicBezTo>
                    <a:pt x="28" y="11"/>
                    <a:pt x="28" y="12"/>
                    <a:pt x="26" y="12"/>
                  </a:cubicBezTo>
                  <a:cubicBezTo>
                    <a:pt x="25" y="13"/>
                    <a:pt x="24" y="12"/>
                    <a:pt x="23" y="11"/>
                  </a:cubicBezTo>
                  <a:cubicBezTo>
                    <a:pt x="23" y="10"/>
                    <a:pt x="22" y="5"/>
                    <a:pt x="14" y="5"/>
                  </a:cubicBezTo>
                  <a:cubicBezTo>
                    <a:pt x="8" y="5"/>
                    <a:pt x="5" y="7"/>
                    <a:pt x="5" y="11"/>
                  </a:cubicBezTo>
                  <a:cubicBezTo>
                    <a:pt x="5" y="13"/>
                    <a:pt x="6" y="15"/>
                    <a:pt x="10" y="16"/>
                  </a:cubicBezTo>
                  <a:cubicBezTo>
                    <a:pt x="15" y="18"/>
                    <a:pt x="20" y="19"/>
                    <a:pt x="20" y="19"/>
                  </a:cubicBezTo>
                  <a:cubicBezTo>
                    <a:pt x="20" y="19"/>
                    <a:pt x="27" y="21"/>
                    <a:pt x="28" y="29"/>
                  </a:cubicBezTo>
                  <a:cubicBezTo>
                    <a:pt x="29" y="36"/>
                    <a:pt x="24" y="39"/>
                    <a:pt x="22" y="40"/>
                  </a:cubicBezTo>
                  <a:cubicBezTo>
                    <a:pt x="20" y="41"/>
                    <a:pt x="17" y="42"/>
                    <a:pt x="14" y="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5" name="Google Shape;8585;p212"/>
            <p:cNvSpPr/>
            <p:nvPr/>
          </p:nvSpPr>
          <p:spPr>
            <a:xfrm>
              <a:off x="-1189045" y="2949560"/>
              <a:ext cx="11113" cy="30163"/>
            </a:xfrm>
            <a:custGeom>
              <a:rect b="b" l="l" r="r" t="t"/>
              <a:pathLst>
                <a:path extrusionOk="0" h="13" w="5">
                  <a:moveTo>
                    <a:pt x="2" y="13"/>
                  </a:moveTo>
                  <a:cubicBezTo>
                    <a:pt x="1" y="13"/>
                    <a:pt x="0" y="12"/>
                    <a:pt x="0" y="1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2"/>
                    <a:pt x="4" y="13"/>
                    <a:pt x="2" y="1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6" name="Google Shape;8586;p212"/>
            <p:cNvSpPr/>
            <p:nvPr/>
          </p:nvSpPr>
          <p:spPr>
            <a:xfrm>
              <a:off x="-1189045" y="3054334"/>
              <a:ext cx="11113" cy="26988"/>
            </a:xfrm>
            <a:custGeom>
              <a:rect b="b" l="l" r="r" t="t"/>
              <a:pathLst>
                <a:path extrusionOk="0" h="12" w="5">
                  <a:moveTo>
                    <a:pt x="2" y="12"/>
                  </a:moveTo>
                  <a:cubicBezTo>
                    <a:pt x="1" y="12"/>
                    <a:pt x="0" y="11"/>
                    <a:pt x="0" y="1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11"/>
                    <a:pt x="4" y="12"/>
                    <a:pt x="2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7" name="Google Shape;8587;p212"/>
            <p:cNvSpPr/>
            <p:nvPr/>
          </p:nvSpPr>
          <p:spPr>
            <a:xfrm>
              <a:off x="-1290646" y="2908285"/>
              <a:ext cx="212726" cy="212724"/>
            </a:xfrm>
            <a:custGeom>
              <a:rect b="b" l="l" r="r" t="t"/>
              <a:pathLst>
                <a:path extrusionOk="0" h="94" w="94">
                  <a:moveTo>
                    <a:pt x="47" y="94"/>
                  </a:moveTo>
                  <a:cubicBezTo>
                    <a:pt x="21" y="94"/>
                    <a:pt x="0" y="73"/>
                    <a:pt x="0" y="47"/>
                  </a:cubicBezTo>
                  <a:cubicBezTo>
                    <a:pt x="0" y="21"/>
                    <a:pt x="21" y="0"/>
                    <a:pt x="47" y="0"/>
                  </a:cubicBezTo>
                  <a:cubicBezTo>
                    <a:pt x="73" y="0"/>
                    <a:pt x="94" y="21"/>
                    <a:pt x="94" y="47"/>
                  </a:cubicBezTo>
                  <a:cubicBezTo>
                    <a:pt x="94" y="73"/>
                    <a:pt x="73" y="94"/>
                    <a:pt x="47" y="94"/>
                  </a:cubicBezTo>
                  <a:close/>
                  <a:moveTo>
                    <a:pt x="47" y="5"/>
                  </a:moveTo>
                  <a:cubicBezTo>
                    <a:pt x="24" y="5"/>
                    <a:pt x="5" y="24"/>
                    <a:pt x="5" y="47"/>
                  </a:cubicBezTo>
                  <a:cubicBezTo>
                    <a:pt x="5" y="70"/>
                    <a:pt x="24" y="89"/>
                    <a:pt x="47" y="89"/>
                  </a:cubicBezTo>
                  <a:cubicBezTo>
                    <a:pt x="70" y="89"/>
                    <a:pt x="89" y="70"/>
                    <a:pt x="89" y="47"/>
                  </a:cubicBezTo>
                  <a:cubicBezTo>
                    <a:pt x="89" y="24"/>
                    <a:pt x="70" y="5"/>
                    <a:pt x="47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8" name="Google Shape;8588;p212"/>
            <p:cNvSpPr/>
            <p:nvPr/>
          </p:nvSpPr>
          <p:spPr>
            <a:xfrm>
              <a:off x="-1163646" y="3028934"/>
              <a:ext cx="211139" cy="212724"/>
            </a:xfrm>
            <a:custGeom>
              <a:rect b="b" l="l" r="r" t="t"/>
              <a:pathLst>
                <a:path extrusionOk="0" h="94" w="94">
                  <a:moveTo>
                    <a:pt x="47" y="94"/>
                  </a:moveTo>
                  <a:cubicBezTo>
                    <a:pt x="21" y="94"/>
                    <a:pt x="0" y="72"/>
                    <a:pt x="0" y="47"/>
                  </a:cubicBezTo>
                  <a:cubicBezTo>
                    <a:pt x="0" y="44"/>
                    <a:pt x="0" y="41"/>
                    <a:pt x="1" y="39"/>
                  </a:cubicBezTo>
                  <a:cubicBezTo>
                    <a:pt x="1" y="37"/>
                    <a:pt x="2" y="37"/>
                    <a:pt x="4" y="37"/>
                  </a:cubicBezTo>
                  <a:cubicBezTo>
                    <a:pt x="5" y="37"/>
                    <a:pt x="6" y="38"/>
                    <a:pt x="6" y="40"/>
                  </a:cubicBezTo>
                  <a:cubicBezTo>
                    <a:pt x="5" y="42"/>
                    <a:pt x="5" y="44"/>
                    <a:pt x="5" y="47"/>
                  </a:cubicBezTo>
                  <a:cubicBezTo>
                    <a:pt x="5" y="70"/>
                    <a:pt x="24" y="89"/>
                    <a:pt x="47" y="89"/>
                  </a:cubicBezTo>
                  <a:cubicBezTo>
                    <a:pt x="70" y="89"/>
                    <a:pt x="89" y="70"/>
                    <a:pt x="89" y="47"/>
                  </a:cubicBezTo>
                  <a:cubicBezTo>
                    <a:pt x="89" y="23"/>
                    <a:pt x="70" y="4"/>
                    <a:pt x="47" y="4"/>
                  </a:cubicBezTo>
                  <a:cubicBezTo>
                    <a:pt x="43" y="4"/>
                    <a:pt x="40" y="5"/>
                    <a:pt x="36" y="6"/>
                  </a:cubicBezTo>
                  <a:cubicBezTo>
                    <a:pt x="35" y="6"/>
                    <a:pt x="34" y="5"/>
                    <a:pt x="33" y="4"/>
                  </a:cubicBezTo>
                  <a:cubicBezTo>
                    <a:pt x="33" y="3"/>
                    <a:pt x="34" y="1"/>
                    <a:pt x="35" y="1"/>
                  </a:cubicBezTo>
                  <a:cubicBezTo>
                    <a:pt x="39" y="0"/>
                    <a:pt x="43" y="0"/>
                    <a:pt x="47" y="0"/>
                  </a:cubicBezTo>
                  <a:cubicBezTo>
                    <a:pt x="73" y="0"/>
                    <a:pt x="94" y="21"/>
                    <a:pt x="94" y="47"/>
                  </a:cubicBezTo>
                  <a:cubicBezTo>
                    <a:pt x="94" y="72"/>
                    <a:pt x="73" y="94"/>
                    <a:pt x="47" y="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89" name="Google Shape;8589;p212"/>
            <p:cNvSpPr/>
            <p:nvPr/>
          </p:nvSpPr>
          <p:spPr>
            <a:xfrm>
              <a:off x="-1106495" y="3081322"/>
              <a:ext cx="93664" cy="106362"/>
            </a:xfrm>
            <a:custGeom>
              <a:rect b="b" l="l" r="r" t="t"/>
              <a:pathLst>
                <a:path extrusionOk="0" h="47" w="42">
                  <a:moveTo>
                    <a:pt x="24" y="47"/>
                  </a:moveTo>
                  <a:cubicBezTo>
                    <a:pt x="11" y="47"/>
                    <a:pt x="0" y="37"/>
                    <a:pt x="0" y="24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0" y="0"/>
                    <a:pt x="36" y="2"/>
                    <a:pt x="40" y="7"/>
                  </a:cubicBezTo>
                  <a:cubicBezTo>
                    <a:pt x="41" y="8"/>
                    <a:pt x="41" y="9"/>
                    <a:pt x="40" y="10"/>
                  </a:cubicBezTo>
                  <a:cubicBezTo>
                    <a:pt x="39" y="11"/>
                    <a:pt x="38" y="11"/>
                    <a:pt x="37" y="10"/>
                  </a:cubicBezTo>
                  <a:cubicBezTo>
                    <a:pt x="33" y="7"/>
                    <a:pt x="29" y="5"/>
                    <a:pt x="24" y="5"/>
                  </a:cubicBezTo>
                  <a:cubicBezTo>
                    <a:pt x="13" y="5"/>
                    <a:pt x="5" y="13"/>
                    <a:pt x="5" y="24"/>
                  </a:cubicBezTo>
                  <a:cubicBezTo>
                    <a:pt x="5" y="34"/>
                    <a:pt x="13" y="42"/>
                    <a:pt x="24" y="42"/>
                  </a:cubicBezTo>
                  <a:cubicBezTo>
                    <a:pt x="29" y="42"/>
                    <a:pt x="34" y="40"/>
                    <a:pt x="37" y="36"/>
                  </a:cubicBezTo>
                  <a:cubicBezTo>
                    <a:pt x="38" y="35"/>
                    <a:pt x="40" y="35"/>
                    <a:pt x="41" y="36"/>
                  </a:cubicBezTo>
                  <a:cubicBezTo>
                    <a:pt x="42" y="37"/>
                    <a:pt x="42" y="39"/>
                    <a:pt x="41" y="40"/>
                  </a:cubicBezTo>
                  <a:cubicBezTo>
                    <a:pt x="36" y="45"/>
                    <a:pt x="30" y="47"/>
                    <a:pt x="24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0" name="Google Shape;8590;p212"/>
            <p:cNvSpPr/>
            <p:nvPr/>
          </p:nvSpPr>
          <p:spPr>
            <a:xfrm>
              <a:off x="-1122370" y="3116247"/>
              <a:ext cx="71439" cy="12700"/>
            </a:xfrm>
            <a:custGeom>
              <a:rect b="b" l="l" r="r" t="t"/>
              <a:pathLst>
                <a:path extrusionOk="0" h="5" w="32">
                  <a:moveTo>
                    <a:pt x="30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1" y="0"/>
                    <a:pt x="32" y="1"/>
                    <a:pt x="32" y="3"/>
                  </a:cubicBezTo>
                  <a:cubicBezTo>
                    <a:pt x="32" y="4"/>
                    <a:pt x="31" y="5"/>
                    <a:pt x="30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1" name="Google Shape;8591;p212"/>
            <p:cNvSpPr/>
            <p:nvPr/>
          </p:nvSpPr>
          <p:spPr>
            <a:xfrm>
              <a:off x="-1122370" y="3144822"/>
              <a:ext cx="71439" cy="7938"/>
            </a:xfrm>
            <a:custGeom>
              <a:rect b="b" l="l" r="r" t="t"/>
              <a:pathLst>
                <a:path extrusionOk="0" h="4" w="32">
                  <a:moveTo>
                    <a:pt x="30" y="4"/>
                  </a:moveTo>
                  <a:cubicBezTo>
                    <a:pt x="3" y="4"/>
                    <a:pt x="3" y="4"/>
                    <a:pt x="3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31" y="0"/>
                    <a:pt x="32" y="1"/>
                    <a:pt x="32" y="2"/>
                  </a:cubicBezTo>
                  <a:cubicBezTo>
                    <a:pt x="32" y="3"/>
                    <a:pt x="31" y="4"/>
                    <a:pt x="30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2" name="Google Shape;8592;p212"/>
            <p:cNvSpPr/>
            <p:nvPr/>
          </p:nvSpPr>
          <p:spPr>
            <a:xfrm>
              <a:off x="-1277946" y="3141644"/>
              <a:ext cx="103189" cy="101600"/>
            </a:xfrm>
            <a:custGeom>
              <a:rect b="b" l="l" r="r" t="t"/>
              <a:pathLst>
                <a:path extrusionOk="0" h="45" w="46">
                  <a:moveTo>
                    <a:pt x="42" y="45"/>
                  </a:moveTo>
                  <a:cubicBezTo>
                    <a:pt x="30" y="45"/>
                    <a:pt x="19" y="41"/>
                    <a:pt x="11" y="34"/>
                  </a:cubicBezTo>
                  <a:cubicBezTo>
                    <a:pt x="4" y="26"/>
                    <a:pt x="0" y="16"/>
                    <a:pt x="0" y="3"/>
                  </a:cubicBezTo>
                  <a:cubicBezTo>
                    <a:pt x="0" y="2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5" y="14"/>
                    <a:pt x="8" y="24"/>
                    <a:pt x="15" y="30"/>
                  </a:cubicBezTo>
                  <a:cubicBezTo>
                    <a:pt x="22" y="37"/>
                    <a:pt x="31" y="40"/>
                    <a:pt x="43" y="40"/>
                  </a:cubicBezTo>
                  <a:cubicBezTo>
                    <a:pt x="45" y="40"/>
                    <a:pt x="46" y="41"/>
                    <a:pt x="46" y="43"/>
                  </a:cubicBezTo>
                  <a:cubicBezTo>
                    <a:pt x="46" y="44"/>
                    <a:pt x="45" y="45"/>
                    <a:pt x="43" y="45"/>
                  </a:cubicBezTo>
                  <a:cubicBezTo>
                    <a:pt x="43" y="45"/>
                    <a:pt x="43" y="45"/>
                    <a:pt x="42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3" name="Google Shape;8593;p212"/>
            <p:cNvSpPr/>
            <p:nvPr/>
          </p:nvSpPr>
          <p:spPr>
            <a:xfrm>
              <a:off x="-1303345" y="3141646"/>
              <a:ext cx="65088" cy="42862"/>
            </a:xfrm>
            <a:custGeom>
              <a:rect b="b" l="l" r="r" t="t"/>
              <a:pathLst>
                <a:path extrusionOk="0" h="19" w="29">
                  <a:moveTo>
                    <a:pt x="3" y="19"/>
                  </a:moveTo>
                  <a:cubicBezTo>
                    <a:pt x="3" y="19"/>
                    <a:pt x="2" y="19"/>
                    <a:pt x="2" y="18"/>
                  </a:cubicBezTo>
                  <a:cubicBezTo>
                    <a:pt x="1" y="17"/>
                    <a:pt x="0" y="16"/>
                    <a:pt x="1" y="15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4" y="0"/>
                    <a:pt x="15" y="1"/>
                  </a:cubicBezTo>
                  <a:cubicBezTo>
                    <a:pt x="28" y="11"/>
                    <a:pt x="28" y="11"/>
                    <a:pt x="28" y="11"/>
                  </a:cubicBezTo>
                  <a:cubicBezTo>
                    <a:pt x="29" y="12"/>
                    <a:pt x="29" y="13"/>
                    <a:pt x="29" y="15"/>
                  </a:cubicBezTo>
                  <a:cubicBezTo>
                    <a:pt x="28" y="16"/>
                    <a:pt x="26" y="16"/>
                    <a:pt x="25" y="15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4" y="19"/>
                    <a:pt x="3" y="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4" name="Google Shape;8594;p212"/>
            <p:cNvSpPr/>
            <p:nvPr/>
          </p:nvSpPr>
          <p:spPr>
            <a:xfrm>
              <a:off x="-1066805" y="2906705"/>
              <a:ext cx="103189" cy="100013"/>
            </a:xfrm>
            <a:custGeom>
              <a:rect b="b" l="l" r="r" t="t"/>
              <a:pathLst>
                <a:path extrusionOk="0" h="44" w="46">
                  <a:moveTo>
                    <a:pt x="44" y="44"/>
                  </a:moveTo>
                  <a:cubicBezTo>
                    <a:pt x="43" y="44"/>
                    <a:pt x="41" y="43"/>
                    <a:pt x="41" y="42"/>
                  </a:cubicBezTo>
                  <a:cubicBezTo>
                    <a:pt x="41" y="31"/>
                    <a:pt x="38" y="21"/>
                    <a:pt x="31" y="15"/>
                  </a:cubicBezTo>
                  <a:cubicBezTo>
                    <a:pt x="25" y="8"/>
                    <a:pt x="15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16" y="0"/>
                    <a:pt x="27" y="4"/>
                    <a:pt x="35" y="11"/>
                  </a:cubicBezTo>
                  <a:cubicBezTo>
                    <a:pt x="42" y="19"/>
                    <a:pt x="46" y="29"/>
                    <a:pt x="46" y="42"/>
                  </a:cubicBezTo>
                  <a:cubicBezTo>
                    <a:pt x="46" y="43"/>
                    <a:pt x="45" y="44"/>
                    <a:pt x="44" y="44"/>
                  </a:cubicBezTo>
                  <a:cubicBezTo>
                    <a:pt x="44" y="44"/>
                    <a:pt x="44" y="44"/>
                    <a:pt x="44" y="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5" name="Google Shape;8595;p212"/>
            <p:cNvSpPr/>
            <p:nvPr/>
          </p:nvSpPr>
          <p:spPr>
            <a:xfrm>
              <a:off x="-1003301" y="2965450"/>
              <a:ext cx="65088" cy="41275"/>
            </a:xfrm>
            <a:custGeom>
              <a:rect b="b" l="l" r="r" t="t"/>
              <a:pathLst>
                <a:path extrusionOk="0" h="18" w="29">
                  <a:moveTo>
                    <a:pt x="16" y="18"/>
                  </a:moveTo>
                  <a:cubicBezTo>
                    <a:pt x="15" y="18"/>
                    <a:pt x="15" y="18"/>
                    <a:pt x="14" y="1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0" y="7"/>
                    <a:pt x="0" y="5"/>
                    <a:pt x="1" y="4"/>
                  </a:cubicBezTo>
                  <a:cubicBezTo>
                    <a:pt x="1" y="3"/>
                    <a:pt x="3" y="3"/>
                    <a:pt x="4" y="4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24" y="1"/>
                    <a:pt x="24" y="1"/>
                    <a:pt x="24" y="1"/>
                  </a:cubicBezTo>
                  <a:cubicBezTo>
                    <a:pt x="25" y="0"/>
                    <a:pt x="26" y="0"/>
                    <a:pt x="28" y="1"/>
                  </a:cubicBezTo>
                  <a:cubicBezTo>
                    <a:pt x="29" y="1"/>
                    <a:pt x="29" y="3"/>
                    <a:pt x="28" y="4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7" y="18"/>
                    <a:pt x="17" y="18"/>
                    <a:pt x="16" y="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96" name="Google Shape;8596;p212"/>
          <p:cNvGrpSpPr/>
          <p:nvPr/>
        </p:nvGrpSpPr>
        <p:grpSpPr>
          <a:xfrm>
            <a:off x="757418" y="1259673"/>
            <a:ext cx="232689" cy="527746"/>
            <a:chOff x="-4167179" y="989980"/>
            <a:chExt cx="153988" cy="349251"/>
          </a:xfrm>
        </p:grpSpPr>
        <p:sp>
          <p:nvSpPr>
            <p:cNvPr id="8597" name="Google Shape;8597;p212"/>
            <p:cNvSpPr/>
            <p:nvPr/>
          </p:nvSpPr>
          <p:spPr>
            <a:xfrm>
              <a:off x="-4095734" y="1210643"/>
              <a:ext cx="11113" cy="107950"/>
            </a:xfrm>
            <a:custGeom>
              <a:rect b="b" l="l" r="r" t="t"/>
              <a:pathLst>
                <a:path extrusionOk="0" h="103" w="11">
                  <a:moveTo>
                    <a:pt x="5" y="103"/>
                  </a:moveTo>
                  <a:cubicBezTo>
                    <a:pt x="2" y="103"/>
                    <a:pt x="0" y="101"/>
                    <a:pt x="0" y="9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1" y="101"/>
                    <a:pt x="8" y="103"/>
                    <a:pt x="5" y="1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8" name="Google Shape;8598;p212"/>
            <p:cNvSpPr/>
            <p:nvPr/>
          </p:nvSpPr>
          <p:spPr>
            <a:xfrm>
              <a:off x="-4167179" y="1066181"/>
              <a:ext cx="153988" cy="273050"/>
            </a:xfrm>
            <a:custGeom>
              <a:rect b="b" l="l" r="r" t="t"/>
              <a:pathLst>
                <a:path extrusionOk="0" h="263" w="148">
                  <a:moveTo>
                    <a:pt x="93" y="263"/>
                  </a:moveTo>
                  <a:cubicBezTo>
                    <a:pt x="85" y="263"/>
                    <a:pt x="79" y="259"/>
                    <a:pt x="74" y="253"/>
                  </a:cubicBezTo>
                  <a:cubicBezTo>
                    <a:pt x="70" y="259"/>
                    <a:pt x="63" y="263"/>
                    <a:pt x="55" y="263"/>
                  </a:cubicBezTo>
                  <a:cubicBezTo>
                    <a:pt x="41" y="263"/>
                    <a:pt x="30" y="251"/>
                    <a:pt x="30" y="238"/>
                  </a:cubicBezTo>
                  <a:cubicBezTo>
                    <a:pt x="30" y="134"/>
                    <a:pt x="30" y="134"/>
                    <a:pt x="30" y="134"/>
                  </a:cubicBezTo>
                  <a:cubicBezTo>
                    <a:pt x="28" y="135"/>
                    <a:pt x="25" y="136"/>
                    <a:pt x="23" y="137"/>
                  </a:cubicBezTo>
                  <a:cubicBezTo>
                    <a:pt x="17" y="137"/>
                    <a:pt x="11" y="135"/>
                    <a:pt x="7" y="131"/>
                  </a:cubicBezTo>
                  <a:cubicBezTo>
                    <a:pt x="2" y="127"/>
                    <a:pt x="0" y="122"/>
                    <a:pt x="0" y="1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32" y="0"/>
                    <a:pt x="148" y="16"/>
                    <a:pt x="148" y="36"/>
                  </a:cubicBezTo>
                  <a:cubicBezTo>
                    <a:pt x="148" y="116"/>
                    <a:pt x="148" y="116"/>
                    <a:pt x="148" y="116"/>
                  </a:cubicBezTo>
                  <a:cubicBezTo>
                    <a:pt x="148" y="122"/>
                    <a:pt x="146" y="127"/>
                    <a:pt x="141" y="131"/>
                  </a:cubicBezTo>
                  <a:cubicBezTo>
                    <a:pt x="137" y="135"/>
                    <a:pt x="131" y="137"/>
                    <a:pt x="126" y="137"/>
                  </a:cubicBezTo>
                  <a:cubicBezTo>
                    <a:pt x="123" y="136"/>
                    <a:pt x="120" y="135"/>
                    <a:pt x="118" y="134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8" y="251"/>
                    <a:pt x="107" y="263"/>
                    <a:pt x="93" y="263"/>
                  </a:cubicBezTo>
                  <a:close/>
                  <a:moveTo>
                    <a:pt x="74" y="232"/>
                  </a:moveTo>
                  <a:cubicBezTo>
                    <a:pt x="77" y="232"/>
                    <a:pt x="80" y="235"/>
                    <a:pt x="80" y="238"/>
                  </a:cubicBezTo>
                  <a:cubicBezTo>
                    <a:pt x="80" y="245"/>
                    <a:pt x="86" y="252"/>
                    <a:pt x="93" y="252"/>
                  </a:cubicBezTo>
                  <a:cubicBezTo>
                    <a:pt x="101" y="252"/>
                    <a:pt x="107" y="245"/>
                    <a:pt x="107" y="238"/>
                  </a:cubicBezTo>
                  <a:cubicBezTo>
                    <a:pt x="107" y="115"/>
                    <a:pt x="107" y="115"/>
                    <a:pt x="107" y="115"/>
                  </a:cubicBezTo>
                  <a:cubicBezTo>
                    <a:pt x="107" y="112"/>
                    <a:pt x="109" y="110"/>
                    <a:pt x="112" y="110"/>
                  </a:cubicBezTo>
                  <a:cubicBezTo>
                    <a:pt x="115" y="110"/>
                    <a:pt x="118" y="112"/>
                    <a:pt x="118" y="115"/>
                  </a:cubicBezTo>
                  <a:cubicBezTo>
                    <a:pt x="118" y="121"/>
                    <a:pt x="122" y="125"/>
                    <a:pt x="127" y="126"/>
                  </a:cubicBezTo>
                  <a:cubicBezTo>
                    <a:pt x="129" y="126"/>
                    <a:pt x="132" y="125"/>
                    <a:pt x="134" y="123"/>
                  </a:cubicBezTo>
                  <a:cubicBezTo>
                    <a:pt x="136" y="121"/>
                    <a:pt x="137" y="119"/>
                    <a:pt x="137" y="116"/>
                  </a:cubicBezTo>
                  <a:cubicBezTo>
                    <a:pt x="137" y="36"/>
                    <a:pt x="137" y="36"/>
                    <a:pt x="137" y="36"/>
                  </a:cubicBezTo>
                  <a:cubicBezTo>
                    <a:pt x="137" y="22"/>
                    <a:pt x="126" y="11"/>
                    <a:pt x="112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2" y="11"/>
                    <a:pt x="11" y="22"/>
                    <a:pt x="11" y="3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1" y="119"/>
                    <a:pt x="12" y="121"/>
                    <a:pt x="14" y="123"/>
                  </a:cubicBezTo>
                  <a:cubicBezTo>
                    <a:pt x="16" y="125"/>
                    <a:pt x="19" y="126"/>
                    <a:pt x="22" y="126"/>
                  </a:cubicBezTo>
                  <a:cubicBezTo>
                    <a:pt x="26" y="125"/>
                    <a:pt x="30" y="121"/>
                    <a:pt x="30" y="115"/>
                  </a:cubicBezTo>
                  <a:cubicBezTo>
                    <a:pt x="30" y="112"/>
                    <a:pt x="33" y="110"/>
                    <a:pt x="36" y="110"/>
                  </a:cubicBezTo>
                  <a:cubicBezTo>
                    <a:pt x="39" y="110"/>
                    <a:pt x="41" y="112"/>
                    <a:pt x="41" y="115"/>
                  </a:cubicBezTo>
                  <a:cubicBezTo>
                    <a:pt x="41" y="238"/>
                    <a:pt x="41" y="238"/>
                    <a:pt x="41" y="238"/>
                  </a:cubicBezTo>
                  <a:cubicBezTo>
                    <a:pt x="41" y="245"/>
                    <a:pt x="47" y="252"/>
                    <a:pt x="55" y="252"/>
                  </a:cubicBezTo>
                  <a:cubicBezTo>
                    <a:pt x="62" y="252"/>
                    <a:pt x="69" y="245"/>
                    <a:pt x="69" y="238"/>
                  </a:cubicBezTo>
                  <a:cubicBezTo>
                    <a:pt x="69" y="235"/>
                    <a:pt x="71" y="232"/>
                    <a:pt x="74" y="2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9" name="Google Shape;8599;p212"/>
            <p:cNvSpPr/>
            <p:nvPr/>
          </p:nvSpPr>
          <p:spPr>
            <a:xfrm>
              <a:off x="-4137009" y="1066181"/>
              <a:ext cx="92075" cy="11113"/>
            </a:xfrm>
            <a:custGeom>
              <a:rect b="b" l="l" r="r" t="t"/>
              <a:pathLst>
                <a:path extrusionOk="0" h="11" w="88">
                  <a:moveTo>
                    <a:pt x="82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5" y="0"/>
                    <a:pt x="88" y="2"/>
                    <a:pt x="88" y="5"/>
                  </a:cubicBezTo>
                  <a:cubicBezTo>
                    <a:pt x="88" y="8"/>
                    <a:pt x="85" y="11"/>
                    <a:pt x="82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0" name="Google Shape;8600;p212"/>
            <p:cNvSpPr/>
            <p:nvPr/>
          </p:nvSpPr>
          <p:spPr>
            <a:xfrm>
              <a:off x="-4137017" y="1123332"/>
              <a:ext cx="12700" cy="68263"/>
            </a:xfrm>
            <a:custGeom>
              <a:rect b="b" l="l" r="r" t="t"/>
              <a:pathLst>
                <a:path extrusionOk="0" h="66" w="11">
                  <a:moveTo>
                    <a:pt x="6" y="66"/>
                  </a:moveTo>
                  <a:cubicBezTo>
                    <a:pt x="3" y="66"/>
                    <a:pt x="0" y="63"/>
                    <a:pt x="0" y="6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9" y="66"/>
                    <a:pt x="6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1" name="Google Shape;8601;p212"/>
            <p:cNvSpPr/>
            <p:nvPr/>
          </p:nvSpPr>
          <p:spPr>
            <a:xfrm>
              <a:off x="-4056067" y="1123331"/>
              <a:ext cx="11113" cy="68263"/>
            </a:xfrm>
            <a:custGeom>
              <a:rect b="b" l="l" r="r" t="t"/>
              <a:pathLst>
                <a:path extrusionOk="0" h="66" w="11">
                  <a:moveTo>
                    <a:pt x="5" y="66"/>
                  </a:moveTo>
                  <a:cubicBezTo>
                    <a:pt x="2" y="66"/>
                    <a:pt x="0" y="63"/>
                    <a:pt x="0" y="6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8" y="66"/>
                    <a:pt x="5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2" name="Google Shape;8602;p212"/>
            <p:cNvSpPr/>
            <p:nvPr/>
          </p:nvSpPr>
          <p:spPr>
            <a:xfrm>
              <a:off x="-4122738" y="989980"/>
              <a:ext cx="65088" cy="65088"/>
            </a:xfrm>
            <a:custGeom>
              <a:rect b="b" l="l" r="r" t="t"/>
              <a:pathLst>
                <a:path extrusionOk="0" h="62" w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1"/>
                    <a:pt x="31" y="51"/>
                  </a:cubicBezTo>
                  <a:cubicBezTo>
                    <a:pt x="42" y="51"/>
                    <a:pt x="51" y="42"/>
                    <a:pt x="51" y="31"/>
                  </a:cubicBezTo>
                  <a:cubicBezTo>
                    <a:pt x="51" y="20"/>
                    <a:pt x="42" y="11"/>
                    <a:pt x="31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03" name="Google Shape;8603;p212"/>
          <p:cNvGrpSpPr/>
          <p:nvPr/>
        </p:nvGrpSpPr>
        <p:grpSpPr>
          <a:xfrm>
            <a:off x="535537" y="3880386"/>
            <a:ext cx="676475" cy="508546"/>
            <a:chOff x="-4314827" y="3377580"/>
            <a:chExt cx="447677" cy="336544"/>
          </a:xfrm>
        </p:grpSpPr>
        <p:sp>
          <p:nvSpPr>
            <p:cNvPr id="8604" name="Google Shape;8604;p212"/>
            <p:cNvSpPr/>
            <p:nvPr/>
          </p:nvSpPr>
          <p:spPr>
            <a:xfrm>
              <a:off x="-4008438" y="3428376"/>
              <a:ext cx="69850" cy="103188"/>
            </a:xfrm>
            <a:custGeom>
              <a:rect b="b" l="l" r="r" t="t"/>
              <a:pathLst>
                <a:path extrusionOk="0" h="100" w="68">
                  <a:moveTo>
                    <a:pt x="33" y="100"/>
                  </a:moveTo>
                  <a:cubicBezTo>
                    <a:pt x="23" y="100"/>
                    <a:pt x="11" y="96"/>
                    <a:pt x="1" y="84"/>
                  </a:cubicBezTo>
                  <a:cubicBezTo>
                    <a:pt x="0" y="82"/>
                    <a:pt x="0" y="78"/>
                    <a:pt x="3" y="77"/>
                  </a:cubicBezTo>
                  <a:cubicBezTo>
                    <a:pt x="5" y="75"/>
                    <a:pt x="8" y="75"/>
                    <a:pt x="10" y="78"/>
                  </a:cubicBezTo>
                  <a:cubicBezTo>
                    <a:pt x="25" y="97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9" y="85"/>
                    <a:pt x="56" y="82"/>
                    <a:pt x="56" y="71"/>
                  </a:cubicBezTo>
                  <a:cubicBezTo>
                    <a:pt x="55" y="60"/>
                    <a:pt x="44" y="57"/>
                    <a:pt x="44" y="57"/>
                  </a:cubicBezTo>
                  <a:cubicBezTo>
                    <a:pt x="44" y="57"/>
                    <a:pt x="32" y="53"/>
                    <a:pt x="20" y="50"/>
                  </a:cubicBezTo>
                  <a:cubicBezTo>
                    <a:pt x="7" y="46"/>
                    <a:pt x="1" y="38"/>
                    <a:pt x="1" y="25"/>
                  </a:cubicBezTo>
                  <a:cubicBezTo>
                    <a:pt x="1" y="18"/>
                    <a:pt x="4" y="12"/>
                    <a:pt x="9" y="8"/>
                  </a:cubicBezTo>
                  <a:cubicBezTo>
                    <a:pt x="14" y="3"/>
                    <a:pt x="23" y="0"/>
                    <a:pt x="34" y="0"/>
                  </a:cubicBezTo>
                  <a:cubicBezTo>
                    <a:pt x="55" y="1"/>
                    <a:pt x="64" y="15"/>
                    <a:pt x="67" y="23"/>
                  </a:cubicBezTo>
                  <a:cubicBezTo>
                    <a:pt x="67" y="26"/>
                    <a:pt x="66" y="29"/>
                    <a:pt x="63" y="29"/>
                  </a:cubicBezTo>
                  <a:cubicBezTo>
                    <a:pt x="60" y="30"/>
                    <a:pt x="57" y="29"/>
                    <a:pt x="56" y="26"/>
                  </a:cubicBezTo>
                  <a:cubicBezTo>
                    <a:pt x="56" y="25"/>
                    <a:pt x="51" y="12"/>
                    <a:pt x="34" y="11"/>
                  </a:cubicBezTo>
                  <a:cubicBezTo>
                    <a:pt x="26" y="11"/>
                    <a:pt x="20" y="13"/>
                    <a:pt x="16" y="16"/>
                  </a:cubicBezTo>
                  <a:cubicBezTo>
                    <a:pt x="13" y="18"/>
                    <a:pt x="12" y="22"/>
                    <a:pt x="12" y="25"/>
                  </a:cubicBezTo>
                  <a:cubicBezTo>
                    <a:pt x="12" y="31"/>
                    <a:pt x="13" y="36"/>
                    <a:pt x="23" y="39"/>
                  </a:cubicBezTo>
                  <a:cubicBezTo>
                    <a:pt x="35" y="43"/>
                    <a:pt x="47" y="46"/>
                    <a:pt x="47" y="46"/>
                  </a:cubicBezTo>
                  <a:cubicBezTo>
                    <a:pt x="47" y="46"/>
                    <a:pt x="65" y="52"/>
                    <a:pt x="66" y="70"/>
                  </a:cubicBezTo>
                  <a:cubicBezTo>
                    <a:pt x="68" y="85"/>
                    <a:pt x="58" y="93"/>
                    <a:pt x="52" y="96"/>
                  </a:cubicBezTo>
                  <a:cubicBezTo>
                    <a:pt x="48" y="98"/>
                    <a:pt x="41" y="100"/>
                    <a:pt x="33" y="1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5" name="Google Shape;8605;p212"/>
            <p:cNvSpPr/>
            <p:nvPr/>
          </p:nvSpPr>
          <p:spPr>
            <a:xfrm>
              <a:off x="-3978276" y="3409326"/>
              <a:ext cx="11113" cy="30163"/>
            </a:xfrm>
            <a:custGeom>
              <a:rect b="b" l="l" r="r" t="t"/>
              <a:pathLst>
                <a:path extrusionOk="0" h="29" w="11">
                  <a:moveTo>
                    <a:pt x="5" y="29"/>
                  </a:moveTo>
                  <a:cubicBezTo>
                    <a:pt x="2" y="29"/>
                    <a:pt x="0" y="27"/>
                    <a:pt x="0" y="2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8" y="29"/>
                    <a:pt x="5" y="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6" name="Google Shape;8606;p212"/>
            <p:cNvSpPr/>
            <p:nvPr/>
          </p:nvSpPr>
          <p:spPr>
            <a:xfrm>
              <a:off x="-3978276" y="3522039"/>
              <a:ext cx="11113" cy="30163"/>
            </a:xfrm>
            <a:custGeom>
              <a:rect b="b" l="l" r="r" t="t"/>
              <a:pathLst>
                <a:path extrusionOk="0" h="30" w="11">
                  <a:moveTo>
                    <a:pt x="5" y="30"/>
                  </a:moveTo>
                  <a:cubicBezTo>
                    <a:pt x="2" y="30"/>
                    <a:pt x="0" y="27"/>
                    <a:pt x="0" y="2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7"/>
                    <a:pt x="8" y="30"/>
                    <a:pt x="5" y="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7" name="Google Shape;8607;p212"/>
            <p:cNvSpPr/>
            <p:nvPr/>
          </p:nvSpPr>
          <p:spPr>
            <a:xfrm>
              <a:off x="-4313237" y="3477587"/>
              <a:ext cx="344488" cy="236537"/>
            </a:xfrm>
            <a:custGeom>
              <a:rect b="b" l="l" r="r" t="t"/>
              <a:pathLst>
                <a:path extrusionOk="0" h="228" w="333">
                  <a:moveTo>
                    <a:pt x="328" y="228"/>
                  </a:moveTo>
                  <a:cubicBezTo>
                    <a:pt x="5" y="228"/>
                    <a:pt x="5" y="228"/>
                    <a:pt x="5" y="228"/>
                  </a:cubicBezTo>
                  <a:cubicBezTo>
                    <a:pt x="2" y="228"/>
                    <a:pt x="0" y="225"/>
                    <a:pt x="0" y="22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4"/>
                    <a:pt x="1" y="2"/>
                    <a:pt x="3" y="1"/>
                  </a:cubicBezTo>
                  <a:cubicBezTo>
                    <a:pt x="5" y="0"/>
                    <a:pt x="7" y="1"/>
                    <a:pt x="9" y="2"/>
                  </a:cubicBezTo>
                  <a:cubicBezTo>
                    <a:pt x="166" y="146"/>
                    <a:pt x="166" y="146"/>
                    <a:pt x="166" y="146"/>
                  </a:cubicBezTo>
                  <a:cubicBezTo>
                    <a:pt x="252" y="68"/>
                    <a:pt x="252" y="68"/>
                    <a:pt x="252" y="68"/>
                  </a:cubicBezTo>
                  <a:cubicBezTo>
                    <a:pt x="254" y="66"/>
                    <a:pt x="258" y="66"/>
                    <a:pt x="260" y="68"/>
                  </a:cubicBezTo>
                  <a:cubicBezTo>
                    <a:pt x="277" y="87"/>
                    <a:pt x="302" y="98"/>
                    <a:pt x="328" y="98"/>
                  </a:cubicBezTo>
                  <a:cubicBezTo>
                    <a:pt x="331" y="98"/>
                    <a:pt x="333" y="101"/>
                    <a:pt x="333" y="104"/>
                  </a:cubicBezTo>
                  <a:cubicBezTo>
                    <a:pt x="333" y="222"/>
                    <a:pt x="333" y="222"/>
                    <a:pt x="333" y="222"/>
                  </a:cubicBezTo>
                  <a:cubicBezTo>
                    <a:pt x="333" y="225"/>
                    <a:pt x="331" y="228"/>
                    <a:pt x="328" y="228"/>
                  </a:cubicBezTo>
                  <a:close/>
                  <a:moveTo>
                    <a:pt x="18" y="217"/>
                  </a:moveTo>
                  <a:cubicBezTo>
                    <a:pt x="314" y="217"/>
                    <a:pt x="314" y="217"/>
                    <a:pt x="314" y="217"/>
                  </a:cubicBezTo>
                  <a:cubicBezTo>
                    <a:pt x="210" y="121"/>
                    <a:pt x="210" y="121"/>
                    <a:pt x="210" y="121"/>
                  </a:cubicBezTo>
                  <a:cubicBezTo>
                    <a:pt x="170" y="157"/>
                    <a:pt x="170" y="157"/>
                    <a:pt x="170" y="157"/>
                  </a:cubicBezTo>
                  <a:cubicBezTo>
                    <a:pt x="168" y="159"/>
                    <a:pt x="165" y="159"/>
                    <a:pt x="163" y="157"/>
                  </a:cubicBezTo>
                  <a:cubicBezTo>
                    <a:pt x="123" y="121"/>
                    <a:pt x="123" y="121"/>
                    <a:pt x="123" y="121"/>
                  </a:cubicBezTo>
                  <a:lnTo>
                    <a:pt x="18" y="217"/>
                  </a:lnTo>
                  <a:close/>
                  <a:moveTo>
                    <a:pt x="11" y="19"/>
                  </a:moveTo>
                  <a:cubicBezTo>
                    <a:pt x="11" y="209"/>
                    <a:pt x="11" y="209"/>
                    <a:pt x="11" y="209"/>
                  </a:cubicBezTo>
                  <a:cubicBezTo>
                    <a:pt x="115" y="114"/>
                    <a:pt x="115" y="114"/>
                    <a:pt x="115" y="114"/>
                  </a:cubicBezTo>
                  <a:lnTo>
                    <a:pt x="11" y="19"/>
                  </a:lnTo>
                  <a:close/>
                  <a:moveTo>
                    <a:pt x="218" y="114"/>
                  </a:moveTo>
                  <a:cubicBezTo>
                    <a:pt x="322" y="209"/>
                    <a:pt x="322" y="209"/>
                    <a:pt x="322" y="209"/>
                  </a:cubicBezTo>
                  <a:cubicBezTo>
                    <a:pt x="322" y="109"/>
                    <a:pt x="322" y="109"/>
                    <a:pt x="322" y="109"/>
                  </a:cubicBezTo>
                  <a:cubicBezTo>
                    <a:pt x="297" y="108"/>
                    <a:pt x="273" y="97"/>
                    <a:pt x="256" y="80"/>
                  </a:cubicBezTo>
                  <a:lnTo>
                    <a:pt x="218" y="11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8" name="Google Shape;8608;p212"/>
            <p:cNvSpPr/>
            <p:nvPr/>
          </p:nvSpPr>
          <p:spPr>
            <a:xfrm>
              <a:off x="-4314827" y="3477591"/>
              <a:ext cx="271463" cy="165100"/>
            </a:xfrm>
            <a:custGeom>
              <a:rect b="b" l="l" r="r" t="t"/>
              <a:pathLst>
                <a:path extrusionOk="0" h="158" w="262">
                  <a:moveTo>
                    <a:pt x="167" y="158"/>
                  </a:moveTo>
                  <a:cubicBezTo>
                    <a:pt x="166" y="158"/>
                    <a:pt x="165" y="157"/>
                    <a:pt x="164" y="156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1" y="8"/>
                    <a:pt x="0" y="5"/>
                    <a:pt x="1" y="3"/>
                  </a:cubicBezTo>
                  <a:cubicBezTo>
                    <a:pt x="2" y="1"/>
                    <a:pt x="4" y="0"/>
                    <a:pt x="6" y="0"/>
                  </a:cubicBezTo>
                  <a:cubicBezTo>
                    <a:pt x="231" y="0"/>
                    <a:pt x="231" y="0"/>
                    <a:pt x="231" y="0"/>
                  </a:cubicBezTo>
                  <a:cubicBezTo>
                    <a:pt x="234" y="0"/>
                    <a:pt x="237" y="2"/>
                    <a:pt x="237" y="5"/>
                  </a:cubicBezTo>
                  <a:cubicBezTo>
                    <a:pt x="237" y="28"/>
                    <a:pt x="245" y="50"/>
                    <a:pt x="261" y="67"/>
                  </a:cubicBezTo>
                  <a:cubicBezTo>
                    <a:pt x="262" y="68"/>
                    <a:pt x="262" y="70"/>
                    <a:pt x="262" y="71"/>
                  </a:cubicBezTo>
                  <a:cubicBezTo>
                    <a:pt x="262" y="73"/>
                    <a:pt x="262" y="74"/>
                    <a:pt x="260" y="75"/>
                  </a:cubicBezTo>
                  <a:cubicBezTo>
                    <a:pt x="171" y="156"/>
                    <a:pt x="171" y="156"/>
                    <a:pt x="171" y="156"/>
                  </a:cubicBezTo>
                  <a:cubicBezTo>
                    <a:pt x="170" y="157"/>
                    <a:pt x="169" y="158"/>
                    <a:pt x="167" y="158"/>
                  </a:cubicBezTo>
                  <a:close/>
                  <a:moveTo>
                    <a:pt x="20" y="11"/>
                  </a:moveTo>
                  <a:cubicBezTo>
                    <a:pt x="167" y="145"/>
                    <a:pt x="167" y="145"/>
                    <a:pt x="167" y="145"/>
                  </a:cubicBezTo>
                  <a:cubicBezTo>
                    <a:pt x="249" y="70"/>
                    <a:pt x="249" y="70"/>
                    <a:pt x="249" y="70"/>
                  </a:cubicBezTo>
                  <a:cubicBezTo>
                    <a:pt x="235" y="53"/>
                    <a:pt x="227" y="33"/>
                    <a:pt x="226" y="11"/>
                  </a:cubicBezTo>
                  <a:lnTo>
                    <a:pt x="20" y="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09" name="Google Shape;8609;p212"/>
            <p:cNvSpPr/>
            <p:nvPr/>
          </p:nvSpPr>
          <p:spPr>
            <a:xfrm>
              <a:off x="-4079875" y="3377580"/>
              <a:ext cx="212725" cy="212725"/>
            </a:xfrm>
            <a:custGeom>
              <a:rect b="b" l="l" r="r" t="t"/>
              <a:pathLst>
                <a:path extrusionOk="0" h="205" w="205">
                  <a:moveTo>
                    <a:pt x="103" y="205"/>
                  </a:moveTo>
                  <a:cubicBezTo>
                    <a:pt x="74" y="205"/>
                    <a:pt x="46" y="193"/>
                    <a:pt x="27" y="172"/>
                  </a:cubicBezTo>
                  <a:cubicBezTo>
                    <a:pt x="9" y="153"/>
                    <a:pt x="0" y="128"/>
                    <a:pt x="0" y="102"/>
                  </a:cubicBezTo>
                  <a:cubicBezTo>
                    <a:pt x="0" y="46"/>
                    <a:pt x="46" y="0"/>
                    <a:pt x="103" y="0"/>
                  </a:cubicBezTo>
                  <a:cubicBezTo>
                    <a:pt x="159" y="0"/>
                    <a:pt x="205" y="46"/>
                    <a:pt x="205" y="102"/>
                  </a:cubicBezTo>
                  <a:cubicBezTo>
                    <a:pt x="205" y="159"/>
                    <a:pt x="159" y="205"/>
                    <a:pt x="103" y="205"/>
                  </a:cubicBezTo>
                  <a:close/>
                  <a:moveTo>
                    <a:pt x="103" y="11"/>
                  </a:moveTo>
                  <a:cubicBezTo>
                    <a:pt x="52" y="11"/>
                    <a:pt x="11" y="52"/>
                    <a:pt x="11" y="102"/>
                  </a:cubicBezTo>
                  <a:cubicBezTo>
                    <a:pt x="11" y="125"/>
                    <a:pt x="19" y="147"/>
                    <a:pt x="35" y="164"/>
                  </a:cubicBezTo>
                  <a:cubicBezTo>
                    <a:pt x="52" y="183"/>
                    <a:pt x="77" y="194"/>
                    <a:pt x="103" y="194"/>
                  </a:cubicBezTo>
                  <a:cubicBezTo>
                    <a:pt x="153" y="194"/>
                    <a:pt x="194" y="153"/>
                    <a:pt x="194" y="102"/>
                  </a:cubicBezTo>
                  <a:cubicBezTo>
                    <a:pt x="194" y="52"/>
                    <a:pt x="153" y="11"/>
                    <a:pt x="103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10" name="Google Shape;8610;p212"/>
          <p:cNvGrpSpPr/>
          <p:nvPr/>
        </p:nvGrpSpPr>
        <p:grpSpPr>
          <a:xfrm>
            <a:off x="608700" y="2565229"/>
            <a:ext cx="530131" cy="527748"/>
            <a:chOff x="-2055801" y="1783731"/>
            <a:chExt cx="350826" cy="349251"/>
          </a:xfrm>
        </p:grpSpPr>
        <p:sp>
          <p:nvSpPr>
            <p:cNvPr id="8611" name="Google Shape;8611;p212"/>
            <p:cNvSpPr/>
            <p:nvPr/>
          </p:nvSpPr>
          <p:spPr>
            <a:xfrm>
              <a:off x="-1984363" y="2004394"/>
              <a:ext cx="11113" cy="107950"/>
            </a:xfrm>
            <a:custGeom>
              <a:rect b="b" l="l" r="r" t="t"/>
              <a:pathLst>
                <a:path extrusionOk="0" h="104" w="11">
                  <a:moveTo>
                    <a:pt x="5" y="104"/>
                  </a:moveTo>
                  <a:cubicBezTo>
                    <a:pt x="2" y="104"/>
                    <a:pt x="0" y="101"/>
                    <a:pt x="0" y="9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1" y="101"/>
                    <a:pt x="8" y="104"/>
                    <a:pt x="5" y="1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2" name="Google Shape;8612;p212"/>
            <p:cNvSpPr/>
            <p:nvPr/>
          </p:nvSpPr>
          <p:spPr>
            <a:xfrm>
              <a:off x="-2055801" y="1858344"/>
              <a:ext cx="220662" cy="274638"/>
            </a:xfrm>
            <a:custGeom>
              <a:rect b="b" l="l" r="r" t="t"/>
              <a:pathLst>
                <a:path extrusionOk="0" h="264" w="214">
                  <a:moveTo>
                    <a:pt x="93" y="263"/>
                  </a:moveTo>
                  <a:cubicBezTo>
                    <a:pt x="87" y="263"/>
                    <a:pt x="81" y="261"/>
                    <a:pt x="77" y="257"/>
                  </a:cubicBezTo>
                  <a:cubicBezTo>
                    <a:pt x="76" y="256"/>
                    <a:pt x="75" y="255"/>
                    <a:pt x="74" y="254"/>
                  </a:cubicBezTo>
                  <a:cubicBezTo>
                    <a:pt x="73" y="255"/>
                    <a:pt x="72" y="256"/>
                    <a:pt x="71" y="257"/>
                  </a:cubicBezTo>
                  <a:cubicBezTo>
                    <a:pt x="66" y="261"/>
                    <a:pt x="59" y="264"/>
                    <a:pt x="52" y="263"/>
                  </a:cubicBezTo>
                  <a:cubicBezTo>
                    <a:pt x="40" y="262"/>
                    <a:pt x="30" y="251"/>
                    <a:pt x="30" y="238"/>
                  </a:cubicBezTo>
                  <a:cubicBezTo>
                    <a:pt x="30" y="135"/>
                    <a:pt x="30" y="135"/>
                    <a:pt x="30" y="135"/>
                  </a:cubicBezTo>
                  <a:cubicBezTo>
                    <a:pt x="28" y="136"/>
                    <a:pt x="25" y="137"/>
                    <a:pt x="23" y="137"/>
                  </a:cubicBezTo>
                  <a:cubicBezTo>
                    <a:pt x="17" y="138"/>
                    <a:pt x="11" y="136"/>
                    <a:pt x="7" y="132"/>
                  </a:cubicBezTo>
                  <a:cubicBezTo>
                    <a:pt x="2" y="128"/>
                    <a:pt x="0" y="122"/>
                    <a:pt x="0" y="1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20" y="0"/>
                    <a:pt x="127" y="3"/>
                    <a:pt x="133" y="8"/>
                  </a:cubicBezTo>
                  <a:cubicBezTo>
                    <a:pt x="166" y="33"/>
                    <a:pt x="166" y="33"/>
                    <a:pt x="166" y="33"/>
                  </a:cubicBezTo>
                  <a:cubicBezTo>
                    <a:pt x="200" y="44"/>
                    <a:pt x="200" y="44"/>
                    <a:pt x="200" y="44"/>
                  </a:cubicBezTo>
                  <a:cubicBezTo>
                    <a:pt x="205" y="46"/>
                    <a:pt x="209" y="49"/>
                    <a:pt x="211" y="54"/>
                  </a:cubicBezTo>
                  <a:cubicBezTo>
                    <a:pt x="214" y="59"/>
                    <a:pt x="214" y="64"/>
                    <a:pt x="212" y="69"/>
                  </a:cubicBezTo>
                  <a:cubicBezTo>
                    <a:pt x="209" y="78"/>
                    <a:pt x="200" y="83"/>
                    <a:pt x="190" y="81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57" y="75"/>
                    <a:pt x="145" y="71"/>
                    <a:pt x="133" y="65"/>
                  </a:cubicBezTo>
                  <a:cubicBezTo>
                    <a:pt x="118" y="58"/>
                    <a:pt x="118" y="58"/>
                    <a:pt x="118" y="58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18" y="116"/>
                    <a:pt x="118" y="116"/>
                    <a:pt x="118" y="116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8" y="251"/>
                    <a:pt x="108" y="262"/>
                    <a:pt x="96" y="263"/>
                  </a:cubicBezTo>
                  <a:cubicBezTo>
                    <a:pt x="95" y="263"/>
                    <a:pt x="94" y="263"/>
                    <a:pt x="93" y="263"/>
                  </a:cubicBezTo>
                  <a:close/>
                  <a:moveTo>
                    <a:pt x="80" y="238"/>
                  </a:moveTo>
                  <a:cubicBezTo>
                    <a:pt x="80" y="242"/>
                    <a:pt x="81" y="246"/>
                    <a:pt x="84" y="249"/>
                  </a:cubicBezTo>
                  <a:cubicBezTo>
                    <a:pt x="87" y="251"/>
                    <a:pt x="91" y="252"/>
                    <a:pt x="95" y="252"/>
                  </a:cubicBezTo>
                  <a:cubicBezTo>
                    <a:pt x="101" y="251"/>
                    <a:pt x="107" y="245"/>
                    <a:pt x="107" y="238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8"/>
                    <a:pt x="108" y="46"/>
                    <a:pt x="109" y="45"/>
                  </a:cubicBezTo>
                  <a:cubicBezTo>
                    <a:pt x="111" y="44"/>
                    <a:pt x="113" y="44"/>
                    <a:pt x="115" y="45"/>
                  </a:cubicBezTo>
                  <a:cubicBezTo>
                    <a:pt x="137" y="55"/>
                    <a:pt x="137" y="55"/>
                    <a:pt x="137" y="55"/>
                  </a:cubicBezTo>
                  <a:cubicBezTo>
                    <a:pt x="148" y="60"/>
                    <a:pt x="160" y="64"/>
                    <a:pt x="172" y="66"/>
                  </a:cubicBezTo>
                  <a:cubicBezTo>
                    <a:pt x="193" y="70"/>
                    <a:pt x="193" y="70"/>
                    <a:pt x="193" y="70"/>
                  </a:cubicBezTo>
                  <a:cubicBezTo>
                    <a:pt x="196" y="71"/>
                    <a:pt x="200" y="69"/>
                    <a:pt x="202" y="65"/>
                  </a:cubicBezTo>
                  <a:cubicBezTo>
                    <a:pt x="202" y="63"/>
                    <a:pt x="202" y="61"/>
                    <a:pt x="201" y="59"/>
                  </a:cubicBezTo>
                  <a:cubicBezTo>
                    <a:pt x="200" y="57"/>
                    <a:pt x="199" y="55"/>
                    <a:pt x="197" y="54"/>
                  </a:cubicBezTo>
                  <a:cubicBezTo>
                    <a:pt x="161" y="43"/>
                    <a:pt x="161" y="43"/>
                    <a:pt x="161" y="43"/>
                  </a:cubicBezTo>
                  <a:cubicBezTo>
                    <a:pt x="161" y="43"/>
                    <a:pt x="160" y="43"/>
                    <a:pt x="160" y="42"/>
                  </a:cubicBezTo>
                  <a:cubicBezTo>
                    <a:pt x="126" y="16"/>
                    <a:pt x="126" y="16"/>
                    <a:pt x="126" y="16"/>
                  </a:cubicBezTo>
                  <a:cubicBezTo>
                    <a:pt x="122" y="13"/>
                    <a:pt x="117" y="11"/>
                    <a:pt x="112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2" y="11"/>
                    <a:pt x="11" y="22"/>
                    <a:pt x="11" y="3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1" y="119"/>
                    <a:pt x="12" y="122"/>
                    <a:pt x="14" y="124"/>
                  </a:cubicBezTo>
                  <a:cubicBezTo>
                    <a:pt x="16" y="126"/>
                    <a:pt x="19" y="126"/>
                    <a:pt x="22" y="126"/>
                  </a:cubicBezTo>
                  <a:cubicBezTo>
                    <a:pt x="26" y="126"/>
                    <a:pt x="30" y="121"/>
                    <a:pt x="30" y="116"/>
                  </a:cubicBezTo>
                  <a:cubicBezTo>
                    <a:pt x="30" y="113"/>
                    <a:pt x="33" y="110"/>
                    <a:pt x="36" y="110"/>
                  </a:cubicBezTo>
                  <a:cubicBezTo>
                    <a:pt x="39" y="110"/>
                    <a:pt x="41" y="113"/>
                    <a:pt x="41" y="116"/>
                  </a:cubicBezTo>
                  <a:cubicBezTo>
                    <a:pt x="41" y="238"/>
                    <a:pt x="41" y="238"/>
                    <a:pt x="41" y="238"/>
                  </a:cubicBezTo>
                  <a:cubicBezTo>
                    <a:pt x="41" y="245"/>
                    <a:pt x="47" y="251"/>
                    <a:pt x="54" y="252"/>
                  </a:cubicBezTo>
                  <a:cubicBezTo>
                    <a:pt x="57" y="252"/>
                    <a:pt x="61" y="251"/>
                    <a:pt x="64" y="249"/>
                  </a:cubicBezTo>
                  <a:cubicBezTo>
                    <a:pt x="67" y="246"/>
                    <a:pt x="69" y="242"/>
                    <a:pt x="69" y="238"/>
                  </a:cubicBezTo>
                  <a:cubicBezTo>
                    <a:pt x="69" y="235"/>
                    <a:pt x="71" y="233"/>
                    <a:pt x="74" y="233"/>
                  </a:cubicBezTo>
                  <a:cubicBezTo>
                    <a:pt x="77" y="233"/>
                    <a:pt x="80" y="235"/>
                    <a:pt x="80" y="2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3" name="Google Shape;8613;p212"/>
            <p:cNvSpPr/>
            <p:nvPr/>
          </p:nvSpPr>
          <p:spPr>
            <a:xfrm>
              <a:off x="-2025639" y="1858344"/>
              <a:ext cx="92074" cy="11113"/>
            </a:xfrm>
            <a:custGeom>
              <a:rect b="b" l="l" r="r" t="t"/>
              <a:pathLst>
                <a:path extrusionOk="0" h="11" w="88">
                  <a:moveTo>
                    <a:pt x="82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5" y="0"/>
                    <a:pt x="88" y="3"/>
                    <a:pt x="88" y="6"/>
                  </a:cubicBezTo>
                  <a:cubicBezTo>
                    <a:pt x="88" y="9"/>
                    <a:pt x="85" y="11"/>
                    <a:pt x="82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4" name="Google Shape;8614;p212"/>
            <p:cNvSpPr/>
            <p:nvPr/>
          </p:nvSpPr>
          <p:spPr>
            <a:xfrm>
              <a:off x="-2025637" y="1904380"/>
              <a:ext cx="11113" cy="79375"/>
            </a:xfrm>
            <a:custGeom>
              <a:rect b="b" l="l" r="r" t="t"/>
              <a:pathLst>
                <a:path extrusionOk="0" h="77" w="11">
                  <a:moveTo>
                    <a:pt x="6" y="77"/>
                  </a:moveTo>
                  <a:cubicBezTo>
                    <a:pt x="3" y="77"/>
                    <a:pt x="0" y="75"/>
                    <a:pt x="0" y="7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5"/>
                    <a:pt x="9" y="77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5" name="Google Shape;8615;p212"/>
            <p:cNvSpPr/>
            <p:nvPr/>
          </p:nvSpPr>
          <p:spPr>
            <a:xfrm>
              <a:off x="-2011351" y="1783731"/>
              <a:ext cx="63500" cy="65088"/>
            </a:xfrm>
            <a:custGeom>
              <a:rect b="b" l="l" r="r" t="t"/>
              <a:pathLst>
                <a:path extrusionOk="0" h="63" w="62">
                  <a:moveTo>
                    <a:pt x="31" y="63"/>
                  </a:moveTo>
                  <a:cubicBezTo>
                    <a:pt x="14" y="63"/>
                    <a:pt x="0" y="49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9"/>
                    <a:pt x="48" y="63"/>
                    <a:pt x="31" y="63"/>
                  </a:cubicBezTo>
                  <a:close/>
                  <a:moveTo>
                    <a:pt x="31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2"/>
                    <a:pt x="31" y="52"/>
                  </a:cubicBezTo>
                  <a:cubicBezTo>
                    <a:pt x="42" y="52"/>
                    <a:pt x="51" y="42"/>
                    <a:pt x="51" y="31"/>
                  </a:cubicBezTo>
                  <a:cubicBezTo>
                    <a:pt x="51" y="20"/>
                    <a:pt x="42" y="11"/>
                    <a:pt x="31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6" name="Google Shape;8616;p212"/>
            <p:cNvSpPr/>
            <p:nvPr/>
          </p:nvSpPr>
          <p:spPr>
            <a:xfrm>
              <a:off x="-1760528" y="1918667"/>
              <a:ext cx="49213" cy="55563"/>
            </a:xfrm>
            <a:custGeom>
              <a:rect b="b" l="l" r="r" t="t"/>
              <a:pathLst>
                <a:path extrusionOk="0" h="54" w="47">
                  <a:moveTo>
                    <a:pt x="34" y="54"/>
                  </a:moveTo>
                  <a:cubicBezTo>
                    <a:pt x="33" y="54"/>
                    <a:pt x="33" y="54"/>
                    <a:pt x="33" y="54"/>
                  </a:cubicBezTo>
                  <a:cubicBezTo>
                    <a:pt x="30" y="53"/>
                    <a:pt x="28" y="51"/>
                    <a:pt x="28" y="4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2" y="11"/>
                    <a:pt x="0" y="8"/>
                    <a:pt x="1" y="5"/>
                  </a:cubicBezTo>
                  <a:cubicBezTo>
                    <a:pt x="2" y="2"/>
                    <a:pt x="5" y="0"/>
                    <a:pt x="7" y="1"/>
                  </a:cubicBezTo>
                  <a:cubicBezTo>
                    <a:pt x="42" y="9"/>
                    <a:pt x="42" y="9"/>
                    <a:pt x="42" y="9"/>
                  </a:cubicBezTo>
                  <a:cubicBezTo>
                    <a:pt x="45" y="9"/>
                    <a:pt x="47" y="12"/>
                    <a:pt x="47" y="15"/>
                  </a:cubicBezTo>
                  <a:cubicBezTo>
                    <a:pt x="39" y="50"/>
                    <a:pt x="39" y="50"/>
                    <a:pt x="39" y="50"/>
                  </a:cubicBezTo>
                  <a:cubicBezTo>
                    <a:pt x="38" y="52"/>
                    <a:pt x="36" y="54"/>
                    <a:pt x="34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7" name="Google Shape;8617;p212"/>
            <p:cNvSpPr/>
            <p:nvPr/>
          </p:nvSpPr>
          <p:spPr>
            <a:xfrm>
              <a:off x="-1887529" y="1926602"/>
              <a:ext cx="176212" cy="115888"/>
            </a:xfrm>
            <a:custGeom>
              <a:rect b="b" l="l" r="r" t="t"/>
              <a:pathLst>
                <a:path extrusionOk="0" h="112" w="169">
                  <a:moveTo>
                    <a:pt x="7" y="112"/>
                  </a:moveTo>
                  <a:cubicBezTo>
                    <a:pt x="5" y="112"/>
                    <a:pt x="3" y="112"/>
                    <a:pt x="2" y="110"/>
                  </a:cubicBezTo>
                  <a:cubicBezTo>
                    <a:pt x="0" y="107"/>
                    <a:pt x="1" y="104"/>
                    <a:pt x="4" y="102"/>
                  </a:cubicBezTo>
                  <a:cubicBezTo>
                    <a:pt x="160" y="1"/>
                    <a:pt x="160" y="1"/>
                    <a:pt x="160" y="1"/>
                  </a:cubicBezTo>
                  <a:cubicBezTo>
                    <a:pt x="163" y="0"/>
                    <a:pt x="166" y="0"/>
                    <a:pt x="168" y="3"/>
                  </a:cubicBezTo>
                  <a:cubicBezTo>
                    <a:pt x="169" y="5"/>
                    <a:pt x="169" y="9"/>
                    <a:pt x="166" y="10"/>
                  </a:cubicBezTo>
                  <a:cubicBezTo>
                    <a:pt x="10" y="112"/>
                    <a:pt x="10" y="112"/>
                    <a:pt x="10" y="112"/>
                  </a:cubicBezTo>
                  <a:cubicBezTo>
                    <a:pt x="9" y="112"/>
                    <a:pt x="8" y="112"/>
                    <a:pt x="7" y="1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8" name="Google Shape;8618;p212"/>
            <p:cNvSpPr/>
            <p:nvPr/>
          </p:nvSpPr>
          <p:spPr>
            <a:xfrm>
              <a:off x="-1885939" y="2066302"/>
              <a:ext cx="50800" cy="50800"/>
            </a:xfrm>
            <a:custGeom>
              <a:rect b="b" l="l" r="r" t="t"/>
              <a:pathLst>
                <a:path extrusionOk="0" h="49" w="50">
                  <a:moveTo>
                    <a:pt x="4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0" y="46"/>
                    <a:pt x="0" y="4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43"/>
                    <a:pt x="50" y="43"/>
                    <a:pt x="50" y="43"/>
                  </a:cubicBezTo>
                  <a:cubicBezTo>
                    <a:pt x="50" y="46"/>
                    <a:pt x="48" y="49"/>
                    <a:pt x="45" y="49"/>
                  </a:cubicBezTo>
                  <a:close/>
                  <a:moveTo>
                    <a:pt x="11" y="38"/>
                  </a:moveTo>
                  <a:cubicBezTo>
                    <a:pt x="39" y="38"/>
                    <a:pt x="39" y="38"/>
                    <a:pt x="39" y="38"/>
                  </a:cubicBezTo>
                  <a:cubicBezTo>
                    <a:pt x="39" y="11"/>
                    <a:pt x="39" y="11"/>
                    <a:pt x="39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3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19" name="Google Shape;8619;p212"/>
            <p:cNvSpPr/>
            <p:nvPr/>
          </p:nvSpPr>
          <p:spPr>
            <a:xfrm>
              <a:off x="-1822445" y="2032965"/>
              <a:ext cx="52388" cy="84138"/>
            </a:xfrm>
            <a:custGeom>
              <a:rect b="b" l="l" r="r" t="t"/>
              <a:pathLst>
                <a:path extrusionOk="0" h="82" w="50">
                  <a:moveTo>
                    <a:pt x="45" y="82"/>
                  </a:moveTo>
                  <a:cubicBezTo>
                    <a:pt x="5" y="82"/>
                    <a:pt x="5" y="82"/>
                    <a:pt x="5" y="82"/>
                  </a:cubicBezTo>
                  <a:cubicBezTo>
                    <a:pt x="2" y="82"/>
                    <a:pt x="0" y="79"/>
                    <a:pt x="0" y="7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8" y="0"/>
                    <a:pt x="50" y="2"/>
                    <a:pt x="50" y="5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50" y="79"/>
                    <a:pt x="48" y="82"/>
                    <a:pt x="45" y="82"/>
                  </a:cubicBezTo>
                  <a:close/>
                  <a:moveTo>
                    <a:pt x="10" y="71"/>
                  </a:moveTo>
                  <a:cubicBezTo>
                    <a:pt x="39" y="71"/>
                    <a:pt x="39" y="71"/>
                    <a:pt x="39" y="71"/>
                  </a:cubicBezTo>
                  <a:cubicBezTo>
                    <a:pt x="39" y="10"/>
                    <a:pt x="39" y="10"/>
                    <a:pt x="39" y="10"/>
                  </a:cubicBezTo>
                  <a:cubicBezTo>
                    <a:pt x="10" y="10"/>
                    <a:pt x="10" y="10"/>
                    <a:pt x="10" y="10"/>
                  </a:cubicBezTo>
                  <a:lnTo>
                    <a:pt x="10" y="7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0" name="Google Shape;8620;p212"/>
            <p:cNvSpPr/>
            <p:nvPr/>
          </p:nvSpPr>
          <p:spPr>
            <a:xfrm>
              <a:off x="-1758950" y="1991693"/>
              <a:ext cx="53975" cy="125413"/>
            </a:xfrm>
            <a:custGeom>
              <a:rect b="b" l="l" r="r" t="t"/>
              <a:pathLst>
                <a:path extrusionOk="0" h="121" w="51">
                  <a:moveTo>
                    <a:pt x="45" y="121"/>
                  </a:moveTo>
                  <a:cubicBezTo>
                    <a:pt x="6" y="121"/>
                    <a:pt x="6" y="121"/>
                    <a:pt x="6" y="121"/>
                  </a:cubicBezTo>
                  <a:cubicBezTo>
                    <a:pt x="3" y="121"/>
                    <a:pt x="0" y="118"/>
                    <a:pt x="0" y="11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9" y="0"/>
                    <a:pt x="51" y="3"/>
                    <a:pt x="51" y="6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8"/>
                    <a:pt x="49" y="121"/>
                    <a:pt x="45" y="121"/>
                  </a:cubicBezTo>
                  <a:close/>
                  <a:moveTo>
                    <a:pt x="11" y="110"/>
                  </a:moveTo>
                  <a:cubicBezTo>
                    <a:pt x="40" y="110"/>
                    <a:pt x="40" y="110"/>
                    <a:pt x="40" y="110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11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21" name="Google Shape;8621;p212"/>
          <p:cNvGrpSpPr/>
          <p:nvPr/>
        </p:nvGrpSpPr>
        <p:grpSpPr>
          <a:xfrm>
            <a:off x="623094" y="5223118"/>
            <a:ext cx="501359" cy="434189"/>
            <a:chOff x="-568320" y="2182771"/>
            <a:chExt cx="331785" cy="287332"/>
          </a:xfrm>
        </p:grpSpPr>
        <p:sp>
          <p:nvSpPr>
            <p:cNvPr id="8622" name="Google Shape;8622;p212"/>
            <p:cNvSpPr/>
            <p:nvPr/>
          </p:nvSpPr>
          <p:spPr>
            <a:xfrm>
              <a:off x="-568319" y="2182771"/>
              <a:ext cx="331784" cy="287332"/>
            </a:xfrm>
            <a:custGeom>
              <a:rect b="b" l="l" r="r" t="t"/>
              <a:pathLst>
                <a:path extrusionOk="0" h="127" w="147">
                  <a:moveTo>
                    <a:pt x="129" y="127"/>
                  </a:moveTo>
                  <a:cubicBezTo>
                    <a:pt x="17" y="127"/>
                    <a:pt x="17" y="127"/>
                    <a:pt x="17" y="127"/>
                  </a:cubicBezTo>
                  <a:cubicBezTo>
                    <a:pt x="7" y="127"/>
                    <a:pt x="0" y="119"/>
                    <a:pt x="0" y="110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39" y="0"/>
                    <a:pt x="147" y="8"/>
                    <a:pt x="147" y="17"/>
                  </a:cubicBezTo>
                  <a:cubicBezTo>
                    <a:pt x="147" y="110"/>
                    <a:pt x="147" y="110"/>
                    <a:pt x="147" y="110"/>
                  </a:cubicBezTo>
                  <a:cubicBezTo>
                    <a:pt x="147" y="119"/>
                    <a:pt x="139" y="127"/>
                    <a:pt x="129" y="127"/>
                  </a:cubicBezTo>
                  <a:close/>
                  <a:moveTo>
                    <a:pt x="17" y="5"/>
                  </a:moveTo>
                  <a:cubicBezTo>
                    <a:pt x="10" y="5"/>
                    <a:pt x="5" y="11"/>
                    <a:pt x="5" y="17"/>
                  </a:cubicBezTo>
                  <a:cubicBezTo>
                    <a:pt x="5" y="110"/>
                    <a:pt x="5" y="110"/>
                    <a:pt x="5" y="110"/>
                  </a:cubicBezTo>
                  <a:cubicBezTo>
                    <a:pt x="5" y="116"/>
                    <a:pt x="10" y="122"/>
                    <a:pt x="17" y="122"/>
                  </a:cubicBezTo>
                  <a:cubicBezTo>
                    <a:pt x="129" y="122"/>
                    <a:pt x="129" y="122"/>
                    <a:pt x="129" y="122"/>
                  </a:cubicBezTo>
                  <a:cubicBezTo>
                    <a:pt x="136" y="122"/>
                    <a:pt x="142" y="116"/>
                    <a:pt x="142" y="110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2" y="11"/>
                    <a:pt x="136" y="5"/>
                    <a:pt x="129" y="5"/>
                  </a:cubicBezTo>
                  <a:lnTo>
                    <a:pt x="17" y="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3" name="Google Shape;8623;p212"/>
            <p:cNvSpPr/>
            <p:nvPr/>
          </p:nvSpPr>
          <p:spPr>
            <a:xfrm>
              <a:off x="-358771" y="2284369"/>
              <a:ext cx="122236" cy="84136"/>
            </a:xfrm>
            <a:custGeom>
              <a:rect b="b" l="l" r="r" t="t"/>
              <a:pathLst>
                <a:path extrusionOk="0" h="37" w="54">
                  <a:moveTo>
                    <a:pt x="51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8" y="37"/>
                    <a:pt x="0" y="29"/>
                    <a:pt x="0" y="19"/>
                  </a:cubicBezTo>
                  <a:cubicBezTo>
                    <a:pt x="0" y="18"/>
                    <a:pt x="0" y="1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3" y="0"/>
                    <a:pt x="54" y="1"/>
                    <a:pt x="54" y="2"/>
                  </a:cubicBezTo>
                  <a:cubicBezTo>
                    <a:pt x="54" y="35"/>
                    <a:pt x="54" y="35"/>
                    <a:pt x="54" y="35"/>
                  </a:cubicBezTo>
                  <a:cubicBezTo>
                    <a:pt x="54" y="36"/>
                    <a:pt x="53" y="37"/>
                    <a:pt x="51" y="37"/>
                  </a:cubicBezTo>
                  <a:close/>
                  <a:moveTo>
                    <a:pt x="18" y="5"/>
                  </a:moveTo>
                  <a:cubicBezTo>
                    <a:pt x="10" y="5"/>
                    <a:pt x="5" y="11"/>
                    <a:pt x="5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6"/>
                    <a:pt x="10" y="32"/>
                    <a:pt x="18" y="32"/>
                  </a:cubicBezTo>
                  <a:cubicBezTo>
                    <a:pt x="49" y="32"/>
                    <a:pt x="49" y="32"/>
                    <a:pt x="49" y="32"/>
                  </a:cubicBezTo>
                  <a:cubicBezTo>
                    <a:pt x="49" y="5"/>
                    <a:pt x="49" y="5"/>
                    <a:pt x="49" y="5"/>
                  </a:cubicBezTo>
                  <a:lnTo>
                    <a:pt x="18" y="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4" name="Google Shape;8624;p212"/>
            <p:cNvSpPr/>
            <p:nvPr/>
          </p:nvSpPr>
          <p:spPr>
            <a:xfrm>
              <a:off x="-336547" y="2308181"/>
              <a:ext cx="41275" cy="38099"/>
            </a:xfrm>
            <a:custGeom>
              <a:rect b="b" l="l" r="r" t="t"/>
              <a:pathLst>
                <a:path extrusionOk="0" h="17" w="18">
                  <a:moveTo>
                    <a:pt x="9" y="17"/>
                  </a:moveTo>
                  <a:cubicBezTo>
                    <a:pt x="4" y="17"/>
                    <a:pt x="0" y="13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4" y="0"/>
                    <a:pt x="18" y="4"/>
                    <a:pt x="18" y="9"/>
                  </a:cubicBezTo>
                  <a:cubicBezTo>
                    <a:pt x="18" y="13"/>
                    <a:pt x="14" y="17"/>
                    <a:pt x="9" y="17"/>
                  </a:cubicBezTo>
                  <a:close/>
                  <a:moveTo>
                    <a:pt x="9" y="5"/>
                  </a:moveTo>
                  <a:cubicBezTo>
                    <a:pt x="7" y="5"/>
                    <a:pt x="5" y="6"/>
                    <a:pt x="5" y="9"/>
                  </a:cubicBezTo>
                  <a:cubicBezTo>
                    <a:pt x="5" y="11"/>
                    <a:pt x="7" y="13"/>
                    <a:pt x="9" y="13"/>
                  </a:cubicBezTo>
                  <a:cubicBezTo>
                    <a:pt x="12" y="13"/>
                    <a:pt x="13" y="11"/>
                    <a:pt x="13" y="9"/>
                  </a:cubicBezTo>
                  <a:cubicBezTo>
                    <a:pt x="13" y="6"/>
                    <a:pt x="12" y="5"/>
                    <a:pt x="9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5" name="Google Shape;8625;p212"/>
            <p:cNvSpPr/>
            <p:nvPr/>
          </p:nvSpPr>
          <p:spPr>
            <a:xfrm>
              <a:off x="-568319" y="2214524"/>
              <a:ext cx="20638" cy="11113"/>
            </a:xfrm>
            <a:custGeom>
              <a:rect b="b" l="l" r="r" t="t"/>
              <a:pathLst>
                <a:path extrusionOk="0" h="5" w="9">
                  <a:moveTo>
                    <a:pt x="6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1"/>
                    <a:pt x="9" y="3"/>
                  </a:cubicBezTo>
                  <a:cubicBezTo>
                    <a:pt x="9" y="4"/>
                    <a:pt x="8" y="5"/>
                    <a:pt x="6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6" name="Google Shape;8626;p212"/>
            <p:cNvSpPr/>
            <p:nvPr/>
          </p:nvSpPr>
          <p:spPr>
            <a:xfrm>
              <a:off x="-523870" y="2214527"/>
              <a:ext cx="241297" cy="11113"/>
            </a:xfrm>
            <a:custGeom>
              <a:rect b="b" l="l" r="r" t="t"/>
              <a:pathLst>
                <a:path extrusionOk="0" h="5" w="107">
                  <a:moveTo>
                    <a:pt x="104" y="5"/>
                  </a:moveTo>
                  <a:cubicBezTo>
                    <a:pt x="97" y="5"/>
                    <a:pt x="97" y="5"/>
                    <a:pt x="97" y="5"/>
                  </a:cubicBezTo>
                  <a:cubicBezTo>
                    <a:pt x="95" y="5"/>
                    <a:pt x="94" y="4"/>
                    <a:pt x="94" y="3"/>
                  </a:cubicBezTo>
                  <a:cubicBezTo>
                    <a:pt x="94" y="1"/>
                    <a:pt x="95" y="0"/>
                    <a:pt x="97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6" y="0"/>
                    <a:pt x="107" y="1"/>
                    <a:pt x="107" y="3"/>
                  </a:cubicBezTo>
                  <a:cubicBezTo>
                    <a:pt x="107" y="4"/>
                    <a:pt x="106" y="5"/>
                    <a:pt x="104" y="5"/>
                  </a:cubicBezTo>
                  <a:close/>
                  <a:moveTo>
                    <a:pt x="81" y="5"/>
                  </a:moveTo>
                  <a:cubicBezTo>
                    <a:pt x="73" y="5"/>
                    <a:pt x="73" y="5"/>
                    <a:pt x="73" y="5"/>
                  </a:cubicBezTo>
                  <a:cubicBezTo>
                    <a:pt x="72" y="5"/>
                    <a:pt x="70" y="4"/>
                    <a:pt x="70" y="3"/>
                  </a:cubicBezTo>
                  <a:cubicBezTo>
                    <a:pt x="70" y="1"/>
                    <a:pt x="72" y="0"/>
                    <a:pt x="73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2" y="0"/>
                    <a:pt x="83" y="1"/>
                    <a:pt x="83" y="3"/>
                  </a:cubicBezTo>
                  <a:cubicBezTo>
                    <a:pt x="83" y="4"/>
                    <a:pt x="82" y="5"/>
                    <a:pt x="81" y="5"/>
                  </a:cubicBezTo>
                  <a:close/>
                  <a:moveTo>
                    <a:pt x="57" y="5"/>
                  </a:moveTo>
                  <a:cubicBezTo>
                    <a:pt x="49" y="5"/>
                    <a:pt x="49" y="5"/>
                    <a:pt x="49" y="5"/>
                  </a:cubicBezTo>
                  <a:cubicBezTo>
                    <a:pt x="48" y="5"/>
                    <a:pt x="47" y="4"/>
                    <a:pt x="47" y="3"/>
                  </a:cubicBezTo>
                  <a:cubicBezTo>
                    <a:pt x="47" y="1"/>
                    <a:pt x="48" y="0"/>
                    <a:pt x="49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9" y="0"/>
                    <a:pt x="60" y="1"/>
                    <a:pt x="60" y="3"/>
                  </a:cubicBezTo>
                  <a:cubicBezTo>
                    <a:pt x="60" y="4"/>
                    <a:pt x="59" y="5"/>
                    <a:pt x="57" y="5"/>
                  </a:cubicBezTo>
                  <a:close/>
                  <a:moveTo>
                    <a:pt x="34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4" y="5"/>
                    <a:pt x="23" y="4"/>
                    <a:pt x="23" y="3"/>
                  </a:cubicBezTo>
                  <a:cubicBezTo>
                    <a:pt x="23" y="1"/>
                    <a:pt x="24" y="0"/>
                    <a:pt x="2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5" y="0"/>
                    <a:pt x="36" y="1"/>
                    <a:pt x="36" y="3"/>
                  </a:cubicBezTo>
                  <a:cubicBezTo>
                    <a:pt x="36" y="4"/>
                    <a:pt x="35" y="5"/>
                    <a:pt x="34" y="5"/>
                  </a:cubicBezTo>
                  <a:close/>
                  <a:moveTo>
                    <a:pt x="10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2" y="1"/>
                    <a:pt x="12" y="3"/>
                  </a:cubicBezTo>
                  <a:cubicBezTo>
                    <a:pt x="12" y="4"/>
                    <a:pt x="11" y="5"/>
                    <a:pt x="10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7" name="Google Shape;8627;p212"/>
            <p:cNvSpPr/>
            <p:nvPr/>
          </p:nvSpPr>
          <p:spPr>
            <a:xfrm>
              <a:off x="-257173" y="2214528"/>
              <a:ext cx="20638" cy="11113"/>
            </a:xfrm>
            <a:custGeom>
              <a:rect b="b" l="l" r="r" t="t"/>
              <a:pathLst>
                <a:path extrusionOk="0" h="5" w="9">
                  <a:moveTo>
                    <a:pt x="6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1"/>
                    <a:pt x="9" y="3"/>
                  </a:cubicBezTo>
                  <a:cubicBezTo>
                    <a:pt x="9" y="4"/>
                    <a:pt x="8" y="5"/>
                    <a:pt x="6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8" name="Google Shape;8628;p212"/>
            <p:cNvSpPr/>
            <p:nvPr/>
          </p:nvSpPr>
          <p:spPr>
            <a:xfrm>
              <a:off x="-568320" y="2427250"/>
              <a:ext cx="20638" cy="11113"/>
            </a:xfrm>
            <a:custGeom>
              <a:rect b="b" l="l" r="r" t="t"/>
              <a:pathLst>
                <a:path extrusionOk="0" h="5" w="9">
                  <a:moveTo>
                    <a:pt x="6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1"/>
                    <a:pt x="9" y="2"/>
                  </a:cubicBezTo>
                  <a:cubicBezTo>
                    <a:pt x="9" y="4"/>
                    <a:pt x="8" y="5"/>
                    <a:pt x="6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29" name="Google Shape;8629;p212"/>
            <p:cNvSpPr/>
            <p:nvPr/>
          </p:nvSpPr>
          <p:spPr>
            <a:xfrm>
              <a:off x="-523870" y="2427231"/>
              <a:ext cx="241297" cy="11113"/>
            </a:xfrm>
            <a:custGeom>
              <a:rect b="b" l="l" r="r" t="t"/>
              <a:pathLst>
                <a:path extrusionOk="0" h="5" w="107">
                  <a:moveTo>
                    <a:pt x="104" y="5"/>
                  </a:moveTo>
                  <a:cubicBezTo>
                    <a:pt x="97" y="5"/>
                    <a:pt x="97" y="5"/>
                    <a:pt x="97" y="5"/>
                  </a:cubicBezTo>
                  <a:cubicBezTo>
                    <a:pt x="95" y="5"/>
                    <a:pt x="94" y="4"/>
                    <a:pt x="94" y="2"/>
                  </a:cubicBezTo>
                  <a:cubicBezTo>
                    <a:pt x="94" y="1"/>
                    <a:pt x="95" y="0"/>
                    <a:pt x="97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6" y="0"/>
                    <a:pt x="107" y="1"/>
                    <a:pt x="107" y="2"/>
                  </a:cubicBezTo>
                  <a:cubicBezTo>
                    <a:pt x="107" y="4"/>
                    <a:pt x="106" y="5"/>
                    <a:pt x="104" y="5"/>
                  </a:cubicBezTo>
                  <a:close/>
                  <a:moveTo>
                    <a:pt x="81" y="5"/>
                  </a:moveTo>
                  <a:cubicBezTo>
                    <a:pt x="73" y="5"/>
                    <a:pt x="73" y="5"/>
                    <a:pt x="73" y="5"/>
                  </a:cubicBezTo>
                  <a:cubicBezTo>
                    <a:pt x="72" y="5"/>
                    <a:pt x="70" y="4"/>
                    <a:pt x="70" y="2"/>
                  </a:cubicBezTo>
                  <a:cubicBezTo>
                    <a:pt x="70" y="1"/>
                    <a:pt x="72" y="0"/>
                    <a:pt x="73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2" y="0"/>
                    <a:pt x="83" y="1"/>
                    <a:pt x="83" y="2"/>
                  </a:cubicBezTo>
                  <a:cubicBezTo>
                    <a:pt x="83" y="4"/>
                    <a:pt x="82" y="5"/>
                    <a:pt x="81" y="5"/>
                  </a:cubicBezTo>
                  <a:close/>
                  <a:moveTo>
                    <a:pt x="57" y="5"/>
                  </a:moveTo>
                  <a:cubicBezTo>
                    <a:pt x="49" y="5"/>
                    <a:pt x="49" y="5"/>
                    <a:pt x="49" y="5"/>
                  </a:cubicBezTo>
                  <a:cubicBezTo>
                    <a:pt x="48" y="5"/>
                    <a:pt x="47" y="4"/>
                    <a:pt x="47" y="2"/>
                  </a:cubicBezTo>
                  <a:cubicBezTo>
                    <a:pt x="47" y="1"/>
                    <a:pt x="48" y="0"/>
                    <a:pt x="49" y="0"/>
                  </a:cubicBezTo>
                  <a:cubicBezTo>
                    <a:pt x="57" y="0"/>
                    <a:pt x="57" y="0"/>
                    <a:pt x="57" y="0"/>
                  </a:cubicBezTo>
                  <a:cubicBezTo>
                    <a:pt x="59" y="0"/>
                    <a:pt x="60" y="1"/>
                    <a:pt x="60" y="2"/>
                  </a:cubicBezTo>
                  <a:cubicBezTo>
                    <a:pt x="60" y="4"/>
                    <a:pt x="59" y="5"/>
                    <a:pt x="57" y="5"/>
                  </a:cubicBezTo>
                  <a:close/>
                  <a:moveTo>
                    <a:pt x="34" y="5"/>
                  </a:moveTo>
                  <a:cubicBezTo>
                    <a:pt x="26" y="5"/>
                    <a:pt x="26" y="5"/>
                    <a:pt x="26" y="5"/>
                  </a:cubicBezTo>
                  <a:cubicBezTo>
                    <a:pt x="24" y="5"/>
                    <a:pt x="23" y="4"/>
                    <a:pt x="23" y="2"/>
                  </a:cubicBezTo>
                  <a:cubicBezTo>
                    <a:pt x="23" y="1"/>
                    <a:pt x="24" y="0"/>
                    <a:pt x="2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5" y="0"/>
                    <a:pt x="36" y="1"/>
                    <a:pt x="36" y="2"/>
                  </a:cubicBezTo>
                  <a:cubicBezTo>
                    <a:pt x="36" y="4"/>
                    <a:pt x="35" y="5"/>
                    <a:pt x="34" y="5"/>
                  </a:cubicBezTo>
                  <a:close/>
                  <a:moveTo>
                    <a:pt x="10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11" y="0"/>
                    <a:pt x="12" y="1"/>
                    <a:pt x="12" y="2"/>
                  </a:cubicBezTo>
                  <a:cubicBezTo>
                    <a:pt x="12" y="4"/>
                    <a:pt x="11" y="5"/>
                    <a:pt x="10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0" name="Google Shape;8630;p212"/>
            <p:cNvSpPr/>
            <p:nvPr/>
          </p:nvSpPr>
          <p:spPr>
            <a:xfrm>
              <a:off x="-257176" y="2427288"/>
              <a:ext cx="20638" cy="11113"/>
            </a:xfrm>
            <a:custGeom>
              <a:rect b="b" l="l" r="r" t="t"/>
              <a:pathLst>
                <a:path extrusionOk="0" h="5" w="9">
                  <a:moveTo>
                    <a:pt x="6" y="5"/>
                  </a:move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8" y="0"/>
                    <a:pt x="9" y="1"/>
                    <a:pt x="9" y="2"/>
                  </a:cubicBezTo>
                  <a:cubicBezTo>
                    <a:pt x="9" y="4"/>
                    <a:pt x="8" y="5"/>
                    <a:pt x="6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31" name="Google Shape;8631;p212"/>
          <p:cNvGrpSpPr/>
          <p:nvPr/>
        </p:nvGrpSpPr>
        <p:grpSpPr>
          <a:xfrm>
            <a:off x="4557751" y="1247675"/>
            <a:ext cx="465375" cy="551739"/>
            <a:chOff x="-2035174" y="980455"/>
            <a:chExt cx="307975" cy="365130"/>
          </a:xfrm>
        </p:grpSpPr>
        <p:sp>
          <p:nvSpPr>
            <p:cNvPr id="8632" name="Google Shape;8632;p212"/>
            <p:cNvSpPr/>
            <p:nvPr/>
          </p:nvSpPr>
          <p:spPr>
            <a:xfrm>
              <a:off x="-1963735" y="1216995"/>
              <a:ext cx="11113" cy="107950"/>
            </a:xfrm>
            <a:custGeom>
              <a:rect b="b" l="l" r="r" t="t"/>
              <a:pathLst>
                <a:path extrusionOk="0" h="104" w="11">
                  <a:moveTo>
                    <a:pt x="5" y="104"/>
                  </a:moveTo>
                  <a:cubicBezTo>
                    <a:pt x="2" y="104"/>
                    <a:pt x="0" y="101"/>
                    <a:pt x="0" y="9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1" y="101"/>
                    <a:pt x="8" y="104"/>
                    <a:pt x="5" y="1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3" name="Google Shape;8633;p212"/>
            <p:cNvSpPr/>
            <p:nvPr/>
          </p:nvSpPr>
          <p:spPr>
            <a:xfrm>
              <a:off x="-2035174" y="1070946"/>
              <a:ext cx="222250" cy="274639"/>
            </a:xfrm>
            <a:custGeom>
              <a:rect b="b" l="l" r="r" t="t"/>
              <a:pathLst>
                <a:path extrusionOk="0" h="264" w="214">
                  <a:moveTo>
                    <a:pt x="55" y="263"/>
                  </a:moveTo>
                  <a:cubicBezTo>
                    <a:pt x="54" y="263"/>
                    <a:pt x="53" y="263"/>
                    <a:pt x="53" y="263"/>
                  </a:cubicBezTo>
                  <a:cubicBezTo>
                    <a:pt x="40" y="262"/>
                    <a:pt x="30" y="251"/>
                    <a:pt x="30" y="238"/>
                  </a:cubicBezTo>
                  <a:cubicBezTo>
                    <a:pt x="30" y="135"/>
                    <a:pt x="30" y="135"/>
                    <a:pt x="30" y="135"/>
                  </a:cubicBezTo>
                  <a:cubicBezTo>
                    <a:pt x="28" y="136"/>
                    <a:pt x="25" y="137"/>
                    <a:pt x="23" y="137"/>
                  </a:cubicBezTo>
                  <a:cubicBezTo>
                    <a:pt x="17" y="137"/>
                    <a:pt x="11" y="136"/>
                    <a:pt x="7" y="132"/>
                  </a:cubicBezTo>
                  <a:cubicBezTo>
                    <a:pt x="2" y="128"/>
                    <a:pt x="0" y="122"/>
                    <a:pt x="0" y="1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20" y="0"/>
                    <a:pt x="127" y="3"/>
                    <a:pt x="133" y="8"/>
                  </a:cubicBezTo>
                  <a:cubicBezTo>
                    <a:pt x="166" y="33"/>
                    <a:pt x="166" y="33"/>
                    <a:pt x="166" y="33"/>
                  </a:cubicBezTo>
                  <a:cubicBezTo>
                    <a:pt x="200" y="44"/>
                    <a:pt x="200" y="44"/>
                    <a:pt x="200" y="44"/>
                  </a:cubicBezTo>
                  <a:cubicBezTo>
                    <a:pt x="205" y="45"/>
                    <a:pt x="209" y="49"/>
                    <a:pt x="211" y="54"/>
                  </a:cubicBezTo>
                  <a:cubicBezTo>
                    <a:pt x="214" y="59"/>
                    <a:pt x="214" y="64"/>
                    <a:pt x="212" y="69"/>
                  </a:cubicBezTo>
                  <a:cubicBezTo>
                    <a:pt x="209" y="78"/>
                    <a:pt x="200" y="83"/>
                    <a:pt x="191" y="81"/>
                  </a:cubicBezTo>
                  <a:cubicBezTo>
                    <a:pt x="170" y="77"/>
                    <a:pt x="170" y="77"/>
                    <a:pt x="170" y="77"/>
                  </a:cubicBezTo>
                  <a:cubicBezTo>
                    <a:pt x="157" y="75"/>
                    <a:pt x="145" y="71"/>
                    <a:pt x="133" y="65"/>
                  </a:cubicBezTo>
                  <a:cubicBezTo>
                    <a:pt x="118" y="58"/>
                    <a:pt x="118" y="58"/>
                    <a:pt x="118" y="58"/>
                  </a:cubicBezTo>
                  <a:cubicBezTo>
                    <a:pt x="118" y="115"/>
                    <a:pt x="118" y="115"/>
                    <a:pt x="118" y="115"/>
                  </a:cubicBezTo>
                  <a:cubicBezTo>
                    <a:pt x="118" y="115"/>
                    <a:pt x="118" y="116"/>
                    <a:pt x="118" y="116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8" y="251"/>
                    <a:pt x="108" y="262"/>
                    <a:pt x="96" y="263"/>
                  </a:cubicBezTo>
                  <a:cubicBezTo>
                    <a:pt x="89" y="264"/>
                    <a:pt x="82" y="261"/>
                    <a:pt x="77" y="257"/>
                  </a:cubicBezTo>
                  <a:cubicBezTo>
                    <a:pt x="76" y="256"/>
                    <a:pt x="75" y="255"/>
                    <a:pt x="74" y="254"/>
                  </a:cubicBezTo>
                  <a:cubicBezTo>
                    <a:pt x="73" y="255"/>
                    <a:pt x="72" y="256"/>
                    <a:pt x="72" y="257"/>
                  </a:cubicBezTo>
                  <a:cubicBezTo>
                    <a:pt x="67" y="261"/>
                    <a:pt x="61" y="263"/>
                    <a:pt x="55" y="263"/>
                  </a:cubicBezTo>
                  <a:close/>
                  <a:moveTo>
                    <a:pt x="41" y="116"/>
                  </a:moveTo>
                  <a:cubicBezTo>
                    <a:pt x="41" y="238"/>
                    <a:pt x="41" y="238"/>
                    <a:pt x="41" y="238"/>
                  </a:cubicBezTo>
                  <a:cubicBezTo>
                    <a:pt x="41" y="245"/>
                    <a:pt x="47" y="251"/>
                    <a:pt x="54" y="252"/>
                  </a:cubicBezTo>
                  <a:cubicBezTo>
                    <a:pt x="58" y="252"/>
                    <a:pt x="61" y="251"/>
                    <a:pt x="64" y="248"/>
                  </a:cubicBezTo>
                  <a:cubicBezTo>
                    <a:pt x="67" y="246"/>
                    <a:pt x="69" y="242"/>
                    <a:pt x="69" y="238"/>
                  </a:cubicBezTo>
                  <a:cubicBezTo>
                    <a:pt x="69" y="235"/>
                    <a:pt x="71" y="233"/>
                    <a:pt x="74" y="233"/>
                  </a:cubicBezTo>
                  <a:cubicBezTo>
                    <a:pt x="77" y="233"/>
                    <a:pt x="80" y="235"/>
                    <a:pt x="80" y="238"/>
                  </a:cubicBezTo>
                  <a:cubicBezTo>
                    <a:pt x="80" y="242"/>
                    <a:pt x="81" y="246"/>
                    <a:pt x="84" y="248"/>
                  </a:cubicBezTo>
                  <a:cubicBezTo>
                    <a:pt x="87" y="251"/>
                    <a:pt x="91" y="252"/>
                    <a:pt x="95" y="252"/>
                  </a:cubicBezTo>
                  <a:cubicBezTo>
                    <a:pt x="102" y="251"/>
                    <a:pt x="107" y="245"/>
                    <a:pt x="107" y="238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8"/>
                    <a:pt x="108" y="46"/>
                    <a:pt x="109" y="45"/>
                  </a:cubicBezTo>
                  <a:cubicBezTo>
                    <a:pt x="111" y="44"/>
                    <a:pt x="113" y="44"/>
                    <a:pt x="115" y="45"/>
                  </a:cubicBezTo>
                  <a:cubicBezTo>
                    <a:pt x="137" y="55"/>
                    <a:pt x="137" y="55"/>
                    <a:pt x="137" y="55"/>
                  </a:cubicBezTo>
                  <a:cubicBezTo>
                    <a:pt x="149" y="60"/>
                    <a:pt x="160" y="64"/>
                    <a:pt x="172" y="66"/>
                  </a:cubicBezTo>
                  <a:cubicBezTo>
                    <a:pt x="193" y="70"/>
                    <a:pt x="193" y="70"/>
                    <a:pt x="193" y="70"/>
                  </a:cubicBezTo>
                  <a:cubicBezTo>
                    <a:pt x="197" y="71"/>
                    <a:pt x="200" y="69"/>
                    <a:pt x="202" y="65"/>
                  </a:cubicBezTo>
                  <a:cubicBezTo>
                    <a:pt x="203" y="63"/>
                    <a:pt x="203" y="61"/>
                    <a:pt x="202" y="59"/>
                  </a:cubicBezTo>
                  <a:cubicBezTo>
                    <a:pt x="201" y="56"/>
                    <a:pt x="199" y="55"/>
                    <a:pt x="197" y="54"/>
                  </a:cubicBezTo>
                  <a:cubicBezTo>
                    <a:pt x="161" y="43"/>
                    <a:pt x="161" y="43"/>
                    <a:pt x="161" y="43"/>
                  </a:cubicBezTo>
                  <a:cubicBezTo>
                    <a:pt x="161" y="43"/>
                    <a:pt x="160" y="43"/>
                    <a:pt x="160" y="42"/>
                  </a:cubicBezTo>
                  <a:cubicBezTo>
                    <a:pt x="127" y="16"/>
                    <a:pt x="127" y="16"/>
                    <a:pt x="127" y="16"/>
                  </a:cubicBezTo>
                  <a:cubicBezTo>
                    <a:pt x="122" y="13"/>
                    <a:pt x="117" y="11"/>
                    <a:pt x="113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2" y="11"/>
                    <a:pt x="11" y="22"/>
                    <a:pt x="11" y="3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1" y="119"/>
                    <a:pt x="12" y="122"/>
                    <a:pt x="14" y="124"/>
                  </a:cubicBezTo>
                  <a:cubicBezTo>
                    <a:pt x="16" y="125"/>
                    <a:pt x="19" y="126"/>
                    <a:pt x="22" y="126"/>
                  </a:cubicBezTo>
                  <a:cubicBezTo>
                    <a:pt x="27" y="126"/>
                    <a:pt x="30" y="121"/>
                    <a:pt x="30" y="116"/>
                  </a:cubicBezTo>
                  <a:cubicBezTo>
                    <a:pt x="30" y="113"/>
                    <a:pt x="33" y="110"/>
                    <a:pt x="36" y="110"/>
                  </a:cubicBezTo>
                  <a:cubicBezTo>
                    <a:pt x="39" y="110"/>
                    <a:pt x="41" y="113"/>
                    <a:pt x="41" y="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4" name="Google Shape;8634;p212"/>
            <p:cNvSpPr/>
            <p:nvPr/>
          </p:nvSpPr>
          <p:spPr>
            <a:xfrm>
              <a:off x="-2005013" y="1070946"/>
              <a:ext cx="92075" cy="11113"/>
            </a:xfrm>
            <a:custGeom>
              <a:rect b="b" l="l" r="r" t="t"/>
              <a:pathLst>
                <a:path extrusionOk="0" h="11" w="88">
                  <a:moveTo>
                    <a:pt x="82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5" y="0"/>
                    <a:pt x="88" y="3"/>
                    <a:pt x="88" y="6"/>
                  </a:cubicBezTo>
                  <a:cubicBezTo>
                    <a:pt x="88" y="9"/>
                    <a:pt x="85" y="11"/>
                    <a:pt x="82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5" name="Google Shape;8635;p212"/>
            <p:cNvSpPr/>
            <p:nvPr/>
          </p:nvSpPr>
          <p:spPr>
            <a:xfrm>
              <a:off x="-2005012" y="1116983"/>
              <a:ext cx="11113" cy="79375"/>
            </a:xfrm>
            <a:custGeom>
              <a:rect b="b" l="l" r="r" t="t"/>
              <a:pathLst>
                <a:path extrusionOk="0" h="77" w="11">
                  <a:moveTo>
                    <a:pt x="6" y="77"/>
                  </a:moveTo>
                  <a:cubicBezTo>
                    <a:pt x="3" y="77"/>
                    <a:pt x="0" y="75"/>
                    <a:pt x="0" y="7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5"/>
                    <a:pt x="9" y="77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6" name="Google Shape;8636;p212"/>
            <p:cNvSpPr/>
            <p:nvPr/>
          </p:nvSpPr>
          <p:spPr>
            <a:xfrm>
              <a:off x="-1990724" y="996332"/>
              <a:ext cx="63500" cy="63500"/>
            </a:xfrm>
            <a:custGeom>
              <a:rect b="b" l="l" r="r" t="t"/>
              <a:pathLst>
                <a:path extrusionOk="0" h="62" w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1"/>
                    <a:pt x="31" y="51"/>
                  </a:cubicBezTo>
                  <a:cubicBezTo>
                    <a:pt x="42" y="51"/>
                    <a:pt x="51" y="42"/>
                    <a:pt x="51" y="31"/>
                  </a:cubicBezTo>
                  <a:cubicBezTo>
                    <a:pt x="51" y="20"/>
                    <a:pt x="42" y="11"/>
                    <a:pt x="31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7" name="Google Shape;8637;p212"/>
            <p:cNvSpPr/>
            <p:nvPr/>
          </p:nvSpPr>
          <p:spPr>
            <a:xfrm>
              <a:off x="-1843086" y="1143970"/>
              <a:ext cx="11113" cy="200025"/>
            </a:xfrm>
            <a:custGeom>
              <a:rect b="b" l="l" r="r" t="t"/>
              <a:pathLst>
                <a:path extrusionOk="0" h="193" w="11">
                  <a:moveTo>
                    <a:pt x="6" y="193"/>
                  </a:moveTo>
                  <a:cubicBezTo>
                    <a:pt x="3" y="193"/>
                    <a:pt x="0" y="191"/>
                    <a:pt x="0" y="18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6"/>
                  </a:cubicBezTo>
                  <a:cubicBezTo>
                    <a:pt x="11" y="187"/>
                    <a:pt x="11" y="187"/>
                    <a:pt x="11" y="187"/>
                  </a:cubicBezTo>
                  <a:cubicBezTo>
                    <a:pt x="11" y="191"/>
                    <a:pt x="9" y="193"/>
                    <a:pt x="6" y="1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8" name="Google Shape;8638;p212"/>
            <p:cNvSpPr/>
            <p:nvPr/>
          </p:nvSpPr>
          <p:spPr>
            <a:xfrm>
              <a:off x="-1843086" y="985219"/>
              <a:ext cx="11113" cy="139700"/>
            </a:xfrm>
            <a:custGeom>
              <a:rect b="b" l="l" r="r" t="t"/>
              <a:pathLst>
                <a:path extrusionOk="0" h="135" w="11">
                  <a:moveTo>
                    <a:pt x="6" y="135"/>
                  </a:moveTo>
                  <a:cubicBezTo>
                    <a:pt x="3" y="135"/>
                    <a:pt x="0" y="133"/>
                    <a:pt x="0" y="13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130"/>
                    <a:pt x="11" y="130"/>
                    <a:pt x="11" y="130"/>
                  </a:cubicBezTo>
                  <a:cubicBezTo>
                    <a:pt x="11" y="133"/>
                    <a:pt x="9" y="135"/>
                    <a:pt x="6" y="13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39" name="Google Shape;8639;p212"/>
            <p:cNvSpPr/>
            <p:nvPr/>
          </p:nvSpPr>
          <p:spPr>
            <a:xfrm>
              <a:off x="-1843087" y="980455"/>
              <a:ext cx="115888" cy="85725"/>
            </a:xfrm>
            <a:custGeom>
              <a:rect b="b" l="l" r="r" t="t"/>
              <a:pathLst>
                <a:path extrusionOk="0" h="82" w="113">
                  <a:moveTo>
                    <a:pt x="27" y="82"/>
                  </a:moveTo>
                  <a:cubicBezTo>
                    <a:pt x="19" y="82"/>
                    <a:pt x="11" y="81"/>
                    <a:pt x="3" y="75"/>
                  </a:cubicBezTo>
                  <a:cubicBezTo>
                    <a:pt x="1" y="74"/>
                    <a:pt x="0" y="73"/>
                    <a:pt x="0" y="7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5"/>
                    <a:pt x="1" y="13"/>
                    <a:pt x="3" y="12"/>
                  </a:cubicBezTo>
                  <a:cubicBezTo>
                    <a:pt x="5" y="11"/>
                    <a:pt x="7" y="11"/>
                    <a:pt x="8" y="12"/>
                  </a:cubicBezTo>
                  <a:cubicBezTo>
                    <a:pt x="23" y="22"/>
                    <a:pt x="39" y="17"/>
                    <a:pt x="55" y="12"/>
                  </a:cubicBezTo>
                  <a:cubicBezTo>
                    <a:pt x="72" y="6"/>
                    <a:pt x="91" y="0"/>
                    <a:pt x="110" y="12"/>
                  </a:cubicBezTo>
                  <a:cubicBezTo>
                    <a:pt x="112" y="13"/>
                    <a:pt x="113" y="15"/>
                    <a:pt x="113" y="17"/>
                  </a:cubicBezTo>
                  <a:cubicBezTo>
                    <a:pt x="113" y="71"/>
                    <a:pt x="113" y="71"/>
                    <a:pt x="113" y="71"/>
                  </a:cubicBezTo>
                  <a:cubicBezTo>
                    <a:pt x="113" y="73"/>
                    <a:pt x="112" y="75"/>
                    <a:pt x="110" y="76"/>
                  </a:cubicBezTo>
                  <a:cubicBezTo>
                    <a:pt x="108" y="77"/>
                    <a:pt x="106" y="77"/>
                    <a:pt x="104" y="75"/>
                  </a:cubicBezTo>
                  <a:cubicBezTo>
                    <a:pt x="90" y="66"/>
                    <a:pt x="74" y="71"/>
                    <a:pt x="58" y="76"/>
                  </a:cubicBezTo>
                  <a:cubicBezTo>
                    <a:pt x="48" y="79"/>
                    <a:pt x="38" y="82"/>
                    <a:pt x="27" y="82"/>
                  </a:cubicBezTo>
                  <a:close/>
                  <a:moveTo>
                    <a:pt x="11" y="68"/>
                  </a:moveTo>
                  <a:cubicBezTo>
                    <a:pt x="25" y="75"/>
                    <a:pt x="40" y="70"/>
                    <a:pt x="55" y="66"/>
                  </a:cubicBezTo>
                  <a:cubicBezTo>
                    <a:pt x="69" y="61"/>
                    <a:pt x="86" y="56"/>
                    <a:pt x="102" y="62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88" y="13"/>
                    <a:pt x="73" y="18"/>
                    <a:pt x="58" y="22"/>
                  </a:cubicBezTo>
                  <a:cubicBezTo>
                    <a:pt x="44" y="27"/>
                    <a:pt x="27" y="32"/>
                    <a:pt x="11" y="26"/>
                  </a:cubicBezTo>
                  <a:lnTo>
                    <a:pt x="11" y="6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40" name="Google Shape;8640;p212"/>
          <p:cNvGrpSpPr/>
          <p:nvPr/>
        </p:nvGrpSpPr>
        <p:grpSpPr>
          <a:xfrm>
            <a:off x="4578161" y="3880379"/>
            <a:ext cx="311850" cy="508554"/>
            <a:chOff x="-1984375" y="3377579"/>
            <a:chExt cx="206375" cy="336550"/>
          </a:xfrm>
        </p:grpSpPr>
        <p:sp>
          <p:nvSpPr>
            <p:cNvPr id="8641" name="Google Shape;8641;p212"/>
            <p:cNvSpPr/>
            <p:nvPr/>
          </p:nvSpPr>
          <p:spPr>
            <a:xfrm>
              <a:off x="-1922462" y="3482354"/>
              <a:ext cx="82550" cy="123825"/>
            </a:xfrm>
            <a:custGeom>
              <a:rect b="b" l="l" r="r" t="t"/>
              <a:pathLst>
                <a:path extrusionOk="0" h="118" w="80">
                  <a:moveTo>
                    <a:pt x="39" y="118"/>
                  </a:moveTo>
                  <a:cubicBezTo>
                    <a:pt x="27" y="118"/>
                    <a:pt x="13" y="114"/>
                    <a:pt x="2" y="99"/>
                  </a:cubicBezTo>
                  <a:cubicBezTo>
                    <a:pt x="0" y="97"/>
                    <a:pt x="1" y="93"/>
                    <a:pt x="3" y="92"/>
                  </a:cubicBezTo>
                  <a:cubicBezTo>
                    <a:pt x="6" y="90"/>
                    <a:pt x="9" y="90"/>
                    <a:pt x="11" y="93"/>
                  </a:cubicBezTo>
                  <a:cubicBezTo>
                    <a:pt x="30" y="117"/>
                    <a:pt x="56" y="103"/>
                    <a:pt x="57" y="103"/>
                  </a:cubicBezTo>
                  <a:cubicBezTo>
                    <a:pt x="57" y="103"/>
                    <a:pt x="58" y="103"/>
                    <a:pt x="58" y="103"/>
                  </a:cubicBezTo>
                  <a:cubicBezTo>
                    <a:pt x="59" y="102"/>
                    <a:pt x="69" y="98"/>
                    <a:pt x="68" y="84"/>
                  </a:cubicBezTo>
                  <a:cubicBezTo>
                    <a:pt x="66" y="70"/>
                    <a:pt x="53" y="66"/>
                    <a:pt x="52" y="66"/>
                  </a:cubicBezTo>
                  <a:cubicBezTo>
                    <a:pt x="52" y="66"/>
                    <a:pt x="38" y="61"/>
                    <a:pt x="24" y="57"/>
                  </a:cubicBezTo>
                  <a:cubicBezTo>
                    <a:pt x="9" y="53"/>
                    <a:pt x="2" y="43"/>
                    <a:pt x="2" y="29"/>
                  </a:cubicBezTo>
                  <a:cubicBezTo>
                    <a:pt x="2" y="21"/>
                    <a:pt x="5" y="14"/>
                    <a:pt x="11" y="9"/>
                  </a:cubicBezTo>
                  <a:cubicBezTo>
                    <a:pt x="17" y="3"/>
                    <a:pt x="28" y="0"/>
                    <a:pt x="41" y="0"/>
                  </a:cubicBezTo>
                  <a:cubicBezTo>
                    <a:pt x="65" y="0"/>
                    <a:pt x="76" y="17"/>
                    <a:pt x="79" y="26"/>
                  </a:cubicBezTo>
                  <a:cubicBezTo>
                    <a:pt x="79" y="29"/>
                    <a:pt x="78" y="32"/>
                    <a:pt x="75" y="33"/>
                  </a:cubicBezTo>
                  <a:cubicBezTo>
                    <a:pt x="72" y="34"/>
                    <a:pt x="69" y="32"/>
                    <a:pt x="68" y="29"/>
                  </a:cubicBezTo>
                  <a:cubicBezTo>
                    <a:pt x="68" y="28"/>
                    <a:pt x="62" y="11"/>
                    <a:pt x="41" y="11"/>
                  </a:cubicBezTo>
                  <a:cubicBezTo>
                    <a:pt x="30" y="11"/>
                    <a:pt x="23" y="13"/>
                    <a:pt x="18" y="17"/>
                  </a:cubicBezTo>
                  <a:cubicBezTo>
                    <a:pt x="14" y="20"/>
                    <a:pt x="13" y="24"/>
                    <a:pt x="13" y="29"/>
                  </a:cubicBezTo>
                  <a:cubicBezTo>
                    <a:pt x="13" y="38"/>
                    <a:pt x="17" y="44"/>
                    <a:pt x="27" y="47"/>
                  </a:cubicBezTo>
                  <a:cubicBezTo>
                    <a:pt x="41" y="51"/>
                    <a:pt x="56" y="55"/>
                    <a:pt x="56" y="55"/>
                  </a:cubicBezTo>
                  <a:cubicBezTo>
                    <a:pt x="56" y="55"/>
                    <a:pt x="76" y="61"/>
                    <a:pt x="78" y="83"/>
                  </a:cubicBezTo>
                  <a:cubicBezTo>
                    <a:pt x="80" y="100"/>
                    <a:pt x="69" y="110"/>
                    <a:pt x="62" y="113"/>
                  </a:cubicBezTo>
                  <a:cubicBezTo>
                    <a:pt x="57" y="116"/>
                    <a:pt x="48" y="118"/>
                    <a:pt x="39" y="1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2" name="Google Shape;8642;p212"/>
            <p:cNvSpPr/>
            <p:nvPr/>
          </p:nvSpPr>
          <p:spPr>
            <a:xfrm>
              <a:off x="-1885950" y="3460130"/>
              <a:ext cx="11113" cy="34925"/>
            </a:xfrm>
            <a:custGeom>
              <a:rect b="b" l="l" r="r" t="t"/>
              <a:pathLst>
                <a:path extrusionOk="0" h="33" w="11">
                  <a:moveTo>
                    <a:pt x="6" y="33"/>
                  </a:moveTo>
                  <a:cubicBezTo>
                    <a:pt x="3" y="33"/>
                    <a:pt x="0" y="30"/>
                    <a:pt x="0" y="2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0"/>
                    <a:pt x="9" y="33"/>
                    <a:pt x="6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3" name="Google Shape;8643;p212"/>
            <p:cNvSpPr/>
            <p:nvPr/>
          </p:nvSpPr>
          <p:spPr>
            <a:xfrm>
              <a:off x="-1885950" y="3596655"/>
              <a:ext cx="11113" cy="33338"/>
            </a:xfrm>
            <a:custGeom>
              <a:rect b="b" l="l" r="r" t="t"/>
              <a:pathLst>
                <a:path extrusionOk="0" h="33" w="11">
                  <a:moveTo>
                    <a:pt x="6" y="33"/>
                  </a:moveTo>
                  <a:cubicBezTo>
                    <a:pt x="3" y="33"/>
                    <a:pt x="0" y="30"/>
                    <a:pt x="0" y="2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30"/>
                    <a:pt x="9" y="33"/>
                    <a:pt x="6" y="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4" name="Google Shape;8644;p212"/>
            <p:cNvSpPr/>
            <p:nvPr/>
          </p:nvSpPr>
          <p:spPr>
            <a:xfrm>
              <a:off x="-1984375" y="3377579"/>
              <a:ext cx="206375" cy="336550"/>
            </a:xfrm>
            <a:custGeom>
              <a:rect b="b" l="l" r="r" t="t"/>
              <a:pathLst>
                <a:path extrusionOk="0" h="324" w="198">
                  <a:moveTo>
                    <a:pt x="166" y="324"/>
                  </a:moveTo>
                  <a:cubicBezTo>
                    <a:pt x="32" y="324"/>
                    <a:pt x="32" y="324"/>
                    <a:pt x="32" y="324"/>
                  </a:cubicBezTo>
                  <a:cubicBezTo>
                    <a:pt x="14" y="324"/>
                    <a:pt x="0" y="310"/>
                    <a:pt x="0" y="292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166" y="0"/>
                    <a:pt x="166" y="0"/>
                    <a:pt x="166" y="0"/>
                  </a:cubicBezTo>
                  <a:cubicBezTo>
                    <a:pt x="184" y="0"/>
                    <a:pt x="198" y="14"/>
                    <a:pt x="198" y="31"/>
                  </a:cubicBezTo>
                  <a:cubicBezTo>
                    <a:pt x="198" y="292"/>
                    <a:pt x="198" y="292"/>
                    <a:pt x="198" y="292"/>
                  </a:cubicBezTo>
                  <a:cubicBezTo>
                    <a:pt x="198" y="310"/>
                    <a:pt x="184" y="324"/>
                    <a:pt x="166" y="324"/>
                  </a:cubicBezTo>
                  <a:close/>
                  <a:moveTo>
                    <a:pt x="32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292"/>
                    <a:pt x="11" y="292"/>
                    <a:pt x="11" y="292"/>
                  </a:cubicBezTo>
                  <a:cubicBezTo>
                    <a:pt x="11" y="304"/>
                    <a:pt x="20" y="313"/>
                    <a:pt x="32" y="313"/>
                  </a:cubicBezTo>
                  <a:cubicBezTo>
                    <a:pt x="166" y="313"/>
                    <a:pt x="166" y="313"/>
                    <a:pt x="166" y="313"/>
                  </a:cubicBezTo>
                  <a:cubicBezTo>
                    <a:pt x="178" y="313"/>
                    <a:pt x="187" y="304"/>
                    <a:pt x="187" y="292"/>
                  </a:cubicBezTo>
                  <a:cubicBezTo>
                    <a:pt x="187" y="31"/>
                    <a:pt x="187" y="31"/>
                    <a:pt x="187" y="31"/>
                  </a:cubicBezTo>
                  <a:cubicBezTo>
                    <a:pt x="187" y="20"/>
                    <a:pt x="178" y="11"/>
                    <a:pt x="166" y="11"/>
                  </a:cubicBezTo>
                  <a:lnTo>
                    <a:pt x="32" y="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5" name="Google Shape;8645;p212"/>
            <p:cNvSpPr/>
            <p:nvPr/>
          </p:nvSpPr>
          <p:spPr>
            <a:xfrm>
              <a:off x="-1984375" y="3417268"/>
              <a:ext cx="206375" cy="255588"/>
            </a:xfrm>
            <a:custGeom>
              <a:rect b="b" l="l" r="r" t="t"/>
              <a:pathLst>
                <a:path extrusionOk="0" h="247" w="198">
                  <a:moveTo>
                    <a:pt x="192" y="247"/>
                  </a:moveTo>
                  <a:cubicBezTo>
                    <a:pt x="5" y="247"/>
                    <a:pt x="5" y="247"/>
                    <a:pt x="5" y="247"/>
                  </a:cubicBezTo>
                  <a:cubicBezTo>
                    <a:pt x="2" y="247"/>
                    <a:pt x="0" y="245"/>
                    <a:pt x="0" y="24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95" y="0"/>
                    <a:pt x="198" y="3"/>
                    <a:pt x="198" y="6"/>
                  </a:cubicBezTo>
                  <a:cubicBezTo>
                    <a:pt x="198" y="242"/>
                    <a:pt x="198" y="242"/>
                    <a:pt x="198" y="242"/>
                  </a:cubicBezTo>
                  <a:cubicBezTo>
                    <a:pt x="198" y="245"/>
                    <a:pt x="195" y="247"/>
                    <a:pt x="192" y="247"/>
                  </a:cubicBezTo>
                  <a:close/>
                  <a:moveTo>
                    <a:pt x="11" y="236"/>
                  </a:moveTo>
                  <a:cubicBezTo>
                    <a:pt x="187" y="236"/>
                    <a:pt x="187" y="236"/>
                    <a:pt x="187" y="236"/>
                  </a:cubicBezTo>
                  <a:cubicBezTo>
                    <a:pt x="187" y="11"/>
                    <a:pt x="187" y="11"/>
                    <a:pt x="187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2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46" name="Google Shape;8646;p212"/>
          <p:cNvGrpSpPr/>
          <p:nvPr/>
        </p:nvGrpSpPr>
        <p:grpSpPr>
          <a:xfrm>
            <a:off x="4546955" y="2573628"/>
            <a:ext cx="486957" cy="510957"/>
            <a:chOff x="-4251317" y="2582238"/>
            <a:chExt cx="322255" cy="338139"/>
          </a:xfrm>
        </p:grpSpPr>
        <p:sp>
          <p:nvSpPr>
            <p:cNvPr id="8647" name="Google Shape;8647;p212"/>
            <p:cNvSpPr/>
            <p:nvPr/>
          </p:nvSpPr>
          <p:spPr>
            <a:xfrm>
              <a:off x="-4211627" y="2582238"/>
              <a:ext cx="65088" cy="65088"/>
            </a:xfrm>
            <a:custGeom>
              <a:rect b="b" l="l" r="r" t="t"/>
              <a:pathLst>
                <a:path extrusionOk="0" h="63" w="63">
                  <a:moveTo>
                    <a:pt x="32" y="63"/>
                  </a:moveTo>
                  <a:cubicBezTo>
                    <a:pt x="14" y="63"/>
                    <a:pt x="0" y="49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2"/>
                  </a:cubicBezTo>
                  <a:cubicBezTo>
                    <a:pt x="63" y="49"/>
                    <a:pt x="49" y="63"/>
                    <a:pt x="32" y="63"/>
                  </a:cubicBezTo>
                  <a:close/>
                  <a:moveTo>
                    <a:pt x="32" y="11"/>
                  </a:moveTo>
                  <a:cubicBezTo>
                    <a:pt x="20" y="11"/>
                    <a:pt x="11" y="20"/>
                    <a:pt x="11" y="32"/>
                  </a:cubicBezTo>
                  <a:cubicBezTo>
                    <a:pt x="11" y="43"/>
                    <a:pt x="20" y="53"/>
                    <a:pt x="32" y="53"/>
                  </a:cubicBezTo>
                  <a:cubicBezTo>
                    <a:pt x="43" y="53"/>
                    <a:pt x="52" y="43"/>
                    <a:pt x="52" y="32"/>
                  </a:cubicBezTo>
                  <a:cubicBezTo>
                    <a:pt x="52" y="20"/>
                    <a:pt x="43" y="11"/>
                    <a:pt x="32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8" name="Google Shape;8648;p212"/>
            <p:cNvSpPr/>
            <p:nvPr/>
          </p:nvSpPr>
          <p:spPr>
            <a:xfrm>
              <a:off x="-4219565" y="2656851"/>
              <a:ext cx="188912" cy="260350"/>
            </a:xfrm>
            <a:custGeom>
              <a:rect b="b" l="l" r="r" t="t"/>
              <a:pathLst>
                <a:path extrusionOk="0" h="251" w="182">
                  <a:moveTo>
                    <a:pt x="132" y="251"/>
                  </a:moveTo>
                  <a:cubicBezTo>
                    <a:pt x="122" y="251"/>
                    <a:pt x="114" y="244"/>
                    <a:pt x="112" y="234"/>
                  </a:cubicBezTo>
                  <a:cubicBezTo>
                    <a:pt x="105" y="185"/>
                    <a:pt x="105" y="185"/>
                    <a:pt x="105" y="185"/>
                  </a:cubicBezTo>
                  <a:cubicBezTo>
                    <a:pt x="104" y="180"/>
                    <a:pt x="99" y="175"/>
                    <a:pt x="94" y="174"/>
                  </a:cubicBezTo>
                  <a:cubicBezTo>
                    <a:pt x="70" y="175"/>
                    <a:pt x="70" y="175"/>
                    <a:pt x="70" y="175"/>
                  </a:cubicBezTo>
                  <a:cubicBezTo>
                    <a:pt x="51" y="175"/>
                    <a:pt x="51" y="175"/>
                    <a:pt x="51" y="175"/>
                  </a:cubicBezTo>
                  <a:cubicBezTo>
                    <a:pt x="26" y="175"/>
                    <a:pt x="6" y="156"/>
                    <a:pt x="5" y="132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0" y="28"/>
                    <a:pt x="4" y="19"/>
                    <a:pt x="10" y="12"/>
                  </a:cubicBezTo>
                  <a:cubicBezTo>
                    <a:pt x="17" y="4"/>
                    <a:pt x="26" y="0"/>
                    <a:pt x="36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63" y="0"/>
                    <a:pt x="79" y="6"/>
                    <a:pt x="91" y="16"/>
                  </a:cubicBezTo>
                  <a:cubicBezTo>
                    <a:pt x="104" y="25"/>
                    <a:pt x="104" y="25"/>
                    <a:pt x="104" y="25"/>
                  </a:cubicBezTo>
                  <a:cubicBezTo>
                    <a:pt x="115" y="34"/>
                    <a:pt x="129" y="39"/>
                    <a:pt x="143" y="40"/>
                  </a:cubicBezTo>
                  <a:cubicBezTo>
                    <a:pt x="165" y="42"/>
                    <a:pt x="165" y="42"/>
                    <a:pt x="165" y="42"/>
                  </a:cubicBezTo>
                  <a:cubicBezTo>
                    <a:pt x="175" y="43"/>
                    <a:pt x="182" y="51"/>
                    <a:pt x="181" y="61"/>
                  </a:cubicBezTo>
                  <a:cubicBezTo>
                    <a:pt x="181" y="70"/>
                    <a:pt x="174" y="78"/>
                    <a:pt x="165" y="78"/>
                  </a:cubicBezTo>
                  <a:cubicBezTo>
                    <a:pt x="136" y="80"/>
                    <a:pt x="136" y="80"/>
                    <a:pt x="136" y="80"/>
                  </a:cubicBezTo>
                  <a:cubicBezTo>
                    <a:pt x="122" y="81"/>
                    <a:pt x="108" y="78"/>
                    <a:pt x="95" y="72"/>
                  </a:cubicBezTo>
                  <a:cubicBezTo>
                    <a:pt x="75" y="63"/>
                    <a:pt x="75" y="63"/>
                    <a:pt x="75" y="63"/>
                  </a:cubicBezTo>
                  <a:cubicBezTo>
                    <a:pt x="71" y="124"/>
                    <a:pt x="71" y="124"/>
                    <a:pt x="71" y="124"/>
                  </a:cubicBezTo>
                  <a:cubicBezTo>
                    <a:pt x="122" y="140"/>
                    <a:pt x="122" y="140"/>
                    <a:pt x="122" y="140"/>
                  </a:cubicBezTo>
                  <a:cubicBezTo>
                    <a:pt x="133" y="143"/>
                    <a:pt x="142" y="153"/>
                    <a:pt x="143" y="165"/>
                  </a:cubicBezTo>
                  <a:cubicBezTo>
                    <a:pt x="152" y="228"/>
                    <a:pt x="152" y="228"/>
                    <a:pt x="152" y="228"/>
                  </a:cubicBezTo>
                  <a:cubicBezTo>
                    <a:pt x="154" y="239"/>
                    <a:pt x="146" y="249"/>
                    <a:pt x="135" y="251"/>
                  </a:cubicBezTo>
                  <a:cubicBezTo>
                    <a:pt x="134" y="251"/>
                    <a:pt x="133" y="251"/>
                    <a:pt x="132" y="251"/>
                  </a:cubicBezTo>
                  <a:close/>
                  <a:moveTo>
                    <a:pt x="94" y="163"/>
                  </a:moveTo>
                  <a:cubicBezTo>
                    <a:pt x="94" y="163"/>
                    <a:pt x="95" y="164"/>
                    <a:pt x="95" y="164"/>
                  </a:cubicBezTo>
                  <a:cubicBezTo>
                    <a:pt x="105" y="165"/>
                    <a:pt x="114" y="173"/>
                    <a:pt x="115" y="184"/>
                  </a:cubicBezTo>
                  <a:cubicBezTo>
                    <a:pt x="123" y="232"/>
                    <a:pt x="123" y="232"/>
                    <a:pt x="123" y="232"/>
                  </a:cubicBezTo>
                  <a:cubicBezTo>
                    <a:pt x="124" y="237"/>
                    <a:pt x="128" y="241"/>
                    <a:pt x="133" y="240"/>
                  </a:cubicBezTo>
                  <a:cubicBezTo>
                    <a:pt x="138" y="239"/>
                    <a:pt x="142" y="235"/>
                    <a:pt x="141" y="230"/>
                  </a:cubicBezTo>
                  <a:cubicBezTo>
                    <a:pt x="133" y="167"/>
                    <a:pt x="133" y="167"/>
                    <a:pt x="133" y="167"/>
                  </a:cubicBezTo>
                  <a:cubicBezTo>
                    <a:pt x="132" y="159"/>
                    <a:pt x="126" y="153"/>
                    <a:pt x="119" y="150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1" y="133"/>
                    <a:pt x="59" y="131"/>
                    <a:pt x="59" y="128"/>
                  </a:cubicBezTo>
                  <a:cubicBezTo>
                    <a:pt x="64" y="54"/>
                    <a:pt x="64" y="54"/>
                    <a:pt x="64" y="54"/>
                  </a:cubicBezTo>
                  <a:cubicBezTo>
                    <a:pt x="65" y="52"/>
                    <a:pt x="66" y="51"/>
                    <a:pt x="67" y="50"/>
                  </a:cubicBezTo>
                  <a:cubicBezTo>
                    <a:pt x="69" y="49"/>
                    <a:pt x="71" y="49"/>
                    <a:pt x="72" y="50"/>
                  </a:cubicBezTo>
                  <a:cubicBezTo>
                    <a:pt x="99" y="62"/>
                    <a:pt x="99" y="62"/>
                    <a:pt x="99" y="62"/>
                  </a:cubicBezTo>
                  <a:cubicBezTo>
                    <a:pt x="111" y="68"/>
                    <a:pt x="123" y="70"/>
                    <a:pt x="136" y="69"/>
                  </a:cubicBezTo>
                  <a:cubicBezTo>
                    <a:pt x="164" y="67"/>
                    <a:pt x="164" y="67"/>
                    <a:pt x="164" y="67"/>
                  </a:cubicBezTo>
                  <a:cubicBezTo>
                    <a:pt x="167" y="67"/>
                    <a:pt x="170" y="64"/>
                    <a:pt x="170" y="61"/>
                  </a:cubicBezTo>
                  <a:cubicBezTo>
                    <a:pt x="171" y="57"/>
                    <a:pt x="168" y="53"/>
                    <a:pt x="164" y="53"/>
                  </a:cubicBezTo>
                  <a:cubicBezTo>
                    <a:pt x="142" y="51"/>
                    <a:pt x="142" y="51"/>
                    <a:pt x="142" y="51"/>
                  </a:cubicBezTo>
                  <a:cubicBezTo>
                    <a:pt x="126" y="50"/>
                    <a:pt x="110" y="44"/>
                    <a:pt x="97" y="34"/>
                  </a:cubicBezTo>
                  <a:cubicBezTo>
                    <a:pt x="85" y="24"/>
                    <a:pt x="85" y="24"/>
                    <a:pt x="85" y="24"/>
                  </a:cubicBezTo>
                  <a:cubicBezTo>
                    <a:pt x="74" y="16"/>
                    <a:pt x="60" y="11"/>
                    <a:pt x="47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9" y="11"/>
                    <a:pt x="23" y="14"/>
                    <a:pt x="18" y="19"/>
                  </a:cubicBezTo>
                  <a:cubicBezTo>
                    <a:pt x="14" y="24"/>
                    <a:pt x="11" y="31"/>
                    <a:pt x="11" y="37"/>
                  </a:cubicBezTo>
                  <a:cubicBezTo>
                    <a:pt x="16" y="132"/>
                    <a:pt x="16" y="132"/>
                    <a:pt x="16" y="132"/>
                  </a:cubicBezTo>
                  <a:cubicBezTo>
                    <a:pt x="17" y="150"/>
                    <a:pt x="32" y="164"/>
                    <a:pt x="51" y="164"/>
                  </a:cubicBezTo>
                  <a:cubicBezTo>
                    <a:pt x="70" y="164"/>
                    <a:pt x="70" y="164"/>
                    <a:pt x="70" y="164"/>
                  </a:cubicBezTo>
                  <a:cubicBezTo>
                    <a:pt x="94" y="163"/>
                    <a:pt x="94" y="163"/>
                    <a:pt x="94" y="163"/>
                  </a:cubicBezTo>
                  <a:cubicBezTo>
                    <a:pt x="94" y="163"/>
                    <a:pt x="94" y="163"/>
                    <a:pt x="94" y="1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49" name="Google Shape;8649;p212"/>
            <p:cNvSpPr/>
            <p:nvPr/>
          </p:nvSpPr>
          <p:spPr>
            <a:xfrm>
              <a:off x="-4251317" y="2661615"/>
              <a:ext cx="136525" cy="200025"/>
            </a:xfrm>
            <a:custGeom>
              <a:rect b="b" l="l" r="r" t="t"/>
              <a:pathLst>
                <a:path extrusionOk="0" h="192" w="132">
                  <a:moveTo>
                    <a:pt x="126" y="192"/>
                  </a:moveTo>
                  <a:cubicBezTo>
                    <a:pt x="126" y="192"/>
                    <a:pt x="126" y="192"/>
                    <a:pt x="126" y="192"/>
                  </a:cubicBezTo>
                  <a:cubicBezTo>
                    <a:pt x="26" y="190"/>
                    <a:pt x="26" y="190"/>
                    <a:pt x="26" y="190"/>
                  </a:cubicBezTo>
                  <a:cubicBezTo>
                    <a:pt x="24" y="190"/>
                    <a:pt x="21" y="188"/>
                    <a:pt x="21" y="185"/>
                  </a:cubicBezTo>
                  <a:cubicBezTo>
                    <a:pt x="1" y="6"/>
                    <a:pt x="1" y="6"/>
                    <a:pt x="1" y="6"/>
                  </a:cubicBezTo>
                  <a:cubicBezTo>
                    <a:pt x="0" y="3"/>
                    <a:pt x="2" y="1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31" y="179"/>
                    <a:pt x="31" y="179"/>
                    <a:pt x="31" y="179"/>
                  </a:cubicBezTo>
                  <a:cubicBezTo>
                    <a:pt x="126" y="181"/>
                    <a:pt x="126" y="181"/>
                    <a:pt x="126" y="181"/>
                  </a:cubicBezTo>
                  <a:cubicBezTo>
                    <a:pt x="129" y="181"/>
                    <a:pt x="132" y="183"/>
                    <a:pt x="131" y="186"/>
                  </a:cubicBezTo>
                  <a:cubicBezTo>
                    <a:pt x="131" y="189"/>
                    <a:pt x="129" y="192"/>
                    <a:pt x="126" y="19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0" name="Google Shape;8650;p212"/>
            <p:cNvSpPr/>
            <p:nvPr/>
          </p:nvSpPr>
          <p:spPr>
            <a:xfrm>
              <a:off x="-4175117" y="2848939"/>
              <a:ext cx="11113" cy="71438"/>
            </a:xfrm>
            <a:custGeom>
              <a:rect b="b" l="l" r="r" t="t"/>
              <a:pathLst>
                <a:path extrusionOk="0" h="69" w="11">
                  <a:moveTo>
                    <a:pt x="6" y="69"/>
                  </a:moveTo>
                  <a:cubicBezTo>
                    <a:pt x="3" y="69"/>
                    <a:pt x="0" y="67"/>
                    <a:pt x="0" y="6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1" y="67"/>
                    <a:pt x="9" y="69"/>
                    <a:pt x="6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1" name="Google Shape;8651;p212"/>
            <p:cNvSpPr/>
            <p:nvPr/>
          </p:nvSpPr>
          <p:spPr>
            <a:xfrm>
              <a:off x="-4203690" y="2909262"/>
              <a:ext cx="68263" cy="11113"/>
            </a:xfrm>
            <a:custGeom>
              <a:rect b="b" l="l" r="r" t="t"/>
              <a:pathLst>
                <a:path extrusionOk="0" h="11" w="66">
                  <a:moveTo>
                    <a:pt x="6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3" y="0"/>
                    <a:pt x="66" y="3"/>
                    <a:pt x="66" y="6"/>
                  </a:cubicBezTo>
                  <a:cubicBezTo>
                    <a:pt x="66" y="9"/>
                    <a:pt x="63" y="11"/>
                    <a:pt x="60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2" name="Google Shape;8652;p212"/>
            <p:cNvSpPr/>
            <p:nvPr/>
          </p:nvSpPr>
          <p:spPr>
            <a:xfrm>
              <a:off x="-4087802" y="2771150"/>
              <a:ext cx="11113" cy="49213"/>
            </a:xfrm>
            <a:custGeom>
              <a:rect b="b" l="l" r="r" t="t"/>
              <a:pathLst>
                <a:path extrusionOk="0" h="47" w="11">
                  <a:moveTo>
                    <a:pt x="6" y="47"/>
                  </a:moveTo>
                  <a:cubicBezTo>
                    <a:pt x="3" y="47"/>
                    <a:pt x="0" y="44"/>
                    <a:pt x="0" y="4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4"/>
                    <a:pt x="9" y="47"/>
                    <a:pt x="6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3" name="Google Shape;8653;p212"/>
            <p:cNvSpPr/>
            <p:nvPr/>
          </p:nvSpPr>
          <p:spPr>
            <a:xfrm>
              <a:off x="-4087802" y="2771148"/>
              <a:ext cx="141288" cy="146049"/>
            </a:xfrm>
            <a:custGeom>
              <a:rect b="b" l="l" r="r" t="t"/>
              <a:pathLst>
                <a:path extrusionOk="0" h="141" w="135">
                  <a:moveTo>
                    <a:pt x="130" y="141"/>
                  </a:moveTo>
                  <a:cubicBezTo>
                    <a:pt x="127" y="141"/>
                    <a:pt x="124" y="139"/>
                    <a:pt x="124" y="136"/>
                  </a:cubicBezTo>
                  <a:cubicBezTo>
                    <a:pt x="124" y="11"/>
                    <a:pt x="124" y="11"/>
                    <a:pt x="124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33" y="0"/>
                    <a:pt x="135" y="3"/>
                    <a:pt x="135" y="6"/>
                  </a:cubicBezTo>
                  <a:cubicBezTo>
                    <a:pt x="135" y="136"/>
                    <a:pt x="135" y="136"/>
                    <a:pt x="135" y="136"/>
                  </a:cubicBezTo>
                  <a:cubicBezTo>
                    <a:pt x="135" y="139"/>
                    <a:pt x="133" y="141"/>
                    <a:pt x="130" y="1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4" name="Google Shape;8654;p212"/>
            <p:cNvSpPr/>
            <p:nvPr/>
          </p:nvSpPr>
          <p:spPr>
            <a:xfrm>
              <a:off x="-4097333" y="2771148"/>
              <a:ext cx="161925" cy="11113"/>
            </a:xfrm>
            <a:custGeom>
              <a:rect b="b" l="l" r="r" t="t"/>
              <a:pathLst>
                <a:path extrusionOk="0" h="11" w="155">
                  <a:moveTo>
                    <a:pt x="15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150" y="0"/>
                    <a:pt x="150" y="0"/>
                    <a:pt x="150" y="0"/>
                  </a:cubicBezTo>
                  <a:cubicBezTo>
                    <a:pt x="153" y="0"/>
                    <a:pt x="155" y="3"/>
                    <a:pt x="155" y="6"/>
                  </a:cubicBezTo>
                  <a:cubicBezTo>
                    <a:pt x="155" y="9"/>
                    <a:pt x="153" y="11"/>
                    <a:pt x="150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5" name="Google Shape;8655;p212"/>
            <p:cNvSpPr/>
            <p:nvPr/>
          </p:nvSpPr>
          <p:spPr>
            <a:xfrm>
              <a:off x="-4049712" y="2709243"/>
              <a:ext cx="120650" cy="73025"/>
            </a:xfrm>
            <a:custGeom>
              <a:rect b="b" l="l" r="r" t="t"/>
              <a:pathLst>
                <a:path extrusionOk="0" h="71" w="116">
                  <a:moveTo>
                    <a:pt x="82" y="71"/>
                  </a:moveTo>
                  <a:cubicBezTo>
                    <a:pt x="6" y="71"/>
                    <a:pt x="6" y="71"/>
                    <a:pt x="6" y="71"/>
                  </a:cubicBezTo>
                  <a:cubicBezTo>
                    <a:pt x="4" y="71"/>
                    <a:pt x="2" y="70"/>
                    <a:pt x="1" y="69"/>
                  </a:cubicBezTo>
                  <a:cubicBezTo>
                    <a:pt x="0" y="67"/>
                    <a:pt x="0" y="65"/>
                    <a:pt x="1" y="63"/>
                  </a:cubicBezTo>
                  <a:cubicBezTo>
                    <a:pt x="29" y="3"/>
                    <a:pt x="29" y="3"/>
                    <a:pt x="29" y="3"/>
                  </a:cubicBezTo>
                  <a:cubicBezTo>
                    <a:pt x="30" y="1"/>
                    <a:pt x="32" y="0"/>
                    <a:pt x="34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2" y="0"/>
                    <a:pt x="114" y="1"/>
                    <a:pt x="115" y="3"/>
                  </a:cubicBezTo>
                  <a:cubicBezTo>
                    <a:pt x="116" y="4"/>
                    <a:pt x="116" y="6"/>
                    <a:pt x="115" y="8"/>
                  </a:cubicBezTo>
                  <a:cubicBezTo>
                    <a:pt x="87" y="68"/>
                    <a:pt x="87" y="68"/>
                    <a:pt x="87" y="68"/>
                  </a:cubicBezTo>
                  <a:cubicBezTo>
                    <a:pt x="86" y="70"/>
                    <a:pt x="84" y="71"/>
                    <a:pt x="82" y="71"/>
                  </a:cubicBezTo>
                  <a:close/>
                  <a:moveTo>
                    <a:pt x="15" y="60"/>
                  </a:moveTo>
                  <a:cubicBezTo>
                    <a:pt x="78" y="60"/>
                    <a:pt x="78" y="60"/>
                    <a:pt x="78" y="60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38" y="11"/>
                    <a:pt x="38" y="11"/>
                    <a:pt x="38" y="11"/>
                  </a:cubicBezTo>
                  <a:lnTo>
                    <a:pt x="15" y="6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56" name="Google Shape;8656;p212"/>
          <p:cNvGrpSpPr/>
          <p:nvPr/>
        </p:nvGrpSpPr>
        <p:grpSpPr>
          <a:xfrm>
            <a:off x="4536088" y="5164346"/>
            <a:ext cx="508632" cy="551739"/>
            <a:chOff x="-2724151" y="2889246"/>
            <a:chExt cx="336595" cy="365128"/>
          </a:xfrm>
        </p:grpSpPr>
        <p:sp>
          <p:nvSpPr>
            <p:cNvPr id="8657" name="Google Shape;8657;p212"/>
            <p:cNvSpPr/>
            <p:nvPr/>
          </p:nvSpPr>
          <p:spPr>
            <a:xfrm>
              <a:off x="-2600278" y="3044823"/>
              <a:ext cx="212721" cy="133350"/>
            </a:xfrm>
            <a:custGeom>
              <a:rect b="b" l="l" r="r" t="t"/>
              <a:pathLst>
                <a:path extrusionOk="0" h="59" w="94">
                  <a:moveTo>
                    <a:pt x="47" y="59"/>
                  </a:moveTo>
                  <a:cubicBezTo>
                    <a:pt x="35" y="59"/>
                    <a:pt x="23" y="56"/>
                    <a:pt x="14" y="51"/>
                  </a:cubicBezTo>
                  <a:cubicBezTo>
                    <a:pt x="5" y="46"/>
                    <a:pt x="0" y="38"/>
                    <a:pt x="0" y="30"/>
                  </a:cubicBezTo>
                  <a:cubicBezTo>
                    <a:pt x="0" y="23"/>
                    <a:pt x="5" y="15"/>
                    <a:pt x="14" y="10"/>
                  </a:cubicBezTo>
                  <a:cubicBezTo>
                    <a:pt x="32" y="0"/>
                    <a:pt x="62" y="0"/>
                    <a:pt x="80" y="10"/>
                  </a:cubicBezTo>
                  <a:cubicBezTo>
                    <a:pt x="89" y="15"/>
                    <a:pt x="94" y="23"/>
                    <a:pt x="94" y="30"/>
                  </a:cubicBezTo>
                  <a:cubicBezTo>
                    <a:pt x="94" y="38"/>
                    <a:pt x="89" y="46"/>
                    <a:pt x="80" y="51"/>
                  </a:cubicBezTo>
                  <a:cubicBezTo>
                    <a:pt x="71" y="56"/>
                    <a:pt x="59" y="59"/>
                    <a:pt x="47" y="59"/>
                  </a:cubicBezTo>
                  <a:close/>
                  <a:moveTo>
                    <a:pt x="47" y="7"/>
                  </a:moveTo>
                  <a:cubicBezTo>
                    <a:pt x="36" y="7"/>
                    <a:pt x="25" y="10"/>
                    <a:pt x="17" y="14"/>
                  </a:cubicBezTo>
                  <a:cubicBezTo>
                    <a:pt x="9" y="19"/>
                    <a:pt x="5" y="24"/>
                    <a:pt x="5" y="30"/>
                  </a:cubicBezTo>
                  <a:cubicBezTo>
                    <a:pt x="5" y="36"/>
                    <a:pt x="9" y="42"/>
                    <a:pt x="17" y="47"/>
                  </a:cubicBezTo>
                  <a:cubicBezTo>
                    <a:pt x="33" y="56"/>
                    <a:pt x="61" y="56"/>
                    <a:pt x="78" y="47"/>
                  </a:cubicBezTo>
                  <a:cubicBezTo>
                    <a:pt x="85" y="42"/>
                    <a:pt x="89" y="36"/>
                    <a:pt x="89" y="30"/>
                  </a:cubicBezTo>
                  <a:cubicBezTo>
                    <a:pt x="89" y="24"/>
                    <a:pt x="85" y="19"/>
                    <a:pt x="78" y="14"/>
                  </a:cubicBezTo>
                  <a:cubicBezTo>
                    <a:pt x="69" y="10"/>
                    <a:pt x="58" y="7"/>
                    <a:pt x="4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8" name="Google Shape;8658;p212"/>
            <p:cNvSpPr/>
            <p:nvPr/>
          </p:nvSpPr>
          <p:spPr>
            <a:xfrm>
              <a:off x="-2600278" y="3146423"/>
              <a:ext cx="212721" cy="69850"/>
            </a:xfrm>
            <a:custGeom>
              <a:rect b="b" l="l" r="r" t="t"/>
              <a:pathLst>
                <a:path extrusionOk="0" h="31" w="94">
                  <a:moveTo>
                    <a:pt x="47" y="31"/>
                  </a:moveTo>
                  <a:cubicBezTo>
                    <a:pt x="35" y="31"/>
                    <a:pt x="23" y="28"/>
                    <a:pt x="14" y="23"/>
                  </a:cubicBezTo>
                  <a:cubicBezTo>
                    <a:pt x="5" y="18"/>
                    <a:pt x="0" y="10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8"/>
                    <a:pt x="9" y="14"/>
                    <a:pt x="17" y="19"/>
                  </a:cubicBezTo>
                  <a:cubicBezTo>
                    <a:pt x="33" y="29"/>
                    <a:pt x="61" y="29"/>
                    <a:pt x="78" y="19"/>
                  </a:cubicBezTo>
                  <a:cubicBezTo>
                    <a:pt x="85" y="14"/>
                    <a:pt x="89" y="9"/>
                    <a:pt x="89" y="3"/>
                  </a:cubicBezTo>
                  <a:cubicBezTo>
                    <a:pt x="89" y="1"/>
                    <a:pt x="91" y="0"/>
                    <a:pt x="92" y="0"/>
                  </a:cubicBezTo>
                  <a:cubicBezTo>
                    <a:pt x="93" y="0"/>
                    <a:pt x="94" y="1"/>
                    <a:pt x="94" y="3"/>
                  </a:cubicBezTo>
                  <a:cubicBezTo>
                    <a:pt x="94" y="11"/>
                    <a:pt x="89" y="18"/>
                    <a:pt x="80" y="23"/>
                  </a:cubicBezTo>
                  <a:cubicBezTo>
                    <a:pt x="71" y="28"/>
                    <a:pt x="59" y="31"/>
                    <a:pt x="47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59" name="Google Shape;8659;p212"/>
            <p:cNvSpPr/>
            <p:nvPr/>
          </p:nvSpPr>
          <p:spPr>
            <a:xfrm>
              <a:off x="-2600278" y="3108323"/>
              <a:ext cx="11113" cy="49213"/>
            </a:xfrm>
            <a:custGeom>
              <a:rect b="b" l="l" r="r" t="t"/>
              <a:pathLst>
                <a:path extrusionOk="0" h="22" w="5">
                  <a:moveTo>
                    <a:pt x="2" y="22"/>
                  </a:moveTo>
                  <a:cubicBezTo>
                    <a:pt x="1" y="22"/>
                    <a:pt x="0" y="21"/>
                    <a:pt x="0" y="2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4" y="22"/>
                    <a:pt x="2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0" name="Google Shape;8660;p212"/>
            <p:cNvSpPr/>
            <p:nvPr/>
          </p:nvSpPr>
          <p:spPr>
            <a:xfrm>
              <a:off x="-2398669" y="3108323"/>
              <a:ext cx="11113" cy="49213"/>
            </a:xfrm>
            <a:custGeom>
              <a:rect b="b" l="l" r="r" t="t"/>
              <a:pathLst>
                <a:path extrusionOk="0" h="22" w="5">
                  <a:moveTo>
                    <a:pt x="3" y="22"/>
                  </a:moveTo>
                  <a:cubicBezTo>
                    <a:pt x="2" y="22"/>
                    <a:pt x="0" y="21"/>
                    <a:pt x="0" y="2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1" name="Google Shape;8661;p212"/>
            <p:cNvSpPr/>
            <p:nvPr/>
          </p:nvSpPr>
          <p:spPr>
            <a:xfrm>
              <a:off x="-2600278" y="3184524"/>
              <a:ext cx="212721" cy="69850"/>
            </a:xfrm>
            <a:custGeom>
              <a:rect b="b" l="l" r="r" t="t"/>
              <a:pathLst>
                <a:path extrusionOk="0" h="31" w="94">
                  <a:moveTo>
                    <a:pt x="47" y="31"/>
                  </a:moveTo>
                  <a:cubicBezTo>
                    <a:pt x="35" y="31"/>
                    <a:pt x="23" y="29"/>
                    <a:pt x="14" y="23"/>
                  </a:cubicBezTo>
                  <a:cubicBezTo>
                    <a:pt x="5" y="18"/>
                    <a:pt x="0" y="10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9"/>
                    <a:pt x="9" y="15"/>
                    <a:pt x="17" y="19"/>
                  </a:cubicBezTo>
                  <a:cubicBezTo>
                    <a:pt x="33" y="29"/>
                    <a:pt x="61" y="29"/>
                    <a:pt x="78" y="19"/>
                  </a:cubicBezTo>
                  <a:cubicBezTo>
                    <a:pt x="85" y="15"/>
                    <a:pt x="89" y="9"/>
                    <a:pt x="89" y="3"/>
                  </a:cubicBezTo>
                  <a:cubicBezTo>
                    <a:pt x="89" y="2"/>
                    <a:pt x="91" y="0"/>
                    <a:pt x="92" y="0"/>
                  </a:cubicBezTo>
                  <a:cubicBezTo>
                    <a:pt x="93" y="0"/>
                    <a:pt x="94" y="2"/>
                    <a:pt x="94" y="3"/>
                  </a:cubicBezTo>
                  <a:cubicBezTo>
                    <a:pt x="94" y="11"/>
                    <a:pt x="89" y="18"/>
                    <a:pt x="80" y="23"/>
                  </a:cubicBezTo>
                  <a:cubicBezTo>
                    <a:pt x="71" y="29"/>
                    <a:pt x="59" y="31"/>
                    <a:pt x="47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2" name="Google Shape;8662;p212"/>
            <p:cNvSpPr/>
            <p:nvPr/>
          </p:nvSpPr>
          <p:spPr>
            <a:xfrm>
              <a:off x="-2600278" y="3148011"/>
              <a:ext cx="11113" cy="50800"/>
            </a:xfrm>
            <a:custGeom>
              <a:rect b="b" l="l" r="r" t="t"/>
              <a:pathLst>
                <a:path extrusionOk="0" h="22" w="5">
                  <a:moveTo>
                    <a:pt x="2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1"/>
                    <a:pt x="4" y="22"/>
                    <a:pt x="2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3" name="Google Shape;8663;p212"/>
            <p:cNvSpPr/>
            <p:nvPr/>
          </p:nvSpPr>
          <p:spPr>
            <a:xfrm>
              <a:off x="-2398669" y="3148011"/>
              <a:ext cx="11113" cy="50800"/>
            </a:xfrm>
            <a:custGeom>
              <a:rect b="b" l="l" r="r" t="t"/>
              <a:pathLst>
                <a:path extrusionOk="0" h="22" w="5">
                  <a:moveTo>
                    <a:pt x="3" y="22"/>
                  </a:moveTo>
                  <a:cubicBezTo>
                    <a:pt x="2" y="22"/>
                    <a:pt x="0" y="21"/>
                    <a:pt x="0" y="1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4" name="Google Shape;8664;p212"/>
            <p:cNvSpPr/>
            <p:nvPr/>
          </p:nvSpPr>
          <p:spPr>
            <a:xfrm>
              <a:off x="-2724101" y="2889246"/>
              <a:ext cx="214309" cy="133350"/>
            </a:xfrm>
            <a:custGeom>
              <a:rect b="b" l="l" r="r" t="t"/>
              <a:pathLst>
                <a:path extrusionOk="0" h="59" w="95">
                  <a:moveTo>
                    <a:pt x="48" y="59"/>
                  </a:moveTo>
                  <a:cubicBezTo>
                    <a:pt x="36" y="59"/>
                    <a:pt x="24" y="56"/>
                    <a:pt x="15" y="51"/>
                  </a:cubicBezTo>
                  <a:cubicBezTo>
                    <a:pt x="5" y="46"/>
                    <a:pt x="0" y="39"/>
                    <a:pt x="0" y="31"/>
                  </a:cubicBezTo>
                  <a:cubicBezTo>
                    <a:pt x="0" y="23"/>
                    <a:pt x="5" y="16"/>
                    <a:pt x="15" y="10"/>
                  </a:cubicBezTo>
                  <a:cubicBezTo>
                    <a:pt x="33" y="0"/>
                    <a:pt x="62" y="0"/>
                    <a:pt x="80" y="10"/>
                  </a:cubicBezTo>
                  <a:cubicBezTo>
                    <a:pt x="90" y="16"/>
                    <a:pt x="95" y="23"/>
                    <a:pt x="95" y="31"/>
                  </a:cubicBezTo>
                  <a:cubicBezTo>
                    <a:pt x="95" y="39"/>
                    <a:pt x="90" y="46"/>
                    <a:pt x="80" y="51"/>
                  </a:cubicBezTo>
                  <a:cubicBezTo>
                    <a:pt x="71" y="56"/>
                    <a:pt x="59" y="59"/>
                    <a:pt x="48" y="59"/>
                  </a:cubicBezTo>
                  <a:close/>
                  <a:moveTo>
                    <a:pt x="48" y="7"/>
                  </a:moveTo>
                  <a:cubicBezTo>
                    <a:pt x="37" y="7"/>
                    <a:pt x="26" y="10"/>
                    <a:pt x="17" y="15"/>
                  </a:cubicBezTo>
                  <a:cubicBezTo>
                    <a:pt x="9" y="19"/>
                    <a:pt x="5" y="25"/>
                    <a:pt x="5" y="31"/>
                  </a:cubicBezTo>
                  <a:cubicBezTo>
                    <a:pt x="5" y="37"/>
                    <a:pt x="9" y="43"/>
                    <a:pt x="17" y="47"/>
                  </a:cubicBezTo>
                  <a:cubicBezTo>
                    <a:pt x="34" y="57"/>
                    <a:pt x="61" y="57"/>
                    <a:pt x="78" y="47"/>
                  </a:cubicBezTo>
                  <a:cubicBezTo>
                    <a:pt x="86" y="43"/>
                    <a:pt x="90" y="37"/>
                    <a:pt x="90" y="31"/>
                  </a:cubicBezTo>
                  <a:cubicBezTo>
                    <a:pt x="90" y="25"/>
                    <a:pt x="86" y="19"/>
                    <a:pt x="78" y="15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0" y="10"/>
                    <a:pt x="59" y="7"/>
                    <a:pt x="4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5" name="Google Shape;8665;p212"/>
            <p:cNvSpPr/>
            <p:nvPr/>
          </p:nvSpPr>
          <p:spPr>
            <a:xfrm>
              <a:off x="-2724101" y="2990845"/>
              <a:ext cx="214309" cy="69850"/>
            </a:xfrm>
            <a:custGeom>
              <a:rect b="b" l="l" r="r" t="t"/>
              <a:pathLst>
                <a:path extrusionOk="0" h="31" w="95">
                  <a:moveTo>
                    <a:pt x="48" y="31"/>
                  </a:moveTo>
                  <a:cubicBezTo>
                    <a:pt x="36" y="31"/>
                    <a:pt x="24" y="29"/>
                    <a:pt x="15" y="23"/>
                  </a:cubicBezTo>
                  <a:cubicBezTo>
                    <a:pt x="5" y="18"/>
                    <a:pt x="0" y="11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9"/>
                    <a:pt x="9" y="15"/>
                    <a:pt x="17" y="19"/>
                  </a:cubicBezTo>
                  <a:cubicBezTo>
                    <a:pt x="34" y="29"/>
                    <a:pt x="61" y="29"/>
                    <a:pt x="78" y="19"/>
                  </a:cubicBezTo>
                  <a:cubicBezTo>
                    <a:pt x="86" y="15"/>
                    <a:pt x="90" y="9"/>
                    <a:pt x="90" y="3"/>
                  </a:cubicBezTo>
                  <a:cubicBezTo>
                    <a:pt x="90" y="2"/>
                    <a:pt x="91" y="1"/>
                    <a:pt x="92" y="1"/>
                  </a:cubicBezTo>
                  <a:cubicBezTo>
                    <a:pt x="94" y="1"/>
                    <a:pt x="95" y="2"/>
                    <a:pt x="95" y="3"/>
                  </a:cubicBezTo>
                  <a:cubicBezTo>
                    <a:pt x="95" y="11"/>
                    <a:pt x="90" y="18"/>
                    <a:pt x="80" y="23"/>
                  </a:cubicBezTo>
                  <a:cubicBezTo>
                    <a:pt x="71" y="29"/>
                    <a:pt x="59" y="31"/>
                    <a:pt x="48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6" name="Google Shape;8666;p212"/>
            <p:cNvSpPr/>
            <p:nvPr/>
          </p:nvSpPr>
          <p:spPr>
            <a:xfrm>
              <a:off x="-2724101" y="2954333"/>
              <a:ext cx="11113" cy="49213"/>
            </a:xfrm>
            <a:custGeom>
              <a:rect b="b" l="l" r="r" t="t"/>
              <a:pathLst>
                <a:path extrusionOk="0" h="22" w="5">
                  <a:moveTo>
                    <a:pt x="3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7" name="Google Shape;8667;p212"/>
            <p:cNvSpPr/>
            <p:nvPr/>
          </p:nvSpPr>
          <p:spPr>
            <a:xfrm>
              <a:off x="-2520904" y="2954330"/>
              <a:ext cx="11113" cy="49213"/>
            </a:xfrm>
            <a:custGeom>
              <a:rect b="b" l="l" r="r" t="t"/>
              <a:pathLst>
                <a:path extrusionOk="0" h="22" w="5">
                  <a:moveTo>
                    <a:pt x="2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1"/>
                    <a:pt x="4" y="22"/>
                    <a:pt x="2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8" name="Google Shape;8668;p212"/>
            <p:cNvSpPr/>
            <p:nvPr/>
          </p:nvSpPr>
          <p:spPr>
            <a:xfrm>
              <a:off x="-2724101" y="3028942"/>
              <a:ext cx="142872" cy="71438"/>
            </a:xfrm>
            <a:custGeom>
              <a:rect b="b" l="l" r="r" t="t"/>
              <a:pathLst>
                <a:path extrusionOk="0" h="32" w="63">
                  <a:moveTo>
                    <a:pt x="48" y="32"/>
                  </a:moveTo>
                  <a:cubicBezTo>
                    <a:pt x="35" y="32"/>
                    <a:pt x="24" y="29"/>
                    <a:pt x="15" y="24"/>
                  </a:cubicBezTo>
                  <a:cubicBezTo>
                    <a:pt x="5" y="18"/>
                    <a:pt x="0" y="11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2"/>
                    <a:pt x="5" y="3"/>
                  </a:cubicBezTo>
                  <a:cubicBezTo>
                    <a:pt x="5" y="9"/>
                    <a:pt x="9" y="15"/>
                    <a:pt x="17" y="19"/>
                  </a:cubicBezTo>
                  <a:cubicBezTo>
                    <a:pt x="28" y="26"/>
                    <a:pt x="44" y="28"/>
                    <a:pt x="59" y="26"/>
                  </a:cubicBezTo>
                  <a:cubicBezTo>
                    <a:pt x="61" y="26"/>
                    <a:pt x="62" y="26"/>
                    <a:pt x="62" y="28"/>
                  </a:cubicBezTo>
                  <a:cubicBezTo>
                    <a:pt x="63" y="29"/>
                    <a:pt x="62" y="30"/>
                    <a:pt x="60" y="31"/>
                  </a:cubicBezTo>
                  <a:cubicBezTo>
                    <a:pt x="56" y="31"/>
                    <a:pt x="52" y="32"/>
                    <a:pt x="48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69" name="Google Shape;8669;p212"/>
            <p:cNvSpPr/>
            <p:nvPr/>
          </p:nvSpPr>
          <p:spPr>
            <a:xfrm>
              <a:off x="-2530429" y="3030530"/>
              <a:ext cx="20638" cy="31750"/>
            </a:xfrm>
            <a:custGeom>
              <a:rect b="b" l="l" r="r" t="t"/>
              <a:pathLst>
                <a:path extrusionOk="0" h="14" w="9">
                  <a:moveTo>
                    <a:pt x="3" y="14"/>
                  </a:moveTo>
                  <a:cubicBezTo>
                    <a:pt x="3" y="14"/>
                    <a:pt x="2" y="14"/>
                    <a:pt x="2" y="14"/>
                  </a:cubicBezTo>
                  <a:cubicBezTo>
                    <a:pt x="1" y="13"/>
                    <a:pt x="0" y="11"/>
                    <a:pt x="1" y="10"/>
                  </a:cubicBezTo>
                  <a:cubicBezTo>
                    <a:pt x="3" y="8"/>
                    <a:pt x="4" y="5"/>
                    <a:pt x="4" y="2"/>
                  </a:cubicBezTo>
                  <a:cubicBezTo>
                    <a:pt x="4" y="1"/>
                    <a:pt x="5" y="0"/>
                    <a:pt x="6" y="0"/>
                  </a:cubicBezTo>
                  <a:cubicBezTo>
                    <a:pt x="8" y="0"/>
                    <a:pt x="9" y="1"/>
                    <a:pt x="9" y="2"/>
                  </a:cubicBezTo>
                  <a:cubicBezTo>
                    <a:pt x="9" y="6"/>
                    <a:pt x="8" y="10"/>
                    <a:pt x="5" y="13"/>
                  </a:cubicBezTo>
                  <a:cubicBezTo>
                    <a:pt x="5" y="14"/>
                    <a:pt x="4" y="14"/>
                    <a:pt x="3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0" name="Google Shape;8670;p212"/>
            <p:cNvSpPr/>
            <p:nvPr/>
          </p:nvSpPr>
          <p:spPr>
            <a:xfrm>
              <a:off x="-2724101" y="2992431"/>
              <a:ext cx="11113" cy="49213"/>
            </a:xfrm>
            <a:custGeom>
              <a:rect b="b" l="l" r="r" t="t"/>
              <a:pathLst>
                <a:path extrusionOk="0" h="22" w="5">
                  <a:moveTo>
                    <a:pt x="3" y="22"/>
                  </a:moveTo>
                  <a:cubicBezTo>
                    <a:pt x="1" y="22"/>
                    <a:pt x="0" y="21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1" name="Google Shape;8671;p212"/>
            <p:cNvSpPr/>
            <p:nvPr/>
          </p:nvSpPr>
          <p:spPr>
            <a:xfrm>
              <a:off x="-2520904" y="2992428"/>
              <a:ext cx="11113" cy="49213"/>
            </a:xfrm>
            <a:custGeom>
              <a:rect b="b" l="l" r="r" t="t"/>
              <a:pathLst>
                <a:path extrusionOk="0" h="22" w="5">
                  <a:moveTo>
                    <a:pt x="2" y="22"/>
                  </a:moveTo>
                  <a:cubicBezTo>
                    <a:pt x="1" y="22"/>
                    <a:pt x="0" y="21"/>
                    <a:pt x="0" y="2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4" y="22"/>
                    <a:pt x="2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2" name="Google Shape;8672;p212"/>
            <p:cNvSpPr/>
            <p:nvPr/>
          </p:nvSpPr>
          <p:spPr>
            <a:xfrm>
              <a:off x="-2724101" y="3065452"/>
              <a:ext cx="134935" cy="69850"/>
            </a:xfrm>
            <a:custGeom>
              <a:rect b="b" l="l" r="r" t="t"/>
              <a:pathLst>
                <a:path extrusionOk="0" h="31" w="60">
                  <a:moveTo>
                    <a:pt x="48" y="31"/>
                  </a:moveTo>
                  <a:cubicBezTo>
                    <a:pt x="35" y="31"/>
                    <a:pt x="24" y="29"/>
                    <a:pt x="15" y="24"/>
                  </a:cubicBezTo>
                  <a:cubicBezTo>
                    <a:pt x="5" y="18"/>
                    <a:pt x="0" y="11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9"/>
                    <a:pt x="9" y="15"/>
                    <a:pt x="17" y="19"/>
                  </a:cubicBezTo>
                  <a:cubicBezTo>
                    <a:pt x="28" y="25"/>
                    <a:pt x="42" y="28"/>
                    <a:pt x="57" y="26"/>
                  </a:cubicBezTo>
                  <a:cubicBezTo>
                    <a:pt x="58" y="26"/>
                    <a:pt x="60" y="27"/>
                    <a:pt x="60" y="28"/>
                  </a:cubicBezTo>
                  <a:cubicBezTo>
                    <a:pt x="60" y="29"/>
                    <a:pt x="59" y="31"/>
                    <a:pt x="58" y="31"/>
                  </a:cubicBezTo>
                  <a:cubicBezTo>
                    <a:pt x="54" y="31"/>
                    <a:pt x="51" y="31"/>
                    <a:pt x="48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3" name="Google Shape;8673;p212"/>
            <p:cNvSpPr/>
            <p:nvPr/>
          </p:nvSpPr>
          <p:spPr>
            <a:xfrm>
              <a:off x="-2724101" y="3028940"/>
              <a:ext cx="11113" cy="49213"/>
            </a:xfrm>
            <a:custGeom>
              <a:rect b="b" l="l" r="r" t="t"/>
              <a:pathLst>
                <a:path extrusionOk="0" h="22" w="5">
                  <a:moveTo>
                    <a:pt x="3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4" name="Google Shape;8674;p212"/>
            <p:cNvSpPr/>
            <p:nvPr/>
          </p:nvSpPr>
          <p:spPr>
            <a:xfrm>
              <a:off x="-2520901" y="3028935"/>
              <a:ext cx="11113" cy="33338"/>
            </a:xfrm>
            <a:custGeom>
              <a:rect b="b" l="l" r="r" t="t"/>
              <a:pathLst>
                <a:path extrusionOk="0" h="15" w="5">
                  <a:moveTo>
                    <a:pt x="2" y="15"/>
                  </a:moveTo>
                  <a:cubicBezTo>
                    <a:pt x="1" y="15"/>
                    <a:pt x="0" y="14"/>
                    <a:pt x="0" y="1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4"/>
                    <a:pt x="4" y="15"/>
                    <a:pt x="2" y="1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5" name="Google Shape;8675;p212"/>
            <p:cNvSpPr/>
            <p:nvPr/>
          </p:nvSpPr>
          <p:spPr>
            <a:xfrm>
              <a:off x="-2724097" y="3100372"/>
              <a:ext cx="134935" cy="71438"/>
            </a:xfrm>
            <a:custGeom>
              <a:rect b="b" l="l" r="r" t="t"/>
              <a:pathLst>
                <a:path extrusionOk="0" h="31" w="60">
                  <a:moveTo>
                    <a:pt x="48" y="31"/>
                  </a:moveTo>
                  <a:cubicBezTo>
                    <a:pt x="35" y="31"/>
                    <a:pt x="24" y="28"/>
                    <a:pt x="15" y="23"/>
                  </a:cubicBezTo>
                  <a:cubicBezTo>
                    <a:pt x="5" y="18"/>
                    <a:pt x="0" y="10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9"/>
                    <a:pt x="9" y="15"/>
                    <a:pt x="17" y="19"/>
                  </a:cubicBezTo>
                  <a:cubicBezTo>
                    <a:pt x="28" y="25"/>
                    <a:pt x="42" y="28"/>
                    <a:pt x="57" y="26"/>
                  </a:cubicBezTo>
                  <a:cubicBezTo>
                    <a:pt x="58" y="26"/>
                    <a:pt x="60" y="26"/>
                    <a:pt x="60" y="28"/>
                  </a:cubicBezTo>
                  <a:cubicBezTo>
                    <a:pt x="60" y="29"/>
                    <a:pt x="59" y="30"/>
                    <a:pt x="58" y="31"/>
                  </a:cubicBezTo>
                  <a:cubicBezTo>
                    <a:pt x="54" y="31"/>
                    <a:pt x="51" y="31"/>
                    <a:pt x="48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6" name="Google Shape;8676;p212"/>
            <p:cNvSpPr/>
            <p:nvPr/>
          </p:nvSpPr>
          <p:spPr>
            <a:xfrm>
              <a:off x="-2724097" y="3065450"/>
              <a:ext cx="11113" cy="49213"/>
            </a:xfrm>
            <a:custGeom>
              <a:rect b="b" l="l" r="r" t="t"/>
              <a:pathLst>
                <a:path extrusionOk="0" h="22" w="5">
                  <a:moveTo>
                    <a:pt x="3" y="22"/>
                  </a:moveTo>
                  <a:cubicBezTo>
                    <a:pt x="1" y="22"/>
                    <a:pt x="0" y="21"/>
                    <a:pt x="0" y="1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7" name="Google Shape;8677;p212"/>
            <p:cNvSpPr/>
            <p:nvPr/>
          </p:nvSpPr>
          <p:spPr>
            <a:xfrm>
              <a:off x="-2724094" y="3136896"/>
              <a:ext cx="134935" cy="69850"/>
            </a:xfrm>
            <a:custGeom>
              <a:rect b="b" l="l" r="r" t="t"/>
              <a:pathLst>
                <a:path extrusionOk="0" h="31" w="60">
                  <a:moveTo>
                    <a:pt x="48" y="31"/>
                  </a:moveTo>
                  <a:cubicBezTo>
                    <a:pt x="35" y="31"/>
                    <a:pt x="24" y="28"/>
                    <a:pt x="15" y="23"/>
                  </a:cubicBezTo>
                  <a:cubicBezTo>
                    <a:pt x="5" y="18"/>
                    <a:pt x="0" y="10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8"/>
                    <a:pt x="9" y="14"/>
                    <a:pt x="17" y="19"/>
                  </a:cubicBezTo>
                  <a:cubicBezTo>
                    <a:pt x="28" y="25"/>
                    <a:pt x="42" y="27"/>
                    <a:pt x="57" y="25"/>
                  </a:cubicBezTo>
                  <a:cubicBezTo>
                    <a:pt x="58" y="25"/>
                    <a:pt x="60" y="26"/>
                    <a:pt x="60" y="28"/>
                  </a:cubicBezTo>
                  <a:cubicBezTo>
                    <a:pt x="60" y="29"/>
                    <a:pt x="59" y="30"/>
                    <a:pt x="58" y="30"/>
                  </a:cubicBezTo>
                  <a:cubicBezTo>
                    <a:pt x="54" y="31"/>
                    <a:pt x="51" y="31"/>
                    <a:pt x="48" y="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78" name="Google Shape;8678;p212"/>
            <p:cNvSpPr/>
            <p:nvPr/>
          </p:nvSpPr>
          <p:spPr>
            <a:xfrm>
              <a:off x="-2724151" y="3098800"/>
              <a:ext cx="11113" cy="49213"/>
            </a:xfrm>
            <a:custGeom>
              <a:rect b="b" l="l" r="r" t="t"/>
              <a:pathLst>
                <a:path extrusionOk="0" h="22" w="5">
                  <a:moveTo>
                    <a:pt x="3" y="22"/>
                  </a:moveTo>
                  <a:cubicBezTo>
                    <a:pt x="1" y="22"/>
                    <a:pt x="0" y="21"/>
                    <a:pt x="0" y="2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5" y="21"/>
                    <a:pt x="4" y="22"/>
                    <a:pt x="3" y="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79" name="Google Shape;8679;p212"/>
          <p:cNvGrpSpPr/>
          <p:nvPr/>
        </p:nvGrpSpPr>
        <p:grpSpPr>
          <a:xfrm>
            <a:off x="5949668" y="1259672"/>
            <a:ext cx="292665" cy="527744"/>
            <a:chOff x="-1241429" y="989982"/>
            <a:chExt cx="193680" cy="349251"/>
          </a:xfrm>
        </p:grpSpPr>
        <p:sp>
          <p:nvSpPr>
            <p:cNvPr id="8680" name="Google Shape;8680;p212"/>
            <p:cNvSpPr/>
            <p:nvPr/>
          </p:nvSpPr>
          <p:spPr>
            <a:xfrm>
              <a:off x="-1169991" y="1210646"/>
              <a:ext cx="11113" cy="107950"/>
            </a:xfrm>
            <a:custGeom>
              <a:rect b="b" l="l" r="r" t="t"/>
              <a:pathLst>
                <a:path extrusionOk="0" h="103" w="11">
                  <a:moveTo>
                    <a:pt x="5" y="103"/>
                  </a:moveTo>
                  <a:cubicBezTo>
                    <a:pt x="2" y="103"/>
                    <a:pt x="0" y="101"/>
                    <a:pt x="0" y="9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1" y="101"/>
                    <a:pt x="8" y="103"/>
                    <a:pt x="5" y="10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1" name="Google Shape;8681;p212"/>
            <p:cNvSpPr/>
            <p:nvPr/>
          </p:nvSpPr>
          <p:spPr>
            <a:xfrm>
              <a:off x="-1241429" y="1066182"/>
              <a:ext cx="153988" cy="273051"/>
            </a:xfrm>
            <a:custGeom>
              <a:rect b="b" l="l" r="r" t="t"/>
              <a:pathLst>
                <a:path extrusionOk="0" h="263" w="149">
                  <a:moveTo>
                    <a:pt x="94" y="263"/>
                  </a:moveTo>
                  <a:cubicBezTo>
                    <a:pt x="86" y="263"/>
                    <a:pt x="79" y="259"/>
                    <a:pt x="74" y="253"/>
                  </a:cubicBezTo>
                  <a:cubicBezTo>
                    <a:pt x="70" y="259"/>
                    <a:pt x="63" y="263"/>
                    <a:pt x="55" y="263"/>
                  </a:cubicBezTo>
                  <a:cubicBezTo>
                    <a:pt x="42" y="263"/>
                    <a:pt x="31" y="251"/>
                    <a:pt x="31" y="238"/>
                  </a:cubicBezTo>
                  <a:cubicBezTo>
                    <a:pt x="31" y="134"/>
                    <a:pt x="31" y="134"/>
                    <a:pt x="31" y="134"/>
                  </a:cubicBezTo>
                  <a:cubicBezTo>
                    <a:pt x="28" y="135"/>
                    <a:pt x="26" y="136"/>
                    <a:pt x="23" y="137"/>
                  </a:cubicBezTo>
                  <a:cubicBezTo>
                    <a:pt x="17" y="137"/>
                    <a:pt x="11" y="135"/>
                    <a:pt x="7" y="131"/>
                  </a:cubicBezTo>
                  <a:cubicBezTo>
                    <a:pt x="3" y="127"/>
                    <a:pt x="0" y="122"/>
                    <a:pt x="0" y="116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32" y="0"/>
                    <a:pt x="149" y="16"/>
                    <a:pt x="149" y="36"/>
                  </a:cubicBezTo>
                  <a:cubicBezTo>
                    <a:pt x="149" y="116"/>
                    <a:pt x="149" y="116"/>
                    <a:pt x="149" y="116"/>
                  </a:cubicBezTo>
                  <a:cubicBezTo>
                    <a:pt x="149" y="118"/>
                    <a:pt x="148" y="119"/>
                    <a:pt x="148" y="121"/>
                  </a:cubicBezTo>
                  <a:cubicBezTo>
                    <a:pt x="147" y="124"/>
                    <a:pt x="144" y="125"/>
                    <a:pt x="141" y="125"/>
                  </a:cubicBezTo>
                  <a:cubicBezTo>
                    <a:pt x="138" y="124"/>
                    <a:pt x="137" y="121"/>
                    <a:pt x="137" y="118"/>
                  </a:cubicBezTo>
                  <a:cubicBezTo>
                    <a:pt x="137" y="117"/>
                    <a:pt x="138" y="117"/>
                    <a:pt x="138" y="116"/>
                  </a:cubicBezTo>
                  <a:cubicBezTo>
                    <a:pt x="138" y="36"/>
                    <a:pt x="138" y="36"/>
                    <a:pt x="138" y="36"/>
                  </a:cubicBezTo>
                  <a:cubicBezTo>
                    <a:pt x="138" y="22"/>
                    <a:pt x="126" y="11"/>
                    <a:pt x="113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2" y="11"/>
                    <a:pt x="11" y="22"/>
                    <a:pt x="11" y="36"/>
                  </a:cubicBezTo>
                  <a:cubicBezTo>
                    <a:pt x="11" y="116"/>
                    <a:pt x="11" y="116"/>
                    <a:pt x="11" y="116"/>
                  </a:cubicBezTo>
                  <a:cubicBezTo>
                    <a:pt x="11" y="119"/>
                    <a:pt x="12" y="121"/>
                    <a:pt x="14" y="123"/>
                  </a:cubicBezTo>
                  <a:cubicBezTo>
                    <a:pt x="16" y="125"/>
                    <a:pt x="19" y="126"/>
                    <a:pt x="22" y="126"/>
                  </a:cubicBezTo>
                  <a:cubicBezTo>
                    <a:pt x="27" y="125"/>
                    <a:pt x="31" y="121"/>
                    <a:pt x="31" y="115"/>
                  </a:cubicBezTo>
                  <a:cubicBezTo>
                    <a:pt x="31" y="112"/>
                    <a:pt x="33" y="110"/>
                    <a:pt x="36" y="110"/>
                  </a:cubicBezTo>
                  <a:cubicBezTo>
                    <a:pt x="39" y="110"/>
                    <a:pt x="42" y="112"/>
                    <a:pt x="42" y="115"/>
                  </a:cubicBezTo>
                  <a:cubicBezTo>
                    <a:pt x="42" y="238"/>
                    <a:pt x="42" y="238"/>
                    <a:pt x="42" y="238"/>
                  </a:cubicBezTo>
                  <a:cubicBezTo>
                    <a:pt x="42" y="245"/>
                    <a:pt x="48" y="252"/>
                    <a:pt x="55" y="252"/>
                  </a:cubicBezTo>
                  <a:cubicBezTo>
                    <a:pt x="63" y="252"/>
                    <a:pt x="69" y="245"/>
                    <a:pt x="69" y="238"/>
                  </a:cubicBezTo>
                  <a:cubicBezTo>
                    <a:pt x="69" y="235"/>
                    <a:pt x="71" y="232"/>
                    <a:pt x="74" y="232"/>
                  </a:cubicBezTo>
                  <a:cubicBezTo>
                    <a:pt x="77" y="232"/>
                    <a:pt x="80" y="235"/>
                    <a:pt x="80" y="238"/>
                  </a:cubicBezTo>
                  <a:cubicBezTo>
                    <a:pt x="80" y="245"/>
                    <a:pt x="86" y="252"/>
                    <a:pt x="94" y="252"/>
                  </a:cubicBezTo>
                  <a:cubicBezTo>
                    <a:pt x="101" y="252"/>
                    <a:pt x="107" y="245"/>
                    <a:pt x="107" y="238"/>
                  </a:cubicBezTo>
                  <a:cubicBezTo>
                    <a:pt x="107" y="186"/>
                    <a:pt x="107" y="186"/>
                    <a:pt x="107" y="186"/>
                  </a:cubicBezTo>
                  <a:cubicBezTo>
                    <a:pt x="107" y="183"/>
                    <a:pt x="110" y="181"/>
                    <a:pt x="113" y="181"/>
                  </a:cubicBezTo>
                  <a:cubicBezTo>
                    <a:pt x="116" y="181"/>
                    <a:pt x="118" y="183"/>
                    <a:pt x="118" y="186"/>
                  </a:cubicBezTo>
                  <a:cubicBezTo>
                    <a:pt x="118" y="238"/>
                    <a:pt x="118" y="238"/>
                    <a:pt x="118" y="238"/>
                  </a:cubicBezTo>
                  <a:cubicBezTo>
                    <a:pt x="118" y="251"/>
                    <a:pt x="107" y="263"/>
                    <a:pt x="94" y="2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2" name="Google Shape;8682;p212"/>
            <p:cNvSpPr/>
            <p:nvPr/>
          </p:nvSpPr>
          <p:spPr>
            <a:xfrm>
              <a:off x="-1209679" y="1066182"/>
              <a:ext cx="90489" cy="11113"/>
            </a:xfrm>
            <a:custGeom>
              <a:rect b="b" l="l" r="r" t="t"/>
              <a:pathLst>
                <a:path extrusionOk="0" h="11" w="87">
                  <a:moveTo>
                    <a:pt x="82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5" y="0"/>
                    <a:pt x="87" y="2"/>
                    <a:pt x="87" y="5"/>
                  </a:cubicBezTo>
                  <a:cubicBezTo>
                    <a:pt x="87" y="8"/>
                    <a:pt x="85" y="11"/>
                    <a:pt x="82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3" name="Google Shape;8683;p212"/>
            <p:cNvSpPr/>
            <p:nvPr/>
          </p:nvSpPr>
          <p:spPr>
            <a:xfrm>
              <a:off x="-1209680" y="1123332"/>
              <a:ext cx="11113" cy="68263"/>
            </a:xfrm>
            <a:custGeom>
              <a:rect b="b" l="l" r="r" t="t"/>
              <a:pathLst>
                <a:path extrusionOk="0" h="66" w="11">
                  <a:moveTo>
                    <a:pt x="5" y="66"/>
                  </a:moveTo>
                  <a:cubicBezTo>
                    <a:pt x="2" y="66"/>
                    <a:pt x="0" y="63"/>
                    <a:pt x="0" y="6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8" y="66"/>
                    <a:pt x="5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4" name="Google Shape;8684;p212"/>
            <p:cNvSpPr/>
            <p:nvPr/>
          </p:nvSpPr>
          <p:spPr>
            <a:xfrm>
              <a:off x="-1130305" y="1123332"/>
              <a:ext cx="11113" cy="68263"/>
            </a:xfrm>
            <a:custGeom>
              <a:rect b="b" l="l" r="r" t="t"/>
              <a:pathLst>
                <a:path extrusionOk="0" h="66" w="11">
                  <a:moveTo>
                    <a:pt x="6" y="66"/>
                  </a:moveTo>
                  <a:cubicBezTo>
                    <a:pt x="3" y="66"/>
                    <a:pt x="0" y="63"/>
                    <a:pt x="0" y="6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9" y="66"/>
                    <a:pt x="6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5" name="Google Shape;8685;p212"/>
            <p:cNvSpPr/>
            <p:nvPr/>
          </p:nvSpPr>
          <p:spPr>
            <a:xfrm>
              <a:off x="-1196978" y="989982"/>
              <a:ext cx="65088" cy="65088"/>
            </a:xfrm>
            <a:custGeom>
              <a:rect b="b" l="l" r="r" t="t"/>
              <a:pathLst>
                <a:path extrusionOk="0" h="62" w="63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8"/>
                    <a:pt x="49" y="62"/>
                    <a:pt x="31" y="62"/>
                  </a:cubicBezTo>
                  <a:close/>
                  <a:moveTo>
                    <a:pt x="31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1"/>
                    <a:pt x="31" y="51"/>
                  </a:cubicBezTo>
                  <a:cubicBezTo>
                    <a:pt x="43" y="51"/>
                    <a:pt x="52" y="42"/>
                    <a:pt x="52" y="31"/>
                  </a:cubicBezTo>
                  <a:cubicBezTo>
                    <a:pt x="52" y="20"/>
                    <a:pt x="43" y="11"/>
                    <a:pt x="31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6" name="Google Shape;8686;p212"/>
            <p:cNvSpPr/>
            <p:nvPr/>
          </p:nvSpPr>
          <p:spPr>
            <a:xfrm>
              <a:off x="-1169987" y="1186830"/>
              <a:ext cx="122238" cy="76200"/>
            </a:xfrm>
            <a:custGeom>
              <a:rect b="b" l="l" r="r" t="t"/>
              <a:pathLst>
                <a:path extrusionOk="0" h="74" w="117">
                  <a:moveTo>
                    <a:pt x="102" y="74"/>
                  </a:moveTo>
                  <a:cubicBezTo>
                    <a:pt x="15" y="74"/>
                    <a:pt x="15" y="74"/>
                    <a:pt x="15" y="74"/>
                  </a:cubicBezTo>
                  <a:cubicBezTo>
                    <a:pt x="7" y="74"/>
                    <a:pt x="0" y="68"/>
                    <a:pt x="0" y="60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6"/>
                    <a:pt x="7" y="0"/>
                    <a:pt x="15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11" y="0"/>
                    <a:pt x="117" y="6"/>
                    <a:pt x="117" y="15"/>
                  </a:cubicBezTo>
                  <a:cubicBezTo>
                    <a:pt x="117" y="60"/>
                    <a:pt x="117" y="60"/>
                    <a:pt x="117" y="60"/>
                  </a:cubicBezTo>
                  <a:cubicBezTo>
                    <a:pt x="117" y="68"/>
                    <a:pt x="111" y="74"/>
                    <a:pt x="102" y="74"/>
                  </a:cubicBezTo>
                  <a:close/>
                  <a:moveTo>
                    <a:pt x="15" y="11"/>
                  </a:moveTo>
                  <a:cubicBezTo>
                    <a:pt x="13" y="11"/>
                    <a:pt x="11" y="12"/>
                    <a:pt x="11" y="15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2"/>
                    <a:pt x="13" y="63"/>
                    <a:pt x="15" y="63"/>
                  </a:cubicBezTo>
                  <a:cubicBezTo>
                    <a:pt x="102" y="63"/>
                    <a:pt x="102" y="63"/>
                    <a:pt x="102" y="63"/>
                  </a:cubicBezTo>
                  <a:cubicBezTo>
                    <a:pt x="105" y="63"/>
                    <a:pt x="106" y="62"/>
                    <a:pt x="106" y="60"/>
                  </a:cubicBezTo>
                  <a:cubicBezTo>
                    <a:pt x="106" y="15"/>
                    <a:pt x="106" y="15"/>
                    <a:pt x="106" y="15"/>
                  </a:cubicBezTo>
                  <a:cubicBezTo>
                    <a:pt x="106" y="12"/>
                    <a:pt x="105" y="11"/>
                    <a:pt x="102" y="11"/>
                  </a:cubicBezTo>
                  <a:lnTo>
                    <a:pt x="15" y="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87" name="Google Shape;8687;p212"/>
          <p:cNvGrpSpPr/>
          <p:nvPr/>
        </p:nvGrpSpPr>
        <p:grpSpPr>
          <a:xfrm>
            <a:off x="5767328" y="3915169"/>
            <a:ext cx="664479" cy="438985"/>
            <a:chOff x="-628649" y="3399789"/>
            <a:chExt cx="439737" cy="290508"/>
          </a:xfrm>
        </p:grpSpPr>
        <p:sp>
          <p:nvSpPr>
            <p:cNvPr id="8688" name="Google Shape;8688;p212"/>
            <p:cNvSpPr/>
            <p:nvPr/>
          </p:nvSpPr>
          <p:spPr>
            <a:xfrm>
              <a:off x="-628649" y="3568059"/>
              <a:ext cx="219075" cy="122237"/>
            </a:xfrm>
            <a:custGeom>
              <a:rect b="b" l="l" r="r" t="t"/>
              <a:pathLst>
                <a:path extrusionOk="0" h="117" w="210">
                  <a:moveTo>
                    <a:pt x="205" y="117"/>
                  </a:moveTo>
                  <a:cubicBezTo>
                    <a:pt x="202" y="117"/>
                    <a:pt x="199" y="115"/>
                    <a:pt x="199" y="112"/>
                  </a:cubicBezTo>
                  <a:cubicBezTo>
                    <a:pt x="199" y="50"/>
                    <a:pt x="199" y="50"/>
                    <a:pt x="199" y="50"/>
                  </a:cubicBezTo>
                  <a:cubicBezTo>
                    <a:pt x="199" y="29"/>
                    <a:pt x="182" y="11"/>
                    <a:pt x="160" y="11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28" y="11"/>
                    <a:pt x="11" y="29"/>
                    <a:pt x="11" y="50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11" y="115"/>
                    <a:pt x="8" y="117"/>
                    <a:pt x="5" y="117"/>
                  </a:cubicBezTo>
                  <a:cubicBezTo>
                    <a:pt x="2" y="117"/>
                    <a:pt x="0" y="115"/>
                    <a:pt x="0" y="112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22"/>
                    <a:pt x="22" y="0"/>
                    <a:pt x="49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88" y="0"/>
                    <a:pt x="210" y="22"/>
                    <a:pt x="210" y="50"/>
                  </a:cubicBezTo>
                  <a:cubicBezTo>
                    <a:pt x="210" y="112"/>
                    <a:pt x="210" y="112"/>
                    <a:pt x="210" y="112"/>
                  </a:cubicBezTo>
                  <a:cubicBezTo>
                    <a:pt x="210" y="115"/>
                    <a:pt x="208" y="117"/>
                    <a:pt x="205" y="1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89" name="Google Shape;8689;p212"/>
            <p:cNvSpPr/>
            <p:nvPr/>
          </p:nvSpPr>
          <p:spPr>
            <a:xfrm>
              <a:off x="-563561" y="3460110"/>
              <a:ext cx="88900" cy="88900"/>
            </a:xfrm>
            <a:custGeom>
              <a:rect b="b" l="l" r="r" t="t"/>
              <a:pathLst>
                <a:path extrusionOk="0" h="85" w="86">
                  <a:moveTo>
                    <a:pt x="43" y="85"/>
                  </a:moveTo>
                  <a:cubicBezTo>
                    <a:pt x="19" y="85"/>
                    <a:pt x="0" y="66"/>
                    <a:pt x="0" y="42"/>
                  </a:cubicBezTo>
                  <a:cubicBezTo>
                    <a:pt x="0" y="19"/>
                    <a:pt x="19" y="0"/>
                    <a:pt x="43" y="0"/>
                  </a:cubicBezTo>
                  <a:cubicBezTo>
                    <a:pt x="67" y="0"/>
                    <a:pt x="86" y="19"/>
                    <a:pt x="86" y="42"/>
                  </a:cubicBezTo>
                  <a:cubicBezTo>
                    <a:pt x="86" y="66"/>
                    <a:pt x="67" y="85"/>
                    <a:pt x="43" y="85"/>
                  </a:cubicBezTo>
                  <a:close/>
                  <a:moveTo>
                    <a:pt x="43" y="11"/>
                  </a:moveTo>
                  <a:cubicBezTo>
                    <a:pt x="25" y="11"/>
                    <a:pt x="11" y="25"/>
                    <a:pt x="11" y="42"/>
                  </a:cubicBezTo>
                  <a:cubicBezTo>
                    <a:pt x="11" y="60"/>
                    <a:pt x="25" y="74"/>
                    <a:pt x="43" y="74"/>
                  </a:cubicBezTo>
                  <a:cubicBezTo>
                    <a:pt x="60" y="74"/>
                    <a:pt x="75" y="60"/>
                    <a:pt x="75" y="42"/>
                  </a:cubicBezTo>
                  <a:cubicBezTo>
                    <a:pt x="75" y="25"/>
                    <a:pt x="60" y="11"/>
                    <a:pt x="43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0" name="Google Shape;8690;p212"/>
            <p:cNvSpPr/>
            <p:nvPr/>
          </p:nvSpPr>
          <p:spPr>
            <a:xfrm>
              <a:off x="-585787" y="3622034"/>
              <a:ext cx="11113" cy="68262"/>
            </a:xfrm>
            <a:custGeom>
              <a:rect b="b" l="l" r="r" t="t"/>
              <a:pathLst>
                <a:path extrusionOk="0" h="66" w="11">
                  <a:moveTo>
                    <a:pt x="6" y="66"/>
                  </a:moveTo>
                  <a:cubicBezTo>
                    <a:pt x="3" y="66"/>
                    <a:pt x="0" y="64"/>
                    <a:pt x="0" y="6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1" y="64"/>
                    <a:pt x="9" y="66"/>
                    <a:pt x="6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1" name="Google Shape;8691;p212"/>
            <p:cNvSpPr/>
            <p:nvPr/>
          </p:nvSpPr>
          <p:spPr>
            <a:xfrm>
              <a:off x="-463549" y="3622035"/>
              <a:ext cx="11113" cy="68262"/>
            </a:xfrm>
            <a:custGeom>
              <a:rect b="b" l="l" r="r" t="t"/>
              <a:pathLst>
                <a:path extrusionOk="0" h="66" w="11">
                  <a:moveTo>
                    <a:pt x="5" y="66"/>
                  </a:moveTo>
                  <a:cubicBezTo>
                    <a:pt x="2" y="66"/>
                    <a:pt x="0" y="64"/>
                    <a:pt x="0" y="6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61"/>
                    <a:pt x="11" y="61"/>
                    <a:pt x="11" y="61"/>
                  </a:cubicBezTo>
                  <a:cubicBezTo>
                    <a:pt x="11" y="64"/>
                    <a:pt x="8" y="66"/>
                    <a:pt x="5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2" name="Google Shape;8692;p212"/>
            <p:cNvSpPr/>
            <p:nvPr/>
          </p:nvSpPr>
          <p:spPr>
            <a:xfrm>
              <a:off x="-428625" y="3399789"/>
              <a:ext cx="239713" cy="177799"/>
            </a:xfrm>
            <a:custGeom>
              <a:rect b="b" l="l" r="r" t="t"/>
              <a:pathLst>
                <a:path extrusionOk="0" h="171" w="231">
                  <a:moveTo>
                    <a:pt x="37" y="171"/>
                  </a:moveTo>
                  <a:cubicBezTo>
                    <a:pt x="35" y="171"/>
                    <a:pt x="33" y="171"/>
                    <a:pt x="31" y="170"/>
                  </a:cubicBezTo>
                  <a:cubicBezTo>
                    <a:pt x="26" y="167"/>
                    <a:pt x="23" y="163"/>
                    <a:pt x="23" y="157"/>
                  </a:cubicBezTo>
                  <a:cubicBezTo>
                    <a:pt x="23" y="140"/>
                    <a:pt x="23" y="140"/>
                    <a:pt x="23" y="140"/>
                  </a:cubicBezTo>
                  <a:cubicBezTo>
                    <a:pt x="10" y="138"/>
                    <a:pt x="0" y="126"/>
                    <a:pt x="0" y="112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13"/>
                    <a:pt x="13" y="0"/>
                    <a:pt x="29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18" y="0"/>
                    <a:pt x="231" y="13"/>
                    <a:pt x="231" y="29"/>
                  </a:cubicBezTo>
                  <a:cubicBezTo>
                    <a:pt x="231" y="112"/>
                    <a:pt x="231" y="112"/>
                    <a:pt x="231" y="112"/>
                  </a:cubicBezTo>
                  <a:cubicBezTo>
                    <a:pt x="231" y="128"/>
                    <a:pt x="218" y="141"/>
                    <a:pt x="202" y="141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46" y="168"/>
                    <a:pt x="46" y="168"/>
                    <a:pt x="46" y="168"/>
                  </a:cubicBezTo>
                  <a:cubicBezTo>
                    <a:pt x="44" y="170"/>
                    <a:pt x="41" y="171"/>
                    <a:pt x="37" y="171"/>
                  </a:cubicBezTo>
                  <a:close/>
                  <a:moveTo>
                    <a:pt x="29" y="11"/>
                  </a:moveTo>
                  <a:cubicBezTo>
                    <a:pt x="19" y="11"/>
                    <a:pt x="11" y="19"/>
                    <a:pt x="11" y="29"/>
                  </a:cubicBezTo>
                  <a:cubicBezTo>
                    <a:pt x="11" y="112"/>
                    <a:pt x="11" y="112"/>
                    <a:pt x="11" y="112"/>
                  </a:cubicBezTo>
                  <a:cubicBezTo>
                    <a:pt x="11" y="122"/>
                    <a:pt x="19" y="130"/>
                    <a:pt x="29" y="130"/>
                  </a:cubicBezTo>
                  <a:cubicBezTo>
                    <a:pt x="32" y="130"/>
                    <a:pt x="34" y="132"/>
                    <a:pt x="34" y="135"/>
                  </a:cubicBezTo>
                  <a:cubicBezTo>
                    <a:pt x="34" y="157"/>
                    <a:pt x="34" y="157"/>
                    <a:pt x="34" y="157"/>
                  </a:cubicBezTo>
                  <a:cubicBezTo>
                    <a:pt x="34" y="159"/>
                    <a:pt x="35" y="160"/>
                    <a:pt x="36" y="160"/>
                  </a:cubicBezTo>
                  <a:cubicBezTo>
                    <a:pt x="37" y="160"/>
                    <a:pt x="38" y="161"/>
                    <a:pt x="39" y="159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0"/>
                    <a:pt x="76" y="130"/>
                    <a:pt x="77" y="130"/>
                  </a:cubicBezTo>
                  <a:cubicBezTo>
                    <a:pt x="202" y="130"/>
                    <a:pt x="202" y="130"/>
                    <a:pt x="202" y="130"/>
                  </a:cubicBezTo>
                  <a:cubicBezTo>
                    <a:pt x="212" y="130"/>
                    <a:pt x="220" y="122"/>
                    <a:pt x="220" y="112"/>
                  </a:cubicBezTo>
                  <a:cubicBezTo>
                    <a:pt x="220" y="29"/>
                    <a:pt x="220" y="29"/>
                    <a:pt x="220" y="29"/>
                  </a:cubicBezTo>
                  <a:cubicBezTo>
                    <a:pt x="220" y="19"/>
                    <a:pt x="212" y="11"/>
                    <a:pt x="202" y="11"/>
                  </a:cubicBezTo>
                  <a:lnTo>
                    <a:pt x="29" y="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3" name="Google Shape;8693;p212"/>
            <p:cNvSpPr/>
            <p:nvPr/>
          </p:nvSpPr>
          <p:spPr>
            <a:xfrm>
              <a:off x="-390526" y="3450566"/>
              <a:ext cx="93663" cy="11113"/>
            </a:xfrm>
            <a:custGeom>
              <a:rect b="b" l="l" r="r" t="t"/>
              <a:pathLst>
                <a:path extrusionOk="0" h="11" w="90">
                  <a:moveTo>
                    <a:pt x="85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85" y="0"/>
                    <a:pt x="85" y="0"/>
                    <a:pt x="85" y="0"/>
                  </a:cubicBezTo>
                  <a:cubicBezTo>
                    <a:pt x="88" y="0"/>
                    <a:pt x="90" y="3"/>
                    <a:pt x="90" y="6"/>
                  </a:cubicBezTo>
                  <a:cubicBezTo>
                    <a:pt x="90" y="9"/>
                    <a:pt x="88" y="11"/>
                    <a:pt x="85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4" name="Google Shape;8694;p212"/>
            <p:cNvSpPr/>
            <p:nvPr/>
          </p:nvSpPr>
          <p:spPr>
            <a:xfrm>
              <a:off x="-390525" y="3482355"/>
              <a:ext cx="163513" cy="12700"/>
            </a:xfrm>
            <a:custGeom>
              <a:rect b="b" l="l" r="r" t="t"/>
              <a:pathLst>
                <a:path extrusionOk="0" h="11" w="157">
                  <a:moveTo>
                    <a:pt x="151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4" y="0"/>
                    <a:pt x="157" y="2"/>
                    <a:pt x="157" y="5"/>
                  </a:cubicBezTo>
                  <a:cubicBezTo>
                    <a:pt x="157" y="9"/>
                    <a:pt x="154" y="11"/>
                    <a:pt x="151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695" name="Google Shape;8695;p212"/>
          <p:cNvGrpSpPr/>
          <p:nvPr/>
        </p:nvGrpSpPr>
        <p:grpSpPr>
          <a:xfrm>
            <a:off x="5766674" y="2588015"/>
            <a:ext cx="626093" cy="482162"/>
            <a:chOff x="-3560767" y="2591783"/>
            <a:chExt cx="414335" cy="319086"/>
          </a:xfrm>
        </p:grpSpPr>
        <p:sp>
          <p:nvSpPr>
            <p:cNvPr id="8696" name="Google Shape;8696;p212"/>
            <p:cNvSpPr/>
            <p:nvPr/>
          </p:nvSpPr>
          <p:spPr>
            <a:xfrm>
              <a:off x="-3560767" y="2745772"/>
              <a:ext cx="153988" cy="87313"/>
            </a:xfrm>
            <a:custGeom>
              <a:rect b="b" l="l" r="r" t="t"/>
              <a:pathLst>
                <a:path extrusionOk="0" h="84" w="148">
                  <a:moveTo>
                    <a:pt x="142" y="84"/>
                  </a:moveTo>
                  <a:cubicBezTo>
                    <a:pt x="139" y="84"/>
                    <a:pt x="137" y="82"/>
                    <a:pt x="137" y="79"/>
                  </a:cubicBezTo>
                  <a:cubicBezTo>
                    <a:pt x="137" y="36"/>
                    <a:pt x="137" y="36"/>
                    <a:pt x="137" y="36"/>
                  </a:cubicBezTo>
                  <a:cubicBezTo>
                    <a:pt x="137" y="22"/>
                    <a:pt x="125" y="11"/>
                    <a:pt x="112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22" y="11"/>
                    <a:pt x="10" y="22"/>
                    <a:pt x="10" y="36"/>
                  </a:cubicBezTo>
                  <a:cubicBezTo>
                    <a:pt x="10" y="79"/>
                    <a:pt x="10" y="79"/>
                    <a:pt x="10" y="79"/>
                  </a:cubicBezTo>
                  <a:cubicBezTo>
                    <a:pt x="10" y="82"/>
                    <a:pt x="8" y="84"/>
                    <a:pt x="5" y="84"/>
                  </a:cubicBezTo>
                  <a:cubicBezTo>
                    <a:pt x="2" y="84"/>
                    <a:pt x="0" y="82"/>
                    <a:pt x="0" y="79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31" y="0"/>
                    <a:pt x="148" y="16"/>
                    <a:pt x="148" y="36"/>
                  </a:cubicBezTo>
                  <a:cubicBezTo>
                    <a:pt x="148" y="79"/>
                    <a:pt x="148" y="79"/>
                    <a:pt x="148" y="79"/>
                  </a:cubicBezTo>
                  <a:cubicBezTo>
                    <a:pt x="148" y="82"/>
                    <a:pt x="145" y="84"/>
                    <a:pt x="142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7" name="Google Shape;8697;p212"/>
            <p:cNvSpPr/>
            <p:nvPr/>
          </p:nvSpPr>
          <p:spPr>
            <a:xfrm>
              <a:off x="-3517905" y="2669572"/>
              <a:ext cx="66675" cy="65088"/>
            </a:xfrm>
            <a:custGeom>
              <a:rect b="b" l="l" r="r" t="t"/>
              <a:pathLst>
                <a:path extrusionOk="0" h="62" w="63">
                  <a:moveTo>
                    <a:pt x="32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8"/>
                    <a:pt x="49" y="62"/>
                    <a:pt x="32" y="62"/>
                  </a:cubicBezTo>
                  <a:close/>
                  <a:moveTo>
                    <a:pt x="32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1"/>
                    <a:pt x="32" y="51"/>
                  </a:cubicBezTo>
                  <a:cubicBezTo>
                    <a:pt x="43" y="51"/>
                    <a:pt x="52" y="42"/>
                    <a:pt x="52" y="31"/>
                  </a:cubicBezTo>
                  <a:cubicBezTo>
                    <a:pt x="52" y="20"/>
                    <a:pt x="43" y="11"/>
                    <a:pt x="32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8" name="Google Shape;8698;p212"/>
            <p:cNvSpPr/>
            <p:nvPr/>
          </p:nvSpPr>
          <p:spPr>
            <a:xfrm>
              <a:off x="-3532193" y="2782285"/>
              <a:ext cx="11113" cy="50800"/>
            </a:xfrm>
            <a:custGeom>
              <a:rect b="b" l="l" r="r" t="t"/>
              <a:pathLst>
                <a:path extrusionOk="0" h="49" w="11">
                  <a:moveTo>
                    <a:pt x="5" y="49"/>
                  </a:moveTo>
                  <a:cubicBezTo>
                    <a:pt x="2" y="49"/>
                    <a:pt x="0" y="47"/>
                    <a:pt x="0" y="4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7"/>
                    <a:pt x="8" y="49"/>
                    <a:pt x="5" y="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699" name="Google Shape;8699;p212"/>
            <p:cNvSpPr/>
            <p:nvPr/>
          </p:nvSpPr>
          <p:spPr>
            <a:xfrm>
              <a:off x="-3449643" y="2782285"/>
              <a:ext cx="12700" cy="50800"/>
            </a:xfrm>
            <a:custGeom>
              <a:rect b="b" l="l" r="r" t="t"/>
              <a:pathLst>
                <a:path extrusionOk="0" h="49" w="11">
                  <a:moveTo>
                    <a:pt x="6" y="49"/>
                  </a:moveTo>
                  <a:cubicBezTo>
                    <a:pt x="3" y="49"/>
                    <a:pt x="0" y="47"/>
                    <a:pt x="0" y="4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7"/>
                    <a:pt x="9" y="49"/>
                    <a:pt x="6" y="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0" name="Google Shape;8700;p212"/>
            <p:cNvSpPr/>
            <p:nvPr/>
          </p:nvSpPr>
          <p:spPr>
            <a:xfrm>
              <a:off x="-3300420" y="2745772"/>
              <a:ext cx="153988" cy="87313"/>
            </a:xfrm>
            <a:custGeom>
              <a:rect b="b" l="l" r="r" t="t"/>
              <a:pathLst>
                <a:path extrusionOk="0" h="84" w="148">
                  <a:moveTo>
                    <a:pt x="143" y="84"/>
                  </a:moveTo>
                  <a:cubicBezTo>
                    <a:pt x="140" y="84"/>
                    <a:pt x="137" y="82"/>
                    <a:pt x="137" y="79"/>
                  </a:cubicBezTo>
                  <a:cubicBezTo>
                    <a:pt x="137" y="36"/>
                    <a:pt x="137" y="36"/>
                    <a:pt x="137" y="36"/>
                  </a:cubicBezTo>
                  <a:cubicBezTo>
                    <a:pt x="137" y="22"/>
                    <a:pt x="126" y="11"/>
                    <a:pt x="112" y="1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22" y="11"/>
                    <a:pt x="11" y="22"/>
                    <a:pt x="11" y="36"/>
                  </a:cubicBezTo>
                  <a:cubicBezTo>
                    <a:pt x="11" y="79"/>
                    <a:pt x="11" y="79"/>
                    <a:pt x="11" y="79"/>
                  </a:cubicBezTo>
                  <a:cubicBezTo>
                    <a:pt x="11" y="82"/>
                    <a:pt x="9" y="84"/>
                    <a:pt x="6" y="84"/>
                  </a:cubicBezTo>
                  <a:cubicBezTo>
                    <a:pt x="3" y="84"/>
                    <a:pt x="0" y="82"/>
                    <a:pt x="0" y="79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0" y="16"/>
                    <a:pt x="16" y="0"/>
                    <a:pt x="36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32" y="0"/>
                    <a:pt x="148" y="16"/>
                    <a:pt x="148" y="36"/>
                  </a:cubicBezTo>
                  <a:cubicBezTo>
                    <a:pt x="148" y="79"/>
                    <a:pt x="148" y="79"/>
                    <a:pt x="148" y="79"/>
                  </a:cubicBezTo>
                  <a:cubicBezTo>
                    <a:pt x="148" y="82"/>
                    <a:pt x="146" y="84"/>
                    <a:pt x="143" y="8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1" name="Google Shape;8701;p212"/>
            <p:cNvSpPr/>
            <p:nvPr/>
          </p:nvSpPr>
          <p:spPr>
            <a:xfrm>
              <a:off x="-3255970" y="2669572"/>
              <a:ext cx="65088" cy="65088"/>
            </a:xfrm>
            <a:custGeom>
              <a:rect b="b" l="l" r="r" t="t"/>
              <a:pathLst>
                <a:path extrusionOk="0" h="62" w="62">
                  <a:moveTo>
                    <a:pt x="31" y="62"/>
                  </a:moveTo>
                  <a:cubicBezTo>
                    <a:pt x="14" y="62"/>
                    <a:pt x="0" y="48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48" y="0"/>
                    <a:pt x="62" y="14"/>
                    <a:pt x="62" y="31"/>
                  </a:cubicBezTo>
                  <a:cubicBezTo>
                    <a:pt x="62" y="48"/>
                    <a:pt x="48" y="62"/>
                    <a:pt x="31" y="62"/>
                  </a:cubicBezTo>
                  <a:close/>
                  <a:moveTo>
                    <a:pt x="31" y="11"/>
                  </a:moveTo>
                  <a:cubicBezTo>
                    <a:pt x="20" y="11"/>
                    <a:pt x="11" y="20"/>
                    <a:pt x="11" y="31"/>
                  </a:cubicBezTo>
                  <a:cubicBezTo>
                    <a:pt x="11" y="42"/>
                    <a:pt x="20" y="51"/>
                    <a:pt x="31" y="51"/>
                  </a:cubicBezTo>
                  <a:cubicBezTo>
                    <a:pt x="42" y="51"/>
                    <a:pt x="51" y="42"/>
                    <a:pt x="51" y="31"/>
                  </a:cubicBezTo>
                  <a:cubicBezTo>
                    <a:pt x="51" y="20"/>
                    <a:pt x="42" y="11"/>
                    <a:pt x="31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2" name="Google Shape;8702;p212"/>
            <p:cNvSpPr/>
            <p:nvPr/>
          </p:nvSpPr>
          <p:spPr>
            <a:xfrm>
              <a:off x="-3271845" y="2782285"/>
              <a:ext cx="11113" cy="50800"/>
            </a:xfrm>
            <a:custGeom>
              <a:rect b="b" l="l" r="r" t="t"/>
              <a:pathLst>
                <a:path extrusionOk="0" h="49" w="11">
                  <a:moveTo>
                    <a:pt x="6" y="49"/>
                  </a:moveTo>
                  <a:cubicBezTo>
                    <a:pt x="3" y="49"/>
                    <a:pt x="0" y="47"/>
                    <a:pt x="0" y="4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7"/>
                    <a:pt x="9" y="49"/>
                    <a:pt x="6" y="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3" name="Google Shape;8703;p212"/>
            <p:cNvSpPr/>
            <p:nvPr/>
          </p:nvSpPr>
          <p:spPr>
            <a:xfrm>
              <a:off x="-3187708" y="2782285"/>
              <a:ext cx="11113" cy="50800"/>
            </a:xfrm>
            <a:custGeom>
              <a:rect b="b" l="l" r="r" t="t"/>
              <a:pathLst>
                <a:path extrusionOk="0" h="49" w="11">
                  <a:moveTo>
                    <a:pt x="5" y="49"/>
                  </a:moveTo>
                  <a:cubicBezTo>
                    <a:pt x="2" y="49"/>
                    <a:pt x="0" y="47"/>
                    <a:pt x="0" y="4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7"/>
                    <a:pt x="8" y="49"/>
                    <a:pt x="5" y="4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4" name="Google Shape;8704;p212"/>
            <p:cNvSpPr/>
            <p:nvPr/>
          </p:nvSpPr>
          <p:spPr>
            <a:xfrm>
              <a:off x="-3452821" y="2591783"/>
              <a:ext cx="201613" cy="47625"/>
            </a:xfrm>
            <a:custGeom>
              <a:rect b="b" l="l" r="r" t="t"/>
              <a:pathLst>
                <a:path extrusionOk="0" h="47" w="195">
                  <a:moveTo>
                    <a:pt x="6" y="46"/>
                  </a:moveTo>
                  <a:cubicBezTo>
                    <a:pt x="4" y="46"/>
                    <a:pt x="3" y="46"/>
                    <a:pt x="2" y="44"/>
                  </a:cubicBezTo>
                  <a:cubicBezTo>
                    <a:pt x="0" y="42"/>
                    <a:pt x="0" y="39"/>
                    <a:pt x="2" y="37"/>
                  </a:cubicBezTo>
                  <a:cubicBezTo>
                    <a:pt x="28" y="13"/>
                    <a:pt x="62" y="0"/>
                    <a:pt x="97" y="0"/>
                  </a:cubicBezTo>
                  <a:cubicBezTo>
                    <a:pt x="132" y="0"/>
                    <a:pt x="166" y="13"/>
                    <a:pt x="192" y="37"/>
                  </a:cubicBezTo>
                  <a:cubicBezTo>
                    <a:pt x="194" y="39"/>
                    <a:pt x="195" y="42"/>
                    <a:pt x="193" y="44"/>
                  </a:cubicBezTo>
                  <a:cubicBezTo>
                    <a:pt x="190" y="47"/>
                    <a:pt x="187" y="47"/>
                    <a:pt x="185" y="45"/>
                  </a:cubicBezTo>
                  <a:cubicBezTo>
                    <a:pt x="161" y="23"/>
                    <a:pt x="129" y="11"/>
                    <a:pt x="97" y="11"/>
                  </a:cubicBezTo>
                  <a:cubicBezTo>
                    <a:pt x="65" y="11"/>
                    <a:pt x="34" y="23"/>
                    <a:pt x="9" y="45"/>
                  </a:cubicBezTo>
                  <a:cubicBezTo>
                    <a:pt x="8" y="46"/>
                    <a:pt x="7" y="46"/>
                    <a:pt x="6" y="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5" name="Google Shape;8705;p212"/>
            <p:cNvSpPr/>
            <p:nvPr/>
          </p:nvSpPr>
          <p:spPr>
            <a:xfrm>
              <a:off x="-3454408" y="2861656"/>
              <a:ext cx="204788" cy="49213"/>
            </a:xfrm>
            <a:custGeom>
              <a:rect b="b" l="l" r="r" t="t"/>
              <a:pathLst>
                <a:path extrusionOk="0" h="48" w="198">
                  <a:moveTo>
                    <a:pt x="99" y="48"/>
                  </a:moveTo>
                  <a:cubicBezTo>
                    <a:pt x="63" y="48"/>
                    <a:pt x="29" y="35"/>
                    <a:pt x="3" y="11"/>
                  </a:cubicBezTo>
                  <a:cubicBezTo>
                    <a:pt x="1" y="9"/>
                    <a:pt x="0" y="5"/>
                    <a:pt x="2" y="3"/>
                  </a:cubicBezTo>
                  <a:cubicBezTo>
                    <a:pt x="5" y="1"/>
                    <a:pt x="8" y="0"/>
                    <a:pt x="10" y="2"/>
                  </a:cubicBezTo>
                  <a:cubicBezTo>
                    <a:pt x="35" y="25"/>
                    <a:pt x="66" y="37"/>
                    <a:pt x="99" y="37"/>
                  </a:cubicBezTo>
                  <a:cubicBezTo>
                    <a:pt x="132" y="37"/>
                    <a:pt x="164" y="25"/>
                    <a:pt x="188" y="2"/>
                  </a:cubicBezTo>
                  <a:cubicBezTo>
                    <a:pt x="190" y="0"/>
                    <a:pt x="194" y="1"/>
                    <a:pt x="196" y="3"/>
                  </a:cubicBezTo>
                  <a:cubicBezTo>
                    <a:pt x="198" y="5"/>
                    <a:pt x="198" y="9"/>
                    <a:pt x="195" y="11"/>
                  </a:cubicBezTo>
                  <a:cubicBezTo>
                    <a:pt x="169" y="35"/>
                    <a:pt x="135" y="48"/>
                    <a:pt x="99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6" name="Google Shape;8706;p212"/>
            <p:cNvSpPr/>
            <p:nvPr/>
          </p:nvSpPr>
          <p:spPr>
            <a:xfrm>
              <a:off x="-3460756" y="2599714"/>
              <a:ext cx="47625" cy="46038"/>
            </a:xfrm>
            <a:custGeom>
              <a:rect b="b" l="l" r="r" t="t"/>
              <a:pathLst>
                <a:path extrusionOk="0" h="45" w="45">
                  <a:moveTo>
                    <a:pt x="40" y="45"/>
                  </a:moveTo>
                  <a:cubicBezTo>
                    <a:pt x="6" y="45"/>
                    <a:pt x="6" y="45"/>
                    <a:pt x="6" y="45"/>
                  </a:cubicBezTo>
                  <a:cubicBezTo>
                    <a:pt x="4" y="45"/>
                    <a:pt x="3" y="44"/>
                    <a:pt x="2" y="43"/>
                  </a:cubicBezTo>
                  <a:cubicBezTo>
                    <a:pt x="1" y="41"/>
                    <a:pt x="0" y="40"/>
                    <a:pt x="1" y="38"/>
                  </a:cubicBezTo>
                  <a:cubicBezTo>
                    <a:pt x="7" y="5"/>
                    <a:pt x="7" y="5"/>
                    <a:pt x="7" y="5"/>
                  </a:cubicBezTo>
                  <a:cubicBezTo>
                    <a:pt x="8" y="2"/>
                    <a:pt x="11" y="0"/>
                    <a:pt x="14" y="0"/>
                  </a:cubicBezTo>
                  <a:cubicBezTo>
                    <a:pt x="17" y="1"/>
                    <a:pt x="19" y="4"/>
                    <a:pt x="18" y="7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40" y="34"/>
                    <a:pt x="40" y="34"/>
                    <a:pt x="40" y="34"/>
                  </a:cubicBezTo>
                  <a:cubicBezTo>
                    <a:pt x="43" y="34"/>
                    <a:pt x="45" y="36"/>
                    <a:pt x="45" y="39"/>
                  </a:cubicBezTo>
                  <a:cubicBezTo>
                    <a:pt x="45" y="42"/>
                    <a:pt x="43" y="45"/>
                    <a:pt x="40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07" name="Google Shape;8707;p212"/>
            <p:cNvSpPr/>
            <p:nvPr/>
          </p:nvSpPr>
          <p:spPr>
            <a:xfrm>
              <a:off x="-3290887" y="2856880"/>
              <a:ext cx="46038" cy="47625"/>
            </a:xfrm>
            <a:custGeom>
              <a:rect b="b" l="l" r="r" t="t"/>
              <a:pathLst>
                <a:path extrusionOk="0" h="45" w="45">
                  <a:moveTo>
                    <a:pt x="33" y="45"/>
                  </a:moveTo>
                  <a:cubicBezTo>
                    <a:pt x="32" y="45"/>
                    <a:pt x="32" y="45"/>
                    <a:pt x="32" y="44"/>
                  </a:cubicBezTo>
                  <a:cubicBezTo>
                    <a:pt x="29" y="44"/>
                    <a:pt x="27" y="41"/>
                    <a:pt x="27" y="38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1" y="0"/>
                    <a:pt x="43" y="1"/>
                    <a:pt x="44" y="2"/>
                  </a:cubicBezTo>
                  <a:cubicBezTo>
                    <a:pt x="45" y="3"/>
                    <a:pt x="45" y="5"/>
                    <a:pt x="45" y="7"/>
                  </a:cubicBezTo>
                  <a:cubicBezTo>
                    <a:pt x="38" y="40"/>
                    <a:pt x="38" y="40"/>
                    <a:pt x="38" y="40"/>
                  </a:cubicBezTo>
                  <a:cubicBezTo>
                    <a:pt x="38" y="43"/>
                    <a:pt x="35" y="45"/>
                    <a:pt x="33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08" name="Google Shape;8708;p212"/>
          <p:cNvGrpSpPr/>
          <p:nvPr/>
        </p:nvGrpSpPr>
        <p:grpSpPr>
          <a:xfrm>
            <a:off x="5742165" y="5166749"/>
            <a:ext cx="707663" cy="546927"/>
            <a:chOff x="-2071650" y="2892436"/>
            <a:chExt cx="468306" cy="361945"/>
          </a:xfrm>
        </p:grpSpPr>
        <p:sp>
          <p:nvSpPr>
            <p:cNvPr id="8709" name="Google Shape;8709;p212"/>
            <p:cNvSpPr/>
            <p:nvPr/>
          </p:nvSpPr>
          <p:spPr>
            <a:xfrm>
              <a:off x="-1941476" y="2963873"/>
              <a:ext cx="69849" cy="44450"/>
            </a:xfrm>
            <a:custGeom>
              <a:rect b="b" l="l" r="r" t="t"/>
              <a:pathLst>
                <a:path extrusionOk="0" h="20" w="31">
                  <a:moveTo>
                    <a:pt x="17" y="20"/>
                  </a:moveTo>
                  <a:cubicBezTo>
                    <a:pt x="17" y="20"/>
                    <a:pt x="16" y="20"/>
                    <a:pt x="16" y="20"/>
                  </a:cubicBezTo>
                  <a:cubicBezTo>
                    <a:pt x="14" y="20"/>
                    <a:pt x="13" y="19"/>
                    <a:pt x="13" y="18"/>
                  </a:cubicBezTo>
                  <a:cubicBezTo>
                    <a:pt x="13" y="16"/>
                    <a:pt x="15" y="15"/>
                    <a:pt x="16" y="15"/>
                  </a:cubicBezTo>
                  <a:cubicBezTo>
                    <a:pt x="22" y="16"/>
                    <a:pt x="25" y="14"/>
                    <a:pt x="25" y="13"/>
                  </a:cubicBezTo>
                  <a:cubicBezTo>
                    <a:pt x="25" y="13"/>
                    <a:pt x="25" y="13"/>
                    <a:pt x="25" y="12"/>
                  </a:cubicBezTo>
                  <a:cubicBezTo>
                    <a:pt x="22" y="11"/>
                    <a:pt x="19" y="12"/>
                    <a:pt x="19" y="12"/>
                  </a:cubicBezTo>
                  <a:cubicBezTo>
                    <a:pt x="12" y="14"/>
                    <a:pt x="12" y="14"/>
                    <a:pt x="12" y="14"/>
                  </a:cubicBezTo>
                  <a:cubicBezTo>
                    <a:pt x="9" y="15"/>
                    <a:pt x="5" y="15"/>
                    <a:pt x="3" y="13"/>
                  </a:cubicBezTo>
                  <a:cubicBezTo>
                    <a:pt x="0" y="12"/>
                    <a:pt x="0" y="10"/>
                    <a:pt x="0" y="9"/>
                  </a:cubicBezTo>
                  <a:cubicBezTo>
                    <a:pt x="0" y="6"/>
                    <a:pt x="3" y="4"/>
                    <a:pt x="5" y="3"/>
                  </a:cubicBezTo>
                  <a:cubicBezTo>
                    <a:pt x="10" y="0"/>
                    <a:pt x="16" y="2"/>
                    <a:pt x="16" y="2"/>
                  </a:cubicBezTo>
                  <a:cubicBezTo>
                    <a:pt x="18" y="3"/>
                    <a:pt x="18" y="4"/>
                    <a:pt x="18" y="5"/>
                  </a:cubicBezTo>
                  <a:cubicBezTo>
                    <a:pt x="17" y="7"/>
                    <a:pt x="16" y="7"/>
                    <a:pt x="15" y="7"/>
                  </a:cubicBezTo>
                  <a:cubicBezTo>
                    <a:pt x="15" y="7"/>
                    <a:pt x="11" y="6"/>
                    <a:pt x="7" y="8"/>
                  </a:cubicBezTo>
                  <a:cubicBezTo>
                    <a:pt x="6" y="8"/>
                    <a:pt x="5" y="9"/>
                    <a:pt x="5" y="9"/>
                  </a:cubicBezTo>
                  <a:cubicBezTo>
                    <a:pt x="5" y="9"/>
                    <a:pt x="5" y="9"/>
                    <a:pt x="5" y="9"/>
                  </a:cubicBezTo>
                  <a:cubicBezTo>
                    <a:pt x="6" y="10"/>
                    <a:pt x="8" y="10"/>
                    <a:pt x="11" y="9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7" y="7"/>
                    <a:pt x="22" y="6"/>
                    <a:pt x="27" y="8"/>
                  </a:cubicBezTo>
                  <a:cubicBezTo>
                    <a:pt x="29" y="9"/>
                    <a:pt x="30" y="10"/>
                    <a:pt x="30" y="12"/>
                  </a:cubicBezTo>
                  <a:cubicBezTo>
                    <a:pt x="31" y="13"/>
                    <a:pt x="30" y="15"/>
                    <a:pt x="30" y="15"/>
                  </a:cubicBezTo>
                  <a:cubicBezTo>
                    <a:pt x="29" y="16"/>
                    <a:pt x="26" y="20"/>
                    <a:pt x="17" y="20"/>
                  </a:cubicBezTo>
                  <a:close/>
                  <a:moveTo>
                    <a:pt x="26" y="12"/>
                  </a:moveTo>
                  <a:cubicBezTo>
                    <a:pt x="26" y="12"/>
                    <a:pt x="26" y="12"/>
                    <a:pt x="26" y="12"/>
                  </a:cubicBezTo>
                  <a:cubicBezTo>
                    <a:pt x="26" y="12"/>
                    <a:pt x="26" y="12"/>
                    <a:pt x="26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0" name="Google Shape;8710;p212"/>
            <p:cNvSpPr/>
            <p:nvPr/>
          </p:nvSpPr>
          <p:spPr>
            <a:xfrm>
              <a:off x="-1943063" y="2965460"/>
              <a:ext cx="22225" cy="15875"/>
            </a:xfrm>
            <a:custGeom>
              <a:rect b="b" l="l" r="r" t="t"/>
              <a:pathLst>
                <a:path extrusionOk="0" h="7" w="10">
                  <a:moveTo>
                    <a:pt x="7" y="7"/>
                  </a:moveTo>
                  <a:cubicBezTo>
                    <a:pt x="6" y="7"/>
                    <a:pt x="6" y="7"/>
                    <a:pt x="6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0" y="4"/>
                    <a:pt x="0" y="2"/>
                    <a:pt x="1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9" y="3"/>
                    <a:pt x="10" y="5"/>
                    <a:pt x="9" y="6"/>
                  </a:cubicBezTo>
                  <a:cubicBezTo>
                    <a:pt x="8" y="7"/>
                    <a:pt x="8" y="7"/>
                    <a:pt x="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1" name="Google Shape;8711;p212"/>
            <p:cNvSpPr/>
            <p:nvPr/>
          </p:nvSpPr>
          <p:spPr>
            <a:xfrm>
              <a:off x="-1892264" y="2995623"/>
              <a:ext cx="22225" cy="14288"/>
            </a:xfrm>
            <a:custGeom>
              <a:rect b="b" l="l" r="r" t="t"/>
              <a:pathLst>
                <a:path extrusionOk="0" h="7" w="10">
                  <a:moveTo>
                    <a:pt x="7" y="7"/>
                  </a:moveTo>
                  <a:cubicBezTo>
                    <a:pt x="7" y="7"/>
                    <a:pt x="6" y="7"/>
                    <a:pt x="6" y="7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2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8" y="2"/>
                    <a:pt x="8" y="2"/>
                    <a:pt x="8" y="2"/>
                  </a:cubicBezTo>
                  <a:cubicBezTo>
                    <a:pt x="10" y="3"/>
                    <a:pt x="10" y="5"/>
                    <a:pt x="9" y="6"/>
                  </a:cubicBezTo>
                  <a:cubicBezTo>
                    <a:pt x="9" y="7"/>
                    <a:pt x="8" y="7"/>
                    <a:pt x="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2" name="Google Shape;8712;p212"/>
            <p:cNvSpPr/>
            <p:nvPr/>
          </p:nvSpPr>
          <p:spPr>
            <a:xfrm>
              <a:off x="-2049423" y="2906722"/>
              <a:ext cx="284158" cy="163514"/>
            </a:xfrm>
            <a:custGeom>
              <a:rect b="b" l="l" r="r" t="t"/>
              <a:pathLst>
                <a:path extrusionOk="0" h="72" w="126">
                  <a:moveTo>
                    <a:pt x="47" y="72"/>
                  </a:moveTo>
                  <a:cubicBezTo>
                    <a:pt x="47" y="72"/>
                    <a:pt x="46" y="72"/>
                    <a:pt x="46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1" y="69"/>
                    <a:pt x="33" y="69"/>
                    <a:pt x="27" y="72"/>
                  </a:cubicBezTo>
                  <a:cubicBezTo>
                    <a:pt x="27" y="72"/>
                    <a:pt x="26" y="72"/>
                    <a:pt x="25" y="71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1" y="58"/>
                    <a:pt x="0" y="57"/>
                    <a:pt x="0" y="56"/>
                  </a:cubicBezTo>
                  <a:cubicBezTo>
                    <a:pt x="0" y="55"/>
                    <a:pt x="0" y="55"/>
                    <a:pt x="1" y="54"/>
                  </a:cubicBezTo>
                  <a:cubicBezTo>
                    <a:pt x="3" y="53"/>
                    <a:pt x="4" y="52"/>
                    <a:pt x="4" y="51"/>
                  </a:cubicBezTo>
                  <a:cubicBezTo>
                    <a:pt x="4" y="49"/>
                    <a:pt x="3" y="48"/>
                    <a:pt x="1" y="47"/>
                  </a:cubicBezTo>
                  <a:cubicBezTo>
                    <a:pt x="0" y="47"/>
                    <a:pt x="0" y="46"/>
                    <a:pt x="0" y="45"/>
                  </a:cubicBezTo>
                  <a:cubicBezTo>
                    <a:pt x="0" y="44"/>
                    <a:pt x="1" y="43"/>
                    <a:pt x="1" y="43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0" y="1"/>
                  </a:cubicBezTo>
                  <a:cubicBezTo>
                    <a:pt x="86" y="3"/>
                    <a:pt x="94" y="3"/>
                    <a:pt x="99" y="0"/>
                  </a:cubicBezTo>
                  <a:cubicBezTo>
                    <a:pt x="100" y="0"/>
                    <a:pt x="100" y="0"/>
                    <a:pt x="101" y="0"/>
                  </a:cubicBezTo>
                  <a:cubicBezTo>
                    <a:pt x="125" y="14"/>
                    <a:pt x="125" y="14"/>
                    <a:pt x="125" y="14"/>
                  </a:cubicBezTo>
                  <a:cubicBezTo>
                    <a:pt x="126" y="14"/>
                    <a:pt x="126" y="15"/>
                    <a:pt x="126" y="16"/>
                  </a:cubicBezTo>
                  <a:cubicBezTo>
                    <a:pt x="126" y="17"/>
                    <a:pt x="126" y="17"/>
                    <a:pt x="125" y="18"/>
                  </a:cubicBezTo>
                  <a:cubicBezTo>
                    <a:pt x="123" y="19"/>
                    <a:pt x="122" y="20"/>
                    <a:pt x="122" y="21"/>
                  </a:cubicBezTo>
                  <a:cubicBezTo>
                    <a:pt x="122" y="23"/>
                    <a:pt x="123" y="24"/>
                    <a:pt x="125" y="25"/>
                  </a:cubicBezTo>
                  <a:cubicBezTo>
                    <a:pt x="126" y="26"/>
                    <a:pt x="126" y="26"/>
                    <a:pt x="126" y="27"/>
                  </a:cubicBezTo>
                  <a:cubicBezTo>
                    <a:pt x="126" y="28"/>
                    <a:pt x="126" y="29"/>
                    <a:pt x="125" y="29"/>
                  </a:cubicBezTo>
                  <a:cubicBezTo>
                    <a:pt x="48" y="72"/>
                    <a:pt x="48" y="72"/>
                    <a:pt x="48" y="72"/>
                  </a:cubicBezTo>
                  <a:cubicBezTo>
                    <a:pt x="48" y="72"/>
                    <a:pt x="48" y="72"/>
                    <a:pt x="47" y="72"/>
                  </a:cubicBezTo>
                  <a:close/>
                  <a:moveTo>
                    <a:pt x="37" y="65"/>
                  </a:moveTo>
                  <a:cubicBezTo>
                    <a:pt x="40" y="65"/>
                    <a:pt x="44" y="65"/>
                    <a:pt x="47" y="6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8" y="25"/>
                    <a:pt x="117" y="23"/>
                    <a:pt x="117" y="21"/>
                  </a:cubicBezTo>
                  <a:cubicBezTo>
                    <a:pt x="117" y="20"/>
                    <a:pt x="118" y="18"/>
                    <a:pt x="119" y="16"/>
                  </a:cubicBezTo>
                  <a:cubicBezTo>
                    <a:pt x="100" y="5"/>
                    <a:pt x="100" y="5"/>
                    <a:pt x="100" y="5"/>
                  </a:cubicBezTo>
                  <a:cubicBezTo>
                    <a:pt x="94" y="8"/>
                    <a:pt x="86" y="8"/>
                    <a:pt x="79" y="5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8" y="47"/>
                    <a:pt x="9" y="49"/>
                    <a:pt x="9" y="51"/>
                  </a:cubicBezTo>
                  <a:cubicBezTo>
                    <a:pt x="9" y="53"/>
                    <a:pt x="8" y="54"/>
                    <a:pt x="7" y="56"/>
                  </a:cubicBezTo>
                  <a:cubicBezTo>
                    <a:pt x="26" y="67"/>
                    <a:pt x="26" y="67"/>
                    <a:pt x="26" y="67"/>
                  </a:cubicBezTo>
                  <a:cubicBezTo>
                    <a:pt x="29" y="65"/>
                    <a:pt x="33" y="65"/>
                    <a:pt x="37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3" name="Google Shape;8713;p212"/>
            <p:cNvSpPr/>
            <p:nvPr/>
          </p:nvSpPr>
          <p:spPr>
            <a:xfrm>
              <a:off x="-2071648" y="3001973"/>
              <a:ext cx="42862" cy="38100"/>
            </a:xfrm>
            <a:custGeom>
              <a:rect b="b" l="l" r="r" t="t"/>
              <a:pathLst>
                <a:path extrusionOk="0" h="17" w="19">
                  <a:moveTo>
                    <a:pt x="12" y="17"/>
                  </a:moveTo>
                  <a:cubicBezTo>
                    <a:pt x="12" y="17"/>
                    <a:pt x="12" y="17"/>
                    <a:pt x="11" y="16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0" y="10"/>
                    <a:pt x="0" y="10"/>
                    <a:pt x="0" y="9"/>
                  </a:cubicBezTo>
                  <a:cubicBezTo>
                    <a:pt x="0" y="8"/>
                    <a:pt x="0" y="7"/>
                    <a:pt x="1" y="6"/>
                  </a:cubicBezTo>
                  <a:cubicBezTo>
                    <a:pt x="11" y="1"/>
                    <a:pt x="11" y="1"/>
                    <a:pt x="11" y="1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17" y="3"/>
                    <a:pt x="19" y="6"/>
                    <a:pt x="19" y="9"/>
                  </a:cubicBezTo>
                  <a:cubicBezTo>
                    <a:pt x="19" y="12"/>
                    <a:pt x="17" y="14"/>
                    <a:pt x="14" y="16"/>
                  </a:cubicBezTo>
                  <a:cubicBezTo>
                    <a:pt x="13" y="17"/>
                    <a:pt x="13" y="17"/>
                    <a:pt x="12" y="17"/>
                  </a:cubicBezTo>
                  <a:close/>
                  <a:moveTo>
                    <a:pt x="7" y="9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3" y="10"/>
                    <a:pt x="14" y="10"/>
                    <a:pt x="14" y="9"/>
                  </a:cubicBezTo>
                  <a:cubicBezTo>
                    <a:pt x="14" y="8"/>
                    <a:pt x="13" y="7"/>
                    <a:pt x="12" y="6"/>
                  </a:cubicBezTo>
                  <a:lnTo>
                    <a:pt x="7" y="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4" name="Google Shape;8714;p212"/>
            <p:cNvSpPr/>
            <p:nvPr/>
          </p:nvSpPr>
          <p:spPr>
            <a:xfrm>
              <a:off x="-1995449" y="3051185"/>
              <a:ext cx="58737" cy="31750"/>
            </a:xfrm>
            <a:custGeom>
              <a:rect b="b" l="l" r="r" t="t"/>
              <a:pathLst>
                <a:path extrusionOk="0" h="14" w="26">
                  <a:moveTo>
                    <a:pt x="13" y="14"/>
                  </a:moveTo>
                  <a:cubicBezTo>
                    <a:pt x="12" y="14"/>
                    <a:pt x="12" y="14"/>
                    <a:pt x="12" y="13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7"/>
                    <a:pt x="0" y="6"/>
                    <a:pt x="0" y="5"/>
                  </a:cubicBezTo>
                  <a:cubicBezTo>
                    <a:pt x="0" y="4"/>
                    <a:pt x="0" y="4"/>
                    <a:pt x="1" y="3"/>
                  </a:cubicBezTo>
                  <a:cubicBezTo>
                    <a:pt x="8" y="0"/>
                    <a:pt x="18" y="0"/>
                    <a:pt x="24" y="3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5" y="4"/>
                    <a:pt x="26" y="5"/>
                    <a:pt x="26" y="6"/>
                  </a:cubicBezTo>
                  <a:cubicBezTo>
                    <a:pt x="26" y="6"/>
                    <a:pt x="25" y="7"/>
                    <a:pt x="24" y="8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4" y="14"/>
                    <a:pt x="13" y="14"/>
                    <a:pt x="13" y="14"/>
                  </a:cubicBezTo>
                  <a:close/>
                  <a:moveTo>
                    <a:pt x="8" y="6"/>
                  </a:moveTo>
                  <a:cubicBezTo>
                    <a:pt x="13" y="8"/>
                    <a:pt x="13" y="8"/>
                    <a:pt x="13" y="8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4" y="5"/>
                    <a:pt x="11" y="5"/>
                    <a:pt x="8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5" name="Google Shape;8715;p212"/>
            <p:cNvSpPr/>
            <p:nvPr/>
          </p:nvSpPr>
          <p:spPr>
            <a:xfrm>
              <a:off x="-1876390" y="2892436"/>
              <a:ext cx="57149" cy="30163"/>
            </a:xfrm>
            <a:custGeom>
              <a:rect b="b" l="l" r="r" t="t"/>
              <a:pathLst>
                <a:path extrusionOk="0" h="13" w="25">
                  <a:moveTo>
                    <a:pt x="13" y="13"/>
                  </a:moveTo>
                  <a:cubicBezTo>
                    <a:pt x="9" y="13"/>
                    <a:pt x="4" y="13"/>
                    <a:pt x="1" y="11"/>
                  </a:cubicBezTo>
                  <a:cubicBezTo>
                    <a:pt x="0" y="10"/>
                    <a:pt x="0" y="10"/>
                    <a:pt x="0" y="9"/>
                  </a:cubicBezTo>
                  <a:cubicBezTo>
                    <a:pt x="0" y="8"/>
                    <a:pt x="0" y="7"/>
                    <a:pt x="1" y="7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0"/>
                    <a:pt x="13" y="0"/>
                    <a:pt x="14" y="1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5" y="7"/>
                    <a:pt x="25" y="8"/>
                    <a:pt x="25" y="9"/>
                  </a:cubicBezTo>
                  <a:cubicBezTo>
                    <a:pt x="25" y="10"/>
                    <a:pt x="25" y="10"/>
                    <a:pt x="24" y="11"/>
                  </a:cubicBezTo>
                  <a:cubicBezTo>
                    <a:pt x="21" y="13"/>
                    <a:pt x="17" y="13"/>
                    <a:pt x="13" y="13"/>
                  </a:cubicBezTo>
                  <a:close/>
                  <a:moveTo>
                    <a:pt x="8" y="8"/>
                  </a:moveTo>
                  <a:cubicBezTo>
                    <a:pt x="11" y="9"/>
                    <a:pt x="14" y="9"/>
                    <a:pt x="17" y="8"/>
                  </a:cubicBezTo>
                  <a:cubicBezTo>
                    <a:pt x="13" y="6"/>
                    <a:pt x="13" y="6"/>
                    <a:pt x="13" y="6"/>
                  </a:cubicBezTo>
                  <a:lnTo>
                    <a:pt x="8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6" name="Google Shape;8716;p212"/>
            <p:cNvSpPr/>
            <p:nvPr/>
          </p:nvSpPr>
          <p:spPr>
            <a:xfrm>
              <a:off x="-1785904" y="2935298"/>
              <a:ext cx="44449" cy="39688"/>
            </a:xfrm>
            <a:custGeom>
              <a:rect b="b" l="l" r="r" t="t"/>
              <a:pathLst>
                <a:path extrusionOk="0" h="17" w="20">
                  <a:moveTo>
                    <a:pt x="7" y="17"/>
                  </a:moveTo>
                  <a:cubicBezTo>
                    <a:pt x="7" y="17"/>
                    <a:pt x="6" y="17"/>
                    <a:pt x="6" y="16"/>
                  </a:cubicBezTo>
                  <a:cubicBezTo>
                    <a:pt x="2" y="14"/>
                    <a:pt x="0" y="12"/>
                    <a:pt x="0" y="8"/>
                  </a:cubicBezTo>
                  <a:cubicBezTo>
                    <a:pt x="0" y="5"/>
                    <a:pt x="2" y="3"/>
                    <a:pt x="6" y="1"/>
                  </a:cubicBezTo>
                  <a:cubicBezTo>
                    <a:pt x="6" y="0"/>
                    <a:pt x="7" y="0"/>
                    <a:pt x="8" y="1"/>
                  </a:cubicBezTo>
                  <a:cubicBezTo>
                    <a:pt x="19" y="6"/>
                    <a:pt x="19" y="6"/>
                    <a:pt x="19" y="6"/>
                  </a:cubicBezTo>
                  <a:cubicBezTo>
                    <a:pt x="19" y="7"/>
                    <a:pt x="20" y="8"/>
                    <a:pt x="20" y="9"/>
                  </a:cubicBezTo>
                  <a:cubicBezTo>
                    <a:pt x="20" y="9"/>
                    <a:pt x="19" y="10"/>
                    <a:pt x="19" y="11"/>
                  </a:cubicBezTo>
                  <a:cubicBezTo>
                    <a:pt x="8" y="16"/>
                    <a:pt x="8" y="16"/>
                    <a:pt x="8" y="16"/>
                  </a:cubicBezTo>
                  <a:cubicBezTo>
                    <a:pt x="8" y="17"/>
                    <a:pt x="7" y="17"/>
                    <a:pt x="7" y="17"/>
                  </a:cubicBezTo>
                  <a:close/>
                  <a:moveTo>
                    <a:pt x="7" y="6"/>
                  </a:moveTo>
                  <a:cubicBezTo>
                    <a:pt x="6" y="6"/>
                    <a:pt x="5" y="7"/>
                    <a:pt x="5" y="8"/>
                  </a:cubicBezTo>
                  <a:cubicBezTo>
                    <a:pt x="5" y="9"/>
                    <a:pt x="6" y="10"/>
                    <a:pt x="7" y="11"/>
                  </a:cubicBezTo>
                  <a:cubicBezTo>
                    <a:pt x="12" y="9"/>
                    <a:pt x="12" y="9"/>
                    <a:pt x="12" y="9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7" name="Google Shape;8717;p212"/>
            <p:cNvSpPr/>
            <p:nvPr/>
          </p:nvSpPr>
          <p:spPr>
            <a:xfrm>
              <a:off x="-1984338" y="2940057"/>
              <a:ext cx="153985" cy="93664"/>
            </a:xfrm>
            <a:custGeom>
              <a:rect b="b" l="l" r="r" t="t"/>
              <a:pathLst>
                <a:path extrusionOk="0" h="41" w="68">
                  <a:moveTo>
                    <a:pt x="34" y="41"/>
                  </a:moveTo>
                  <a:cubicBezTo>
                    <a:pt x="26" y="41"/>
                    <a:pt x="17" y="39"/>
                    <a:pt x="11" y="36"/>
                  </a:cubicBezTo>
                  <a:cubicBezTo>
                    <a:pt x="4" y="32"/>
                    <a:pt x="0" y="27"/>
                    <a:pt x="0" y="21"/>
                  </a:cubicBezTo>
                  <a:cubicBezTo>
                    <a:pt x="0" y="16"/>
                    <a:pt x="4" y="10"/>
                    <a:pt x="11" y="7"/>
                  </a:cubicBezTo>
                  <a:cubicBezTo>
                    <a:pt x="24" y="0"/>
                    <a:pt x="45" y="0"/>
                    <a:pt x="58" y="7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65" y="10"/>
                    <a:pt x="68" y="16"/>
                    <a:pt x="68" y="21"/>
                  </a:cubicBezTo>
                  <a:cubicBezTo>
                    <a:pt x="68" y="27"/>
                    <a:pt x="65" y="32"/>
                    <a:pt x="58" y="36"/>
                  </a:cubicBezTo>
                  <a:cubicBezTo>
                    <a:pt x="51" y="39"/>
                    <a:pt x="43" y="41"/>
                    <a:pt x="34" y="41"/>
                  </a:cubicBezTo>
                  <a:close/>
                  <a:moveTo>
                    <a:pt x="34" y="6"/>
                  </a:moveTo>
                  <a:cubicBezTo>
                    <a:pt x="27" y="6"/>
                    <a:pt x="19" y="8"/>
                    <a:pt x="13" y="11"/>
                  </a:cubicBezTo>
                  <a:cubicBezTo>
                    <a:pt x="8" y="14"/>
                    <a:pt x="5" y="17"/>
                    <a:pt x="5" y="21"/>
                  </a:cubicBezTo>
                  <a:cubicBezTo>
                    <a:pt x="5" y="25"/>
                    <a:pt x="8" y="28"/>
                    <a:pt x="13" y="31"/>
                  </a:cubicBezTo>
                  <a:cubicBezTo>
                    <a:pt x="25" y="38"/>
                    <a:pt x="44" y="38"/>
                    <a:pt x="55" y="31"/>
                  </a:cubicBezTo>
                  <a:cubicBezTo>
                    <a:pt x="61" y="28"/>
                    <a:pt x="63" y="25"/>
                    <a:pt x="63" y="21"/>
                  </a:cubicBezTo>
                  <a:cubicBezTo>
                    <a:pt x="63" y="17"/>
                    <a:pt x="61" y="14"/>
                    <a:pt x="55" y="11"/>
                  </a:cubicBezTo>
                  <a:cubicBezTo>
                    <a:pt x="55" y="11"/>
                    <a:pt x="55" y="11"/>
                    <a:pt x="55" y="11"/>
                  </a:cubicBezTo>
                  <a:cubicBezTo>
                    <a:pt x="50" y="8"/>
                    <a:pt x="42" y="6"/>
                    <a:pt x="34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8" name="Google Shape;8718;p212"/>
            <p:cNvSpPr/>
            <p:nvPr/>
          </p:nvSpPr>
          <p:spPr>
            <a:xfrm>
              <a:off x="-2071650" y="2949579"/>
              <a:ext cx="330194" cy="166688"/>
            </a:xfrm>
            <a:custGeom>
              <a:rect b="b" l="l" r="r" t="t"/>
              <a:pathLst>
                <a:path extrusionOk="0" h="74" w="147">
                  <a:moveTo>
                    <a:pt x="47" y="74"/>
                  </a:moveTo>
                  <a:cubicBezTo>
                    <a:pt x="46" y="74"/>
                    <a:pt x="46" y="74"/>
                    <a:pt x="46" y="74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0" y="49"/>
                    <a:pt x="0" y="48"/>
                    <a:pt x="0" y="4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2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142" y="16"/>
                    <a:pt x="142" y="16"/>
                    <a:pt x="142" y="16"/>
                  </a:cubicBezTo>
                  <a:cubicBezTo>
                    <a:pt x="142" y="3"/>
                    <a:pt x="142" y="3"/>
                    <a:pt x="142" y="3"/>
                  </a:cubicBezTo>
                  <a:cubicBezTo>
                    <a:pt x="142" y="1"/>
                    <a:pt x="143" y="0"/>
                    <a:pt x="144" y="0"/>
                  </a:cubicBezTo>
                  <a:cubicBezTo>
                    <a:pt x="146" y="0"/>
                    <a:pt x="147" y="1"/>
                    <a:pt x="147" y="3"/>
                  </a:cubicBezTo>
                  <a:cubicBezTo>
                    <a:pt x="147" y="18"/>
                    <a:pt x="147" y="18"/>
                    <a:pt x="147" y="18"/>
                  </a:cubicBezTo>
                  <a:cubicBezTo>
                    <a:pt x="147" y="19"/>
                    <a:pt x="146" y="20"/>
                    <a:pt x="146" y="20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8" y="74"/>
                    <a:pt x="47" y="74"/>
                    <a:pt x="47" y="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19" name="Google Shape;8719;p212"/>
            <p:cNvSpPr/>
            <p:nvPr/>
          </p:nvSpPr>
          <p:spPr>
            <a:xfrm>
              <a:off x="-1973227" y="3071817"/>
              <a:ext cx="11113" cy="44450"/>
            </a:xfrm>
            <a:custGeom>
              <a:rect b="b" l="l" r="r" t="t"/>
              <a:pathLst>
                <a:path extrusionOk="0" h="20" w="5">
                  <a:moveTo>
                    <a:pt x="3" y="20"/>
                  </a:moveTo>
                  <a:cubicBezTo>
                    <a:pt x="2" y="20"/>
                    <a:pt x="0" y="19"/>
                    <a:pt x="0" y="1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9"/>
                    <a:pt x="4" y="20"/>
                    <a:pt x="3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0" name="Google Shape;8720;p212"/>
            <p:cNvSpPr/>
            <p:nvPr/>
          </p:nvSpPr>
          <p:spPr>
            <a:xfrm>
              <a:off x="-1803368" y="3103567"/>
              <a:ext cx="69849" cy="44450"/>
            </a:xfrm>
            <a:custGeom>
              <a:rect b="b" l="l" r="r" t="t"/>
              <a:pathLst>
                <a:path extrusionOk="0" h="20" w="31">
                  <a:moveTo>
                    <a:pt x="18" y="20"/>
                  </a:moveTo>
                  <a:cubicBezTo>
                    <a:pt x="17" y="20"/>
                    <a:pt x="17" y="20"/>
                    <a:pt x="16" y="20"/>
                  </a:cubicBezTo>
                  <a:cubicBezTo>
                    <a:pt x="15" y="20"/>
                    <a:pt x="14" y="18"/>
                    <a:pt x="14" y="17"/>
                  </a:cubicBezTo>
                  <a:cubicBezTo>
                    <a:pt x="14" y="16"/>
                    <a:pt x="15" y="15"/>
                    <a:pt x="16" y="15"/>
                  </a:cubicBezTo>
                  <a:cubicBezTo>
                    <a:pt x="22" y="15"/>
                    <a:pt x="25" y="13"/>
                    <a:pt x="26" y="12"/>
                  </a:cubicBezTo>
                  <a:cubicBezTo>
                    <a:pt x="25" y="12"/>
                    <a:pt x="25" y="12"/>
                    <a:pt x="25" y="12"/>
                  </a:cubicBezTo>
                  <a:cubicBezTo>
                    <a:pt x="22" y="11"/>
                    <a:pt x="19" y="11"/>
                    <a:pt x="19" y="11"/>
                  </a:cubicBezTo>
                  <a:cubicBezTo>
                    <a:pt x="12" y="13"/>
                    <a:pt x="12" y="13"/>
                    <a:pt x="12" y="13"/>
                  </a:cubicBezTo>
                  <a:cubicBezTo>
                    <a:pt x="9" y="14"/>
                    <a:pt x="6" y="14"/>
                    <a:pt x="3" y="13"/>
                  </a:cubicBezTo>
                  <a:cubicBezTo>
                    <a:pt x="0" y="11"/>
                    <a:pt x="0" y="9"/>
                    <a:pt x="0" y="8"/>
                  </a:cubicBezTo>
                  <a:cubicBezTo>
                    <a:pt x="0" y="5"/>
                    <a:pt x="4" y="3"/>
                    <a:pt x="5" y="3"/>
                  </a:cubicBezTo>
                  <a:cubicBezTo>
                    <a:pt x="10" y="0"/>
                    <a:pt x="16" y="2"/>
                    <a:pt x="17" y="2"/>
                  </a:cubicBezTo>
                  <a:cubicBezTo>
                    <a:pt x="18" y="2"/>
                    <a:pt x="19" y="3"/>
                    <a:pt x="18" y="5"/>
                  </a:cubicBezTo>
                  <a:cubicBezTo>
                    <a:pt x="18" y="6"/>
                    <a:pt x="16" y="7"/>
                    <a:pt x="15" y="6"/>
                  </a:cubicBezTo>
                  <a:cubicBezTo>
                    <a:pt x="15" y="6"/>
                    <a:pt x="11" y="5"/>
                    <a:pt x="7" y="7"/>
                  </a:cubicBezTo>
                  <a:cubicBezTo>
                    <a:pt x="6" y="8"/>
                    <a:pt x="6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6" y="9"/>
                    <a:pt x="8" y="10"/>
                    <a:pt x="11" y="9"/>
                  </a:cubicBezTo>
                  <a:cubicBezTo>
                    <a:pt x="18" y="7"/>
                    <a:pt x="18" y="7"/>
                    <a:pt x="18" y="7"/>
                  </a:cubicBezTo>
                  <a:cubicBezTo>
                    <a:pt x="18" y="7"/>
                    <a:pt x="22" y="5"/>
                    <a:pt x="27" y="7"/>
                  </a:cubicBezTo>
                  <a:cubicBezTo>
                    <a:pt x="29" y="8"/>
                    <a:pt x="30" y="9"/>
                    <a:pt x="30" y="11"/>
                  </a:cubicBezTo>
                  <a:cubicBezTo>
                    <a:pt x="31" y="13"/>
                    <a:pt x="30" y="14"/>
                    <a:pt x="30" y="15"/>
                  </a:cubicBezTo>
                  <a:cubicBezTo>
                    <a:pt x="29" y="15"/>
                    <a:pt x="26" y="20"/>
                    <a:pt x="18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1" name="Google Shape;8721;p212"/>
            <p:cNvSpPr/>
            <p:nvPr/>
          </p:nvSpPr>
          <p:spPr>
            <a:xfrm>
              <a:off x="-1806543" y="3103567"/>
              <a:ext cx="22225" cy="15875"/>
            </a:xfrm>
            <a:custGeom>
              <a:rect b="b" l="l" r="r" t="t"/>
              <a:pathLst>
                <a:path extrusionOk="0" h="7" w="10">
                  <a:moveTo>
                    <a:pt x="7" y="7"/>
                  </a:moveTo>
                  <a:cubicBezTo>
                    <a:pt x="7" y="7"/>
                    <a:pt x="6" y="7"/>
                    <a:pt x="6" y="7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0" y="3"/>
                    <a:pt x="1" y="2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3"/>
                    <a:pt x="10" y="5"/>
                    <a:pt x="9" y="6"/>
                  </a:cubicBezTo>
                  <a:cubicBezTo>
                    <a:pt x="9" y="7"/>
                    <a:pt x="8" y="7"/>
                    <a:pt x="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2" name="Google Shape;8722;p212"/>
            <p:cNvSpPr/>
            <p:nvPr/>
          </p:nvSpPr>
          <p:spPr>
            <a:xfrm>
              <a:off x="-1752569" y="3132142"/>
              <a:ext cx="20638" cy="15875"/>
            </a:xfrm>
            <a:custGeom>
              <a:rect b="b" l="l" r="r" t="t"/>
              <a:pathLst>
                <a:path extrusionOk="0" h="7" w="9">
                  <a:moveTo>
                    <a:pt x="7" y="7"/>
                  </a:moveTo>
                  <a:cubicBezTo>
                    <a:pt x="6" y="7"/>
                    <a:pt x="6" y="7"/>
                    <a:pt x="5" y="7"/>
                  </a:cubicBezTo>
                  <a:cubicBezTo>
                    <a:pt x="1" y="5"/>
                    <a:pt x="1" y="5"/>
                    <a:pt x="1" y="5"/>
                  </a:cubicBezTo>
                  <a:cubicBezTo>
                    <a:pt x="0" y="4"/>
                    <a:pt x="0" y="3"/>
                    <a:pt x="0" y="1"/>
                  </a:cubicBezTo>
                  <a:cubicBezTo>
                    <a:pt x="1" y="0"/>
                    <a:pt x="3" y="0"/>
                    <a:pt x="4" y="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9" y="3"/>
                    <a:pt x="9" y="5"/>
                    <a:pt x="9" y="6"/>
                  </a:cubicBezTo>
                  <a:cubicBezTo>
                    <a:pt x="8" y="7"/>
                    <a:pt x="7" y="7"/>
                    <a:pt x="7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3" name="Google Shape;8723;p212"/>
            <p:cNvSpPr/>
            <p:nvPr/>
          </p:nvSpPr>
          <p:spPr>
            <a:xfrm>
              <a:off x="-1911315" y="3044829"/>
              <a:ext cx="285745" cy="161925"/>
            </a:xfrm>
            <a:custGeom>
              <a:rect b="b" l="l" r="r" t="t"/>
              <a:pathLst>
                <a:path extrusionOk="0" h="72" w="127">
                  <a:moveTo>
                    <a:pt x="47" y="72"/>
                  </a:moveTo>
                  <a:cubicBezTo>
                    <a:pt x="47" y="72"/>
                    <a:pt x="47" y="72"/>
                    <a:pt x="46" y="72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1" y="69"/>
                    <a:pt x="33" y="69"/>
                    <a:pt x="28" y="72"/>
                  </a:cubicBezTo>
                  <a:cubicBezTo>
                    <a:pt x="27" y="72"/>
                    <a:pt x="26" y="72"/>
                    <a:pt x="25" y="72"/>
                  </a:cubicBezTo>
                  <a:cubicBezTo>
                    <a:pt x="2" y="59"/>
                    <a:pt x="2" y="59"/>
                    <a:pt x="2" y="59"/>
                  </a:cubicBezTo>
                  <a:cubicBezTo>
                    <a:pt x="1" y="58"/>
                    <a:pt x="0" y="58"/>
                    <a:pt x="0" y="57"/>
                  </a:cubicBezTo>
                  <a:cubicBezTo>
                    <a:pt x="0" y="56"/>
                    <a:pt x="1" y="55"/>
                    <a:pt x="2" y="54"/>
                  </a:cubicBezTo>
                  <a:cubicBezTo>
                    <a:pt x="3" y="53"/>
                    <a:pt x="4" y="52"/>
                    <a:pt x="4" y="51"/>
                  </a:cubicBezTo>
                  <a:cubicBezTo>
                    <a:pt x="4" y="50"/>
                    <a:pt x="3" y="49"/>
                    <a:pt x="2" y="47"/>
                  </a:cubicBezTo>
                  <a:cubicBezTo>
                    <a:pt x="1" y="47"/>
                    <a:pt x="0" y="46"/>
                    <a:pt x="0" y="45"/>
                  </a:cubicBezTo>
                  <a:cubicBezTo>
                    <a:pt x="0" y="44"/>
                    <a:pt x="1" y="44"/>
                    <a:pt x="2" y="43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1"/>
                    <a:pt x="80" y="0"/>
                    <a:pt x="81" y="1"/>
                  </a:cubicBezTo>
                  <a:cubicBezTo>
                    <a:pt x="86" y="4"/>
                    <a:pt x="94" y="3"/>
                    <a:pt x="99" y="1"/>
                  </a:cubicBezTo>
                  <a:cubicBezTo>
                    <a:pt x="100" y="0"/>
                    <a:pt x="101" y="0"/>
                    <a:pt x="101" y="1"/>
                  </a:cubicBezTo>
                  <a:cubicBezTo>
                    <a:pt x="125" y="14"/>
                    <a:pt x="125" y="14"/>
                    <a:pt x="125" y="14"/>
                  </a:cubicBezTo>
                  <a:cubicBezTo>
                    <a:pt x="126" y="14"/>
                    <a:pt x="127" y="15"/>
                    <a:pt x="127" y="16"/>
                  </a:cubicBezTo>
                  <a:cubicBezTo>
                    <a:pt x="127" y="17"/>
                    <a:pt x="126" y="18"/>
                    <a:pt x="125" y="18"/>
                  </a:cubicBezTo>
                  <a:cubicBezTo>
                    <a:pt x="123" y="19"/>
                    <a:pt x="122" y="21"/>
                    <a:pt x="122" y="22"/>
                  </a:cubicBezTo>
                  <a:cubicBezTo>
                    <a:pt x="122" y="23"/>
                    <a:pt x="123" y="24"/>
                    <a:pt x="125" y="25"/>
                  </a:cubicBezTo>
                  <a:cubicBezTo>
                    <a:pt x="126" y="26"/>
                    <a:pt x="127" y="27"/>
                    <a:pt x="127" y="28"/>
                  </a:cubicBezTo>
                  <a:cubicBezTo>
                    <a:pt x="127" y="28"/>
                    <a:pt x="126" y="29"/>
                    <a:pt x="125" y="30"/>
                  </a:cubicBezTo>
                  <a:cubicBezTo>
                    <a:pt x="49" y="72"/>
                    <a:pt x="49" y="72"/>
                    <a:pt x="49" y="72"/>
                  </a:cubicBezTo>
                  <a:cubicBezTo>
                    <a:pt x="48" y="72"/>
                    <a:pt x="48" y="72"/>
                    <a:pt x="47" y="72"/>
                  </a:cubicBezTo>
                  <a:close/>
                  <a:moveTo>
                    <a:pt x="37" y="65"/>
                  </a:moveTo>
                  <a:cubicBezTo>
                    <a:pt x="41" y="65"/>
                    <a:pt x="44" y="66"/>
                    <a:pt x="47" y="67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18" y="26"/>
                    <a:pt x="117" y="24"/>
                    <a:pt x="117" y="22"/>
                  </a:cubicBezTo>
                  <a:cubicBezTo>
                    <a:pt x="117" y="20"/>
                    <a:pt x="118" y="18"/>
                    <a:pt x="120" y="1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94" y="8"/>
                    <a:pt x="86" y="8"/>
                    <a:pt x="80" y="6"/>
                  </a:cubicBezTo>
                  <a:cubicBezTo>
                    <a:pt x="7" y="46"/>
                    <a:pt x="7" y="46"/>
                    <a:pt x="7" y="46"/>
                  </a:cubicBezTo>
                  <a:cubicBezTo>
                    <a:pt x="9" y="47"/>
                    <a:pt x="9" y="49"/>
                    <a:pt x="9" y="51"/>
                  </a:cubicBezTo>
                  <a:cubicBezTo>
                    <a:pt x="9" y="53"/>
                    <a:pt x="9" y="55"/>
                    <a:pt x="7" y="56"/>
                  </a:cubicBezTo>
                  <a:cubicBezTo>
                    <a:pt x="27" y="67"/>
                    <a:pt x="27" y="67"/>
                    <a:pt x="27" y="67"/>
                  </a:cubicBezTo>
                  <a:cubicBezTo>
                    <a:pt x="30" y="66"/>
                    <a:pt x="33" y="65"/>
                    <a:pt x="37" y="6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4" name="Google Shape;8724;p212"/>
            <p:cNvSpPr/>
            <p:nvPr/>
          </p:nvSpPr>
          <p:spPr>
            <a:xfrm>
              <a:off x="-1935127" y="3141667"/>
              <a:ext cx="42862" cy="36513"/>
            </a:xfrm>
            <a:custGeom>
              <a:rect b="b" l="l" r="r" t="t"/>
              <a:pathLst>
                <a:path extrusionOk="0" h="16" w="19">
                  <a:moveTo>
                    <a:pt x="13" y="16"/>
                  </a:moveTo>
                  <a:cubicBezTo>
                    <a:pt x="12" y="16"/>
                    <a:pt x="12" y="16"/>
                    <a:pt x="12" y="16"/>
                  </a:cubicBez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0" y="9"/>
                    <a:pt x="0" y="8"/>
                  </a:cubicBezTo>
                  <a:cubicBezTo>
                    <a:pt x="0" y="7"/>
                    <a:pt x="1" y="6"/>
                    <a:pt x="1" y="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3" y="0"/>
                    <a:pt x="14" y="0"/>
                  </a:cubicBezTo>
                  <a:cubicBezTo>
                    <a:pt x="17" y="2"/>
                    <a:pt x="19" y="5"/>
                    <a:pt x="19" y="8"/>
                  </a:cubicBezTo>
                  <a:cubicBezTo>
                    <a:pt x="19" y="11"/>
                    <a:pt x="17" y="14"/>
                    <a:pt x="14" y="16"/>
                  </a:cubicBezTo>
                  <a:cubicBezTo>
                    <a:pt x="14" y="16"/>
                    <a:pt x="13" y="16"/>
                    <a:pt x="13" y="16"/>
                  </a:cubicBezTo>
                  <a:close/>
                  <a:moveTo>
                    <a:pt x="8" y="8"/>
                  </a:moveTo>
                  <a:cubicBezTo>
                    <a:pt x="13" y="11"/>
                    <a:pt x="13" y="11"/>
                    <a:pt x="13" y="11"/>
                  </a:cubicBezTo>
                  <a:cubicBezTo>
                    <a:pt x="14" y="10"/>
                    <a:pt x="14" y="9"/>
                    <a:pt x="14" y="8"/>
                  </a:cubicBezTo>
                  <a:cubicBezTo>
                    <a:pt x="14" y="7"/>
                    <a:pt x="14" y="6"/>
                    <a:pt x="13" y="5"/>
                  </a:cubicBezTo>
                  <a:lnTo>
                    <a:pt x="8" y="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5" name="Google Shape;8725;p212"/>
            <p:cNvSpPr/>
            <p:nvPr/>
          </p:nvSpPr>
          <p:spPr>
            <a:xfrm>
              <a:off x="-1857342" y="3189292"/>
              <a:ext cx="58737" cy="31750"/>
            </a:xfrm>
            <a:custGeom>
              <a:rect b="b" l="l" r="r" t="t"/>
              <a:pathLst>
                <a:path extrusionOk="0" h="14" w="26">
                  <a:moveTo>
                    <a:pt x="13" y="14"/>
                  </a:moveTo>
                  <a:cubicBezTo>
                    <a:pt x="13" y="14"/>
                    <a:pt x="12" y="14"/>
                    <a:pt x="12" y="14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0" y="7"/>
                    <a:pt x="0" y="6"/>
                  </a:cubicBezTo>
                  <a:cubicBezTo>
                    <a:pt x="0" y="5"/>
                    <a:pt x="1" y="4"/>
                    <a:pt x="1" y="3"/>
                  </a:cubicBezTo>
                  <a:cubicBezTo>
                    <a:pt x="8" y="0"/>
                    <a:pt x="18" y="0"/>
                    <a:pt x="25" y="4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6" y="4"/>
                    <a:pt x="26" y="5"/>
                    <a:pt x="26" y="6"/>
                  </a:cubicBezTo>
                  <a:cubicBezTo>
                    <a:pt x="26" y="7"/>
                    <a:pt x="25" y="8"/>
                    <a:pt x="25" y="8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3" y="14"/>
                  </a:cubicBezTo>
                  <a:close/>
                  <a:moveTo>
                    <a:pt x="9" y="6"/>
                  </a:moveTo>
                  <a:cubicBezTo>
                    <a:pt x="13" y="9"/>
                    <a:pt x="13" y="9"/>
                    <a:pt x="13" y="9"/>
                  </a:cubicBezTo>
                  <a:cubicBezTo>
                    <a:pt x="17" y="6"/>
                    <a:pt x="17" y="6"/>
                    <a:pt x="17" y="6"/>
                  </a:cubicBezTo>
                  <a:cubicBezTo>
                    <a:pt x="15" y="6"/>
                    <a:pt x="12" y="6"/>
                    <a:pt x="9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6" name="Google Shape;8726;p212"/>
            <p:cNvSpPr/>
            <p:nvPr/>
          </p:nvSpPr>
          <p:spPr>
            <a:xfrm>
              <a:off x="-1738281" y="3033717"/>
              <a:ext cx="58737" cy="28575"/>
            </a:xfrm>
            <a:custGeom>
              <a:rect b="b" l="l" r="r" t="t"/>
              <a:pathLst>
                <a:path extrusionOk="0" h="13" w="26">
                  <a:moveTo>
                    <a:pt x="13" y="13"/>
                  </a:moveTo>
                  <a:cubicBezTo>
                    <a:pt x="9" y="13"/>
                    <a:pt x="5" y="12"/>
                    <a:pt x="2" y="10"/>
                  </a:cubicBezTo>
                  <a:cubicBezTo>
                    <a:pt x="1" y="10"/>
                    <a:pt x="0" y="9"/>
                    <a:pt x="0" y="8"/>
                  </a:cubicBezTo>
                  <a:cubicBezTo>
                    <a:pt x="0" y="7"/>
                    <a:pt x="1" y="6"/>
                    <a:pt x="1" y="6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3" y="0"/>
                    <a:pt x="14" y="0"/>
                    <a:pt x="14" y="0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5" y="6"/>
                    <a:pt x="26" y="7"/>
                    <a:pt x="26" y="8"/>
                  </a:cubicBezTo>
                  <a:cubicBezTo>
                    <a:pt x="26" y="9"/>
                    <a:pt x="25" y="10"/>
                    <a:pt x="24" y="10"/>
                  </a:cubicBezTo>
                  <a:cubicBezTo>
                    <a:pt x="21" y="12"/>
                    <a:pt x="17" y="13"/>
                    <a:pt x="13" y="13"/>
                  </a:cubicBezTo>
                  <a:close/>
                  <a:moveTo>
                    <a:pt x="9" y="7"/>
                  </a:moveTo>
                  <a:cubicBezTo>
                    <a:pt x="12" y="8"/>
                    <a:pt x="15" y="8"/>
                    <a:pt x="17" y="7"/>
                  </a:cubicBezTo>
                  <a:cubicBezTo>
                    <a:pt x="13" y="5"/>
                    <a:pt x="13" y="5"/>
                    <a:pt x="13" y="5"/>
                  </a:cubicBezTo>
                  <a:lnTo>
                    <a:pt x="9" y="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7" name="Google Shape;8727;p212"/>
            <p:cNvSpPr/>
            <p:nvPr/>
          </p:nvSpPr>
          <p:spPr>
            <a:xfrm>
              <a:off x="-1647795" y="3073404"/>
              <a:ext cx="44449" cy="39688"/>
            </a:xfrm>
            <a:custGeom>
              <a:rect b="b" l="l" r="r" t="t"/>
              <a:pathLst>
                <a:path extrusionOk="0" h="17" w="20">
                  <a:moveTo>
                    <a:pt x="7" y="17"/>
                  </a:moveTo>
                  <a:cubicBezTo>
                    <a:pt x="7" y="17"/>
                    <a:pt x="6" y="17"/>
                    <a:pt x="6" y="17"/>
                  </a:cubicBezTo>
                  <a:cubicBezTo>
                    <a:pt x="2" y="15"/>
                    <a:pt x="0" y="12"/>
                    <a:pt x="0" y="9"/>
                  </a:cubicBezTo>
                  <a:cubicBezTo>
                    <a:pt x="0" y="6"/>
                    <a:pt x="2" y="3"/>
                    <a:pt x="6" y="1"/>
                  </a:cubicBezTo>
                  <a:cubicBezTo>
                    <a:pt x="7" y="0"/>
                    <a:pt x="8" y="0"/>
                    <a:pt x="8" y="1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7"/>
                    <a:pt x="20" y="8"/>
                    <a:pt x="20" y="9"/>
                  </a:cubicBezTo>
                  <a:cubicBezTo>
                    <a:pt x="20" y="10"/>
                    <a:pt x="20" y="11"/>
                    <a:pt x="19" y="11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7"/>
                    <a:pt x="8" y="17"/>
                    <a:pt x="7" y="17"/>
                  </a:cubicBezTo>
                  <a:close/>
                  <a:moveTo>
                    <a:pt x="7" y="6"/>
                  </a:moveTo>
                  <a:cubicBezTo>
                    <a:pt x="6" y="7"/>
                    <a:pt x="5" y="8"/>
                    <a:pt x="5" y="9"/>
                  </a:cubicBezTo>
                  <a:cubicBezTo>
                    <a:pt x="5" y="10"/>
                    <a:pt x="6" y="11"/>
                    <a:pt x="7" y="12"/>
                  </a:cubicBezTo>
                  <a:cubicBezTo>
                    <a:pt x="13" y="9"/>
                    <a:pt x="13" y="9"/>
                    <a:pt x="13" y="9"/>
                  </a:cubicBezTo>
                  <a:lnTo>
                    <a:pt x="7" y="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8" name="Google Shape;8728;p212"/>
            <p:cNvSpPr/>
            <p:nvPr/>
          </p:nvSpPr>
          <p:spPr>
            <a:xfrm>
              <a:off x="-1844642" y="3078167"/>
              <a:ext cx="153985" cy="93663"/>
            </a:xfrm>
            <a:custGeom>
              <a:rect b="b" l="l" r="r" t="t"/>
              <a:pathLst>
                <a:path extrusionOk="0" h="41" w="68">
                  <a:moveTo>
                    <a:pt x="34" y="41"/>
                  </a:moveTo>
                  <a:cubicBezTo>
                    <a:pt x="25" y="41"/>
                    <a:pt x="17" y="39"/>
                    <a:pt x="10" y="36"/>
                  </a:cubicBezTo>
                  <a:cubicBezTo>
                    <a:pt x="3" y="32"/>
                    <a:pt x="0" y="27"/>
                    <a:pt x="0" y="21"/>
                  </a:cubicBezTo>
                  <a:cubicBezTo>
                    <a:pt x="0" y="16"/>
                    <a:pt x="3" y="11"/>
                    <a:pt x="10" y="7"/>
                  </a:cubicBezTo>
                  <a:cubicBezTo>
                    <a:pt x="23" y="0"/>
                    <a:pt x="44" y="0"/>
                    <a:pt x="57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64" y="11"/>
                    <a:pt x="68" y="16"/>
                    <a:pt x="68" y="21"/>
                  </a:cubicBezTo>
                  <a:cubicBezTo>
                    <a:pt x="68" y="27"/>
                    <a:pt x="64" y="32"/>
                    <a:pt x="57" y="36"/>
                  </a:cubicBezTo>
                  <a:cubicBezTo>
                    <a:pt x="51" y="39"/>
                    <a:pt x="42" y="41"/>
                    <a:pt x="34" y="41"/>
                  </a:cubicBezTo>
                  <a:close/>
                  <a:moveTo>
                    <a:pt x="34" y="6"/>
                  </a:moveTo>
                  <a:cubicBezTo>
                    <a:pt x="26" y="6"/>
                    <a:pt x="18" y="8"/>
                    <a:pt x="12" y="11"/>
                  </a:cubicBezTo>
                  <a:cubicBezTo>
                    <a:pt x="7" y="14"/>
                    <a:pt x="5" y="18"/>
                    <a:pt x="5" y="21"/>
                  </a:cubicBezTo>
                  <a:cubicBezTo>
                    <a:pt x="5" y="25"/>
                    <a:pt x="7" y="29"/>
                    <a:pt x="12" y="32"/>
                  </a:cubicBezTo>
                  <a:cubicBezTo>
                    <a:pt x="24" y="38"/>
                    <a:pt x="43" y="38"/>
                    <a:pt x="55" y="32"/>
                  </a:cubicBezTo>
                  <a:cubicBezTo>
                    <a:pt x="60" y="29"/>
                    <a:pt x="63" y="25"/>
                    <a:pt x="63" y="21"/>
                  </a:cubicBezTo>
                  <a:cubicBezTo>
                    <a:pt x="63" y="18"/>
                    <a:pt x="60" y="14"/>
                    <a:pt x="55" y="11"/>
                  </a:cubicBezTo>
                  <a:cubicBezTo>
                    <a:pt x="49" y="8"/>
                    <a:pt x="41" y="6"/>
                    <a:pt x="34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29" name="Google Shape;8729;p212"/>
            <p:cNvSpPr/>
            <p:nvPr/>
          </p:nvSpPr>
          <p:spPr>
            <a:xfrm>
              <a:off x="-1935126" y="3087692"/>
              <a:ext cx="331782" cy="166688"/>
            </a:xfrm>
            <a:custGeom>
              <a:rect b="b" l="l" r="r" t="t"/>
              <a:pathLst>
                <a:path extrusionOk="0" h="74" w="147">
                  <a:moveTo>
                    <a:pt x="47" y="74"/>
                  </a:moveTo>
                  <a:cubicBezTo>
                    <a:pt x="47" y="74"/>
                    <a:pt x="46" y="74"/>
                    <a:pt x="46" y="74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1" y="49"/>
                    <a:pt x="0" y="48"/>
                    <a:pt x="0" y="4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1" y="30"/>
                    <a:pt x="3" y="30"/>
                  </a:cubicBezTo>
                  <a:cubicBezTo>
                    <a:pt x="4" y="30"/>
                    <a:pt x="5" y="31"/>
                    <a:pt x="5" y="32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2" y="3"/>
                    <a:pt x="142" y="3"/>
                    <a:pt x="142" y="3"/>
                  </a:cubicBezTo>
                  <a:cubicBezTo>
                    <a:pt x="142" y="2"/>
                    <a:pt x="143" y="0"/>
                    <a:pt x="145" y="0"/>
                  </a:cubicBezTo>
                  <a:cubicBezTo>
                    <a:pt x="146" y="0"/>
                    <a:pt x="147" y="2"/>
                    <a:pt x="147" y="3"/>
                  </a:cubicBezTo>
                  <a:cubicBezTo>
                    <a:pt x="147" y="18"/>
                    <a:pt x="147" y="18"/>
                    <a:pt x="147" y="18"/>
                  </a:cubicBezTo>
                  <a:cubicBezTo>
                    <a:pt x="147" y="19"/>
                    <a:pt x="147" y="20"/>
                    <a:pt x="146" y="20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8" y="74"/>
                    <a:pt x="48" y="74"/>
                    <a:pt x="47" y="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0" name="Google Shape;8730;p212"/>
            <p:cNvSpPr/>
            <p:nvPr/>
          </p:nvSpPr>
          <p:spPr>
            <a:xfrm>
              <a:off x="-1833528" y="3209931"/>
              <a:ext cx="11113" cy="44450"/>
            </a:xfrm>
            <a:custGeom>
              <a:rect b="b" l="l" r="r" t="t"/>
              <a:pathLst>
                <a:path extrusionOk="0" h="20" w="5">
                  <a:moveTo>
                    <a:pt x="2" y="20"/>
                  </a:moveTo>
                  <a:cubicBezTo>
                    <a:pt x="1" y="20"/>
                    <a:pt x="0" y="19"/>
                    <a:pt x="0" y="1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9"/>
                    <a:pt x="4" y="20"/>
                    <a:pt x="2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1" name="Google Shape;8731;p212"/>
            <p:cNvSpPr/>
            <p:nvPr/>
          </p:nvSpPr>
          <p:spPr>
            <a:xfrm>
              <a:off x="-2071649" y="3019431"/>
              <a:ext cx="330194" cy="168275"/>
            </a:xfrm>
            <a:custGeom>
              <a:rect b="b" l="l" r="r" t="t"/>
              <a:pathLst>
                <a:path extrusionOk="0" h="74" w="147">
                  <a:moveTo>
                    <a:pt x="47" y="74"/>
                  </a:moveTo>
                  <a:cubicBezTo>
                    <a:pt x="46" y="74"/>
                    <a:pt x="46" y="73"/>
                    <a:pt x="46" y="73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0" y="48"/>
                    <a:pt x="0" y="47"/>
                    <a:pt x="0" y="47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30"/>
                    <a:pt x="1" y="29"/>
                    <a:pt x="2" y="29"/>
                  </a:cubicBezTo>
                  <a:cubicBezTo>
                    <a:pt x="4" y="29"/>
                    <a:pt x="5" y="30"/>
                    <a:pt x="5" y="31"/>
                  </a:cubicBezTo>
                  <a:cubicBezTo>
                    <a:pt x="5" y="45"/>
                    <a:pt x="5" y="45"/>
                    <a:pt x="5" y="45"/>
                  </a:cubicBezTo>
                  <a:cubicBezTo>
                    <a:pt x="47" y="68"/>
                    <a:pt x="47" y="68"/>
                    <a:pt x="47" y="68"/>
                  </a:cubicBezTo>
                  <a:cubicBezTo>
                    <a:pt x="142" y="16"/>
                    <a:pt x="142" y="16"/>
                    <a:pt x="142" y="16"/>
                  </a:cubicBezTo>
                  <a:cubicBezTo>
                    <a:pt x="142" y="2"/>
                    <a:pt x="142" y="2"/>
                    <a:pt x="142" y="2"/>
                  </a:cubicBezTo>
                  <a:cubicBezTo>
                    <a:pt x="142" y="1"/>
                    <a:pt x="143" y="0"/>
                    <a:pt x="144" y="0"/>
                  </a:cubicBezTo>
                  <a:cubicBezTo>
                    <a:pt x="146" y="0"/>
                    <a:pt x="147" y="1"/>
                    <a:pt x="147" y="2"/>
                  </a:cubicBezTo>
                  <a:cubicBezTo>
                    <a:pt x="147" y="17"/>
                    <a:pt x="147" y="17"/>
                    <a:pt x="147" y="17"/>
                  </a:cubicBezTo>
                  <a:cubicBezTo>
                    <a:pt x="147" y="18"/>
                    <a:pt x="146" y="19"/>
                    <a:pt x="146" y="20"/>
                  </a:cubicBezTo>
                  <a:cubicBezTo>
                    <a:pt x="48" y="73"/>
                    <a:pt x="48" y="73"/>
                    <a:pt x="48" y="73"/>
                  </a:cubicBezTo>
                  <a:cubicBezTo>
                    <a:pt x="48" y="73"/>
                    <a:pt x="47" y="74"/>
                    <a:pt x="47" y="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2" name="Google Shape;8732;p212"/>
            <p:cNvSpPr/>
            <p:nvPr/>
          </p:nvSpPr>
          <p:spPr>
            <a:xfrm>
              <a:off x="-1973226" y="3140081"/>
              <a:ext cx="11113" cy="47625"/>
            </a:xfrm>
            <a:custGeom>
              <a:rect b="b" l="l" r="r" t="t"/>
              <a:pathLst>
                <a:path extrusionOk="0" h="21" w="5">
                  <a:moveTo>
                    <a:pt x="3" y="21"/>
                  </a:moveTo>
                  <a:cubicBezTo>
                    <a:pt x="2" y="21"/>
                    <a:pt x="0" y="19"/>
                    <a:pt x="0" y="1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9"/>
                    <a:pt x="4" y="21"/>
                    <a:pt x="3" y="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3" name="Google Shape;8733;p212"/>
            <p:cNvSpPr/>
            <p:nvPr/>
          </p:nvSpPr>
          <p:spPr>
            <a:xfrm>
              <a:off x="-2071649" y="2982921"/>
              <a:ext cx="330194" cy="168275"/>
            </a:xfrm>
            <a:custGeom>
              <a:rect b="b" l="l" r="r" t="t"/>
              <a:pathLst>
                <a:path extrusionOk="0" h="74" w="147">
                  <a:moveTo>
                    <a:pt x="47" y="74"/>
                  </a:moveTo>
                  <a:cubicBezTo>
                    <a:pt x="46" y="74"/>
                    <a:pt x="46" y="74"/>
                    <a:pt x="46" y="74"/>
                  </a:cubicBezTo>
                  <a:cubicBezTo>
                    <a:pt x="1" y="49"/>
                    <a:pt x="1" y="49"/>
                    <a:pt x="1" y="49"/>
                  </a:cubicBezTo>
                  <a:cubicBezTo>
                    <a:pt x="0" y="49"/>
                    <a:pt x="0" y="48"/>
                    <a:pt x="0" y="47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31"/>
                    <a:pt x="1" y="29"/>
                    <a:pt x="2" y="29"/>
                  </a:cubicBezTo>
                  <a:cubicBezTo>
                    <a:pt x="4" y="29"/>
                    <a:pt x="5" y="31"/>
                    <a:pt x="5" y="32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47" y="69"/>
                    <a:pt x="47" y="69"/>
                    <a:pt x="47" y="69"/>
                  </a:cubicBezTo>
                  <a:cubicBezTo>
                    <a:pt x="142" y="17"/>
                    <a:pt x="142" y="17"/>
                    <a:pt x="142" y="17"/>
                  </a:cubicBezTo>
                  <a:cubicBezTo>
                    <a:pt x="142" y="3"/>
                    <a:pt x="142" y="3"/>
                    <a:pt x="142" y="3"/>
                  </a:cubicBezTo>
                  <a:cubicBezTo>
                    <a:pt x="142" y="1"/>
                    <a:pt x="143" y="0"/>
                    <a:pt x="144" y="0"/>
                  </a:cubicBezTo>
                  <a:cubicBezTo>
                    <a:pt x="146" y="0"/>
                    <a:pt x="147" y="1"/>
                    <a:pt x="147" y="3"/>
                  </a:cubicBezTo>
                  <a:cubicBezTo>
                    <a:pt x="147" y="18"/>
                    <a:pt x="147" y="18"/>
                    <a:pt x="147" y="18"/>
                  </a:cubicBezTo>
                  <a:cubicBezTo>
                    <a:pt x="147" y="19"/>
                    <a:pt x="146" y="20"/>
                    <a:pt x="146" y="20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48" y="74"/>
                    <a:pt x="47" y="74"/>
                    <a:pt x="47" y="7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4" name="Google Shape;8734;p212"/>
            <p:cNvSpPr/>
            <p:nvPr/>
          </p:nvSpPr>
          <p:spPr>
            <a:xfrm>
              <a:off x="-1973226" y="3105150"/>
              <a:ext cx="11113" cy="46038"/>
            </a:xfrm>
            <a:custGeom>
              <a:rect b="b" l="l" r="r" t="t"/>
              <a:pathLst>
                <a:path extrusionOk="0" h="20" w="5">
                  <a:moveTo>
                    <a:pt x="3" y="20"/>
                  </a:moveTo>
                  <a:cubicBezTo>
                    <a:pt x="2" y="20"/>
                    <a:pt x="0" y="19"/>
                    <a:pt x="0" y="1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9"/>
                    <a:pt x="4" y="20"/>
                    <a:pt x="3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5" name="Google Shape;8735;p212"/>
            <p:cNvSpPr/>
            <p:nvPr/>
          </p:nvSpPr>
          <p:spPr>
            <a:xfrm>
              <a:off x="-2071647" y="3119448"/>
              <a:ext cx="147635" cy="101600"/>
            </a:xfrm>
            <a:custGeom>
              <a:rect b="b" l="l" r="r" t="t"/>
              <a:pathLst>
                <a:path extrusionOk="0" h="45" w="66">
                  <a:moveTo>
                    <a:pt x="47" y="45"/>
                  </a:moveTo>
                  <a:cubicBezTo>
                    <a:pt x="46" y="45"/>
                    <a:pt x="46" y="45"/>
                    <a:pt x="46" y="45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0" y="20"/>
                    <a:pt x="0" y="19"/>
                    <a:pt x="0" y="1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4" y="30"/>
                    <a:pt x="65" y="31"/>
                    <a:pt x="66" y="32"/>
                  </a:cubicBezTo>
                  <a:cubicBezTo>
                    <a:pt x="66" y="33"/>
                    <a:pt x="66" y="35"/>
                    <a:pt x="65" y="35"/>
                  </a:cubicBezTo>
                  <a:cubicBezTo>
                    <a:pt x="48" y="45"/>
                    <a:pt x="48" y="45"/>
                    <a:pt x="48" y="45"/>
                  </a:cubicBezTo>
                  <a:cubicBezTo>
                    <a:pt x="48" y="45"/>
                    <a:pt x="47" y="45"/>
                    <a:pt x="4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6" name="Google Shape;8736;p212"/>
            <p:cNvSpPr/>
            <p:nvPr/>
          </p:nvSpPr>
          <p:spPr>
            <a:xfrm>
              <a:off x="-1973263" y="3175000"/>
              <a:ext cx="11113" cy="46038"/>
            </a:xfrm>
            <a:custGeom>
              <a:rect b="b" l="l" r="r" t="t"/>
              <a:pathLst>
                <a:path extrusionOk="0" h="20" w="5">
                  <a:moveTo>
                    <a:pt x="3" y="20"/>
                  </a:moveTo>
                  <a:cubicBezTo>
                    <a:pt x="2" y="20"/>
                    <a:pt x="0" y="19"/>
                    <a:pt x="0" y="17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2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9"/>
                    <a:pt x="4" y="20"/>
                    <a:pt x="3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37" name="Google Shape;8737;p212"/>
          <p:cNvGrpSpPr/>
          <p:nvPr/>
        </p:nvGrpSpPr>
        <p:grpSpPr>
          <a:xfrm>
            <a:off x="8413254" y="1272867"/>
            <a:ext cx="587727" cy="501356"/>
            <a:chOff x="-4284670" y="1791654"/>
            <a:chExt cx="388946" cy="331783"/>
          </a:xfrm>
        </p:grpSpPr>
        <p:sp>
          <p:nvSpPr>
            <p:cNvPr id="8738" name="Google Shape;8738;p212"/>
            <p:cNvSpPr/>
            <p:nvPr/>
          </p:nvSpPr>
          <p:spPr>
            <a:xfrm>
              <a:off x="-4095758" y="2002789"/>
              <a:ext cx="11113" cy="101599"/>
            </a:xfrm>
            <a:custGeom>
              <a:rect b="b" l="l" r="r" t="t"/>
              <a:pathLst>
                <a:path extrusionOk="0" h="99" w="11">
                  <a:moveTo>
                    <a:pt x="5" y="99"/>
                  </a:moveTo>
                  <a:cubicBezTo>
                    <a:pt x="2" y="99"/>
                    <a:pt x="0" y="97"/>
                    <a:pt x="0" y="9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11" y="97"/>
                    <a:pt x="8" y="99"/>
                    <a:pt x="5" y="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39" name="Google Shape;8739;p212"/>
            <p:cNvSpPr/>
            <p:nvPr/>
          </p:nvSpPr>
          <p:spPr>
            <a:xfrm>
              <a:off x="-4164020" y="1863089"/>
              <a:ext cx="147638" cy="260348"/>
            </a:xfrm>
            <a:custGeom>
              <a:rect b="b" l="l" r="r" t="t"/>
              <a:pathLst>
                <a:path extrusionOk="0" h="250" w="142">
                  <a:moveTo>
                    <a:pt x="89" y="250"/>
                  </a:moveTo>
                  <a:cubicBezTo>
                    <a:pt x="82" y="250"/>
                    <a:pt x="75" y="247"/>
                    <a:pt x="71" y="242"/>
                  </a:cubicBezTo>
                  <a:cubicBezTo>
                    <a:pt x="67" y="247"/>
                    <a:pt x="60" y="250"/>
                    <a:pt x="53" y="250"/>
                  </a:cubicBezTo>
                  <a:cubicBezTo>
                    <a:pt x="40" y="250"/>
                    <a:pt x="29" y="240"/>
                    <a:pt x="29" y="227"/>
                  </a:cubicBezTo>
                  <a:cubicBezTo>
                    <a:pt x="29" y="128"/>
                    <a:pt x="29" y="128"/>
                    <a:pt x="29" y="128"/>
                  </a:cubicBezTo>
                  <a:cubicBezTo>
                    <a:pt x="27" y="129"/>
                    <a:pt x="25" y="130"/>
                    <a:pt x="22" y="130"/>
                  </a:cubicBezTo>
                  <a:cubicBezTo>
                    <a:pt x="16" y="131"/>
                    <a:pt x="11" y="129"/>
                    <a:pt x="7" y="125"/>
                  </a:cubicBezTo>
                  <a:cubicBezTo>
                    <a:pt x="3" y="121"/>
                    <a:pt x="0" y="116"/>
                    <a:pt x="0" y="110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15"/>
                    <a:pt x="16" y="0"/>
                    <a:pt x="35" y="0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26" y="0"/>
                    <a:pt x="142" y="15"/>
                    <a:pt x="142" y="34"/>
                  </a:cubicBezTo>
                  <a:cubicBezTo>
                    <a:pt x="142" y="110"/>
                    <a:pt x="142" y="110"/>
                    <a:pt x="142" y="110"/>
                  </a:cubicBezTo>
                  <a:cubicBezTo>
                    <a:pt x="142" y="116"/>
                    <a:pt x="140" y="121"/>
                    <a:pt x="135" y="125"/>
                  </a:cubicBezTo>
                  <a:cubicBezTo>
                    <a:pt x="131" y="129"/>
                    <a:pt x="126" y="131"/>
                    <a:pt x="120" y="130"/>
                  </a:cubicBezTo>
                  <a:cubicBezTo>
                    <a:pt x="118" y="130"/>
                    <a:pt x="115" y="129"/>
                    <a:pt x="113" y="128"/>
                  </a:cubicBezTo>
                  <a:cubicBezTo>
                    <a:pt x="113" y="227"/>
                    <a:pt x="113" y="227"/>
                    <a:pt x="113" y="227"/>
                  </a:cubicBezTo>
                  <a:cubicBezTo>
                    <a:pt x="113" y="240"/>
                    <a:pt x="102" y="250"/>
                    <a:pt x="89" y="250"/>
                  </a:cubicBezTo>
                  <a:close/>
                  <a:moveTo>
                    <a:pt x="71" y="221"/>
                  </a:moveTo>
                  <a:cubicBezTo>
                    <a:pt x="74" y="221"/>
                    <a:pt x="77" y="224"/>
                    <a:pt x="77" y="227"/>
                  </a:cubicBezTo>
                  <a:cubicBezTo>
                    <a:pt x="77" y="234"/>
                    <a:pt x="82" y="239"/>
                    <a:pt x="89" y="239"/>
                  </a:cubicBezTo>
                  <a:cubicBezTo>
                    <a:pt x="96" y="239"/>
                    <a:pt x="102" y="234"/>
                    <a:pt x="102" y="227"/>
                  </a:cubicBezTo>
                  <a:cubicBezTo>
                    <a:pt x="102" y="110"/>
                    <a:pt x="102" y="110"/>
                    <a:pt x="102" y="110"/>
                  </a:cubicBezTo>
                  <a:cubicBezTo>
                    <a:pt x="102" y="107"/>
                    <a:pt x="104" y="104"/>
                    <a:pt x="107" y="104"/>
                  </a:cubicBezTo>
                  <a:cubicBezTo>
                    <a:pt x="107" y="104"/>
                    <a:pt x="107" y="104"/>
                    <a:pt x="107" y="104"/>
                  </a:cubicBezTo>
                  <a:cubicBezTo>
                    <a:pt x="110" y="104"/>
                    <a:pt x="113" y="107"/>
                    <a:pt x="113" y="110"/>
                  </a:cubicBezTo>
                  <a:cubicBezTo>
                    <a:pt x="113" y="115"/>
                    <a:pt x="117" y="119"/>
                    <a:pt x="121" y="119"/>
                  </a:cubicBezTo>
                  <a:cubicBezTo>
                    <a:pt x="124" y="120"/>
                    <a:pt x="126" y="119"/>
                    <a:pt x="128" y="117"/>
                  </a:cubicBezTo>
                  <a:cubicBezTo>
                    <a:pt x="130" y="115"/>
                    <a:pt x="131" y="113"/>
                    <a:pt x="131" y="110"/>
                  </a:cubicBezTo>
                  <a:cubicBezTo>
                    <a:pt x="131" y="34"/>
                    <a:pt x="131" y="34"/>
                    <a:pt x="131" y="34"/>
                  </a:cubicBezTo>
                  <a:cubicBezTo>
                    <a:pt x="131" y="21"/>
                    <a:pt x="120" y="11"/>
                    <a:pt x="107" y="11"/>
                  </a:cubicBezTo>
                  <a:cubicBezTo>
                    <a:pt x="35" y="11"/>
                    <a:pt x="35" y="11"/>
                    <a:pt x="35" y="11"/>
                  </a:cubicBezTo>
                  <a:cubicBezTo>
                    <a:pt x="22" y="11"/>
                    <a:pt x="11" y="21"/>
                    <a:pt x="11" y="34"/>
                  </a:cubicBezTo>
                  <a:cubicBezTo>
                    <a:pt x="11" y="110"/>
                    <a:pt x="11" y="110"/>
                    <a:pt x="11" y="110"/>
                  </a:cubicBezTo>
                  <a:cubicBezTo>
                    <a:pt x="11" y="113"/>
                    <a:pt x="12" y="115"/>
                    <a:pt x="14" y="117"/>
                  </a:cubicBezTo>
                  <a:cubicBezTo>
                    <a:pt x="16" y="119"/>
                    <a:pt x="18" y="120"/>
                    <a:pt x="21" y="119"/>
                  </a:cubicBezTo>
                  <a:cubicBezTo>
                    <a:pt x="26" y="119"/>
                    <a:pt x="29" y="115"/>
                    <a:pt x="29" y="110"/>
                  </a:cubicBezTo>
                  <a:cubicBezTo>
                    <a:pt x="29" y="107"/>
                    <a:pt x="32" y="104"/>
                    <a:pt x="35" y="104"/>
                  </a:cubicBezTo>
                  <a:cubicBezTo>
                    <a:pt x="38" y="104"/>
                    <a:pt x="40" y="107"/>
                    <a:pt x="40" y="110"/>
                  </a:cubicBezTo>
                  <a:cubicBezTo>
                    <a:pt x="40" y="227"/>
                    <a:pt x="40" y="227"/>
                    <a:pt x="40" y="227"/>
                  </a:cubicBezTo>
                  <a:cubicBezTo>
                    <a:pt x="40" y="234"/>
                    <a:pt x="46" y="239"/>
                    <a:pt x="53" y="239"/>
                  </a:cubicBezTo>
                  <a:cubicBezTo>
                    <a:pt x="60" y="239"/>
                    <a:pt x="66" y="234"/>
                    <a:pt x="66" y="227"/>
                  </a:cubicBezTo>
                  <a:cubicBezTo>
                    <a:pt x="66" y="224"/>
                    <a:pt x="68" y="221"/>
                    <a:pt x="71" y="22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0" name="Google Shape;8740;p212"/>
            <p:cNvSpPr/>
            <p:nvPr/>
          </p:nvSpPr>
          <p:spPr>
            <a:xfrm>
              <a:off x="-4133858" y="1863089"/>
              <a:ext cx="87313" cy="12700"/>
            </a:xfrm>
            <a:custGeom>
              <a:rect b="b" l="l" r="r" t="t"/>
              <a:pathLst>
                <a:path extrusionOk="0" h="11" w="84">
                  <a:moveTo>
                    <a:pt x="78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78" y="0"/>
                    <a:pt x="78" y="0"/>
                    <a:pt x="78" y="0"/>
                  </a:cubicBezTo>
                  <a:cubicBezTo>
                    <a:pt x="82" y="0"/>
                    <a:pt x="84" y="2"/>
                    <a:pt x="84" y="5"/>
                  </a:cubicBezTo>
                  <a:cubicBezTo>
                    <a:pt x="84" y="8"/>
                    <a:pt x="82" y="11"/>
                    <a:pt x="78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1" name="Google Shape;8741;p212"/>
            <p:cNvSpPr/>
            <p:nvPr/>
          </p:nvSpPr>
          <p:spPr>
            <a:xfrm>
              <a:off x="-4133858" y="1918652"/>
              <a:ext cx="11113" cy="65087"/>
            </a:xfrm>
            <a:custGeom>
              <a:rect b="b" l="l" r="r" t="t"/>
              <a:pathLst>
                <a:path extrusionOk="0" h="63" w="11">
                  <a:moveTo>
                    <a:pt x="6" y="63"/>
                  </a:moveTo>
                  <a:cubicBezTo>
                    <a:pt x="3" y="63"/>
                    <a:pt x="0" y="61"/>
                    <a:pt x="0" y="5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1" y="61"/>
                    <a:pt x="9" y="63"/>
                    <a:pt x="6" y="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2" name="Google Shape;8742;p212"/>
            <p:cNvSpPr/>
            <p:nvPr/>
          </p:nvSpPr>
          <p:spPr>
            <a:xfrm>
              <a:off x="-4057658" y="1918652"/>
              <a:ext cx="11113" cy="65087"/>
            </a:xfrm>
            <a:custGeom>
              <a:rect b="b" l="l" r="r" t="t"/>
              <a:pathLst>
                <a:path extrusionOk="0" h="63" w="11">
                  <a:moveTo>
                    <a:pt x="5" y="63"/>
                  </a:moveTo>
                  <a:cubicBezTo>
                    <a:pt x="2" y="63"/>
                    <a:pt x="0" y="61"/>
                    <a:pt x="0" y="58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58"/>
                    <a:pt x="11" y="58"/>
                    <a:pt x="11" y="58"/>
                  </a:cubicBezTo>
                  <a:cubicBezTo>
                    <a:pt x="11" y="61"/>
                    <a:pt x="8" y="63"/>
                    <a:pt x="5" y="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3" name="Google Shape;8743;p212"/>
            <p:cNvSpPr/>
            <p:nvPr/>
          </p:nvSpPr>
          <p:spPr>
            <a:xfrm>
              <a:off x="-4121157" y="1791654"/>
              <a:ext cx="61913" cy="63500"/>
            </a:xfrm>
            <a:custGeom>
              <a:rect b="b" l="l" r="r" t="t"/>
              <a:pathLst>
                <a:path extrusionOk="0" h="60" w="60">
                  <a:moveTo>
                    <a:pt x="30" y="60"/>
                  </a:moveTo>
                  <a:cubicBezTo>
                    <a:pt x="14" y="60"/>
                    <a:pt x="0" y="46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47" y="0"/>
                    <a:pt x="60" y="13"/>
                    <a:pt x="60" y="30"/>
                  </a:cubicBezTo>
                  <a:cubicBezTo>
                    <a:pt x="60" y="46"/>
                    <a:pt x="47" y="60"/>
                    <a:pt x="30" y="60"/>
                  </a:cubicBezTo>
                  <a:close/>
                  <a:moveTo>
                    <a:pt x="30" y="11"/>
                  </a:moveTo>
                  <a:cubicBezTo>
                    <a:pt x="20" y="11"/>
                    <a:pt x="11" y="19"/>
                    <a:pt x="11" y="30"/>
                  </a:cubicBezTo>
                  <a:cubicBezTo>
                    <a:pt x="11" y="40"/>
                    <a:pt x="20" y="49"/>
                    <a:pt x="30" y="49"/>
                  </a:cubicBezTo>
                  <a:cubicBezTo>
                    <a:pt x="41" y="49"/>
                    <a:pt x="49" y="40"/>
                    <a:pt x="49" y="30"/>
                  </a:cubicBezTo>
                  <a:cubicBezTo>
                    <a:pt x="49" y="19"/>
                    <a:pt x="41" y="11"/>
                    <a:pt x="30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4" name="Google Shape;8744;p212"/>
            <p:cNvSpPr/>
            <p:nvPr/>
          </p:nvSpPr>
          <p:spPr>
            <a:xfrm>
              <a:off x="-4284670" y="1905954"/>
              <a:ext cx="38100" cy="65087"/>
            </a:xfrm>
            <a:custGeom>
              <a:rect b="b" l="l" r="r" t="t"/>
              <a:pathLst>
                <a:path extrusionOk="0" h="62" w="37">
                  <a:moveTo>
                    <a:pt x="31" y="62"/>
                  </a:moveTo>
                  <a:cubicBezTo>
                    <a:pt x="29" y="62"/>
                    <a:pt x="28" y="61"/>
                    <a:pt x="27" y="60"/>
                  </a:cubicBezTo>
                  <a:cubicBezTo>
                    <a:pt x="1" y="35"/>
                    <a:pt x="1" y="35"/>
                    <a:pt x="1" y="35"/>
                  </a:cubicBezTo>
                  <a:cubicBezTo>
                    <a:pt x="0" y="34"/>
                    <a:pt x="0" y="32"/>
                    <a:pt x="0" y="31"/>
                  </a:cubicBezTo>
                  <a:cubicBezTo>
                    <a:pt x="0" y="30"/>
                    <a:pt x="0" y="28"/>
                    <a:pt x="1" y="27"/>
                  </a:cubicBezTo>
                  <a:cubicBezTo>
                    <a:pt x="27" y="2"/>
                    <a:pt x="27" y="2"/>
                    <a:pt x="27" y="2"/>
                  </a:cubicBezTo>
                  <a:cubicBezTo>
                    <a:pt x="29" y="0"/>
                    <a:pt x="32" y="0"/>
                    <a:pt x="34" y="2"/>
                  </a:cubicBezTo>
                  <a:cubicBezTo>
                    <a:pt x="37" y="4"/>
                    <a:pt x="37" y="8"/>
                    <a:pt x="34" y="10"/>
                  </a:cubicBezTo>
                  <a:cubicBezTo>
                    <a:pt x="13" y="31"/>
                    <a:pt x="13" y="31"/>
                    <a:pt x="13" y="31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7" y="55"/>
                    <a:pt x="37" y="58"/>
                    <a:pt x="34" y="60"/>
                  </a:cubicBezTo>
                  <a:cubicBezTo>
                    <a:pt x="33" y="61"/>
                    <a:pt x="32" y="62"/>
                    <a:pt x="31" y="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5" name="Google Shape;8745;p212"/>
            <p:cNvSpPr/>
            <p:nvPr/>
          </p:nvSpPr>
          <p:spPr>
            <a:xfrm>
              <a:off x="-4284666" y="1932941"/>
              <a:ext cx="84138" cy="12700"/>
            </a:xfrm>
            <a:custGeom>
              <a:rect b="b" l="l" r="r" t="t"/>
              <a:pathLst>
                <a:path extrusionOk="0" h="11" w="81">
                  <a:moveTo>
                    <a:pt x="76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9" y="0"/>
                    <a:pt x="81" y="2"/>
                    <a:pt x="81" y="5"/>
                  </a:cubicBezTo>
                  <a:cubicBezTo>
                    <a:pt x="81" y="8"/>
                    <a:pt x="79" y="11"/>
                    <a:pt x="76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6" name="Google Shape;8746;p212"/>
            <p:cNvSpPr/>
            <p:nvPr/>
          </p:nvSpPr>
          <p:spPr>
            <a:xfrm>
              <a:off x="-3935416" y="1905954"/>
              <a:ext cx="39688" cy="65087"/>
            </a:xfrm>
            <a:custGeom>
              <a:rect b="b" l="l" r="r" t="t"/>
              <a:pathLst>
                <a:path extrusionOk="0" h="62" w="38">
                  <a:moveTo>
                    <a:pt x="6" y="62"/>
                  </a:moveTo>
                  <a:cubicBezTo>
                    <a:pt x="5" y="62"/>
                    <a:pt x="4" y="61"/>
                    <a:pt x="3" y="60"/>
                  </a:cubicBezTo>
                  <a:cubicBezTo>
                    <a:pt x="0" y="58"/>
                    <a:pt x="0" y="55"/>
                    <a:pt x="3" y="52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0" y="8"/>
                    <a:pt x="0" y="4"/>
                    <a:pt x="3" y="2"/>
                  </a:cubicBezTo>
                  <a:cubicBezTo>
                    <a:pt x="5" y="0"/>
                    <a:pt x="8" y="0"/>
                    <a:pt x="10" y="2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8" y="29"/>
                    <a:pt x="38" y="33"/>
                    <a:pt x="36" y="35"/>
                  </a:cubicBezTo>
                  <a:cubicBezTo>
                    <a:pt x="10" y="60"/>
                    <a:pt x="10" y="60"/>
                    <a:pt x="10" y="60"/>
                  </a:cubicBezTo>
                  <a:cubicBezTo>
                    <a:pt x="9" y="61"/>
                    <a:pt x="8" y="62"/>
                    <a:pt x="6" y="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7" name="Google Shape;8747;p212"/>
            <p:cNvSpPr/>
            <p:nvPr/>
          </p:nvSpPr>
          <p:spPr>
            <a:xfrm>
              <a:off x="-3979862" y="1932941"/>
              <a:ext cx="84138" cy="12700"/>
            </a:xfrm>
            <a:custGeom>
              <a:rect b="b" l="l" r="r" t="t"/>
              <a:pathLst>
                <a:path extrusionOk="0" h="11" w="81">
                  <a:moveTo>
                    <a:pt x="76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9" y="0"/>
                    <a:pt x="81" y="2"/>
                    <a:pt x="81" y="5"/>
                  </a:cubicBezTo>
                  <a:cubicBezTo>
                    <a:pt x="81" y="8"/>
                    <a:pt x="79" y="11"/>
                    <a:pt x="76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8" name="Google Shape;8748;p212"/>
            <p:cNvSpPr/>
            <p:nvPr/>
          </p:nvSpPr>
          <p:spPr>
            <a:xfrm>
              <a:off x="-4229100" y="1799591"/>
              <a:ext cx="47625" cy="49213"/>
            </a:xfrm>
            <a:custGeom>
              <a:rect b="b" l="l" r="r" t="t"/>
              <a:pathLst>
                <a:path extrusionOk="0" h="47" w="47">
                  <a:moveTo>
                    <a:pt x="6" y="47"/>
                  </a:moveTo>
                  <a:cubicBezTo>
                    <a:pt x="3" y="47"/>
                    <a:pt x="0" y="44"/>
                    <a:pt x="0" y="4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4" y="0"/>
                    <a:pt x="47" y="3"/>
                    <a:pt x="47" y="6"/>
                  </a:cubicBezTo>
                  <a:cubicBezTo>
                    <a:pt x="47" y="9"/>
                    <a:pt x="44" y="11"/>
                    <a:pt x="41" y="11"/>
                  </a:cubicBezTo>
                  <a:cubicBezTo>
                    <a:pt x="11" y="11"/>
                    <a:pt x="11" y="11"/>
                    <a:pt x="11" y="11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1" y="44"/>
                    <a:pt x="9" y="47"/>
                    <a:pt x="6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49" name="Google Shape;8749;p212"/>
            <p:cNvSpPr/>
            <p:nvPr/>
          </p:nvSpPr>
          <p:spPr>
            <a:xfrm>
              <a:off x="-4229100" y="1799593"/>
              <a:ext cx="63500" cy="63500"/>
            </a:xfrm>
            <a:custGeom>
              <a:rect b="b" l="l" r="r" t="t"/>
              <a:pathLst>
                <a:path extrusionOk="0" h="61" w="62">
                  <a:moveTo>
                    <a:pt x="56" y="61"/>
                  </a:moveTo>
                  <a:cubicBezTo>
                    <a:pt x="54" y="61"/>
                    <a:pt x="53" y="60"/>
                    <a:pt x="52" y="5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4" y="0"/>
                    <a:pt x="7" y="0"/>
                    <a:pt x="9" y="2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62" y="54"/>
                    <a:pt x="62" y="57"/>
                    <a:pt x="59" y="59"/>
                  </a:cubicBezTo>
                  <a:cubicBezTo>
                    <a:pt x="58" y="60"/>
                    <a:pt x="57" y="61"/>
                    <a:pt x="56" y="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0" name="Google Shape;8750;p212"/>
            <p:cNvSpPr/>
            <p:nvPr/>
          </p:nvSpPr>
          <p:spPr>
            <a:xfrm>
              <a:off x="-4000500" y="2029780"/>
              <a:ext cx="49213" cy="47624"/>
            </a:xfrm>
            <a:custGeom>
              <a:rect b="b" l="l" r="r" t="t"/>
              <a:pathLst>
                <a:path extrusionOk="0" h="47" w="47">
                  <a:moveTo>
                    <a:pt x="41" y="47"/>
                  </a:moveTo>
                  <a:cubicBezTo>
                    <a:pt x="6" y="47"/>
                    <a:pt x="6" y="47"/>
                    <a:pt x="6" y="47"/>
                  </a:cubicBezTo>
                  <a:cubicBezTo>
                    <a:pt x="3" y="47"/>
                    <a:pt x="0" y="45"/>
                    <a:pt x="0" y="41"/>
                  </a:cubicBezTo>
                  <a:cubicBezTo>
                    <a:pt x="0" y="38"/>
                    <a:pt x="3" y="36"/>
                    <a:pt x="6" y="36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36" y="6"/>
                    <a:pt x="36" y="6"/>
                    <a:pt x="36" y="6"/>
                  </a:cubicBezTo>
                  <a:cubicBezTo>
                    <a:pt x="36" y="3"/>
                    <a:pt x="38" y="0"/>
                    <a:pt x="41" y="0"/>
                  </a:cubicBezTo>
                  <a:cubicBezTo>
                    <a:pt x="45" y="0"/>
                    <a:pt x="47" y="3"/>
                    <a:pt x="47" y="6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5"/>
                    <a:pt x="45" y="47"/>
                    <a:pt x="41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1" name="Google Shape;8751;p212"/>
            <p:cNvSpPr/>
            <p:nvPr/>
          </p:nvSpPr>
          <p:spPr>
            <a:xfrm>
              <a:off x="-4014788" y="2013904"/>
              <a:ext cx="65088" cy="63500"/>
            </a:xfrm>
            <a:custGeom>
              <a:rect b="b" l="l" r="r" t="t"/>
              <a:pathLst>
                <a:path extrusionOk="0" h="61" w="62">
                  <a:moveTo>
                    <a:pt x="55" y="61"/>
                  </a:moveTo>
                  <a:cubicBezTo>
                    <a:pt x="54" y="61"/>
                    <a:pt x="53" y="60"/>
                    <a:pt x="52" y="5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0" y="7"/>
                    <a:pt x="0" y="4"/>
                    <a:pt x="2" y="2"/>
                  </a:cubicBezTo>
                  <a:cubicBezTo>
                    <a:pt x="4" y="0"/>
                    <a:pt x="7" y="0"/>
                    <a:pt x="9" y="2"/>
                  </a:cubicBezTo>
                  <a:cubicBezTo>
                    <a:pt x="59" y="52"/>
                    <a:pt x="59" y="52"/>
                    <a:pt x="59" y="52"/>
                  </a:cubicBezTo>
                  <a:cubicBezTo>
                    <a:pt x="62" y="54"/>
                    <a:pt x="62" y="57"/>
                    <a:pt x="59" y="59"/>
                  </a:cubicBezTo>
                  <a:cubicBezTo>
                    <a:pt x="58" y="60"/>
                    <a:pt x="57" y="61"/>
                    <a:pt x="55" y="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2" name="Google Shape;8752;p212"/>
            <p:cNvSpPr/>
            <p:nvPr/>
          </p:nvSpPr>
          <p:spPr>
            <a:xfrm>
              <a:off x="-4229100" y="2029780"/>
              <a:ext cx="47625" cy="47624"/>
            </a:xfrm>
            <a:custGeom>
              <a:rect b="b" l="l" r="r" t="t"/>
              <a:pathLst>
                <a:path extrusionOk="0" h="47" w="47">
                  <a:moveTo>
                    <a:pt x="41" y="47"/>
                  </a:moveTo>
                  <a:cubicBezTo>
                    <a:pt x="6" y="47"/>
                    <a:pt x="6" y="47"/>
                    <a:pt x="6" y="47"/>
                  </a:cubicBezTo>
                  <a:cubicBezTo>
                    <a:pt x="3" y="47"/>
                    <a:pt x="0" y="45"/>
                    <a:pt x="0" y="4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36"/>
                    <a:pt x="11" y="36"/>
                    <a:pt x="11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4" y="36"/>
                    <a:pt x="47" y="38"/>
                    <a:pt x="47" y="41"/>
                  </a:cubicBezTo>
                  <a:cubicBezTo>
                    <a:pt x="47" y="45"/>
                    <a:pt x="44" y="47"/>
                    <a:pt x="41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3" name="Google Shape;8753;p212"/>
            <p:cNvSpPr/>
            <p:nvPr/>
          </p:nvSpPr>
          <p:spPr>
            <a:xfrm>
              <a:off x="-4229104" y="2013904"/>
              <a:ext cx="63500" cy="63500"/>
            </a:xfrm>
            <a:custGeom>
              <a:rect b="b" l="l" r="r" t="t"/>
              <a:pathLst>
                <a:path extrusionOk="0" h="61" w="62">
                  <a:moveTo>
                    <a:pt x="6" y="61"/>
                  </a:moveTo>
                  <a:cubicBezTo>
                    <a:pt x="4" y="61"/>
                    <a:pt x="3" y="60"/>
                    <a:pt x="2" y="59"/>
                  </a:cubicBezTo>
                  <a:cubicBezTo>
                    <a:pt x="0" y="57"/>
                    <a:pt x="0" y="54"/>
                    <a:pt x="2" y="5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4" y="0"/>
                    <a:pt x="57" y="0"/>
                    <a:pt x="59" y="2"/>
                  </a:cubicBezTo>
                  <a:cubicBezTo>
                    <a:pt x="62" y="4"/>
                    <a:pt x="62" y="7"/>
                    <a:pt x="59" y="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8" y="60"/>
                    <a:pt x="7" y="61"/>
                    <a:pt x="6" y="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4" name="Google Shape;8754;p212"/>
            <p:cNvSpPr/>
            <p:nvPr/>
          </p:nvSpPr>
          <p:spPr>
            <a:xfrm>
              <a:off x="-4000504" y="1799602"/>
              <a:ext cx="49213" cy="49213"/>
            </a:xfrm>
            <a:custGeom>
              <a:rect b="b" l="l" r="r" t="t"/>
              <a:pathLst>
                <a:path extrusionOk="0" h="47" w="47">
                  <a:moveTo>
                    <a:pt x="41" y="47"/>
                  </a:moveTo>
                  <a:cubicBezTo>
                    <a:pt x="38" y="47"/>
                    <a:pt x="36" y="44"/>
                    <a:pt x="36" y="41"/>
                  </a:cubicBezTo>
                  <a:cubicBezTo>
                    <a:pt x="36" y="11"/>
                    <a:pt x="36" y="11"/>
                    <a:pt x="36" y="11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5" y="0"/>
                    <a:pt x="47" y="3"/>
                    <a:pt x="47" y="6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44"/>
                    <a:pt x="45" y="47"/>
                    <a:pt x="41" y="4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5" name="Google Shape;8755;p212"/>
            <p:cNvSpPr/>
            <p:nvPr/>
          </p:nvSpPr>
          <p:spPr>
            <a:xfrm>
              <a:off x="-4014787" y="1799605"/>
              <a:ext cx="65088" cy="63500"/>
            </a:xfrm>
            <a:custGeom>
              <a:rect b="b" l="l" r="r" t="t"/>
              <a:pathLst>
                <a:path extrusionOk="0" h="61" w="62">
                  <a:moveTo>
                    <a:pt x="6" y="61"/>
                  </a:moveTo>
                  <a:cubicBezTo>
                    <a:pt x="4" y="61"/>
                    <a:pt x="3" y="60"/>
                    <a:pt x="2" y="59"/>
                  </a:cubicBezTo>
                  <a:cubicBezTo>
                    <a:pt x="0" y="57"/>
                    <a:pt x="0" y="54"/>
                    <a:pt x="2" y="52"/>
                  </a:cubicBezTo>
                  <a:cubicBezTo>
                    <a:pt x="52" y="2"/>
                    <a:pt x="52" y="2"/>
                    <a:pt x="52" y="2"/>
                  </a:cubicBezTo>
                  <a:cubicBezTo>
                    <a:pt x="54" y="0"/>
                    <a:pt x="57" y="0"/>
                    <a:pt x="59" y="2"/>
                  </a:cubicBezTo>
                  <a:cubicBezTo>
                    <a:pt x="62" y="4"/>
                    <a:pt x="62" y="7"/>
                    <a:pt x="59" y="9"/>
                  </a:cubicBezTo>
                  <a:cubicBezTo>
                    <a:pt x="9" y="59"/>
                    <a:pt x="9" y="59"/>
                    <a:pt x="9" y="59"/>
                  </a:cubicBezTo>
                  <a:cubicBezTo>
                    <a:pt x="8" y="60"/>
                    <a:pt x="7" y="61"/>
                    <a:pt x="6" y="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56" name="Google Shape;8756;p212"/>
          <p:cNvGrpSpPr/>
          <p:nvPr/>
        </p:nvGrpSpPr>
        <p:grpSpPr>
          <a:xfrm>
            <a:off x="8337690" y="2561632"/>
            <a:ext cx="738843" cy="534940"/>
            <a:chOff x="-2125661" y="2574311"/>
            <a:chExt cx="488949" cy="354011"/>
          </a:xfrm>
        </p:grpSpPr>
        <p:sp>
          <p:nvSpPr>
            <p:cNvPr id="8757" name="Google Shape;8757;p212"/>
            <p:cNvSpPr/>
            <p:nvPr/>
          </p:nvSpPr>
          <p:spPr>
            <a:xfrm>
              <a:off x="-1725611" y="2726710"/>
              <a:ext cx="11113" cy="163513"/>
            </a:xfrm>
            <a:custGeom>
              <a:rect b="b" l="l" r="r" t="t"/>
              <a:pathLst>
                <a:path extrusionOk="0" h="156" w="11">
                  <a:moveTo>
                    <a:pt x="6" y="156"/>
                  </a:moveTo>
                  <a:cubicBezTo>
                    <a:pt x="3" y="156"/>
                    <a:pt x="0" y="153"/>
                    <a:pt x="0" y="15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150"/>
                    <a:pt x="11" y="150"/>
                    <a:pt x="11" y="150"/>
                  </a:cubicBezTo>
                  <a:cubicBezTo>
                    <a:pt x="11" y="153"/>
                    <a:pt x="9" y="156"/>
                    <a:pt x="6" y="15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8" name="Google Shape;8758;p212"/>
            <p:cNvSpPr/>
            <p:nvPr/>
          </p:nvSpPr>
          <p:spPr>
            <a:xfrm>
              <a:off x="-2082799" y="2648923"/>
              <a:ext cx="290513" cy="241300"/>
            </a:xfrm>
            <a:custGeom>
              <a:rect b="b" l="l" r="r" t="t"/>
              <a:pathLst>
                <a:path extrusionOk="0" h="231" w="280">
                  <a:moveTo>
                    <a:pt x="6" y="231"/>
                  </a:moveTo>
                  <a:cubicBezTo>
                    <a:pt x="3" y="231"/>
                    <a:pt x="0" y="228"/>
                    <a:pt x="0" y="225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78" y="0"/>
                    <a:pt x="280" y="3"/>
                    <a:pt x="280" y="6"/>
                  </a:cubicBezTo>
                  <a:cubicBezTo>
                    <a:pt x="280" y="9"/>
                    <a:pt x="278" y="11"/>
                    <a:pt x="275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20" y="11"/>
                    <a:pt x="11" y="20"/>
                    <a:pt x="11" y="31"/>
                  </a:cubicBezTo>
                  <a:cubicBezTo>
                    <a:pt x="11" y="225"/>
                    <a:pt x="11" y="225"/>
                    <a:pt x="11" y="225"/>
                  </a:cubicBezTo>
                  <a:cubicBezTo>
                    <a:pt x="11" y="228"/>
                    <a:pt x="9" y="231"/>
                    <a:pt x="6" y="2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59" name="Google Shape;8759;p212"/>
            <p:cNvSpPr/>
            <p:nvPr/>
          </p:nvSpPr>
          <p:spPr>
            <a:xfrm>
              <a:off x="-2125661" y="2880697"/>
              <a:ext cx="454024" cy="47625"/>
            </a:xfrm>
            <a:custGeom>
              <a:rect b="b" l="l" r="r" t="t"/>
              <a:pathLst>
                <a:path extrusionOk="0" h="47" w="437">
                  <a:moveTo>
                    <a:pt x="396" y="47"/>
                  </a:moveTo>
                  <a:cubicBezTo>
                    <a:pt x="42" y="47"/>
                    <a:pt x="42" y="47"/>
                    <a:pt x="42" y="47"/>
                  </a:cubicBezTo>
                  <a:cubicBezTo>
                    <a:pt x="19" y="47"/>
                    <a:pt x="0" y="2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65" y="0"/>
                    <a:pt x="170" y="3"/>
                    <a:pt x="172" y="8"/>
                  </a:cubicBezTo>
                  <a:cubicBezTo>
                    <a:pt x="172" y="9"/>
                    <a:pt x="173" y="9"/>
                    <a:pt x="174" y="9"/>
                  </a:cubicBezTo>
                  <a:cubicBezTo>
                    <a:pt x="263" y="9"/>
                    <a:pt x="263" y="9"/>
                    <a:pt x="263" y="9"/>
                  </a:cubicBezTo>
                  <a:cubicBezTo>
                    <a:pt x="264" y="9"/>
                    <a:pt x="265" y="9"/>
                    <a:pt x="265" y="8"/>
                  </a:cubicBezTo>
                  <a:cubicBezTo>
                    <a:pt x="267" y="3"/>
                    <a:pt x="272" y="0"/>
                    <a:pt x="277" y="0"/>
                  </a:cubicBezTo>
                  <a:cubicBezTo>
                    <a:pt x="432" y="0"/>
                    <a:pt x="432" y="0"/>
                    <a:pt x="432" y="0"/>
                  </a:cubicBezTo>
                  <a:cubicBezTo>
                    <a:pt x="435" y="0"/>
                    <a:pt x="437" y="3"/>
                    <a:pt x="437" y="6"/>
                  </a:cubicBezTo>
                  <a:cubicBezTo>
                    <a:pt x="437" y="29"/>
                    <a:pt x="418" y="47"/>
                    <a:pt x="396" y="47"/>
                  </a:cubicBezTo>
                  <a:close/>
                  <a:moveTo>
                    <a:pt x="12" y="11"/>
                  </a:moveTo>
                  <a:cubicBezTo>
                    <a:pt x="14" y="25"/>
                    <a:pt x="27" y="36"/>
                    <a:pt x="42" y="36"/>
                  </a:cubicBezTo>
                  <a:cubicBezTo>
                    <a:pt x="396" y="36"/>
                    <a:pt x="396" y="36"/>
                    <a:pt x="396" y="36"/>
                  </a:cubicBezTo>
                  <a:cubicBezTo>
                    <a:pt x="411" y="36"/>
                    <a:pt x="423" y="25"/>
                    <a:pt x="426" y="11"/>
                  </a:cubicBezTo>
                  <a:cubicBezTo>
                    <a:pt x="277" y="11"/>
                    <a:pt x="277" y="11"/>
                    <a:pt x="277" y="11"/>
                  </a:cubicBezTo>
                  <a:cubicBezTo>
                    <a:pt x="276" y="11"/>
                    <a:pt x="275" y="12"/>
                    <a:pt x="275" y="12"/>
                  </a:cubicBezTo>
                  <a:cubicBezTo>
                    <a:pt x="275" y="12"/>
                    <a:pt x="275" y="12"/>
                    <a:pt x="275" y="12"/>
                  </a:cubicBezTo>
                  <a:cubicBezTo>
                    <a:pt x="273" y="17"/>
                    <a:pt x="268" y="20"/>
                    <a:pt x="263" y="20"/>
                  </a:cubicBezTo>
                  <a:cubicBezTo>
                    <a:pt x="174" y="20"/>
                    <a:pt x="174" y="20"/>
                    <a:pt x="174" y="20"/>
                  </a:cubicBezTo>
                  <a:cubicBezTo>
                    <a:pt x="169" y="20"/>
                    <a:pt x="164" y="17"/>
                    <a:pt x="162" y="12"/>
                  </a:cubicBezTo>
                  <a:cubicBezTo>
                    <a:pt x="162" y="12"/>
                    <a:pt x="161" y="11"/>
                    <a:pt x="160" y="11"/>
                  </a:cubicBezTo>
                  <a:lnTo>
                    <a:pt x="12" y="11"/>
                  </a:lnTo>
                  <a:close/>
                  <a:moveTo>
                    <a:pt x="270" y="10"/>
                  </a:moveTo>
                  <a:cubicBezTo>
                    <a:pt x="270" y="10"/>
                    <a:pt x="270" y="10"/>
                    <a:pt x="270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0" name="Google Shape;8760;p212"/>
            <p:cNvSpPr/>
            <p:nvPr/>
          </p:nvSpPr>
          <p:spPr>
            <a:xfrm>
              <a:off x="-1747836" y="2612408"/>
              <a:ext cx="57150" cy="82550"/>
            </a:xfrm>
            <a:custGeom>
              <a:rect b="b" l="l" r="r" t="t"/>
              <a:pathLst>
                <a:path extrusionOk="0" h="78" w="54">
                  <a:moveTo>
                    <a:pt x="26" y="78"/>
                  </a:moveTo>
                  <a:cubicBezTo>
                    <a:pt x="18" y="78"/>
                    <a:pt x="9" y="75"/>
                    <a:pt x="1" y="65"/>
                  </a:cubicBezTo>
                  <a:cubicBezTo>
                    <a:pt x="0" y="63"/>
                    <a:pt x="0" y="59"/>
                    <a:pt x="2" y="57"/>
                  </a:cubicBezTo>
                  <a:cubicBezTo>
                    <a:pt x="5" y="56"/>
                    <a:pt x="8" y="56"/>
                    <a:pt x="10" y="58"/>
                  </a:cubicBezTo>
                  <a:cubicBezTo>
                    <a:pt x="21" y="72"/>
                    <a:pt x="35" y="65"/>
                    <a:pt x="37" y="64"/>
                  </a:cubicBezTo>
                  <a:cubicBezTo>
                    <a:pt x="37" y="64"/>
                    <a:pt x="37" y="64"/>
                    <a:pt x="37" y="64"/>
                  </a:cubicBezTo>
                  <a:cubicBezTo>
                    <a:pt x="38" y="64"/>
                    <a:pt x="43" y="61"/>
                    <a:pt x="42" y="55"/>
                  </a:cubicBezTo>
                  <a:cubicBezTo>
                    <a:pt x="41" y="47"/>
                    <a:pt x="34" y="45"/>
                    <a:pt x="34" y="45"/>
                  </a:cubicBezTo>
                  <a:cubicBezTo>
                    <a:pt x="34" y="45"/>
                    <a:pt x="25" y="42"/>
                    <a:pt x="16" y="39"/>
                  </a:cubicBezTo>
                  <a:cubicBezTo>
                    <a:pt x="3" y="36"/>
                    <a:pt x="1" y="27"/>
                    <a:pt x="1" y="20"/>
                  </a:cubicBezTo>
                  <a:cubicBezTo>
                    <a:pt x="1" y="14"/>
                    <a:pt x="3" y="9"/>
                    <a:pt x="7" y="6"/>
                  </a:cubicBezTo>
                  <a:cubicBezTo>
                    <a:pt x="12" y="2"/>
                    <a:pt x="18" y="0"/>
                    <a:pt x="27" y="0"/>
                  </a:cubicBezTo>
                  <a:cubicBezTo>
                    <a:pt x="44" y="0"/>
                    <a:pt x="51" y="11"/>
                    <a:pt x="53" y="17"/>
                  </a:cubicBezTo>
                  <a:cubicBezTo>
                    <a:pt x="54" y="20"/>
                    <a:pt x="52" y="23"/>
                    <a:pt x="49" y="24"/>
                  </a:cubicBezTo>
                  <a:cubicBezTo>
                    <a:pt x="46" y="25"/>
                    <a:pt x="43" y="23"/>
                    <a:pt x="42" y="20"/>
                  </a:cubicBezTo>
                  <a:cubicBezTo>
                    <a:pt x="42" y="19"/>
                    <a:pt x="39" y="11"/>
                    <a:pt x="27" y="11"/>
                  </a:cubicBezTo>
                  <a:cubicBezTo>
                    <a:pt x="21" y="11"/>
                    <a:pt x="17" y="12"/>
                    <a:pt x="14" y="14"/>
                  </a:cubicBezTo>
                  <a:cubicBezTo>
                    <a:pt x="13" y="15"/>
                    <a:pt x="12" y="17"/>
                    <a:pt x="12" y="20"/>
                  </a:cubicBezTo>
                  <a:cubicBezTo>
                    <a:pt x="12" y="23"/>
                    <a:pt x="13" y="27"/>
                    <a:pt x="19" y="29"/>
                  </a:cubicBezTo>
                  <a:cubicBezTo>
                    <a:pt x="28" y="32"/>
                    <a:pt x="37" y="34"/>
                    <a:pt x="37" y="34"/>
                  </a:cubicBezTo>
                  <a:cubicBezTo>
                    <a:pt x="38" y="34"/>
                    <a:pt x="51" y="39"/>
                    <a:pt x="53" y="54"/>
                  </a:cubicBezTo>
                  <a:cubicBezTo>
                    <a:pt x="54" y="65"/>
                    <a:pt x="46" y="72"/>
                    <a:pt x="41" y="74"/>
                  </a:cubicBezTo>
                  <a:cubicBezTo>
                    <a:pt x="38" y="76"/>
                    <a:pt x="32" y="78"/>
                    <a:pt x="26" y="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1" name="Google Shape;8761;p212"/>
            <p:cNvSpPr/>
            <p:nvPr/>
          </p:nvSpPr>
          <p:spPr>
            <a:xfrm>
              <a:off x="-1724024" y="2598121"/>
              <a:ext cx="11113" cy="26988"/>
            </a:xfrm>
            <a:custGeom>
              <a:rect b="b" l="l" r="r" t="t"/>
              <a:pathLst>
                <a:path extrusionOk="0" h="25" w="11">
                  <a:moveTo>
                    <a:pt x="5" y="25"/>
                  </a:moveTo>
                  <a:cubicBezTo>
                    <a:pt x="2" y="25"/>
                    <a:pt x="0" y="22"/>
                    <a:pt x="0" y="1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2"/>
                    <a:pt x="8" y="25"/>
                    <a:pt x="5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2" name="Google Shape;8762;p212"/>
            <p:cNvSpPr/>
            <p:nvPr/>
          </p:nvSpPr>
          <p:spPr>
            <a:xfrm>
              <a:off x="-1724024" y="2683846"/>
              <a:ext cx="11113" cy="25400"/>
            </a:xfrm>
            <a:custGeom>
              <a:rect b="b" l="l" r="r" t="t"/>
              <a:pathLst>
                <a:path extrusionOk="0" h="24" w="11">
                  <a:moveTo>
                    <a:pt x="5" y="24"/>
                  </a:moveTo>
                  <a:cubicBezTo>
                    <a:pt x="2" y="24"/>
                    <a:pt x="0" y="22"/>
                    <a:pt x="0" y="19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2"/>
                    <a:pt x="8" y="24"/>
                    <a:pt x="5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3" name="Google Shape;8763;p212"/>
            <p:cNvSpPr/>
            <p:nvPr/>
          </p:nvSpPr>
          <p:spPr>
            <a:xfrm>
              <a:off x="-1801812" y="2574311"/>
              <a:ext cx="165100" cy="163513"/>
            </a:xfrm>
            <a:custGeom>
              <a:rect b="b" l="l" r="r" t="t"/>
              <a:pathLst>
                <a:path extrusionOk="0" h="158" w="158">
                  <a:moveTo>
                    <a:pt x="79" y="158"/>
                  </a:moveTo>
                  <a:cubicBezTo>
                    <a:pt x="35" y="158"/>
                    <a:pt x="0" y="122"/>
                    <a:pt x="0" y="79"/>
                  </a:cubicBezTo>
                  <a:cubicBezTo>
                    <a:pt x="0" y="35"/>
                    <a:pt x="35" y="0"/>
                    <a:pt x="79" y="0"/>
                  </a:cubicBezTo>
                  <a:cubicBezTo>
                    <a:pt x="122" y="0"/>
                    <a:pt x="158" y="35"/>
                    <a:pt x="158" y="79"/>
                  </a:cubicBezTo>
                  <a:cubicBezTo>
                    <a:pt x="158" y="122"/>
                    <a:pt x="122" y="158"/>
                    <a:pt x="79" y="158"/>
                  </a:cubicBezTo>
                  <a:close/>
                  <a:moveTo>
                    <a:pt x="79" y="11"/>
                  </a:moveTo>
                  <a:cubicBezTo>
                    <a:pt x="41" y="11"/>
                    <a:pt x="11" y="42"/>
                    <a:pt x="11" y="79"/>
                  </a:cubicBezTo>
                  <a:cubicBezTo>
                    <a:pt x="11" y="116"/>
                    <a:pt x="41" y="147"/>
                    <a:pt x="79" y="147"/>
                  </a:cubicBezTo>
                  <a:cubicBezTo>
                    <a:pt x="116" y="147"/>
                    <a:pt x="147" y="116"/>
                    <a:pt x="147" y="79"/>
                  </a:cubicBezTo>
                  <a:cubicBezTo>
                    <a:pt x="147" y="42"/>
                    <a:pt x="116" y="11"/>
                    <a:pt x="79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4" name="Google Shape;8764;p212"/>
            <p:cNvSpPr/>
            <p:nvPr/>
          </p:nvSpPr>
          <p:spPr>
            <a:xfrm>
              <a:off x="-1909762" y="2679082"/>
              <a:ext cx="44450" cy="50800"/>
            </a:xfrm>
            <a:custGeom>
              <a:rect b="b" l="l" r="r" t="t"/>
              <a:pathLst>
                <a:path extrusionOk="0" h="48" w="42">
                  <a:moveTo>
                    <a:pt x="30" y="48"/>
                  </a:moveTo>
                  <a:cubicBezTo>
                    <a:pt x="29" y="48"/>
                    <a:pt x="29" y="48"/>
                    <a:pt x="29" y="48"/>
                  </a:cubicBezTo>
                  <a:cubicBezTo>
                    <a:pt x="26" y="47"/>
                    <a:pt x="24" y="44"/>
                    <a:pt x="24" y="41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1" y="5"/>
                  </a:cubicBezTo>
                  <a:cubicBezTo>
                    <a:pt x="1" y="2"/>
                    <a:pt x="4" y="0"/>
                    <a:pt x="7" y="1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0" y="7"/>
                    <a:pt x="42" y="10"/>
                    <a:pt x="41" y="13"/>
                  </a:cubicBezTo>
                  <a:cubicBezTo>
                    <a:pt x="35" y="43"/>
                    <a:pt x="35" y="43"/>
                    <a:pt x="35" y="43"/>
                  </a:cubicBezTo>
                  <a:cubicBezTo>
                    <a:pt x="35" y="46"/>
                    <a:pt x="32" y="48"/>
                    <a:pt x="30" y="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5" name="Google Shape;8765;p212"/>
            <p:cNvSpPr/>
            <p:nvPr/>
          </p:nvSpPr>
          <p:spPr>
            <a:xfrm>
              <a:off x="-2008187" y="2685430"/>
              <a:ext cx="142875" cy="98425"/>
            </a:xfrm>
            <a:custGeom>
              <a:rect b="b" l="l" r="r" t="t"/>
              <a:pathLst>
                <a:path extrusionOk="0" h="94" w="138">
                  <a:moveTo>
                    <a:pt x="6" y="94"/>
                  </a:moveTo>
                  <a:cubicBezTo>
                    <a:pt x="5" y="94"/>
                    <a:pt x="3" y="93"/>
                    <a:pt x="2" y="92"/>
                  </a:cubicBezTo>
                  <a:cubicBezTo>
                    <a:pt x="0" y="89"/>
                    <a:pt x="1" y="86"/>
                    <a:pt x="3" y="84"/>
                  </a:cubicBezTo>
                  <a:cubicBezTo>
                    <a:pt x="129" y="2"/>
                    <a:pt x="129" y="2"/>
                    <a:pt x="129" y="2"/>
                  </a:cubicBezTo>
                  <a:cubicBezTo>
                    <a:pt x="132" y="0"/>
                    <a:pt x="135" y="1"/>
                    <a:pt x="137" y="3"/>
                  </a:cubicBezTo>
                  <a:cubicBezTo>
                    <a:pt x="138" y="6"/>
                    <a:pt x="138" y="9"/>
                    <a:pt x="135" y="11"/>
                  </a:cubicBezTo>
                  <a:cubicBezTo>
                    <a:pt x="9" y="93"/>
                    <a:pt x="9" y="93"/>
                    <a:pt x="9" y="93"/>
                  </a:cubicBezTo>
                  <a:cubicBezTo>
                    <a:pt x="8" y="94"/>
                    <a:pt x="7" y="94"/>
                    <a:pt x="6" y="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6" name="Google Shape;8766;p212"/>
            <p:cNvSpPr/>
            <p:nvPr/>
          </p:nvSpPr>
          <p:spPr>
            <a:xfrm>
              <a:off x="-2009772" y="2802905"/>
              <a:ext cx="63500" cy="63500"/>
            </a:xfrm>
            <a:custGeom>
              <a:rect b="b" l="l" r="r" t="t"/>
              <a:pathLst>
                <a:path extrusionOk="0" h="60" w="61">
                  <a:moveTo>
                    <a:pt x="55" y="60"/>
                  </a:moveTo>
                  <a:cubicBezTo>
                    <a:pt x="6" y="60"/>
                    <a:pt x="6" y="60"/>
                    <a:pt x="6" y="60"/>
                  </a:cubicBezTo>
                  <a:cubicBezTo>
                    <a:pt x="3" y="60"/>
                    <a:pt x="0" y="58"/>
                    <a:pt x="0" y="5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1" y="2"/>
                    <a:pt x="61" y="5"/>
                  </a:cubicBezTo>
                  <a:cubicBezTo>
                    <a:pt x="61" y="55"/>
                    <a:pt x="61" y="55"/>
                    <a:pt x="61" y="55"/>
                  </a:cubicBezTo>
                  <a:cubicBezTo>
                    <a:pt x="61" y="58"/>
                    <a:pt x="58" y="60"/>
                    <a:pt x="55" y="60"/>
                  </a:cubicBezTo>
                  <a:close/>
                  <a:moveTo>
                    <a:pt x="11" y="49"/>
                  </a:moveTo>
                  <a:cubicBezTo>
                    <a:pt x="50" y="49"/>
                    <a:pt x="50" y="49"/>
                    <a:pt x="50" y="49"/>
                  </a:cubicBezTo>
                  <a:cubicBezTo>
                    <a:pt x="50" y="11"/>
                    <a:pt x="50" y="11"/>
                    <a:pt x="50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4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7" name="Google Shape;8767;p212"/>
            <p:cNvSpPr/>
            <p:nvPr/>
          </p:nvSpPr>
          <p:spPr>
            <a:xfrm>
              <a:off x="-1931980" y="2763218"/>
              <a:ext cx="61913" cy="103188"/>
            </a:xfrm>
            <a:custGeom>
              <a:rect b="b" l="l" r="r" t="t"/>
              <a:pathLst>
                <a:path extrusionOk="0" h="98" w="60">
                  <a:moveTo>
                    <a:pt x="55" y="98"/>
                  </a:moveTo>
                  <a:cubicBezTo>
                    <a:pt x="6" y="98"/>
                    <a:pt x="6" y="98"/>
                    <a:pt x="6" y="98"/>
                  </a:cubicBezTo>
                  <a:cubicBezTo>
                    <a:pt x="3" y="98"/>
                    <a:pt x="0" y="96"/>
                    <a:pt x="0" y="93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0" y="3"/>
                    <a:pt x="60" y="6"/>
                  </a:cubicBezTo>
                  <a:cubicBezTo>
                    <a:pt x="60" y="93"/>
                    <a:pt x="60" y="93"/>
                    <a:pt x="60" y="93"/>
                  </a:cubicBezTo>
                  <a:cubicBezTo>
                    <a:pt x="60" y="96"/>
                    <a:pt x="58" y="98"/>
                    <a:pt x="55" y="98"/>
                  </a:cubicBezTo>
                  <a:close/>
                  <a:moveTo>
                    <a:pt x="11" y="87"/>
                  </a:moveTo>
                  <a:cubicBezTo>
                    <a:pt x="49" y="87"/>
                    <a:pt x="49" y="87"/>
                    <a:pt x="49" y="87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8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68" name="Google Shape;8768;p212"/>
            <p:cNvSpPr/>
            <p:nvPr/>
          </p:nvSpPr>
          <p:spPr>
            <a:xfrm>
              <a:off x="-1854200" y="2721943"/>
              <a:ext cx="61913" cy="144463"/>
            </a:xfrm>
            <a:custGeom>
              <a:rect b="b" l="l" r="r" t="t"/>
              <a:pathLst>
                <a:path extrusionOk="0" h="138" w="60">
                  <a:moveTo>
                    <a:pt x="55" y="138"/>
                  </a:moveTo>
                  <a:cubicBezTo>
                    <a:pt x="5" y="138"/>
                    <a:pt x="5" y="138"/>
                    <a:pt x="5" y="138"/>
                  </a:cubicBezTo>
                  <a:cubicBezTo>
                    <a:pt x="2" y="138"/>
                    <a:pt x="0" y="136"/>
                    <a:pt x="0" y="133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0" y="2"/>
                    <a:pt x="60" y="5"/>
                  </a:cubicBezTo>
                  <a:cubicBezTo>
                    <a:pt x="60" y="133"/>
                    <a:pt x="60" y="133"/>
                    <a:pt x="60" y="133"/>
                  </a:cubicBezTo>
                  <a:cubicBezTo>
                    <a:pt x="60" y="136"/>
                    <a:pt x="58" y="138"/>
                    <a:pt x="55" y="138"/>
                  </a:cubicBezTo>
                  <a:close/>
                  <a:moveTo>
                    <a:pt x="11" y="127"/>
                  </a:moveTo>
                  <a:cubicBezTo>
                    <a:pt x="49" y="127"/>
                    <a:pt x="49" y="127"/>
                    <a:pt x="49" y="127"/>
                  </a:cubicBezTo>
                  <a:cubicBezTo>
                    <a:pt x="49" y="11"/>
                    <a:pt x="49" y="11"/>
                    <a:pt x="49" y="11"/>
                  </a:cubicBezTo>
                  <a:cubicBezTo>
                    <a:pt x="11" y="11"/>
                    <a:pt x="11" y="11"/>
                    <a:pt x="11" y="11"/>
                  </a:cubicBezTo>
                  <a:lnTo>
                    <a:pt x="11" y="12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69" name="Google Shape;8769;p212"/>
          <p:cNvGrpSpPr/>
          <p:nvPr/>
        </p:nvGrpSpPr>
        <p:grpSpPr>
          <a:xfrm>
            <a:off x="8439642" y="5171548"/>
            <a:ext cx="534944" cy="537340"/>
            <a:chOff x="-579430" y="2897198"/>
            <a:chExt cx="354009" cy="355601"/>
          </a:xfrm>
        </p:grpSpPr>
        <p:sp>
          <p:nvSpPr>
            <p:cNvPr id="8770" name="Google Shape;8770;p212"/>
            <p:cNvSpPr/>
            <p:nvPr/>
          </p:nvSpPr>
          <p:spPr>
            <a:xfrm>
              <a:off x="-579430" y="2897198"/>
              <a:ext cx="354009" cy="355601"/>
            </a:xfrm>
            <a:custGeom>
              <a:rect b="b" l="l" r="r" t="t"/>
              <a:pathLst>
                <a:path extrusionOk="0" h="157" w="157">
                  <a:moveTo>
                    <a:pt x="83" y="157"/>
                  </a:moveTo>
                  <a:cubicBezTo>
                    <a:pt x="74" y="157"/>
                    <a:pt x="74" y="157"/>
                    <a:pt x="74" y="157"/>
                  </a:cubicBezTo>
                  <a:cubicBezTo>
                    <a:pt x="67" y="157"/>
                    <a:pt x="62" y="152"/>
                    <a:pt x="62" y="145"/>
                  </a:cubicBezTo>
                  <a:cubicBezTo>
                    <a:pt x="62" y="137"/>
                    <a:pt x="62" y="137"/>
                    <a:pt x="62" y="137"/>
                  </a:cubicBezTo>
                  <a:cubicBezTo>
                    <a:pt x="57" y="136"/>
                    <a:pt x="52" y="134"/>
                    <a:pt x="48" y="132"/>
                  </a:cubicBezTo>
                  <a:cubicBezTo>
                    <a:pt x="42" y="137"/>
                    <a:pt x="42" y="137"/>
                    <a:pt x="42" y="137"/>
                  </a:cubicBezTo>
                  <a:cubicBezTo>
                    <a:pt x="38" y="142"/>
                    <a:pt x="30" y="142"/>
                    <a:pt x="26" y="137"/>
                  </a:cubicBezTo>
                  <a:cubicBezTo>
                    <a:pt x="20" y="131"/>
                    <a:pt x="20" y="131"/>
                    <a:pt x="20" y="131"/>
                  </a:cubicBezTo>
                  <a:cubicBezTo>
                    <a:pt x="15" y="126"/>
                    <a:pt x="15" y="119"/>
                    <a:pt x="20" y="114"/>
                  </a:cubicBezTo>
                  <a:cubicBezTo>
                    <a:pt x="25" y="109"/>
                    <a:pt x="25" y="109"/>
                    <a:pt x="25" y="109"/>
                  </a:cubicBezTo>
                  <a:cubicBezTo>
                    <a:pt x="23" y="104"/>
                    <a:pt x="21" y="99"/>
                    <a:pt x="19" y="94"/>
                  </a:cubicBezTo>
                  <a:cubicBezTo>
                    <a:pt x="11" y="94"/>
                    <a:pt x="11" y="94"/>
                    <a:pt x="11" y="94"/>
                  </a:cubicBezTo>
                  <a:cubicBezTo>
                    <a:pt x="5" y="94"/>
                    <a:pt x="0" y="89"/>
                    <a:pt x="0" y="83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68"/>
                    <a:pt x="5" y="62"/>
                    <a:pt x="11" y="62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21" y="57"/>
                    <a:pt x="23" y="53"/>
                    <a:pt x="25" y="48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15" y="38"/>
                    <a:pt x="15" y="31"/>
                    <a:pt x="20" y="26"/>
                  </a:cubicBezTo>
                  <a:cubicBezTo>
                    <a:pt x="26" y="20"/>
                    <a:pt x="26" y="20"/>
                    <a:pt x="26" y="20"/>
                  </a:cubicBezTo>
                  <a:cubicBezTo>
                    <a:pt x="30" y="15"/>
                    <a:pt x="38" y="15"/>
                    <a:pt x="42" y="20"/>
                  </a:cubicBezTo>
                  <a:cubicBezTo>
                    <a:pt x="48" y="25"/>
                    <a:pt x="48" y="25"/>
                    <a:pt x="48" y="25"/>
                  </a:cubicBezTo>
                  <a:cubicBezTo>
                    <a:pt x="52" y="23"/>
                    <a:pt x="57" y="21"/>
                    <a:pt x="62" y="19"/>
                  </a:cubicBezTo>
                  <a:cubicBezTo>
                    <a:pt x="62" y="12"/>
                    <a:pt x="62" y="12"/>
                    <a:pt x="62" y="12"/>
                  </a:cubicBezTo>
                  <a:cubicBezTo>
                    <a:pt x="62" y="5"/>
                    <a:pt x="67" y="0"/>
                    <a:pt x="74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9" y="0"/>
                    <a:pt x="94" y="5"/>
                    <a:pt x="94" y="12"/>
                  </a:cubicBezTo>
                  <a:cubicBezTo>
                    <a:pt x="94" y="19"/>
                    <a:pt x="94" y="19"/>
                    <a:pt x="94" y="19"/>
                  </a:cubicBezTo>
                  <a:cubicBezTo>
                    <a:pt x="99" y="21"/>
                    <a:pt x="104" y="23"/>
                    <a:pt x="109" y="25"/>
                  </a:cubicBezTo>
                  <a:cubicBezTo>
                    <a:pt x="114" y="20"/>
                    <a:pt x="114" y="20"/>
                    <a:pt x="114" y="20"/>
                  </a:cubicBezTo>
                  <a:cubicBezTo>
                    <a:pt x="116" y="18"/>
                    <a:pt x="119" y="16"/>
                    <a:pt x="122" y="16"/>
                  </a:cubicBezTo>
                  <a:cubicBezTo>
                    <a:pt x="125" y="16"/>
                    <a:pt x="128" y="18"/>
                    <a:pt x="130" y="20"/>
                  </a:cubicBezTo>
                  <a:cubicBezTo>
                    <a:pt x="137" y="26"/>
                    <a:pt x="137" y="26"/>
                    <a:pt x="137" y="26"/>
                  </a:cubicBezTo>
                  <a:cubicBezTo>
                    <a:pt x="141" y="31"/>
                    <a:pt x="141" y="38"/>
                    <a:pt x="137" y="43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4" y="53"/>
                    <a:pt x="136" y="57"/>
                    <a:pt x="137" y="62"/>
                  </a:cubicBezTo>
                  <a:cubicBezTo>
                    <a:pt x="145" y="62"/>
                    <a:pt x="145" y="62"/>
                    <a:pt x="145" y="62"/>
                  </a:cubicBezTo>
                  <a:cubicBezTo>
                    <a:pt x="151" y="62"/>
                    <a:pt x="157" y="68"/>
                    <a:pt x="157" y="74"/>
                  </a:cubicBezTo>
                  <a:cubicBezTo>
                    <a:pt x="157" y="83"/>
                    <a:pt x="157" y="83"/>
                    <a:pt x="157" y="83"/>
                  </a:cubicBezTo>
                  <a:cubicBezTo>
                    <a:pt x="157" y="89"/>
                    <a:pt x="151" y="94"/>
                    <a:pt x="145" y="94"/>
                  </a:cubicBezTo>
                  <a:cubicBezTo>
                    <a:pt x="137" y="94"/>
                    <a:pt x="137" y="94"/>
                    <a:pt x="137" y="94"/>
                  </a:cubicBezTo>
                  <a:cubicBezTo>
                    <a:pt x="136" y="99"/>
                    <a:pt x="134" y="104"/>
                    <a:pt x="131" y="109"/>
                  </a:cubicBezTo>
                  <a:cubicBezTo>
                    <a:pt x="137" y="114"/>
                    <a:pt x="137" y="114"/>
                    <a:pt x="137" y="114"/>
                  </a:cubicBezTo>
                  <a:cubicBezTo>
                    <a:pt x="141" y="119"/>
                    <a:pt x="141" y="126"/>
                    <a:pt x="137" y="131"/>
                  </a:cubicBezTo>
                  <a:cubicBezTo>
                    <a:pt x="130" y="137"/>
                    <a:pt x="130" y="137"/>
                    <a:pt x="130" y="137"/>
                  </a:cubicBezTo>
                  <a:cubicBezTo>
                    <a:pt x="128" y="139"/>
                    <a:pt x="125" y="140"/>
                    <a:pt x="122" y="140"/>
                  </a:cubicBezTo>
                  <a:cubicBezTo>
                    <a:pt x="119" y="140"/>
                    <a:pt x="116" y="139"/>
                    <a:pt x="114" y="137"/>
                  </a:cubicBezTo>
                  <a:cubicBezTo>
                    <a:pt x="109" y="132"/>
                    <a:pt x="109" y="132"/>
                    <a:pt x="109" y="132"/>
                  </a:cubicBezTo>
                  <a:cubicBezTo>
                    <a:pt x="104" y="134"/>
                    <a:pt x="99" y="136"/>
                    <a:pt x="94" y="137"/>
                  </a:cubicBezTo>
                  <a:cubicBezTo>
                    <a:pt x="94" y="145"/>
                    <a:pt x="94" y="145"/>
                    <a:pt x="94" y="145"/>
                  </a:cubicBezTo>
                  <a:cubicBezTo>
                    <a:pt x="94" y="152"/>
                    <a:pt x="89" y="157"/>
                    <a:pt x="83" y="157"/>
                  </a:cubicBezTo>
                  <a:close/>
                  <a:moveTo>
                    <a:pt x="49" y="126"/>
                  </a:moveTo>
                  <a:cubicBezTo>
                    <a:pt x="54" y="129"/>
                    <a:pt x="59" y="132"/>
                    <a:pt x="65" y="133"/>
                  </a:cubicBezTo>
                  <a:cubicBezTo>
                    <a:pt x="66" y="133"/>
                    <a:pt x="67" y="134"/>
                    <a:pt x="67" y="136"/>
                  </a:cubicBezTo>
                  <a:cubicBezTo>
                    <a:pt x="67" y="145"/>
                    <a:pt x="67" y="145"/>
                    <a:pt x="67" y="145"/>
                  </a:cubicBezTo>
                  <a:cubicBezTo>
                    <a:pt x="67" y="149"/>
                    <a:pt x="70" y="152"/>
                    <a:pt x="74" y="152"/>
                  </a:cubicBezTo>
                  <a:cubicBezTo>
                    <a:pt x="83" y="152"/>
                    <a:pt x="83" y="152"/>
                    <a:pt x="83" y="152"/>
                  </a:cubicBezTo>
                  <a:cubicBezTo>
                    <a:pt x="86" y="152"/>
                    <a:pt x="89" y="149"/>
                    <a:pt x="89" y="145"/>
                  </a:cubicBezTo>
                  <a:cubicBezTo>
                    <a:pt x="89" y="136"/>
                    <a:pt x="89" y="136"/>
                    <a:pt x="89" y="136"/>
                  </a:cubicBezTo>
                  <a:cubicBezTo>
                    <a:pt x="89" y="134"/>
                    <a:pt x="90" y="133"/>
                    <a:pt x="91" y="133"/>
                  </a:cubicBezTo>
                  <a:cubicBezTo>
                    <a:pt x="97" y="132"/>
                    <a:pt x="103" y="129"/>
                    <a:pt x="108" y="126"/>
                  </a:cubicBezTo>
                  <a:cubicBezTo>
                    <a:pt x="109" y="126"/>
                    <a:pt x="110" y="126"/>
                    <a:pt x="111" y="127"/>
                  </a:cubicBezTo>
                  <a:cubicBezTo>
                    <a:pt x="118" y="134"/>
                    <a:pt x="118" y="134"/>
                    <a:pt x="118" y="134"/>
                  </a:cubicBezTo>
                  <a:cubicBezTo>
                    <a:pt x="119" y="135"/>
                    <a:pt x="121" y="135"/>
                    <a:pt x="122" y="135"/>
                  </a:cubicBezTo>
                  <a:cubicBezTo>
                    <a:pt x="124" y="135"/>
                    <a:pt x="126" y="135"/>
                    <a:pt x="127" y="134"/>
                  </a:cubicBezTo>
                  <a:cubicBezTo>
                    <a:pt x="133" y="127"/>
                    <a:pt x="133" y="127"/>
                    <a:pt x="133" y="127"/>
                  </a:cubicBezTo>
                  <a:cubicBezTo>
                    <a:pt x="136" y="125"/>
                    <a:pt x="136" y="120"/>
                    <a:pt x="133" y="118"/>
                  </a:cubicBezTo>
                  <a:cubicBezTo>
                    <a:pt x="127" y="111"/>
                    <a:pt x="127" y="111"/>
                    <a:pt x="127" y="111"/>
                  </a:cubicBezTo>
                  <a:cubicBezTo>
                    <a:pt x="126" y="110"/>
                    <a:pt x="126" y="109"/>
                    <a:pt x="126" y="108"/>
                  </a:cubicBezTo>
                  <a:cubicBezTo>
                    <a:pt x="126" y="108"/>
                    <a:pt x="126" y="108"/>
                    <a:pt x="126" y="108"/>
                  </a:cubicBezTo>
                  <a:cubicBezTo>
                    <a:pt x="129" y="103"/>
                    <a:pt x="132" y="97"/>
                    <a:pt x="133" y="91"/>
                  </a:cubicBezTo>
                  <a:cubicBezTo>
                    <a:pt x="133" y="90"/>
                    <a:pt x="134" y="90"/>
                    <a:pt x="135" y="90"/>
                  </a:cubicBezTo>
                  <a:cubicBezTo>
                    <a:pt x="145" y="90"/>
                    <a:pt x="145" y="90"/>
                    <a:pt x="145" y="90"/>
                  </a:cubicBezTo>
                  <a:cubicBezTo>
                    <a:pt x="149" y="90"/>
                    <a:pt x="152" y="87"/>
                    <a:pt x="152" y="83"/>
                  </a:cubicBezTo>
                  <a:cubicBezTo>
                    <a:pt x="152" y="74"/>
                    <a:pt x="152" y="74"/>
                    <a:pt x="152" y="74"/>
                  </a:cubicBezTo>
                  <a:cubicBezTo>
                    <a:pt x="152" y="70"/>
                    <a:pt x="149" y="67"/>
                    <a:pt x="145" y="67"/>
                  </a:cubicBezTo>
                  <a:cubicBezTo>
                    <a:pt x="135" y="67"/>
                    <a:pt x="135" y="67"/>
                    <a:pt x="135" y="67"/>
                  </a:cubicBezTo>
                  <a:cubicBezTo>
                    <a:pt x="134" y="67"/>
                    <a:pt x="133" y="66"/>
                    <a:pt x="133" y="65"/>
                  </a:cubicBezTo>
                  <a:cubicBezTo>
                    <a:pt x="132" y="60"/>
                    <a:pt x="129" y="54"/>
                    <a:pt x="126" y="49"/>
                  </a:cubicBezTo>
                  <a:cubicBezTo>
                    <a:pt x="126" y="48"/>
                    <a:pt x="126" y="47"/>
                    <a:pt x="127" y="46"/>
                  </a:cubicBezTo>
                  <a:cubicBezTo>
                    <a:pt x="133" y="39"/>
                    <a:pt x="133" y="39"/>
                    <a:pt x="133" y="39"/>
                  </a:cubicBezTo>
                  <a:cubicBezTo>
                    <a:pt x="136" y="36"/>
                    <a:pt x="136" y="32"/>
                    <a:pt x="133" y="30"/>
                  </a:cubicBezTo>
                  <a:cubicBezTo>
                    <a:pt x="127" y="23"/>
                    <a:pt x="127" y="23"/>
                    <a:pt x="127" y="23"/>
                  </a:cubicBezTo>
                  <a:cubicBezTo>
                    <a:pt x="126" y="22"/>
                    <a:pt x="124" y="21"/>
                    <a:pt x="122" y="21"/>
                  </a:cubicBezTo>
                  <a:cubicBezTo>
                    <a:pt x="121" y="21"/>
                    <a:pt x="119" y="22"/>
                    <a:pt x="118" y="23"/>
                  </a:cubicBezTo>
                  <a:cubicBezTo>
                    <a:pt x="111" y="30"/>
                    <a:pt x="111" y="30"/>
                    <a:pt x="111" y="30"/>
                  </a:cubicBezTo>
                  <a:cubicBezTo>
                    <a:pt x="110" y="31"/>
                    <a:pt x="109" y="31"/>
                    <a:pt x="108" y="30"/>
                  </a:cubicBezTo>
                  <a:cubicBezTo>
                    <a:pt x="103" y="27"/>
                    <a:pt x="97" y="25"/>
                    <a:pt x="91" y="24"/>
                  </a:cubicBezTo>
                  <a:cubicBezTo>
                    <a:pt x="90" y="23"/>
                    <a:pt x="89" y="22"/>
                    <a:pt x="89" y="21"/>
                  </a:cubicBezTo>
                  <a:cubicBezTo>
                    <a:pt x="89" y="12"/>
                    <a:pt x="89" y="12"/>
                    <a:pt x="89" y="12"/>
                  </a:cubicBezTo>
                  <a:cubicBezTo>
                    <a:pt x="89" y="8"/>
                    <a:pt x="86" y="5"/>
                    <a:pt x="83" y="5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0" y="5"/>
                    <a:pt x="67" y="8"/>
                    <a:pt x="67" y="12"/>
                  </a:cubicBezTo>
                  <a:cubicBezTo>
                    <a:pt x="67" y="21"/>
                    <a:pt x="67" y="21"/>
                    <a:pt x="67" y="21"/>
                  </a:cubicBezTo>
                  <a:cubicBezTo>
                    <a:pt x="67" y="22"/>
                    <a:pt x="66" y="23"/>
                    <a:pt x="65" y="24"/>
                  </a:cubicBezTo>
                  <a:cubicBezTo>
                    <a:pt x="59" y="25"/>
                    <a:pt x="54" y="27"/>
                    <a:pt x="49" y="30"/>
                  </a:cubicBezTo>
                  <a:cubicBezTo>
                    <a:pt x="48" y="31"/>
                    <a:pt x="46" y="31"/>
                    <a:pt x="46" y="30"/>
                  </a:cubicBezTo>
                  <a:cubicBezTo>
                    <a:pt x="39" y="23"/>
                    <a:pt x="39" y="23"/>
                    <a:pt x="39" y="23"/>
                  </a:cubicBezTo>
                  <a:cubicBezTo>
                    <a:pt x="36" y="21"/>
                    <a:pt x="32" y="21"/>
                    <a:pt x="29" y="23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0" y="32"/>
                    <a:pt x="20" y="36"/>
                    <a:pt x="23" y="39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1" y="47"/>
                    <a:pt x="31" y="48"/>
                    <a:pt x="30" y="49"/>
                  </a:cubicBezTo>
                  <a:cubicBezTo>
                    <a:pt x="27" y="54"/>
                    <a:pt x="25" y="60"/>
                    <a:pt x="23" y="65"/>
                  </a:cubicBezTo>
                  <a:cubicBezTo>
                    <a:pt x="23" y="66"/>
                    <a:pt x="22" y="67"/>
                    <a:pt x="21" y="67"/>
                  </a:cubicBezTo>
                  <a:cubicBezTo>
                    <a:pt x="11" y="67"/>
                    <a:pt x="11" y="67"/>
                    <a:pt x="11" y="67"/>
                  </a:cubicBezTo>
                  <a:cubicBezTo>
                    <a:pt x="8" y="67"/>
                    <a:pt x="5" y="70"/>
                    <a:pt x="5" y="74"/>
                  </a:cubicBezTo>
                  <a:cubicBezTo>
                    <a:pt x="5" y="83"/>
                    <a:pt x="5" y="83"/>
                    <a:pt x="5" y="83"/>
                  </a:cubicBezTo>
                  <a:cubicBezTo>
                    <a:pt x="5" y="87"/>
                    <a:pt x="8" y="90"/>
                    <a:pt x="11" y="90"/>
                  </a:cubicBezTo>
                  <a:cubicBezTo>
                    <a:pt x="21" y="90"/>
                    <a:pt x="21" y="90"/>
                    <a:pt x="21" y="90"/>
                  </a:cubicBezTo>
                  <a:cubicBezTo>
                    <a:pt x="22" y="90"/>
                    <a:pt x="23" y="90"/>
                    <a:pt x="23" y="91"/>
                  </a:cubicBezTo>
                  <a:cubicBezTo>
                    <a:pt x="25" y="97"/>
                    <a:pt x="27" y="103"/>
                    <a:pt x="30" y="108"/>
                  </a:cubicBezTo>
                  <a:cubicBezTo>
                    <a:pt x="31" y="109"/>
                    <a:pt x="31" y="110"/>
                    <a:pt x="30" y="111"/>
                  </a:cubicBezTo>
                  <a:cubicBezTo>
                    <a:pt x="23" y="118"/>
                    <a:pt x="23" y="118"/>
                    <a:pt x="23" y="118"/>
                  </a:cubicBezTo>
                  <a:cubicBezTo>
                    <a:pt x="20" y="120"/>
                    <a:pt x="20" y="125"/>
                    <a:pt x="23" y="127"/>
                  </a:cubicBezTo>
                  <a:cubicBezTo>
                    <a:pt x="29" y="134"/>
                    <a:pt x="29" y="134"/>
                    <a:pt x="29" y="134"/>
                  </a:cubicBezTo>
                  <a:cubicBezTo>
                    <a:pt x="32" y="136"/>
                    <a:pt x="36" y="136"/>
                    <a:pt x="39" y="134"/>
                  </a:cubicBezTo>
                  <a:cubicBezTo>
                    <a:pt x="46" y="127"/>
                    <a:pt x="46" y="127"/>
                    <a:pt x="46" y="127"/>
                  </a:cubicBezTo>
                  <a:cubicBezTo>
                    <a:pt x="46" y="126"/>
                    <a:pt x="47" y="126"/>
                    <a:pt x="49" y="126"/>
                  </a:cubicBezTo>
                  <a:cubicBezTo>
                    <a:pt x="49" y="126"/>
                    <a:pt x="49" y="126"/>
                    <a:pt x="49" y="1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1" name="Google Shape;8771;p212"/>
            <p:cNvSpPr/>
            <p:nvPr/>
          </p:nvSpPr>
          <p:spPr>
            <a:xfrm>
              <a:off x="-450845" y="3003560"/>
              <a:ext cx="93662" cy="142876"/>
            </a:xfrm>
            <a:custGeom>
              <a:rect b="b" l="l" r="r" t="t"/>
              <a:pathLst>
                <a:path extrusionOk="0" h="63" w="42">
                  <a:moveTo>
                    <a:pt x="21" y="62"/>
                  </a:moveTo>
                  <a:cubicBezTo>
                    <a:pt x="14" y="62"/>
                    <a:pt x="7" y="60"/>
                    <a:pt x="1" y="52"/>
                  </a:cubicBezTo>
                  <a:cubicBezTo>
                    <a:pt x="0" y="51"/>
                    <a:pt x="1" y="50"/>
                    <a:pt x="2" y="49"/>
                  </a:cubicBezTo>
                  <a:cubicBezTo>
                    <a:pt x="3" y="48"/>
                    <a:pt x="4" y="48"/>
                    <a:pt x="5" y="49"/>
                  </a:cubicBezTo>
                  <a:cubicBezTo>
                    <a:pt x="15" y="63"/>
                    <a:pt x="30" y="55"/>
                    <a:pt x="31" y="55"/>
                  </a:cubicBezTo>
                  <a:cubicBezTo>
                    <a:pt x="31" y="55"/>
                    <a:pt x="31" y="55"/>
                    <a:pt x="31" y="55"/>
                  </a:cubicBezTo>
                  <a:cubicBezTo>
                    <a:pt x="31" y="55"/>
                    <a:pt x="37" y="52"/>
                    <a:pt x="37" y="45"/>
                  </a:cubicBezTo>
                  <a:cubicBezTo>
                    <a:pt x="36" y="37"/>
                    <a:pt x="28" y="34"/>
                    <a:pt x="28" y="34"/>
                  </a:cubicBezTo>
                  <a:cubicBezTo>
                    <a:pt x="28" y="34"/>
                    <a:pt x="20" y="32"/>
                    <a:pt x="13" y="30"/>
                  </a:cubicBezTo>
                  <a:cubicBezTo>
                    <a:pt x="5" y="27"/>
                    <a:pt x="1" y="22"/>
                    <a:pt x="1" y="15"/>
                  </a:cubicBezTo>
                  <a:cubicBezTo>
                    <a:pt x="1" y="11"/>
                    <a:pt x="3" y="7"/>
                    <a:pt x="6" y="4"/>
                  </a:cubicBezTo>
                  <a:cubicBezTo>
                    <a:pt x="9" y="1"/>
                    <a:pt x="15" y="0"/>
                    <a:pt x="22" y="0"/>
                  </a:cubicBezTo>
                  <a:cubicBezTo>
                    <a:pt x="34" y="0"/>
                    <a:pt x="40" y="9"/>
                    <a:pt x="42" y="13"/>
                  </a:cubicBezTo>
                  <a:cubicBezTo>
                    <a:pt x="42" y="15"/>
                    <a:pt x="41" y="16"/>
                    <a:pt x="40" y="16"/>
                  </a:cubicBezTo>
                  <a:cubicBezTo>
                    <a:pt x="39" y="17"/>
                    <a:pt x="37" y="16"/>
                    <a:pt x="37" y="15"/>
                  </a:cubicBezTo>
                  <a:cubicBezTo>
                    <a:pt x="37" y="14"/>
                    <a:pt x="34" y="5"/>
                    <a:pt x="22" y="5"/>
                  </a:cubicBezTo>
                  <a:cubicBezTo>
                    <a:pt x="16" y="5"/>
                    <a:pt x="12" y="6"/>
                    <a:pt x="9" y="8"/>
                  </a:cubicBezTo>
                  <a:cubicBezTo>
                    <a:pt x="7" y="10"/>
                    <a:pt x="6" y="12"/>
                    <a:pt x="6" y="15"/>
                  </a:cubicBezTo>
                  <a:cubicBezTo>
                    <a:pt x="6" y="20"/>
                    <a:pt x="9" y="23"/>
                    <a:pt x="14" y="25"/>
                  </a:cubicBezTo>
                  <a:cubicBezTo>
                    <a:pt x="22" y="27"/>
                    <a:pt x="29" y="29"/>
                    <a:pt x="29" y="29"/>
                  </a:cubicBezTo>
                  <a:cubicBezTo>
                    <a:pt x="30" y="30"/>
                    <a:pt x="40" y="33"/>
                    <a:pt x="42" y="44"/>
                  </a:cubicBezTo>
                  <a:cubicBezTo>
                    <a:pt x="42" y="53"/>
                    <a:pt x="36" y="58"/>
                    <a:pt x="33" y="60"/>
                  </a:cubicBezTo>
                  <a:cubicBezTo>
                    <a:pt x="32" y="60"/>
                    <a:pt x="27" y="62"/>
                    <a:pt x="21" y="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2" name="Google Shape;8772;p212"/>
            <p:cNvSpPr/>
            <p:nvPr/>
          </p:nvSpPr>
          <p:spPr>
            <a:xfrm>
              <a:off x="-407980" y="2976571"/>
              <a:ext cx="11113" cy="38100"/>
            </a:xfrm>
            <a:custGeom>
              <a:rect b="b" l="l" r="r" t="t"/>
              <a:pathLst>
                <a:path extrusionOk="0" h="17" w="5">
                  <a:moveTo>
                    <a:pt x="3" y="17"/>
                  </a:moveTo>
                  <a:cubicBezTo>
                    <a:pt x="1" y="17"/>
                    <a:pt x="0" y="15"/>
                    <a:pt x="0" y="1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5" y="15"/>
                    <a:pt x="4" y="17"/>
                    <a:pt x="3" y="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3" name="Google Shape;8773;p212"/>
            <p:cNvSpPr/>
            <p:nvPr/>
          </p:nvSpPr>
          <p:spPr>
            <a:xfrm>
              <a:off x="-407988" y="3135313"/>
              <a:ext cx="11113" cy="38100"/>
            </a:xfrm>
            <a:custGeom>
              <a:rect b="b" l="l" r="r" t="t"/>
              <a:pathLst>
                <a:path extrusionOk="0" h="17" w="5">
                  <a:moveTo>
                    <a:pt x="3" y="17"/>
                  </a:moveTo>
                  <a:cubicBezTo>
                    <a:pt x="1" y="17"/>
                    <a:pt x="0" y="16"/>
                    <a:pt x="0" y="15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5" y="16"/>
                    <a:pt x="4" y="17"/>
                    <a:pt x="3" y="1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74" name="Google Shape;8774;p212"/>
          <p:cNvGrpSpPr/>
          <p:nvPr/>
        </p:nvGrpSpPr>
        <p:grpSpPr>
          <a:xfrm>
            <a:off x="8455234" y="3856398"/>
            <a:ext cx="503758" cy="556525"/>
            <a:chOff x="-2720976" y="2143125"/>
            <a:chExt cx="333375" cy="368296"/>
          </a:xfrm>
        </p:grpSpPr>
        <p:sp>
          <p:nvSpPr>
            <p:cNvPr id="8775" name="Google Shape;8775;p212"/>
            <p:cNvSpPr/>
            <p:nvPr/>
          </p:nvSpPr>
          <p:spPr>
            <a:xfrm>
              <a:off x="-2701926" y="2197096"/>
              <a:ext cx="293688" cy="314325"/>
            </a:xfrm>
            <a:custGeom>
              <a:rect b="b" l="l" r="r" t="t"/>
              <a:pathLst>
                <a:path extrusionOk="0" h="139" w="130">
                  <a:moveTo>
                    <a:pt x="120" y="139"/>
                  </a:moveTo>
                  <a:cubicBezTo>
                    <a:pt x="10" y="139"/>
                    <a:pt x="10" y="139"/>
                    <a:pt x="10" y="139"/>
                  </a:cubicBezTo>
                  <a:cubicBezTo>
                    <a:pt x="7" y="139"/>
                    <a:pt x="4" y="138"/>
                    <a:pt x="3" y="135"/>
                  </a:cubicBezTo>
                  <a:cubicBezTo>
                    <a:pt x="1" y="133"/>
                    <a:pt x="0" y="131"/>
                    <a:pt x="0" y="12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18" y="3"/>
                    <a:pt x="22" y="0"/>
                    <a:pt x="26" y="0"/>
                  </a:cubicBezTo>
                  <a:cubicBezTo>
                    <a:pt x="103" y="0"/>
                    <a:pt x="103" y="0"/>
                    <a:pt x="103" y="0"/>
                  </a:cubicBezTo>
                  <a:cubicBezTo>
                    <a:pt x="108" y="0"/>
                    <a:pt x="112" y="3"/>
                    <a:pt x="112" y="7"/>
                  </a:cubicBezTo>
                  <a:cubicBezTo>
                    <a:pt x="129" y="128"/>
                    <a:pt x="129" y="128"/>
                    <a:pt x="129" y="128"/>
                  </a:cubicBezTo>
                  <a:cubicBezTo>
                    <a:pt x="130" y="131"/>
                    <a:pt x="129" y="133"/>
                    <a:pt x="127" y="135"/>
                  </a:cubicBezTo>
                  <a:cubicBezTo>
                    <a:pt x="125" y="138"/>
                    <a:pt x="123" y="139"/>
                    <a:pt x="120" y="139"/>
                  </a:cubicBezTo>
                  <a:close/>
                  <a:moveTo>
                    <a:pt x="26" y="5"/>
                  </a:moveTo>
                  <a:cubicBezTo>
                    <a:pt x="24" y="5"/>
                    <a:pt x="22" y="7"/>
                    <a:pt x="22" y="8"/>
                  </a:cubicBezTo>
                  <a:cubicBezTo>
                    <a:pt x="5" y="128"/>
                    <a:pt x="5" y="128"/>
                    <a:pt x="5" y="128"/>
                  </a:cubicBezTo>
                  <a:cubicBezTo>
                    <a:pt x="5" y="130"/>
                    <a:pt x="5" y="131"/>
                    <a:pt x="6" y="132"/>
                  </a:cubicBezTo>
                  <a:cubicBezTo>
                    <a:pt x="7" y="133"/>
                    <a:pt x="9" y="134"/>
                    <a:pt x="10" y="134"/>
                  </a:cubicBezTo>
                  <a:cubicBezTo>
                    <a:pt x="120" y="134"/>
                    <a:pt x="120" y="134"/>
                    <a:pt x="120" y="134"/>
                  </a:cubicBezTo>
                  <a:cubicBezTo>
                    <a:pt x="121" y="134"/>
                    <a:pt x="122" y="133"/>
                    <a:pt x="123" y="132"/>
                  </a:cubicBezTo>
                  <a:cubicBezTo>
                    <a:pt x="124" y="131"/>
                    <a:pt x="125" y="130"/>
                    <a:pt x="124" y="128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6" y="5"/>
                    <a:pt x="103" y="5"/>
                  </a:cubicBezTo>
                  <a:lnTo>
                    <a:pt x="26" y="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6" name="Google Shape;8776;p212"/>
            <p:cNvSpPr/>
            <p:nvPr/>
          </p:nvSpPr>
          <p:spPr>
            <a:xfrm>
              <a:off x="-2659063" y="2197096"/>
              <a:ext cx="79375" cy="314325"/>
            </a:xfrm>
            <a:custGeom>
              <a:rect b="b" l="l" r="r" t="t"/>
              <a:pathLst>
                <a:path extrusionOk="0" h="139" w="35">
                  <a:moveTo>
                    <a:pt x="27" y="139"/>
                  </a:moveTo>
                  <a:cubicBezTo>
                    <a:pt x="2" y="139"/>
                    <a:pt x="2" y="139"/>
                    <a:pt x="2" y="139"/>
                  </a:cubicBezTo>
                  <a:cubicBezTo>
                    <a:pt x="2" y="139"/>
                    <a:pt x="1" y="138"/>
                    <a:pt x="0" y="138"/>
                  </a:cubicBezTo>
                  <a:cubicBezTo>
                    <a:pt x="0" y="137"/>
                    <a:pt x="0" y="137"/>
                    <a:pt x="0" y="136"/>
                  </a:cubicBezTo>
                  <a:cubicBezTo>
                    <a:pt x="13" y="3"/>
                    <a:pt x="13" y="3"/>
                    <a:pt x="13" y="3"/>
                  </a:cubicBezTo>
                  <a:cubicBezTo>
                    <a:pt x="13" y="1"/>
                    <a:pt x="14" y="0"/>
                    <a:pt x="15" y="0"/>
                  </a:cubicBezTo>
                  <a:cubicBezTo>
                    <a:pt x="33" y="0"/>
                    <a:pt x="33" y="0"/>
                    <a:pt x="33" y="0"/>
                  </a:cubicBezTo>
                  <a:cubicBezTo>
                    <a:pt x="34" y="0"/>
                    <a:pt x="34" y="1"/>
                    <a:pt x="35" y="1"/>
                  </a:cubicBezTo>
                  <a:cubicBezTo>
                    <a:pt x="35" y="2"/>
                    <a:pt x="35" y="2"/>
                    <a:pt x="35" y="3"/>
                  </a:cubicBezTo>
                  <a:cubicBezTo>
                    <a:pt x="30" y="136"/>
                    <a:pt x="30" y="136"/>
                    <a:pt x="30" y="136"/>
                  </a:cubicBezTo>
                  <a:cubicBezTo>
                    <a:pt x="30" y="138"/>
                    <a:pt x="29" y="139"/>
                    <a:pt x="27" y="139"/>
                  </a:cubicBezTo>
                  <a:close/>
                  <a:moveTo>
                    <a:pt x="5" y="134"/>
                  </a:moveTo>
                  <a:cubicBezTo>
                    <a:pt x="25" y="134"/>
                    <a:pt x="25" y="134"/>
                    <a:pt x="25" y="134"/>
                  </a:cubicBezTo>
                  <a:cubicBezTo>
                    <a:pt x="30" y="5"/>
                    <a:pt x="30" y="5"/>
                    <a:pt x="30" y="5"/>
                  </a:cubicBezTo>
                  <a:cubicBezTo>
                    <a:pt x="17" y="5"/>
                    <a:pt x="17" y="5"/>
                    <a:pt x="17" y="5"/>
                  </a:cubicBezTo>
                  <a:lnTo>
                    <a:pt x="5" y="1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7" name="Google Shape;8777;p212"/>
            <p:cNvSpPr/>
            <p:nvPr/>
          </p:nvSpPr>
          <p:spPr>
            <a:xfrm>
              <a:off x="-2514601" y="2406646"/>
              <a:ext cx="57150" cy="52388"/>
            </a:xfrm>
            <a:custGeom>
              <a:rect b="b" l="l" r="r" t="t"/>
              <a:pathLst>
                <a:path extrusionOk="0" h="23" w="25">
                  <a:moveTo>
                    <a:pt x="13" y="23"/>
                  </a:moveTo>
                  <a:cubicBezTo>
                    <a:pt x="7" y="23"/>
                    <a:pt x="1" y="18"/>
                    <a:pt x="0" y="11"/>
                  </a:cubicBezTo>
                  <a:cubicBezTo>
                    <a:pt x="0" y="8"/>
                    <a:pt x="1" y="6"/>
                    <a:pt x="3" y="4"/>
                  </a:cubicBezTo>
                  <a:cubicBezTo>
                    <a:pt x="5" y="1"/>
                    <a:pt x="9" y="0"/>
                    <a:pt x="12" y="0"/>
                  </a:cubicBezTo>
                  <a:cubicBezTo>
                    <a:pt x="19" y="0"/>
                    <a:pt x="24" y="5"/>
                    <a:pt x="25" y="11"/>
                  </a:cubicBezTo>
                  <a:cubicBezTo>
                    <a:pt x="25" y="14"/>
                    <a:pt x="24" y="17"/>
                    <a:pt x="22" y="19"/>
                  </a:cubicBezTo>
                  <a:cubicBezTo>
                    <a:pt x="20" y="22"/>
                    <a:pt x="17" y="23"/>
                    <a:pt x="13" y="23"/>
                  </a:cubicBezTo>
                  <a:close/>
                  <a:moveTo>
                    <a:pt x="12" y="5"/>
                  </a:moveTo>
                  <a:cubicBezTo>
                    <a:pt x="10" y="5"/>
                    <a:pt x="8" y="6"/>
                    <a:pt x="7" y="7"/>
                  </a:cubicBezTo>
                  <a:cubicBezTo>
                    <a:pt x="6" y="8"/>
                    <a:pt x="5" y="10"/>
                    <a:pt x="5" y="11"/>
                  </a:cubicBezTo>
                  <a:cubicBezTo>
                    <a:pt x="6" y="15"/>
                    <a:pt x="9" y="18"/>
                    <a:pt x="13" y="18"/>
                  </a:cubicBezTo>
                  <a:cubicBezTo>
                    <a:pt x="15" y="18"/>
                    <a:pt x="17" y="17"/>
                    <a:pt x="18" y="16"/>
                  </a:cubicBezTo>
                  <a:cubicBezTo>
                    <a:pt x="20" y="15"/>
                    <a:pt x="20" y="13"/>
                    <a:pt x="20" y="11"/>
                  </a:cubicBezTo>
                  <a:cubicBezTo>
                    <a:pt x="20" y="8"/>
                    <a:pt x="16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8" name="Google Shape;8778;p212"/>
            <p:cNvSpPr/>
            <p:nvPr/>
          </p:nvSpPr>
          <p:spPr>
            <a:xfrm>
              <a:off x="-2516188" y="2368548"/>
              <a:ext cx="53975" cy="49213"/>
            </a:xfrm>
            <a:custGeom>
              <a:rect b="b" l="l" r="r" t="t"/>
              <a:pathLst>
                <a:path extrusionOk="0" h="22" w="24">
                  <a:moveTo>
                    <a:pt x="13" y="22"/>
                  </a:moveTo>
                  <a:cubicBezTo>
                    <a:pt x="6" y="22"/>
                    <a:pt x="1" y="17"/>
                    <a:pt x="1" y="11"/>
                  </a:cubicBezTo>
                  <a:cubicBezTo>
                    <a:pt x="0" y="8"/>
                    <a:pt x="1" y="6"/>
                    <a:pt x="3" y="4"/>
                  </a:cubicBezTo>
                  <a:cubicBezTo>
                    <a:pt x="5" y="2"/>
                    <a:pt x="8" y="0"/>
                    <a:pt x="12" y="0"/>
                  </a:cubicBezTo>
                  <a:cubicBezTo>
                    <a:pt x="18" y="0"/>
                    <a:pt x="24" y="5"/>
                    <a:pt x="24" y="11"/>
                  </a:cubicBezTo>
                  <a:cubicBezTo>
                    <a:pt x="24" y="13"/>
                    <a:pt x="23" y="16"/>
                    <a:pt x="22" y="18"/>
                  </a:cubicBezTo>
                  <a:cubicBezTo>
                    <a:pt x="20" y="21"/>
                    <a:pt x="16" y="22"/>
                    <a:pt x="13" y="22"/>
                  </a:cubicBezTo>
                  <a:close/>
                  <a:moveTo>
                    <a:pt x="12" y="5"/>
                  </a:moveTo>
                  <a:cubicBezTo>
                    <a:pt x="10" y="5"/>
                    <a:pt x="8" y="6"/>
                    <a:pt x="7" y="7"/>
                  </a:cubicBezTo>
                  <a:cubicBezTo>
                    <a:pt x="6" y="8"/>
                    <a:pt x="5" y="9"/>
                    <a:pt x="5" y="11"/>
                  </a:cubicBezTo>
                  <a:cubicBezTo>
                    <a:pt x="6" y="14"/>
                    <a:pt x="9" y="17"/>
                    <a:pt x="13" y="17"/>
                  </a:cubicBezTo>
                  <a:cubicBezTo>
                    <a:pt x="15" y="17"/>
                    <a:pt x="17" y="16"/>
                    <a:pt x="18" y="15"/>
                  </a:cubicBezTo>
                  <a:cubicBezTo>
                    <a:pt x="19" y="14"/>
                    <a:pt x="19" y="13"/>
                    <a:pt x="19" y="11"/>
                  </a:cubicBezTo>
                  <a:cubicBezTo>
                    <a:pt x="19" y="8"/>
                    <a:pt x="16" y="5"/>
                    <a:pt x="1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79" name="Google Shape;8779;p212"/>
            <p:cNvSpPr/>
            <p:nvPr/>
          </p:nvSpPr>
          <p:spPr>
            <a:xfrm>
              <a:off x="-2720976" y="2143125"/>
              <a:ext cx="333375" cy="134938"/>
            </a:xfrm>
            <a:custGeom>
              <a:rect b="b" l="l" r="r" t="t"/>
              <a:pathLst>
                <a:path extrusionOk="0" h="60" w="148">
                  <a:moveTo>
                    <a:pt x="139" y="60"/>
                  </a:moveTo>
                  <a:cubicBezTo>
                    <a:pt x="124" y="60"/>
                    <a:pt x="124" y="60"/>
                    <a:pt x="124" y="60"/>
                  </a:cubicBezTo>
                  <a:cubicBezTo>
                    <a:pt x="122" y="60"/>
                    <a:pt x="121" y="59"/>
                    <a:pt x="121" y="57"/>
                  </a:cubicBezTo>
                  <a:cubicBezTo>
                    <a:pt x="121" y="56"/>
                    <a:pt x="122" y="55"/>
                    <a:pt x="124" y="55"/>
                  </a:cubicBezTo>
                  <a:cubicBezTo>
                    <a:pt x="139" y="55"/>
                    <a:pt x="139" y="55"/>
                    <a:pt x="139" y="55"/>
                  </a:cubicBezTo>
                  <a:cubicBezTo>
                    <a:pt x="141" y="55"/>
                    <a:pt x="143" y="53"/>
                    <a:pt x="143" y="51"/>
                  </a:cubicBezTo>
                  <a:cubicBezTo>
                    <a:pt x="143" y="9"/>
                    <a:pt x="143" y="9"/>
                    <a:pt x="143" y="9"/>
                  </a:cubicBezTo>
                  <a:cubicBezTo>
                    <a:pt x="143" y="7"/>
                    <a:pt x="141" y="5"/>
                    <a:pt x="139" y="5"/>
                  </a:cubicBezTo>
                  <a:cubicBezTo>
                    <a:pt x="9" y="5"/>
                    <a:pt x="9" y="5"/>
                    <a:pt x="9" y="5"/>
                  </a:cubicBezTo>
                  <a:cubicBezTo>
                    <a:pt x="7" y="5"/>
                    <a:pt x="5" y="7"/>
                    <a:pt x="5" y="9"/>
                  </a:cubicBezTo>
                  <a:cubicBezTo>
                    <a:pt x="5" y="51"/>
                    <a:pt x="5" y="51"/>
                    <a:pt x="5" y="51"/>
                  </a:cubicBezTo>
                  <a:cubicBezTo>
                    <a:pt x="5" y="53"/>
                    <a:pt x="7" y="55"/>
                    <a:pt x="9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5" y="55"/>
                    <a:pt x="26" y="56"/>
                    <a:pt x="26" y="57"/>
                  </a:cubicBezTo>
                  <a:cubicBezTo>
                    <a:pt x="26" y="59"/>
                    <a:pt x="25" y="60"/>
                    <a:pt x="24" y="60"/>
                  </a:cubicBezTo>
                  <a:cubicBezTo>
                    <a:pt x="9" y="60"/>
                    <a:pt x="9" y="60"/>
                    <a:pt x="9" y="60"/>
                  </a:cubicBezTo>
                  <a:cubicBezTo>
                    <a:pt x="4" y="60"/>
                    <a:pt x="0" y="56"/>
                    <a:pt x="0" y="51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4" y="0"/>
                    <a:pt x="148" y="4"/>
                    <a:pt x="148" y="9"/>
                  </a:cubicBezTo>
                  <a:cubicBezTo>
                    <a:pt x="148" y="51"/>
                    <a:pt x="148" y="51"/>
                    <a:pt x="148" y="51"/>
                  </a:cubicBezTo>
                  <a:cubicBezTo>
                    <a:pt x="148" y="56"/>
                    <a:pt x="144" y="60"/>
                    <a:pt x="139" y="6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780" name="Google Shape;8780;p212"/>
          <p:cNvGrpSpPr/>
          <p:nvPr/>
        </p:nvGrpSpPr>
        <p:grpSpPr>
          <a:xfrm>
            <a:off x="9608474" y="1242882"/>
            <a:ext cx="808401" cy="561394"/>
            <a:chOff x="-3621087" y="1772583"/>
            <a:chExt cx="534982" cy="371510"/>
          </a:xfrm>
        </p:grpSpPr>
        <p:sp>
          <p:nvSpPr>
            <p:cNvPr id="8781" name="Google Shape;8781;p212"/>
            <p:cNvSpPr/>
            <p:nvPr/>
          </p:nvSpPr>
          <p:spPr>
            <a:xfrm>
              <a:off x="-3382967" y="1955141"/>
              <a:ext cx="57150" cy="33338"/>
            </a:xfrm>
            <a:custGeom>
              <a:rect b="b" l="l" r="r" t="t"/>
              <a:pathLst>
                <a:path extrusionOk="0" h="32" w="54">
                  <a:moveTo>
                    <a:pt x="27" y="32"/>
                  </a:moveTo>
                  <a:cubicBezTo>
                    <a:pt x="26" y="32"/>
                    <a:pt x="24" y="32"/>
                    <a:pt x="23" y="3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5" y="0"/>
                    <a:pt x="8" y="0"/>
                    <a:pt x="10" y="2"/>
                  </a:cubicBezTo>
                  <a:cubicBezTo>
                    <a:pt x="27" y="19"/>
                    <a:pt x="27" y="19"/>
                    <a:pt x="27" y="19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6" y="0"/>
                    <a:pt x="50" y="0"/>
                    <a:pt x="52" y="2"/>
                  </a:cubicBezTo>
                  <a:cubicBezTo>
                    <a:pt x="54" y="4"/>
                    <a:pt x="54" y="8"/>
                    <a:pt x="52" y="1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0" y="32"/>
                    <a:pt x="29" y="32"/>
                    <a:pt x="27" y="3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2" name="Google Shape;8782;p212"/>
            <p:cNvSpPr/>
            <p:nvPr/>
          </p:nvSpPr>
          <p:spPr>
            <a:xfrm>
              <a:off x="-3359155" y="1917041"/>
              <a:ext cx="11113" cy="71437"/>
            </a:xfrm>
            <a:custGeom>
              <a:rect b="b" l="l" r="r" t="t"/>
              <a:pathLst>
                <a:path extrusionOk="0" h="69" w="11">
                  <a:moveTo>
                    <a:pt x="5" y="69"/>
                  </a:moveTo>
                  <a:cubicBezTo>
                    <a:pt x="2" y="69"/>
                    <a:pt x="0" y="67"/>
                    <a:pt x="0" y="64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1" y="67"/>
                    <a:pt x="8" y="69"/>
                    <a:pt x="5" y="6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3" name="Google Shape;8783;p212"/>
            <p:cNvSpPr/>
            <p:nvPr/>
          </p:nvSpPr>
          <p:spPr>
            <a:xfrm>
              <a:off x="-3506793" y="1937679"/>
              <a:ext cx="41275" cy="42862"/>
            </a:xfrm>
            <a:custGeom>
              <a:rect b="b" l="l" r="r" t="t"/>
              <a:pathLst>
                <a:path extrusionOk="0" h="41" w="40">
                  <a:moveTo>
                    <a:pt x="35" y="41"/>
                  </a:moveTo>
                  <a:cubicBezTo>
                    <a:pt x="5" y="41"/>
                    <a:pt x="5" y="41"/>
                    <a:pt x="5" y="41"/>
                  </a:cubicBezTo>
                  <a:cubicBezTo>
                    <a:pt x="2" y="41"/>
                    <a:pt x="0" y="38"/>
                    <a:pt x="0" y="3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30"/>
                    <a:pt x="11" y="30"/>
                    <a:pt x="11" y="3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8" y="30"/>
                    <a:pt x="40" y="32"/>
                    <a:pt x="40" y="35"/>
                  </a:cubicBezTo>
                  <a:cubicBezTo>
                    <a:pt x="40" y="38"/>
                    <a:pt x="38" y="41"/>
                    <a:pt x="35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4" name="Google Shape;8784;p212"/>
            <p:cNvSpPr/>
            <p:nvPr/>
          </p:nvSpPr>
          <p:spPr>
            <a:xfrm>
              <a:off x="-3508381" y="1924979"/>
              <a:ext cx="57150" cy="55562"/>
            </a:xfrm>
            <a:custGeom>
              <a:rect b="b" l="l" r="r" t="t"/>
              <a:pathLst>
                <a:path extrusionOk="0" h="53" w="54">
                  <a:moveTo>
                    <a:pt x="6" y="53"/>
                  </a:moveTo>
                  <a:cubicBezTo>
                    <a:pt x="5" y="53"/>
                    <a:pt x="4" y="52"/>
                    <a:pt x="3" y="51"/>
                  </a:cubicBezTo>
                  <a:cubicBezTo>
                    <a:pt x="0" y="49"/>
                    <a:pt x="0" y="46"/>
                    <a:pt x="3" y="43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6" y="0"/>
                    <a:pt x="49" y="0"/>
                    <a:pt x="52" y="2"/>
                  </a:cubicBezTo>
                  <a:cubicBezTo>
                    <a:pt x="54" y="4"/>
                    <a:pt x="54" y="8"/>
                    <a:pt x="52" y="10"/>
                  </a:cubicBezTo>
                  <a:cubicBezTo>
                    <a:pt x="10" y="51"/>
                    <a:pt x="10" y="51"/>
                    <a:pt x="10" y="51"/>
                  </a:cubicBezTo>
                  <a:cubicBezTo>
                    <a:pt x="9" y="52"/>
                    <a:pt x="8" y="53"/>
                    <a:pt x="6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5" name="Google Shape;8785;p212"/>
            <p:cNvSpPr/>
            <p:nvPr/>
          </p:nvSpPr>
          <p:spPr>
            <a:xfrm>
              <a:off x="-3243267" y="1937679"/>
              <a:ext cx="41275" cy="42862"/>
            </a:xfrm>
            <a:custGeom>
              <a:rect b="b" l="l" r="r" t="t"/>
              <a:pathLst>
                <a:path extrusionOk="0" h="41" w="40">
                  <a:moveTo>
                    <a:pt x="35" y="41"/>
                  </a:moveTo>
                  <a:cubicBezTo>
                    <a:pt x="5" y="41"/>
                    <a:pt x="5" y="41"/>
                    <a:pt x="5" y="41"/>
                  </a:cubicBezTo>
                  <a:cubicBezTo>
                    <a:pt x="2" y="41"/>
                    <a:pt x="0" y="38"/>
                    <a:pt x="0" y="35"/>
                  </a:cubicBezTo>
                  <a:cubicBezTo>
                    <a:pt x="0" y="32"/>
                    <a:pt x="2" y="30"/>
                    <a:pt x="5" y="30"/>
                  </a:cubicBezTo>
                  <a:cubicBezTo>
                    <a:pt x="29" y="30"/>
                    <a:pt x="29" y="30"/>
                    <a:pt x="29" y="30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9" y="3"/>
                    <a:pt x="32" y="0"/>
                    <a:pt x="35" y="0"/>
                  </a:cubicBezTo>
                  <a:cubicBezTo>
                    <a:pt x="38" y="0"/>
                    <a:pt x="40" y="3"/>
                    <a:pt x="40" y="6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0" y="38"/>
                    <a:pt x="38" y="41"/>
                    <a:pt x="35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6" name="Google Shape;8786;p212"/>
            <p:cNvSpPr/>
            <p:nvPr/>
          </p:nvSpPr>
          <p:spPr>
            <a:xfrm>
              <a:off x="-3255968" y="1924979"/>
              <a:ext cx="55563" cy="55562"/>
            </a:xfrm>
            <a:custGeom>
              <a:rect b="b" l="l" r="r" t="t"/>
              <a:pathLst>
                <a:path extrusionOk="0" h="53" w="53">
                  <a:moveTo>
                    <a:pt x="47" y="53"/>
                  </a:moveTo>
                  <a:cubicBezTo>
                    <a:pt x="45" y="53"/>
                    <a:pt x="44" y="52"/>
                    <a:pt x="43" y="51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2" y="2"/>
                  </a:cubicBezTo>
                  <a:cubicBezTo>
                    <a:pt x="4" y="0"/>
                    <a:pt x="7" y="0"/>
                    <a:pt x="9" y="2"/>
                  </a:cubicBezTo>
                  <a:cubicBezTo>
                    <a:pt x="51" y="43"/>
                    <a:pt x="51" y="43"/>
                    <a:pt x="51" y="43"/>
                  </a:cubicBezTo>
                  <a:cubicBezTo>
                    <a:pt x="53" y="46"/>
                    <a:pt x="53" y="49"/>
                    <a:pt x="51" y="51"/>
                  </a:cubicBezTo>
                  <a:cubicBezTo>
                    <a:pt x="50" y="52"/>
                    <a:pt x="48" y="53"/>
                    <a:pt x="47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7" name="Google Shape;8787;p212"/>
            <p:cNvSpPr/>
            <p:nvPr/>
          </p:nvSpPr>
          <p:spPr>
            <a:xfrm>
              <a:off x="-3419480" y="1834493"/>
              <a:ext cx="130175" cy="74612"/>
            </a:xfrm>
            <a:custGeom>
              <a:rect b="b" l="l" r="r" t="t"/>
              <a:pathLst>
                <a:path extrusionOk="0" h="71" w="125">
                  <a:moveTo>
                    <a:pt x="119" y="71"/>
                  </a:moveTo>
                  <a:cubicBezTo>
                    <a:pt x="116" y="71"/>
                    <a:pt x="114" y="69"/>
                    <a:pt x="114" y="66"/>
                  </a:cubicBezTo>
                  <a:cubicBezTo>
                    <a:pt x="114" y="30"/>
                    <a:pt x="114" y="30"/>
                    <a:pt x="114" y="30"/>
                  </a:cubicBezTo>
                  <a:cubicBezTo>
                    <a:pt x="114" y="19"/>
                    <a:pt x="105" y="11"/>
                    <a:pt x="94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20" y="11"/>
                    <a:pt x="11" y="19"/>
                    <a:pt x="11" y="30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9"/>
                    <a:pt x="8" y="71"/>
                    <a:pt x="5" y="71"/>
                  </a:cubicBezTo>
                  <a:cubicBezTo>
                    <a:pt x="2" y="71"/>
                    <a:pt x="0" y="69"/>
                    <a:pt x="0" y="6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1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111" y="0"/>
                    <a:pt x="125" y="13"/>
                    <a:pt x="125" y="30"/>
                  </a:cubicBezTo>
                  <a:cubicBezTo>
                    <a:pt x="125" y="66"/>
                    <a:pt x="125" y="66"/>
                    <a:pt x="125" y="66"/>
                  </a:cubicBezTo>
                  <a:cubicBezTo>
                    <a:pt x="125" y="69"/>
                    <a:pt x="122" y="71"/>
                    <a:pt x="119" y="7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8" name="Google Shape;8788;p212"/>
            <p:cNvSpPr/>
            <p:nvPr/>
          </p:nvSpPr>
          <p:spPr>
            <a:xfrm>
              <a:off x="-3382967" y="1772583"/>
              <a:ext cx="57150" cy="55562"/>
            </a:xfrm>
            <a:custGeom>
              <a:rect b="b" l="l" r="r" t="t"/>
              <a:pathLst>
                <a:path extrusionOk="0" h="53" w="54">
                  <a:moveTo>
                    <a:pt x="27" y="53"/>
                  </a:moveTo>
                  <a:cubicBezTo>
                    <a:pt x="13" y="53"/>
                    <a:pt x="0" y="41"/>
                    <a:pt x="0" y="27"/>
                  </a:cubicBezTo>
                  <a:cubicBezTo>
                    <a:pt x="0" y="12"/>
                    <a:pt x="13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cubicBezTo>
                    <a:pt x="54" y="41"/>
                    <a:pt x="42" y="53"/>
                    <a:pt x="27" y="53"/>
                  </a:cubicBezTo>
                  <a:close/>
                  <a:moveTo>
                    <a:pt x="27" y="11"/>
                  </a:moveTo>
                  <a:cubicBezTo>
                    <a:pt x="19" y="11"/>
                    <a:pt x="11" y="18"/>
                    <a:pt x="11" y="27"/>
                  </a:cubicBezTo>
                  <a:cubicBezTo>
                    <a:pt x="11" y="35"/>
                    <a:pt x="19" y="42"/>
                    <a:pt x="27" y="42"/>
                  </a:cubicBezTo>
                  <a:cubicBezTo>
                    <a:pt x="36" y="42"/>
                    <a:pt x="43" y="35"/>
                    <a:pt x="43" y="27"/>
                  </a:cubicBezTo>
                  <a:cubicBezTo>
                    <a:pt x="43" y="18"/>
                    <a:pt x="36" y="11"/>
                    <a:pt x="27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89" name="Google Shape;8789;p212"/>
            <p:cNvSpPr/>
            <p:nvPr/>
          </p:nvSpPr>
          <p:spPr>
            <a:xfrm>
              <a:off x="-3395668" y="1864658"/>
              <a:ext cx="12700" cy="44449"/>
            </a:xfrm>
            <a:custGeom>
              <a:rect b="b" l="l" r="r" t="t"/>
              <a:pathLst>
                <a:path extrusionOk="0" h="42" w="11">
                  <a:moveTo>
                    <a:pt x="6" y="42"/>
                  </a:moveTo>
                  <a:cubicBezTo>
                    <a:pt x="3" y="42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9" y="42"/>
                    <a:pt x="6" y="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0" name="Google Shape;8790;p212"/>
            <p:cNvSpPr/>
            <p:nvPr/>
          </p:nvSpPr>
          <p:spPr>
            <a:xfrm>
              <a:off x="-3325818" y="1864659"/>
              <a:ext cx="11113" cy="44449"/>
            </a:xfrm>
            <a:custGeom>
              <a:rect b="b" l="l" r="r" t="t"/>
              <a:pathLst>
                <a:path extrusionOk="0" h="42" w="11">
                  <a:moveTo>
                    <a:pt x="6" y="42"/>
                  </a:moveTo>
                  <a:cubicBezTo>
                    <a:pt x="3" y="42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9" y="42"/>
                    <a:pt x="6" y="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1" name="Google Shape;8791;p212"/>
            <p:cNvSpPr/>
            <p:nvPr/>
          </p:nvSpPr>
          <p:spPr>
            <a:xfrm>
              <a:off x="-3433767" y="1896407"/>
              <a:ext cx="158750" cy="12700"/>
            </a:xfrm>
            <a:custGeom>
              <a:rect b="b" l="l" r="r" t="t"/>
              <a:pathLst>
                <a:path extrusionOk="0" h="11" w="152">
                  <a:moveTo>
                    <a:pt x="147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0" y="0"/>
                    <a:pt x="152" y="3"/>
                    <a:pt x="152" y="6"/>
                  </a:cubicBezTo>
                  <a:cubicBezTo>
                    <a:pt x="152" y="9"/>
                    <a:pt x="150" y="11"/>
                    <a:pt x="147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2" name="Google Shape;8792;p212"/>
            <p:cNvSpPr/>
            <p:nvPr/>
          </p:nvSpPr>
          <p:spPr>
            <a:xfrm>
              <a:off x="-3419480" y="2069441"/>
              <a:ext cx="130175" cy="74612"/>
            </a:xfrm>
            <a:custGeom>
              <a:rect b="b" l="l" r="r" t="t"/>
              <a:pathLst>
                <a:path extrusionOk="0" h="72" w="125">
                  <a:moveTo>
                    <a:pt x="119" y="72"/>
                  </a:moveTo>
                  <a:cubicBezTo>
                    <a:pt x="116" y="72"/>
                    <a:pt x="114" y="69"/>
                    <a:pt x="114" y="66"/>
                  </a:cubicBezTo>
                  <a:cubicBezTo>
                    <a:pt x="114" y="30"/>
                    <a:pt x="114" y="30"/>
                    <a:pt x="114" y="30"/>
                  </a:cubicBezTo>
                  <a:cubicBezTo>
                    <a:pt x="114" y="20"/>
                    <a:pt x="105" y="11"/>
                    <a:pt x="94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20" y="11"/>
                    <a:pt x="11" y="20"/>
                    <a:pt x="11" y="30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9"/>
                    <a:pt x="8" y="72"/>
                    <a:pt x="5" y="72"/>
                  </a:cubicBezTo>
                  <a:cubicBezTo>
                    <a:pt x="2" y="72"/>
                    <a:pt x="0" y="69"/>
                    <a:pt x="0" y="6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111" y="0"/>
                    <a:pt x="125" y="14"/>
                    <a:pt x="125" y="30"/>
                  </a:cubicBezTo>
                  <a:cubicBezTo>
                    <a:pt x="125" y="66"/>
                    <a:pt x="125" y="66"/>
                    <a:pt x="125" y="66"/>
                  </a:cubicBezTo>
                  <a:cubicBezTo>
                    <a:pt x="125" y="69"/>
                    <a:pt x="122" y="72"/>
                    <a:pt x="119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3" name="Google Shape;8793;p212"/>
            <p:cNvSpPr/>
            <p:nvPr/>
          </p:nvSpPr>
          <p:spPr>
            <a:xfrm>
              <a:off x="-3382967" y="2007534"/>
              <a:ext cx="57150" cy="55562"/>
            </a:xfrm>
            <a:custGeom>
              <a:rect b="b" l="l" r="r" t="t"/>
              <a:pathLst>
                <a:path extrusionOk="0" h="53" w="54">
                  <a:moveTo>
                    <a:pt x="27" y="53"/>
                  </a:moveTo>
                  <a:cubicBezTo>
                    <a:pt x="13" y="53"/>
                    <a:pt x="0" y="41"/>
                    <a:pt x="0" y="27"/>
                  </a:cubicBezTo>
                  <a:cubicBezTo>
                    <a:pt x="0" y="12"/>
                    <a:pt x="13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cubicBezTo>
                    <a:pt x="54" y="41"/>
                    <a:pt x="42" y="53"/>
                    <a:pt x="27" y="53"/>
                  </a:cubicBezTo>
                  <a:close/>
                  <a:moveTo>
                    <a:pt x="27" y="11"/>
                  </a:moveTo>
                  <a:cubicBezTo>
                    <a:pt x="19" y="11"/>
                    <a:pt x="11" y="18"/>
                    <a:pt x="11" y="27"/>
                  </a:cubicBezTo>
                  <a:cubicBezTo>
                    <a:pt x="11" y="35"/>
                    <a:pt x="19" y="42"/>
                    <a:pt x="27" y="42"/>
                  </a:cubicBezTo>
                  <a:cubicBezTo>
                    <a:pt x="36" y="42"/>
                    <a:pt x="43" y="35"/>
                    <a:pt x="43" y="27"/>
                  </a:cubicBezTo>
                  <a:cubicBezTo>
                    <a:pt x="43" y="18"/>
                    <a:pt x="36" y="11"/>
                    <a:pt x="27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4" name="Google Shape;8794;p212"/>
            <p:cNvSpPr/>
            <p:nvPr/>
          </p:nvSpPr>
          <p:spPr>
            <a:xfrm>
              <a:off x="-3395668" y="2099608"/>
              <a:ext cx="12700" cy="44449"/>
            </a:xfrm>
            <a:custGeom>
              <a:rect b="b" l="l" r="r" t="t"/>
              <a:pathLst>
                <a:path extrusionOk="0" h="43" w="11">
                  <a:moveTo>
                    <a:pt x="6" y="43"/>
                  </a:moveTo>
                  <a:cubicBezTo>
                    <a:pt x="3" y="43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9" y="43"/>
                    <a:pt x="6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5" name="Google Shape;8795;p212"/>
            <p:cNvSpPr/>
            <p:nvPr/>
          </p:nvSpPr>
          <p:spPr>
            <a:xfrm>
              <a:off x="-3325818" y="2099608"/>
              <a:ext cx="11113" cy="44449"/>
            </a:xfrm>
            <a:custGeom>
              <a:rect b="b" l="l" r="r" t="t"/>
              <a:pathLst>
                <a:path extrusionOk="0" h="43" w="11">
                  <a:moveTo>
                    <a:pt x="6" y="43"/>
                  </a:moveTo>
                  <a:cubicBezTo>
                    <a:pt x="3" y="43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9" y="43"/>
                    <a:pt x="6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6" name="Google Shape;8796;p212"/>
            <p:cNvSpPr/>
            <p:nvPr/>
          </p:nvSpPr>
          <p:spPr>
            <a:xfrm>
              <a:off x="-3433767" y="2132944"/>
              <a:ext cx="158750" cy="11113"/>
            </a:xfrm>
            <a:custGeom>
              <a:rect b="b" l="l" r="r" t="t"/>
              <a:pathLst>
                <a:path extrusionOk="0" h="11" w="152">
                  <a:moveTo>
                    <a:pt x="147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0" y="0"/>
                    <a:pt x="152" y="2"/>
                    <a:pt x="152" y="5"/>
                  </a:cubicBezTo>
                  <a:cubicBezTo>
                    <a:pt x="152" y="8"/>
                    <a:pt x="150" y="11"/>
                    <a:pt x="147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7" name="Google Shape;8797;p212"/>
            <p:cNvSpPr/>
            <p:nvPr/>
          </p:nvSpPr>
          <p:spPr>
            <a:xfrm>
              <a:off x="-3230567" y="2069445"/>
              <a:ext cx="130175" cy="74612"/>
            </a:xfrm>
            <a:custGeom>
              <a:rect b="b" l="l" r="r" t="t"/>
              <a:pathLst>
                <a:path extrusionOk="0" h="72" w="126">
                  <a:moveTo>
                    <a:pt x="120" y="72"/>
                  </a:moveTo>
                  <a:cubicBezTo>
                    <a:pt x="117" y="72"/>
                    <a:pt x="115" y="69"/>
                    <a:pt x="115" y="66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5" y="20"/>
                    <a:pt x="106" y="11"/>
                    <a:pt x="95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20" y="11"/>
                    <a:pt x="11" y="20"/>
                    <a:pt x="11" y="30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9"/>
                    <a:pt x="9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112" y="0"/>
                    <a:pt x="126" y="14"/>
                    <a:pt x="126" y="30"/>
                  </a:cubicBezTo>
                  <a:cubicBezTo>
                    <a:pt x="126" y="66"/>
                    <a:pt x="126" y="66"/>
                    <a:pt x="126" y="66"/>
                  </a:cubicBezTo>
                  <a:cubicBezTo>
                    <a:pt x="126" y="69"/>
                    <a:pt x="123" y="72"/>
                    <a:pt x="120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8" name="Google Shape;8798;p212"/>
            <p:cNvSpPr/>
            <p:nvPr/>
          </p:nvSpPr>
          <p:spPr>
            <a:xfrm>
              <a:off x="-3194055" y="2007539"/>
              <a:ext cx="57150" cy="55562"/>
            </a:xfrm>
            <a:custGeom>
              <a:rect b="b" l="l" r="r" t="t"/>
              <a:pathLst>
                <a:path extrusionOk="0" h="53" w="54">
                  <a:moveTo>
                    <a:pt x="27" y="53"/>
                  </a:move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cubicBezTo>
                    <a:pt x="54" y="41"/>
                    <a:pt x="42" y="53"/>
                    <a:pt x="27" y="53"/>
                  </a:cubicBezTo>
                  <a:close/>
                  <a:moveTo>
                    <a:pt x="27" y="11"/>
                  </a:moveTo>
                  <a:cubicBezTo>
                    <a:pt x="18" y="11"/>
                    <a:pt x="11" y="18"/>
                    <a:pt x="11" y="27"/>
                  </a:cubicBezTo>
                  <a:cubicBezTo>
                    <a:pt x="11" y="35"/>
                    <a:pt x="18" y="42"/>
                    <a:pt x="27" y="42"/>
                  </a:cubicBezTo>
                  <a:cubicBezTo>
                    <a:pt x="36" y="42"/>
                    <a:pt x="43" y="35"/>
                    <a:pt x="43" y="27"/>
                  </a:cubicBezTo>
                  <a:cubicBezTo>
                    <a:pt x="43" y="18"/>
                    <a:pt x="36" y="11"/>
                    <a:pt x="27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99" name="Google Shape;8799;p212"/>
            <p:cNvSpPr/>
            <p:nvPr/>
          </p:nvSpPr>
          <p:spPr>
            <a:xfrm>
              <a:off x="-3205167" y="2099612"/>
              <a:ext cx="11113" cy="44450"/>
            </a:xfrm>
            <a:custGeom>
              <a:rect b="b" l="l" r="r" t="t"/>
              <a:pathLst>
                <a:path extrusionOk="0" h="43" w="11">
                  <a:moveTo>
                    <a:pt x="5" y="43"/>
                  </a:moveTo>
                  <a:cubicBezTo>
                    <a:pt x="2" y="43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9" y="43"/>
                    <a:pt x="5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0" name="Google Shape;8800;p212"/>
            <p:cNvSpPr/>
            <p:nvPr/>
          </p:nvSpPr>
          <p:spPr>
            <a:xfrm>
              <a:off x="-3136905" y="2099612"/>
              <a:ext cx="12700" cy="44450"/>
            </a:xfrm>
            <a:custGeom>
              <a:rect b="b" l="l" r="r" t="t"/>
              <a:pathLst>
                <a:path extrusionOk="0" h="43" w="11">
                  <a:moveTo>
                    <a:pt x="5" y="43"/>
                  </a:moveTo>
                  <a:cubicBezTo>
                    <a:pt x="2" y="43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8" y="43"/>
                    <a:pt x="5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1" name="Google Shape;8801;p212"/>
            <p:cNvSpPr/>
            <p:nvPr/>
          </p:nvSpPr>
          <p:spPr>
            <a:xfrm>
              <a:off x="-3244855" y="2132949"/>
              <a:ext cx="158750" cy="11113"/>
            </a:xfrm>
            <a:custGeom>
              <a:rect b="b" l="l" r="r" t="t"/>
              <a:pathLst>
                <a:path extrusionOk="0" h="11" w="152">
                  <a:moveTo>
                    <a:pt x="147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147" y="0"/>
                    <a:pt x="147" y="0"/>
                    <a:pt x="147" y="0"/>
                  </a:cubicBezTo>
                  <a:cubicBezTo>
                    <a:pt x="150" y="0"/>
                    <a:pt x="152" y="2"/>
                    <a:pt x="152" y="5"/>
                  </a:cubicBezTo>
                  <a:cubicBezTo>
                    <a:pt x="152" y="8"/>
                    <a:pt x="150" y="11"/>
                    <a:pt x="147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2" name="Google Shape;8802;p212"/>
            <p:cNvSpPr/>
            <p:nvPr/>
          </p:nvSpPr>
          <p:spPr>
            <a:xfrm>
              <a:off x="-3608393" y="2069450"/>
              <a:ext cx="130175" cy="74612"/>
            </a:xfrm>
            <a:custGeom>
              <a:rect b="b" l="l" r="r" t="t"/>
              <a:pathLst>
                <a:path extrusionOk="0" h="72" w="125">
                  <a:moveTo>
                    <a:pt x="120" y="72"/>
                  </a:moveTo>
                  <a:cubicBezTo>
                    <a:pt x="117" y="72"/>
                    <a:pt x="114" y="69"/>
                    <a:pt x="114" y="66"/>
                  </a:cubicBezTo>
                  <a:cubicBezTo>
                    <a:pt x="114" y="30"/>
                    <a:pt x="114" y="30"/>
                    <a:pt x="114" y="30"/>
                  </a:cubicBezTo>
                  <a:cubicBezTo>
                    <a:pt x="114" y="20"/>
                    <a:pt x="105" y="11"/>
                    <a:pt x="95" y="11"/>
                  </a:cubicBezTo>
                  <a:cubicBezTo>
                    <a:pt x="31" y="11"/>
                    <a:pt x="31" y="11"/>
                    <a:pt x="31" y="11"/>
                  </a:cubicBezTo>
                  <a:cubicBezTo>
                    <a:pt x="20" y="11"/>
                    <a:pt x="11" y="20"/>
                    <a:pt x="11" y="30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11" y="69"/>
                    <a:pt x="9" y="72"/>
                    <a:pt x="6" y="72"/>
                  </a:cubicBezTo>
                  <a:cubicBezTo>
                    <a:pt x="3" y="72"/>
                    <a:pt x="0" y="69"/>
                    <a:pt x="0" y="66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4"/>
                    <a:pt x="14" y="0"/>
                    <a:pt x="31" y="0"/>
                  </a:cubicBezTo>
                  <a:cubicBezTo>
                    <a:pt x="95" y="0"/>
                    <a:pt x="95" y="0"/>
                    <a:pt x="95" y="0"/>
                  </a:cubicBezTo>
                  <a:cubicBezTo>
                    <a:pt x="111" y="0"/>
                    <a:pt x="125" y="14"/>
                    <a:pt x="125" y="30"/>
                  </a:cubicBezTo>
                  <a:cubicBezTo>
                    <a:pt x="125" y="66"/>
                    <a:pt x="125" y="66"/>
                    <a:pt x="125" y="66"/>
                  </a:cubicBezTo>
                  <a:cubicBezTo>
                    <a:pt x="125" y="69"/>
                    <a:pt x="123" y="72"/>
                    <a:pt x="120" y="7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3" name="Google Shape;8803;p212"/>
            <p:cNvSpPr/>
            <p:nvPr/>
          </p:nvSpPr>
          <p:spPr>
            <a:xfrm>
              <a:off x="-3570293" y="2007542"/>
              <a:ext cx="55563" cy="55562"/>
            </a:xfrm>
            <a:custGeom>
              <a:rect b="b" l="l" r="r" t="t"/>
              <a:pathLst>
                <a:path extrusionOk="0" h="53" w="54">
                  <a:moveTo>
                    <a:pt x="27" y="53"/>
                  </a:moveTo>
                  <a:cubicBezTo>
                    <a:pt x="12" y="53"/>
                    <a:pt x="0" y="41"/>
                    <a:pt x="0" y="27"/>
                  </a:cubicBezTo>
                  <a:cubicBezTo>
                    <a:pt x="0" y="12"/>
                    <a:pt x="12" y="0"/>
                    <a:pt x="27" y="0"/>
                  </a:cubicBezTo>
                  <a:cubicBezTo>
                    <a:pt x="42" y="0"/>
                    <a:pt x="54" y="12"/>
                    <a:pt x="54" y="27"/>
                  </a:cubicBezTo>
                  <a:cubicBezTo>
                    <a:pt x="54" y="41"/>
                    <a:pt x="42" y="53"/>
                    <a:pt x="27" y="53"/>
                  </a:cubicBezTo>
                  <a:close/>
                  <a:moveTo>
                    <a:pt x="27" y="11"/>
                  </a:moveTo>
                  <a:cubicBezTo>
                    <a:pt x="18" y="11"/>
                    <a:pt x="11" y="18"/>
                    <a:pt x="11" y="27"/>
                  </a:cubicBezTo>
                  <a:cubicBezTo>
                    <a:pt x="11" y="35"/>
                    <a:pt x="18" y="42"/>
                    <a:pt x="27" y="42"/>
                  </a:cubicBezTo>
                  <a:cubicBezTo>
                    <a:pt x="35" y="42"/>
                    <a:pt x="43" y="35"/>
                    <a:pt x="43" y="27"/>
                  </a:cubicBezTo>
                  <a:cubicBezTo>
                    <a:pt x="43" y="18"/>
                    <a:pt x="35" y="11"/>
                    <a:pt x="27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4" name="Google Shape;8804;p212"/>
            <p:cNvSpPr/>
            <p:nvPr/>
          </p:nvSpPr>
          <p:spPr>
            <a:xfrm>
              <a:off x="-3582993" y="2099616"/>
              <a:ext cx="11113" cy="44450"/>
            </a:xfrm>
            <a:custGeom>
              <a:rect b="b" l="l" r="r" t="t"/>
              <a:pathLst>
                <a:path extrusionOk="0" h="43" w="11">
                  <a:moveTo>
                    <a:pt x="5" y="43"/>
                  </a:moveTo>
                  <a:cubicBezTo>
                    <a:pt x="2" y="43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8" y="43"/>
                    <a:pt x="5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5" name="Google Shape;8805;p212"/>
            <p:cNvSpPr/>
            <p:nvPr/>
          </p:nvSpPr>
          <p:spPr>
            <a:xfrm>
              <a:off x="-3513143" y="2099603"/>
              <a:ext cx="11113" cy="44449"/>
            </a:xfrm>
            <a:custGeom>
              <a:rect b="b" l="l" r="r" t="t"/>
              <a:pathLst>
                <a:path extrusionOk="0" h="43" w="11">
                  <a:moveTo>
                    <a:pt x="5" y="43"/>
                  </a:moveTo>
                  <a:cubicBezTo>
                    <a:pt x="2" y="43"/>
                    <a:pt x="0" y="40"/>
                    <a:pt x="0" y="37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37"/>
                    <a:pt x="11" y="37"/>
                    <a:pt x="11" y="37"/>
                  </a:cubicBezTo>
                  <a:cubicBezTo>
                    <a:pt x="11" y="40"/>
                    <a:pt x="8" y="43"/>
                    <a:pt x="5" y="4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6" name="Google Shape;8806;p212"/>
            <p:cNvSpPr/>
            <p:nvPr/>
          </p:nvSpPr>
          <p:spPr>
            <a:xfrm>
              <a:off x="-3621087" y="2132980"/>
              <a:ext cx="157163" cy="11113"/>
            </a:xfrm>
            <a:custGeom>
              <a:rect b="b" l="l" r="r" t="t"/>
              <a:pathLst>
                <a:path extrusionOk="0" h="11" w="152">
                  <a:moveTo>
                    <a:pt x="146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146" y="0"/>
                    <a:pt x="146" y="0"/>
                    <a:pt x="146" y="0"/>
                  </a:cubicBezTo>
                  <a:cubicBezTo>
                    <a:pt x="149" y="0"/>
                    <a:pt x="152" y="2"/>
                    <a:pt x="152" y="5"/>
                  </a:cubicBezTo>
                  <a:cubicBezTo>
                    <a:pt x="152" y="8"/>
                    <a:pt x="149" y="11"/>
                    <a:pt x="146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07" name="Google Shape;8807;p212"/>
          <p:cNvGrpSpPr/>
          <p:nvPr/>
        </p:nvGrpSpPr>
        <p:grpSpPr>
          <a:xfrm>
            <a:off x="9590475" y="2588013"/>
            <a:ext cx="844392" cy="482176"/>
            <a:chOff x="-1423981" y="2591778"/>
            <a:chExt cx="558798" cy="319095"/>
          </a:xfrm>
        </p:grpSpPr>
        <p:sp>
          <p:nvSpPr>
            <p:cNvPr id="8808" name="Google Shape;8808;p212"/>
            <p:cNvSpPr/>
            <p:nvPr/>
          </p:nvSpPr>
          <p:spPr>
            <a:xfrm>
              <a:off x="-1423981" y="2591778"/>
              <a:ext cx="363536" cy="269876"/>
            </a:xfrm>
            <a:custGeom>
              <a:rect b="b" l="l" r="r" t="t"/>
              <a:pathLst>
                <a:path extrusionOk="0" h="259" w="351">
                  <a:moveTo>
                    <a:pt x="325" y="259"/>
                  </a:moveTo>
                  <a:cubicBezTo>
                    <a:pt x="26" y="259"/>
                    <a:pt x="26" y="259"/>
                    <a:pt x="26" y="259"/>
                  </a:cubicBezTo>
                  <a:cubicBezTo>
                    <a:pt x="12" y="259"/>
                    <a:pt x="0" y="247"/>
                    <a:pt x="0" y="232"/>
                  </a:cubicBezTo>
                  <a:cubicBezTo>
                    <a:pt x="0" y="26"/>
                    <a:pt x="0" y="26"/>
                    <a:pt x="0" y="26"/>
                  </a:cubicBezTo>
                  <a:cubicBezTo>
                    <a:pt x="0" y="12"/>
                    <a:pt x="12" y="0"/>
                    <a:pt x="26" y="0"/>
                  </a:cubicBezTo>
                  <a:cubicBezTo>
                    <a:pt x="325" y="0"/>
                    <a:pt x="325" y="0"/>
                    <a:pt x="325" y="0"/>
                  </a:cubicBezTo>
                  <a:cubicBezTo>
                    <a:pt x="339" y="0"/>
                    <a:pt x="351" y="12"/>
                    <a:pt x="351" y="26"/>
                  </a:cubicBezTo>
                  <a:cubicBezTo>
                    <a:pt x="351" y="180"/>
                    <a:pt x="351" y="180"/>
                    <a:pt x="351" y="180"/>
                  </a:cubicBezTo>
                  <a:cubicBezTo>
                    <a:pt x="351" y="183"/>
                    <a:pt x="349" y="185"/>
                    <a:pt x="346" y="185"/>
                  </a:cubicBezTo>
                  <a:cubicBezTo>
                    <a:pt x="343" y="185"/>
                    <a:pt x="340" y="183"/>
                    <a:pt x="340" y="180"/>
                  </a:cubicBezTo>
                  <a:cubicBezTo>
                    <a:pt x="340" y="26"/>
                    <a:pt x="340" y="26"/>
                    <a:pt x="340" y="26"/>
                  </a:cubicBezTo>
                  <a:cubicBezTo>
                    <a:pt x="340" y="18"/>
                    <a:pt x="333" y="11"/>
                    <a:pt x="325" y="11"/>
                  </a:cubicBezTo>
                  <a:cubicBezTo>
                    <a:pt x="26" y="11"/>
                    <a:pt x="26" y="11"/>
                    <a:pt x="26" y="11"/>
                  </a:cubicBezTo>
                  <a:cubicBezTo>
                    <a:pt x="18" y="11"/>
                    <a:pt x="11" y="18"/>
                    <a:pt x="11" y="26"/>
                  </a:cubicBezTo>
                  <a:cubicBezTo>
                    <a:pt x="11" y="232"/>
                    <a:pt x="11" y="232"/>
                    <a:pt x="11" y="232"/>
                  </a:cubicBezTo>
                  <a:cubicBezTo>
                    <a:pt x="11" y="241"/>
                    <a:pt x="18" y="248"/>
                    <a:pt x="26" y="248"/>
                  </a:cubicBezTo>
                  <a:cubicBezTo>
                    <a:pt x="325" y="248"/>
                    <a:pt x="325" y="248"/>
                    <a:pt x="325" y="248"/>
                  </a:cubicBezTo>
                  <a:cubicBezTo>
                    <a:pt x="333" y="248"/>
                    <a:pt x="340" y="241"/>
                    <a:pt x="340" y="232"/>
                  </a:cubicBezTo>
                  <a:cubicBezTo>
                    <a:pt x="340" y="219"/>
                    <a:pt x="340" y="219"/>
                    <a:pt x="340" y="219"/>
                  </a:cubicBezTo>
                  <a:cubicBezTo>
                    <a:pt x="340" y="216"/>
                    <a:pt x="343" y="214"/>
                    <a:pt x="346" y="214"/>
                  </a:cubicBezTo>
                  <a:cubicBezTo>
                    <a:pt x="349" y="214"/>
                    <a:pt x="351" y="216"/>
                    <a:pt x="351" y="219"/>
                  </a:cubicBezTo>
                  <a:cubicBezTo>
                    <a:pt x="351" y="232"/>
                    <a:pt x="351" y="232"/>
                    <a:pt x="351" y="232"/>
                  </a:cubicBezTo>
                  <a:cubicBezTo>
                    <a:pt x="351" y="247"/>
                    <a:pt x="339" y="259"/>
                    <a:pt x="325" y="25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09" name="Google Shape;8809;p212"/>
            <p:cNvSpPr/>
            <p:nvPr/>
          </p:nvSpPr>
          <p:spPr>
            <a:xfrm>
              <a:off x="-1354132" y="2850541"/>
              <a:ext cx="11113" cy="60325"/>
            </a:xfrm>
            <a:custGeom>
              <a:rect b="b" l="l" r="r" t="t"/>
              <a:pathLst>
                <a:path extrusionOk="0" h="58" w="11">
                  <a:moveTo>
                    <a:pt x="6" y="58"/>
                  </a:moveTo>
                  <a:cubicBezTo>
                    <a:pt x="3" y="58"/>
                    <a:pt x="0" y="56"/>
                    <a:pt x="0" y="5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" y="0"/>
                    <a:pt x="11" y="2"/>
                    <a:pt x="11" y="5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6"/>
                    <a:pt x="9" y="58"/>
                    <a:pt x="6" y="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0" name="Google Shape;8810;p212"/>
            <p:cNvSpPr/>
            <p:nvPr/>
          </p:nvSpPr>
          <p:spPr>
            <a:xfrm>
              <a:off x="-1141407" y="2850541"/>
              <a:ext cx="12700" cy="60325"/>
            </a:xfrm>
            <a:custGeom>
              <a:rect b="b" l="l" r="r" t="t"/>
              <a:pathLst>
                <a:path extrusionOk="0" h="58" w="11">
                  <a:moveTo>
                    <a:pt x="5" y="58"/>
                  </a:moveTo>
                  <a:cubicBezTo>
                    <a:pt x="2" y="58"/>
                    <a:pt x="0" y="56"/>
                    <a:pt x="0" y="52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1" y="56"/>
                    <a:pt x="8" y="58"/>
                    <a:pt x="5" y="5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1" name="Google Shape;8811;p212"/>
            <p:cNvSpPr/>
            <p:nvPr/>
          </p:nvSpPr>
          <p:spPr>
            <a:xfrm>
              <a:off x="-1179507" y="2899754"/>
              <a:ext cx="88900" cy="11113"/>
            </a:xfrm>
            <a:custGeom>
              <a:rect b="b" l="l" r="r" t="t"/>
              <a:pathLst>
                <a:path extrusionOk="0" h="11" w="86">
                  <a:moveTo>
                    <a:pt x="81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81" y="0"/>
                    <a:pt x="81" y="0"/>
                    <a:pt x="81" y="0"/>
                  </a:cubicBezTo>
                  <a:cubicBezTo>
                    <a:pt x="84" y="0"/>
                    <a:pt x="86" y="2"/>
                    <a:pt x="86" y="5"/>
                  </a:cubicBezTo>
                  <a:cubicBezTo>
                    <a:pt x="86" y="8"/>
                    <a:pt x="84" y="11"/>
                    <a:pt x="81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2" name="Google Shape;8812;p212"/>
            <p:cNvSpPr/>
            <p:nvPr/>
          </p:nvSpPr>
          <p:spPr>
            <a:xfrm>
              <a:off x="-1393819" y="2899754"/>
              <a:ext cx="90488" cy="11113"/>
            </a:xfrm>
            <a:custGeom>
              <a:rect b="b" l="l" r="r" t="t"/>
              <a:pathLst>
                <a:path extrusionOk="0" h="11" w="86">
                  <a:moveTo>
                    <a:pt x="80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8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3" y="0"/>
                    <a:pt x="86" y="2"/>
                    <a:pt x="86" y="5"/>
                  </a:cubicBezTo>
                  <a:cubicBezTo>
                    <a:pt x="86" y="8"/>
                    <a:pt x="83" y="11"/>
                    <a:pt x="80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3" name="Google Shape;8813;p212"/>
            <p:cNvSpPr/>
            <p:nvPr/>
          </p:nvSpPr>
          <p:spPr>
            <a:xfrm>
              <a:off x="-1271582" y="2669566"/>
              <a:ext cx="58738" cy="84138"/>
            </a:xfrm>
            <a:custGeom>
              <a:rect b="b" l="l" r="r" t="t"/>
              <a:pathLst>
                <a:path extrusionOk="0" h="81" w="57">
                  <a:moveTo>
                    <a:pt x="28" y="81"/>
                  </a:moveTo>
                  <a:cubicBezTo>
                    <a:pt x="20" y="81"/>
                    <a:pt x="10" y="78"/>
                    <a:pt x="2" y="68"/>
                  </a:cubicBezTo>
                  <a:cubicBezTo>
                    <a:pt x="0" y="66"/>
                    <a:pt x="1" y="63"/>
                    <a:pt x="3" y="61"/>
                  </a:cubicBezTo>
                  <a:cubicBezTo>
                    <a:pt x="6" y="59"/>
                    <a:pt x="9" y="59"/>
                    <a:pt x="11" y="62"/>
                  </a:cubicBezTo>
                  <a:cubicBezTo>
                    <a:pt x="22" y="76"/>
                    <a:pt x="37" y="69"/>
                    <a:pt x="39" y="68"/>
                  </a:cubicBezTo>
                  <a:cubicBezTo>
                    <a:pt x="39" y="68"/>
                    <a:pt x="39" y="68"/>
                    <a:pt x="39" y="68"/>
                  </a:cubicBezTo>
                  <a:cubicBezTo>
                    <a:pt x="40" y="67"/>
                    <a:pt x="45" y="65"/>
                    <a:pt x="45" y="58"/>
                  </a:cubicBezTo>
                  <a:cubicBezTo>
                    <a:pt x="44" y="49"/>
                    <a:pt x="36" y="47"/>
                    <a:pt x="36" y="47"/>
                  </a:cubicBezTo>
                  <a:cubicBezTo>
                    <a:pt x="36" y="47"/>
                    <a:pt x="27" y="44"/>
                    <a:pt x="18" y="42"/>
                  </a:cubicBezTo>
                  <a:cubicBezTo>
                    <a:pt x="4" y="38"/>
                    <a:pt x="2" y="28"/>
                    <a:pt x="2" y="21"/>
                  </a:cubicBezTo>
                  <a:cubicBezTo>
                    <a:pt x="2" y="15"/>
                    <a:pt x="4" y="10"/>
                    <a:pt x="8" y="7"/>
                  </a:cubicBezTo>
                  <a:cubicBezTo>
                    <a:pt x="13" y="3"/>
                    <a:pt x="20" y="0"/>
                    <a:pt x="29" y="1"/>
                  </a:cubicBezTo>
                  <a:cubicBezTo>
                    <a:pt x="46" y="1"/>
                    <a:pt x="54" y="13"/>
                    <a:pt x="56" y="19"/>
                  </a:cubicBezTo>
                  <a:cubicBezTo>
                    <a:pt x="56" y="22"/>
                    <a:pt x="55" y="25"/>
                    <a:pt x="52" y="26"/>
                  </a:cubicBezTo>
                  <a:cubicBezTo>
                    <a:pt x="49" y="26"/>
                    <a:pt x="46" y="25"/>
                    <a:pt x="45" y="22"/>
                  </a:cubicBezTo>
                  <a:cubicBezTo>
                    <a:pt x="45" y="21"/>
                    <a:pt x="41" y="12"/>
                    <a:pt x="29" y="12"/>
                  </a:cubicBezTo>
                  <a:cubicBezTo>
                    <a:pt x="23" y="11"/>
                    <a:pt x="18" y="13"/>
                    <a:pt x="15" y="15"/>
                  </a:cubicBezTo>
                  <a:cubicBezTo>
                    <a:pt x="14" y="17"/>
                    <a:pt x="13" y="19"/>
                    <a:pt x="13" y="21"/>
                  </a:cubicBezTo>
                  <a:cubicBezTo>
                    <a:pt x="13" y="25"/>
                    <a:pt x="14" y="29"/>
                    <a:pt x="21" y="31"/>
                  </a:cubicBezTo>
                  <a:cubicBezTo>
                    <a:pt x="30" y="34"/>
                    <a:pt x="39" y="37"/>
                    <a:pt x="39" y="37"/>
                  </a:cubicBezTo>
                  <a:cubicBezTo>
                    <a:pt x="40" y="37"/>
                    <a:pt x="54" y="41"/>
                    <a:pt x="56" y="57"/>
                  </a:cubicBezTo>
                  <a:cubicBezTo>
                    <a:pt x="57" y="69"/>
                    <a:pt x="48" y="76"/>
                    <a:pt x="44" y="78"/>
                  </a:cubicBezTo>
                  <a:cubicBezTo>
                    <a:pt x="40" y="80"/>
                    <a:pt x="34" y="81"/>
                    <a:pt x="28" y="8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4" name="Google Shape;8814;p212"/>
            <p:cNvSpPr/>
            <p:nvPr/>
          </p:nvSpPr>
          <p:spPr>
            <a:xfrm>
              <a:off x="-1246182" y="2655279"/>
              <a:ext cx="11113" cy="26988"/>
            </a:xfrm>
            <a:custGeom>
              <a:rect b="b" l="l" r="r" t="t"/>
              <a:pathLst>
                <a:path extrusionOk="0" h="26" w="11">
                  <a:moveTo>
                    <a:pt x="5" y="26"/>
                  </a:moveTo>
                  <a:cubicBezTo>
                    <a:pt x="2" y="26"/>
                    <a:pt x="0" y="23"/>
                    <a:pt x="0" y="2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3"/>
                    <a:pt x="8" y="26"/>
                    <a:pt x="5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5" name="Google Shape;8815;p212"/>
            <p:cNvSpPr/>
            <p:nvPr/>
          </p:nvSpPr>
          <p:spPr>
            <a:xfrm>
              <a:off x="-1246182" y="2744179"/>
              <a:ext cx="11113" cy="26988"/>
            </a:xfrm>
            <a:custGeom>
              <a:rect b="b" l="l" r="r" t="t"/>
              <a:pathLst>
                <a:path extrusionOk="0" h="26" w="11">
                  <a:moveTo>
                    <a:pt x="5" y="26"/>
                  </a:moveTo>
                  <a:cubicBezTo>
                    <a:pt x="2" y="26"/>
                    <a:pt x="0" y="23"/>
                    <a:pt x="0" y="2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1" y="23"/>
                    <a:pt x="8" y="26"/>
                    <a:pt x="5" y="2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6" name="Google Shape;8816;p212"/>
            <p:cNvSpPr/>
            <p:nvPr/>
          </p:nvSpPr>
          <p:spPr>
            <a:xfrm>
              <a:off x="-1327143" y="2629881"/>
              <a:ext cx="171449" cy="169864"/>
            </a:xfrm>
            <a:custGeom>
              <a:rect b="b" l="l" r="r" t="t"/>
              <a:pathLst>
                <a:path extrusionOk="0" h="164" w="165">
                  <a:moveTo>
                    <a:pt x="82" y="164"/>
                  </a:moveTo>
                  <a:cubicBezTo>
                    <a:pt x="37" y="164"/>
                    <a:pt x="0" y="128"/>
                    <a:pt x="0" y="82"/>
                  </a:cubicBezTo>
                  <a:cubicBezTo>
                    <a:pt x="0" y="37"/>
                    <a:pt x="37" y="0"/>
                    <a:pt x="82" y="0"/>
                  </a:cubicBezTo>
                  <a:cubicBezTo>
                    <a:pt x="128" y="0"/>
                    <a:pt x="165" y="37"/>
                    <a:pt x="165" y="82"/>
                  </a:cubicBezTo>
                  <a:cubicBezTo>
                    <a:pt x="165" y="128"/>
                    <a:pt x="128" y="164"/>
                    <a:pt x="82" y="164"/>
                  </a:cubicBezTo>
                  <a:close/>
                  <a:moveTo>
                    <a:pt x="82" y="11"/>
                  </a:moveTo>
                  <a:cubicBezTo>
                    <a:pt x="43" y="11"/>
                    <a:pt x="11" y="43"/>
                    <a:pt x="11" y="82"/>
                  </a:cubicBezTo>
                  <a:cubicBezTo>
                    <a:pt x="11" y="122"/>
                    <a:pt x="43" y="153"/>
                    <a:pt x="82" y="153"/>
                  </a:cubicBezTo>
                  <a:cubicBezTo>
                    <a:pt x="122" y="153"/>
                    <a:pt x="154" y="122"/>
                    <a:pt x="154" y="82"/>
                  </a:cubicBezTo>
                  <a:cubicBezTo>
                    <a:pt x="154" y="43"/>
                    <a:pt x="122" y="11"/>
                    <a:pt x="82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7" name="Google Shape;8817;p212"/>
            <p:cNvSpPr/>
            <p:nvPr/>
          </p:nvSpPr>
          <p:spPr>
            <a:xfrm>
              <a:off x="-1117595" y="2734657"/>
              <a:ext cx="252412" cy="176214"/>
            </a:xfrm>
            <a:custGeom>
              <a:rect b="b" l="l" r="r" t="t"/>
              <a:pathLst>
                <a:path extrusionOk="0" h="170" w="243">
                  <a:moveTo>
                    <a:pt x="202" y="170"/>
                  </a:moveTo>
                  <a:cubicBezTo>
                    <a:pt x="199" y="170"/>
                    <a:pt x="197" y="167"/>
                    <a:pt x="197" y="164"/>
                  </a:cubicBezTo>
                  <a:cubicBezTo>
                    <a:pt x="197" y="131"/>
                    <a:pt x="197" y="131"/>
                    <a:pt x="197" y="131"/>
                  </a:cubicBezTo>
                  <a:cubicBezTo>
                    <a:pt x="197" y="128"/>
                    <a:pt x="199" y="125"/>
                    <a:pt x="202" y="125"/>
                  </a:cubicBezTo>
                  <a:cubicBezTo>
                    <a:pt x="205" y="125"/>
                    <a:pt x="208" y="128"/>
                    <a:pt x="208" y="131"/>
                  </a:cubicBezTo>
                  <a:cubicBezTo>
                    <a:pt x="208" y="137"/>
                    <a:pt x="213" y="143"/>
                    <a:pt x="219" y="143"/>
                  </a:cubicBezTo>
                  <a:cubicBezTo>
                    <a:pt x="222" y="144"/>
                    <a:pt x="225" y="143"/>
                    <a:pt x="228" y="140"/>
                  </a:cubicBezTo>
                  <a:cubicBezTo>
                    <a:pt x="230" y="138"/>
                    <a:pt x="232" y="135"/>
                    <a:pt x="232" y="131"/>
                  </a:cubicBezTo>
                  <a:cubicBezTo>
                    <a:pt x="232" y="40"/>
                    <a:pt x="232" y="40"/>
                    <a:pt x="232" y="40"/>
                  </a:cubicBezTo>
                  <a:cubicBezTo>
                    <a:pt x="232" y="24"/>
                    <a:pt x="218" y="11"/>
                    <a:pt x="202" y="11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09" y="11"/>
                    <a:pt x="103" y="13"/>
                    <a:pt x="98" y="17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7"/>
                    <a:pt x="59" y="47"/>
                    <a:pt x="59" y="47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6" y="61"/>
                    <a:pt x="14" y="63"/>
                    <a:pt x="12" y="65"/>
                  </a:cubicBezTo>
                  <a:cubicBezTo>
                    <a:pt x="11" y="68"/>
                    <a:pt x="11" y="70"/>
                    <a:pt x="12" y="73"/>
                  </a:cubicBezTo>
                  <a:cubicBezTo>
                    <a:pt x="14" y="78"/>
                    <a:pt x="19" y="80"/>
                    <a:pt x="23" y="79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60" y="72"/>
                    <a:pt x="74" y="68"/>
                    <a:pt x="87" y="62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4" y="49"/>
                    <a:pt x="116" y="50"/>
                    <a:pt x="118" y="51"/>
                  </a:cubicBezTo>
                  <a:cubicBezTo>
                    <a:pt x="119" y="52"/>
                    <a:pt x="120" y="53"/>
                    <a:pt x="120" y="55"/>
                  </a:cubicBezTo>
                  <a:cubicBezTo>
                    <a:pt x="120" y="131"/>
                    <a:pt x="120" y="131"/>
                    <a:pt x="120" y="131"/>
                  </a:cubicBezTo>
                  <a:cubicBezTo>
                    <a:pt x="120" y="134"/>
                    <a:pt x="118" y="136"/>
                    <a:pt x="115" y="136"/>
                  </a:cubicBezTo>
                  <a:cubicBezTo>
                    <a:pt x="112" y="136"/>
                    <a:pt x="109" y="134"/>
                    <a:pt x="109" y="131"/>
                  </a:cubicBezTo>
                  <a:cubicBezTo>
                    <a:pt x="109" y="64"/>
                    <a:pt x="109" y="64"/>
                    <a:pt x="109" y="64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78" y="78"/>
                    <a:pt x="63" y="83"/>
                    <a:pt x="48" y="86"/>
                  </a:cubicBezTo>
                  <a:cubicBezTo>
                    <a:pt x="25" y="90"/>
                    <a:pt x="25" y="90"/>
                    <a:pt x="25" y="90"/>
                  </a:cubicBezTo>
                  <a:cubicBezTo>
                    <a:pt x="15" y="92"/>
                    <a:pt x="5" y="87"/>
                    <a:pt x="2" y="77"/>
                  </a:cubicBezTo>
                  <a:cubicBezTo>
                    <a:pt x="0" y="71"/>
                    <a:pt x="0" y="66"/>
                    <a:pt x="3" y="60"/>
                  </a:cubicBezTo>
                  <a:cubicBezTo>
                    <a:pt x="5" y="55"/>
                    <a:pt x="10" y="51"/>
                    <a:pt x="15" y="49"/>
                  </a:cubicBezTo>
                  <a:cubicBezTo>
                    <a:pt x="54" y="37"/>
                    <a:pt x="54" y="37"/>
                    <a:pt x="54" y="37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9" y="3"/>
                    <a:pt x="107" y="0"/>
                    <a:pt x="115" y="0"/>
                  </a:cubicBezTo>
                  <a:cubicBezTo>
                    <a:pt x="202" y="0"/>
                    <a:pt x="202" y="0"/>
                    <a:pt x="202" y="0"/>
                  </a:cubicBezTo>
                  <a:cubicBezTo>
                    <a:pt x="225" y="0"/>
                    <a:pt x="243" y="18"/>
                    <a:pt x="243" y="40"/>
                  </a:cubicBezTo>
                  <a:cubicBezTo>
                    <a:pt x="243" y="131"/>
                    <a:pt x="243" y="131"/>
                    <a:pt x="243" y="131"/>
                  </a:cubicBezTo>
                  <a:cubicBezTo>
                    <a:pt x="243" y="138"/>
                    <a:pt x="240" y="144"/>
                    <a:pt x="235" y="148"/>
                  </a:cubicBezTo>
                  <a:cubicBezTo>
                    <a:pt x="230" y="153"/>
                    <a:pt x="224" y="155"/>
                    <a:pt x="217" y="154"/>
                  </a:cubicBezTo>
                  <a:cubicBezTo>
                    <a:pt x="214" y="154"/>
                    <a:pt x="211" y="153"/>
                    <a:pt x="208" y="151"/>
                  </a:cubicBezTo>
                  <a:cubicBezTo>
                    <a:pt x="208" y="164"/>
                    <a:pt x="208" y="164"/>
                    <a:pt x="208" y="164"/>
                  </a:cubicBezTo>
                  <a:cubicBezTo>
                    <a:pt x="208" y="167"/>
                    <a:pt x="205" y="170"/>
                    <a:pt x="202" y="1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8" name="Google Shape;8818;p212"/>
            <p:cNvSpPr/>
            <p:nvPr/>
          </p:nvSpPr>
          <p:spPr>
            <a:xfrm>
              <a:off x="-1003296" y="2864835"/>
              <a:ext cx="11113" cy="46038"/>
            </a:xfrm>
            <a:custGeom>
              <a:rect b="b" l="l" r="r" t="t"/>
              <a:pathLst>
                <a:path extrusionOk="0" h="45" w="11">
                  <a:moveTo>
                    <a:pt x="6" y="45"/>
                  </a:moveTo>
                  <a:cubicBezTo>
                    <a:pt x="3" y="45"/>
                    <a:pt x="0" y="42"/>
                    <a:pt x="0" y="3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42"/>
                    <a:pt x="9" y="45"/>
                    <a:pt x="6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19" name="Google Shape;8819;p212"/>
            <p:cNvSpPr/>
            <p:nvPr/>
          </p:nvSpPr>
          <p:spPr>
            <a:xfrm>
              <a:off x="-1003296" y="2734659"/>
              <a:ext cx="101600" cy="11113"/>
            </a:xfrm>
            <a:custGeom>
              <a:rect b="b" l="l" r="r" t="t"/>
              <a:pathLst>
                <a:path extrusionOk="0" h="11" w="99">
                  <a:moveTo>
                    <a:pt x="93" y="11"/>
                  </a:moveTo>
                  <a:cubicBezTo>
                    <a:pt x="6" y="11"/>
                    <a:pt x="6" y="11"/>
                    <a:pt x="6" y="11"/>
                  </a:cubicBezTo>
                  <a:cubicBezTo>
                    <a:pt x="3" y="11"/>
                    <a:pt x="0" y="8"/>
                    <a:pt x="0" y="5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6" y="0"/>
                    <a:pt x="99" y="2"/>
                    <a:pt x="99" y="5"/>
                  </a:cubicBezTo>
                  <a:cubicBezTo>
                    <a:pt x="99" y="8"/>
                    <a:pt x="96" y="11"/>
                    <a:pt x="93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0" name="Google Shape;8820;p212"/>
            <p:cNvSpPr/>
            <p:nvPr/>
          </p:nvSpPr>
          <p:spPr>
            <a:xfrm>
              <a:off x="-912808" y="2787045"/>
              <a:ext cx="11113" cy="88900"/>
            </a:xfrm>
            <a:custGeom>
              <a:rect b="b" l="l" r="r" t="t"/>
              <a:pathLst>
                <a:path extrusionOk="0" h="86" w="11">
                  <a:moveTo>
                    <a:pt x="5" y="86"/>
                  </a:moveTo>
                  <a:cubicBezTo>
                    <a:pt x="2" y="86"/>
                    <a:pt x="0" y="84"/>
                    <a:pt x="0" y="81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1" y="2"/>
                    <a:pt x="11" y="5"/>
                  </a:cubicBezTo>
                  <a:cubicBezTo>
                    <a:pt x="11" y="81"/>
                    <a:pt x="11" y="81"/>
                    <a:pt x="11" y="81"/>
                  </a:cubicBezTo>
                  <a:cubicBezTo>
                    <a:pt x="11" y="84"/>
                    <a:pt x="8" y="86"/>
                    <a:pt x="5" y="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1" name="Google Shape;8821;p212"/>
            <p:cNvSpPr/>
            <p:nvPr/>
          </p:nvSpPr>
          <p:spPr>
            <a:xfrm>
              <a:off x="-989009" y="2648938"/>
              <a:ext cx="73025" cy="73026"/>
            </a:xfrm>
            <a:custGeom>
              <a:rect b="b" l="l" r="r" t="t"/>
              <a:pathLst>
                <a:path extrusionOk="0" h="70" w="69">
                  <a:moveTo>
                    <a:pt x="35" y="70"/>
                  </a:moveTo>
                  <a:cubicBezTo>
                    <a:pt x="15" y="70"/>
                    <a:pt x="0" y="54"/>
                    <a:pt x="0" y="35"/>
                  </a:cubicBezTo>
                  <a:cubicBezTo>
                    <a:pt x="0" y="16"/>
                    <a:pt x="15" y="0"/>
                    <a:pt x="35" y="0"/>
                  </a:cubicBezTo>
                  <a:cubicBezTo>
                    <a:pt x="54" y="0"/>
                    <a:pt x="69" y="16"/>
                    <a:pt x="69" y="35"/>
                  </a:cubicBezTo>
                  <a:cubicBezTo>
                    <a:pt x="69" y="54"/>
                    <a:pt x="54" y="70"/>
                    <a:pt x="35" y="70"/>
                  </a:cubicBezTo>
                  <a:close/>
                  <a:moveTo>
                    <a:pt x="35" y="11"/>
                  </a:moveTo>
                  <a:cubicBezTo>
                    <a:pt x="21" y="11"/>
                    <a:pt x="11" y="22"/>
                    <a:pt x="11" y="35"/>
                  </a:cubicBezTo>
                  <a:cubicBezTo>
                    <a:pt x="11" y="48"/>
                    <a:pt x="21" y="59"/>
                    <a:pt x="35" y="59"/>
                  </a:cubicBezTo>
                  <a:cubicBezTo>
                    <a:pt x="48" y="59"/>
                    <a:pt x="58" y="48"/>
                    <a:pt x="58" y="35"/>
                  </a:cubicBezTo>
                  <a:cubicBezTo>
                    <a:pt x="58" y="22"/>
                    <a:pt x="48" y="11"/>
                    <a:pt x="35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2" name="Google Shape;8822;p212"/>
            <p:cNvSpPr/>
            <p:nvPr/>
          </p:nvSpPr>
          <p:spPr>
            <a:xfrm>
              <a:off x="-1165225" y="2761630"/>
              <a:ext cx="63500" cy="42863"/>
            </a:xfrm>
            <a:custGeom>
              <a:rect b="b" l="l" r="r" t="t"/>
              <a:pathLst>
                <a:path extrusionOk="0" h="41" w="60">
                  <a:moveTo>
                    <a:pt x="54" y="41"/>
                  </a:moveTo>
                  <a:cubicBezTo>
                    <a:pt x="53" y="41"/>
                    <a:pt x="52" y="41"/>
                    <a:pt x="51" y="40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1" y="10"/>
                    <a:pt x="0" y="7"/>
                    <a:pt x="1" y="4"/>
                  </a:cubicBezTo>
                  <a:cubicBezTo>
                    <a:pt x="3" y="1"/>
                    <a:pt x="6" y="0"/>
                    <a:pt x="9" y="2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60" y="32"/>
                    <a:pt x="60" y="36"/>
                    <a:pt x="59" y="38"/>
                  </a:cubicBezTo>
                  <a:cubicBezTo>
                    <a:pt x="58" y="40"/>
                    <a:pt x="56" y="41"/>
                    <a:pt x="54" y="4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23" name="Google Shape;8823;p212"/>
          <p:cNvGrpSpPr/>
          <p:nvPr/>
        </p:nvGrpSpPr>
        <p:grpSpPr>
          <a:xfrm>
            <a:off x="9704418" y="5193135"/>
            <a:ext cx="616502" cy="494162"/>
            <a:chOff x="109537" y="2911485"/>
            <a:chExt cx="407988" cy="327027"/>
          </a:xfrm>
        </p:grpSpPr>
        <p:sp>
          <p:nvSpPr>
            <p:cNvPr id="8824" name="Google Shape;8824;p212"/>
            <p:cNvSpPr/>
            <p:nvPr/>
          </p:nvSpPr>
          <p:spPr>
            <a:xfrm>
              <a:off x="109537" y="2911485"/>
              <a:ext cx="407988" cy="277814"/>
            </a:xfrm>
            <a:custGeom>
              <a:rect b="b" l="l" r="r" t="t"/>
              <a:pathLst>
                <a:path extrusionOk="0" h="123" w="181">
                  <a:moveTo>
                    <a:pt x="164" y="123"/>
                  </a:moveTo>
                  <a:cubicBezTo>
                    <a:pt x="17" y="123"/>
                    <a:pt x="17" y="123"/>
                    <a:pt x="17" y="123"/>
                  </a:cubicBezTo>
                  <a:cubicBezTo>
                    <a:pt x="7" y="123"/>
                    <a:pt x="0" y="115"/>
                    <a:pt x="0" y="106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164" y="0"/>
                    <a:pt x="164" y="0"/>
                    <a:pt x="164" y="0"/>
                  </a:cubicBezTo>
                  <a:cubicBezTo>
                    <a:pt x="173" y="0"/>
                    <a:pt x="181" y="8"/>
                    <a:pt x="181" y="17"/>
                  </a:cubicBezTo>
                  <a:cubicBezTo>
                    <a:pt x="181" y="106"/>
                    <a:pt x="181" y="106"/>
                    <a:pt x="181" y="106"/>
                  </a:cubicBezTo>
                  <a:cubicBezTo>
                    <a:pt x="181" y="115"/>
                    <a:pt x="173" y="123"/>
                    <a:pt x="164" y="123"/>
                  </a:cubicBezTo>
                  <a:close/>
                  <a:moveTo>
                    <a:pt x="17" y="5"/>
                  </a:moveTo>
                  <a:cubicBezTo>
                    <a:pt x="10" y="5"/>
                    <a:pt x="5" y="10"/>
                    <a:pt x="5" y="17"/>
                  </a:cubicBezTo>
                  <a:cubicBezTo>
                    <a:pt x="5" y="106"/>
                    <a:pt x="5" y="106"/>
                    <a:pt x="5" y="106"/>
                  </a:cubicBezTo>
                  <a:cubicBezTo>
                    <a:pt x="5" y="112"/>
                    <a:pt x="10" y="118"/>
                    <a:pt x="17" y="118"/>
                  </a:cubicBezTo>
                  <a:cubicBezTo>
                    <a:pt x="164" y="118"/>
                    <a:pt x="164" y="118"/>
                    <a:pt x="164" y="118"/>
                  </a:cubicBezTo>
                  <a:cubicBezTo>
                    <a:pt x="171" y="118"/>
                    <a:pt x="176" y="112"/>
                    <a:pt x="176" y="106"/>
                  </a:cubicBezTo>
                  <a:cubicBezTo>
                    <a:pt x="176" y="17"/>
                    <a:pt x="176" y="17"/>
                    <a:pt x="176" y="17"/>
                  </a:cubicBezTo>
                  <a:cubicBezTo>
                    <a:pt x="176" y="10"/>
                    <a:pt x="171" y="5"/>
                    <a:pt x="164" y="5"/>
                  </a:cubicBezTo>
                  <a:lnTo>
                    <a:pt x="17" y="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5" name="Google Shape;8825;p212"/>
            <p:cNvSpPr/>
            <p:nvPr/>
          </p:nvSpPr>
          <p:spPr>
            <a:xfrm>
              <a:off x="290512" y="3178186"/>
              <a:ext cx="47625" cy="60325"/>
            </a:xfrm>
            <a:custGeom>
              <a:rect b="b" l="l" r="r" t="t"/>
              <a:pathLst>
                <a:path extrusionOk="0" h="27" w="21">
                  <a:moveTo>
                    <a:pt x="19" y="27"/>
                  </a:moveTo>
                  <a:cubicBezTo>
                    <a:pt x="2" y="27"/>
                    <a:pt x="2" y="27"/>
                    <a:pt x="2" y="27"/>
                  </a:cubicBezTo>
                  <a:cubicBezTo>
                    <a:pt x="1" y="27"/>
                    <a:pt x="0" y="26"/>
                    <a:pt x="0" y="24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0" y="0"/>
                    <a:pt x="21" y="1"/>
                    <a:pt x="21" y="2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21" y="26"/>
                    <a:pt x="20" y="27"/>
                    <a:pt x="19" y="27"/>
                  </a:cubicBezTo>
                  <a:close/>
                  <a:moveTo>
                    <a:pt x="4" y="22"/>
                  </a:moveTo>
                  <a:cubicBezTo>
                    <a:pt x="16" y="22"/>
                    <a:pt x="16" y="22"/>
                    <a:pt x="16" y="22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4" y="5"/>
                    <a:pt x="4" y="5"/>
                    <a:pt x="4" y="5"/>
                  </a:cubicBezTo>
                  <a:lnTo>
                    <a:pt x="4" y="2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6" name="Google Shape;8826;p212"/>
            <p:cNvSpPr/>
            <p:nvPr/>
          </p:nvSpPr>
          <p:spPr>
            <a:xfrm>
              <a:off x="241300" y="3227399"/>
              <a:ext cx="146050" cy="11113"/>
            </a:xfrm>
            <a:custGeom>
              <a:rect b="b" l="l" r="r" t="t"/>
              <a:pathLst>
                <a:path extrusionOk="0" h="5" w="65">
                  <a:moveTo>
                    <a:pt x="62" y="5"/>
                  </a:moveTo>
                  <a:cubicBezTo>
                    <a:pt x="3" y="5"/>
                    <a:pt x="3" y="5"/>
                    <a:pt x="3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64" y="0"/>
                    <a:pt x="65" y="1"/>
                    <a:pt x="65" y="2"/>
                  </a:cubicBezTo>
                  <a:cubicBezTo>
                    <a:pt x="65" y="4"/>
                    <a:pt x="64" y="5"/>
                    <a:pt x="62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7" name="Google Shape;8827;p212"/>
            <p:cNvSpPr/>
            <p:nvPr/>
          </p:nvSpPr>
          <p:spPr>
            <a:xfrm>
              <a:off x="268287" y="3084523"/>
              <a:ext cx="36513" cy="36513"/>
            </a:xfrm>
            <a:custGeom>
              <a:rect b="b" l="l" r="r" t="t"/>
              <a:pathLst>
                <a:path extrusionOk="0" h="16" w="16">
                  <a:moveTo>
                    <a:pt x="8" y="16"/>
                  </a:moveTo>
                  <a:cubicBezTo>
                    <a:pt x="4" y="16"/>
                    <a:pt x="0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2" y="0"/>
                    <a:pt x="16" y="4"/>
                    <a:pt x="16" y="8"/>
                  </a:cubicBezTo>
                  <a:cubicBezTo>
                    <a:pt x="16" y="12"/>
                    <a:pt x="12" y="16"/>
                    <a:pt x="8" y="16"/>
                  </a:cubicBezTo>
                  <a:close/>
                  <a:moveTo>
                    <a:pt x="8" y="5"/>
                  </a:moveTo>
                  <a:cubicBezTo>
                    <a:pt x="6" y="5"/>
                    <a:pt x="5" y="7"/>
                    <a:pt x="5" y="8"/>
                  </a:cubicBezTo>
                  <a:cubicBezTo>
                    <a:pt x="5" y="10"/>
                    <a:pt x="6" y="11"/>
                    <a:pt x="8" y="11"/>
                  </a:cubicBezTo>
                  <a:cubicBezTo>
                    <a:pt x="10" y="11"/>
                    <a:pt x="11" y="10"/>
                    <a:pt x="11" y="8"/>
                  </a:cubicBezTo>
                  <a:cubicBezTo>
                    <a:pt x="11" y="7"/>
                    <a:pt x="10" y="5"/>
                    <a:pt x="8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8" name="Google Shape;8828;p212"/>
            <p:cNvSpPr/>
            <p:nvPr/>
          </p:nvSpPr>
          <p:spPr>
            <a:xfrm>
              <a:off x="339725" y="3084523"/>
              <a:ext cx="34925" cy="36513"/>
            </a:xfrm>
            <a:custGeom>
              <a:rect b="b" l="l" r="r" t="t"/>
              <a:pathLst>
                <a:path extrusionOk="0" h="16" w="15">
                  <a:moveTo>
                    <a:pt x="7" y="16"/>
                  </a:moveTo>
                  <a:cubicBezTo>
                    <a:pt x="3" y="16"/>
                    <a:pt x="0" y="12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12" y="0"/>
                    <a:pt x="15" y="4"/>
                    <a:pt x="15" y="8"/>
                  </a:cubicBezTo>
                  <a:cubicBezTo>
                    <a:pt x="15" y="12"/>
                    <a:pt x="12" y="16"/>
                    <a:pt x="7" y="16"/>
                  </a:cubicBezTo>
                  <a:close/>
                  <a:moveTo>
                    <a:pt x="7" y="5"/>
                  </a:moveTo>
                  <a:cubicBezTo>
                    <a:pt x="6" y="5"/>
                    <a:pt x="4" y="7"/>
                    <a:pt x="4" y="8"/>
                  </a:cubicBezTo>
                  <a:cubicBezTo>
                    <a:pt x="4" y="10"/>
                    <a:pt x="6" y="11"/>
                    <a:pt x="7" y="11"/>
                  </a:cubicBezTo>
                  <a:cubicBezTo>
                    <a:pt x="9" y="11"/>
                    <a:pt x="10" y="10"/>
                    <a:pt x="10" y="8"/>
                  </a:cubicBezTo>
                  <a:cubicBezTo>
                    <a:pt x="10" y="7"/>
                    <a:pt x="9" y="5"/>
                    <a:pt x="7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29" name="Google Shape;8829;p212"/>
            <p:cNvSpPr/>
            <p:nvPr/>
          </p:nvSpPr>
          <p:spPr>
            <a:xfrm>
              <a:off x="187325" y="2949581"/>
              <a:ext cx="209550" cy="128589"/>
            </a:xfrm>
            <a:custGeom>
              <a:rect b="b" l="l" r="r" t="t"/>
              <a:pathLst>
                <a:path extrusionOk="0" h="57" w="93">
                  <a:moveTo>
                    <a:pt x="90" y="57"/>
                  </a:moveTo>
                  <a:cubicBezTo>
                    <a:pt x="28" y="57"/>
                    <a:pt x="28" y="57"/>
                    <a:pt x="28" y="57"/>
                  </a:cubicBezTo>
                  <a:cubicBezTo>
                    <a:pt x="27" y="57"/>
                    <a:pt x="26" y="56"/>
                    <a:pt x="26" y="55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1" y="5"/>
                    <a:pt x="0" y="4"/>
                    <a:pt x="0" y="3"/>
                  </a:cubicBezTo>
                  <a:cubicBezTo>
                    <a:pt x="0" y="2"/>
                    <a:pt x="1" y="0"/>
                    <a:pt x="3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9" y="0"/>
                    <a:pt x="20" y="1"/>
                    <a:pt x="20" y="2"/>
                  </a:cubicBezTo>
                  <a:cubicBezTo>
                    <a:pt x="30" y="52"/>
                    <a:pt x="30" y="52"/>
                    <a:pt x="30" y="52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92" y="52"/>
                    <a:pt x="93" y="53"/>
                    <a:pt x="93" y="55"/>
                  </a:cubicBezTo>
                  <a:cubicBezTo>
                    <a:pt x="93" y="56"/>
                    <a:pt x="92" y="57"/>
                    <a:pt x="90" y="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0" name="Google Shape;8830;p212"/>
            <p:cNvSpPr/>
            <p:nvPr/>
          </p:nvSpPr>
          <p:spPr>
            <a:xfrm>
              <a:off x="225425" y="2967043"/>
              <a:ext cx="176213" cy="84138"/>
            </a:xfrm>
            <a:custGeom>
              <a:rect b="b" l="l" r="r" t="t"/>
              <a:pathLst>
                <a:path extrusionOk="0" h="37" w="78">
                  <a:moveTo>
                    <a:pt x="73" y="37"/>
                  </a:moveTo>
                  <a:cubicBezTo>
                    <a:pt x="9" y="37"/>
                    <a:pt x="9" y="37"/>
                    <a:pt x="9" y="37"/>
                  </a:cubicBezTo>
                  <a:cubicBezTo>
                    <a:pt x="8" y="37"/>
                    <a:pt x="6" y="36"/>
                    <a:pt x="6" y="35"/>
                  </a:cubicBezTo>
                  <a:cubicBezTo>
                    <a:pt x="6" y="33"/>
                    <a:pt x="8" y="32"/>
                    <a:pt x="9" y="32"/>
                  </a:cubicBezTo>
                  <a:cubicBezTo>
                    <a:pt x="70" y="32"/>
                    <a:pt x="70" y="32"/>
                    <a:pt x="70" y="32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0" y="4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77" y="4"/>
                    <a:pt x="77" y="4"/>
                    <a:pt x="78" y="5"/>
                  </a:cubicBezTo>
                  <a:cubicBezTo>
                    <a:pt x="78" y="5"/>
                    <a:pt x="78" y="6"/>
                    <a:pt x="78" y="7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6"/>
                    <a:pt x="74" y="37"/>
                    <a:pt x="73" y="3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1" name="Google Shape;8831;p212"/>
            <p:cNvSpPr/>
            <p:nvPr/>
          </p:nvSpPr>
          <p:spPr>
            <a:xfrm>
              <a:off x="109537" y="3141663"/>
              <a:ext cx="407988" cy="9525"/>
            </a:xfrm>
            <a:custGeom>
              <a:rect b="b" l="l" r="r" t="t"/>
              <a:pathLst>
                <a:path extrusionOk="0" h="4" w="181">
                  <a:moveTo>
                    <a:pt x="178" y="4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80" y="0"/>
                    <a:pt x="181" y="1"/>
                    <a:pt x="181" y="2"/>
                  </a:cubicBezTo>
                  <a:cubicBezTo>
                    <a:pt x="181" y="3"/>
                    <a:pt x="180" y="4"/>
                    <a:pt x="178" y="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32" name="Google Shape;8832;p212"/>
          <p:cNvGrpSpPr/>
          <p:nvPr/>
        </p:nvGrpSpPr>
        <p:grpSpPr>
          <a:xfrm>
            <a:off x="9853142" y="3821616"/>
            <a:ext cx="319047" cy="626089"/>
            <a:chOff x="-1943098" y="2119313"/>
            <a:chExt cx="211138" cy="414331"/>
          </a:xfrm>
        </p:grpSpPr>
        <p:sp>
          <p:nvSpPr>
            <p:cNvPr id="8833" name="Google Shape;8833;p212"/>
            <p:cNvSpPr/>
            <p:nvPr/>
          </p:nvSpPr>
          <p:spPr>
            <a:xfrm>
              <a:off x="-1943098" y="2208207"/>
              <a:ext cx="211138" cy="325437"/>
            </a:xfrm>
            <a:custGeom>
              <a:rect b="b" l="l" r="r" t="t"/>
              <a:pathLst>
                <a:path extrusionOk="0" h="144" w="94">
                  <a:moveTo>
                    <a:pt x="77" y="144"/>
                  </a:moveTo>
                  <a:cubicBezTo>
                    <a:pt x="17" y="144"/>
                    <a:pt x="17" y="144"/>
                    <a:pt x="17" y="144"/>
                  </a:cubicBezTo>
                  <a:cubicBezTo>
                    <a:pt x="12" y="144"/>
                    <a:pt x="8" y="140"/>
                    <a:pt x="8" y="136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85"/>
                    <a:pt x="0" y="85"/>
                    <a:pt x="0" y="8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7"/>
                    <a:pt x="7" y="0"/>
                    <a:pt x="15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87" y="0"/>
                    <a:pt x="94" y="7"/>
                    <a:pt x="94" y="15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94" y="85"/>
                    <a:pt x="94" y="85"/>
                    <a:pt x="94" y="85"/>
                  </a:cubicBezTo>
                  <a:cubicBezTo>
                    <a:pt x="86" y="136"/>
                    <a:pt x="86" y="136"/>
                    <a:pt x="86" y="136"/>
                  </a:cubicBezTo>
                  <a:cubicBezTo>
                    <a:pt x="85" y="140"/>
                    <a:pt x="82" y="144"/>
                    <a:pt x="77" y="144"/>
                  </a:cubicBezTo>
                  <a:close/>
                  <a:moveTo>
                    <a:pt x="5" y="85"/>
                  </a:moveTo>
                  <a:cubicBezTo>
                    <a:pt x="13" y="135"/>
                    <a:pt x="13" y="135"/>
                    <a:pt x="13" y="135"/>
                  </a:cubicBezTo>
                  <a:cubicBezTo>
                    <a:pt x="13" y="137"/>
                    <a:pt x="15" y="139"/>
                    <a:pt x="17" y="139"/>
                  </a:cubicBezTo>
                  <a:cubicBezTo>
                    <a:pt x="77" y="139"/>
                    <a:pt x="77" y="139"/>
                    <a:pt x="77" y="139"/>
                  </a:cubicBezTo>
                  <a:cubicBezTo>
                    <a:pt x="79" y="139"/>
                    <a:pt x="81" y="137"/>
                    <a:pt x="81" y="135"/>
                  </a:cubicBezTo>
                  <a:cubicBezTo>
                    <a:pt x="89" y="85"/>
                    <a:pt x="89" y="85"/>
                    <a:pt x="89" y="85"/>
                  </a:cubicBezTo>
                  <a:cubicBezTo>
                    <a:pt x="89" y="15"/>
                    <a:pt x="89" y="15"/>
                    <a:pt x="89" y="15"/>
                  </a:cubicBezTo>
                  <a:cubicBezTo>
                    <a:pt x="89" y="9"/>
                    <a:pt x="85" y="5"/>
                    <a:pt x="79" y="5"/>
                  </a:cubicBezTo>
                  <a:cubicBezTo>
                    <a:pt x="15" y="5"/>
                    <a:pt x="15" y="5"/>
                    <a:pt x="15" y="5"/>
                  </a:cubicBezTo>
                  <a:cubicBezTo>
                    <a:pt x="9" y="5"/>
                    <a:pt x="5" y="9"/>
                    <a:pt x="5" y="15"/>
                  </a:cubicBezTo>
                  <a:lnTo>
                    <a:pt x="5" y="8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4" name="Google Shape;8834;p212"/>
            <p:cNvSpPr/>
            <p:nvPr/>
          </p:nvSpPr>
          <p:spPr>
            <a:xfrm>
              <a:off x="-1911344" y="2239957"/>
              <a:ext cx="147638" cy="149225"/>
            </a:xfrm>
            <a:custGeom>
              <a:rect b="b" l="l" r="r" t="t"/>
              <a:pathLst>
                <a:path extrusionOk="0" h="66" w="66">
                  <a:moveTo>
                    <a:pt x="61" y="66"/>
                  </a:moveTo>
                  <a:cubicBezTo>
                    <a:pt x="5" y="66"/>
                    <a:pt x="5" y="66"/>
                    <a:pt x="5" y="66"/>
                  </a:cubicBezTo>
                  <a:cubicBezTo>
                    <a:pt x="2" y="66"/>
                    <a:pt x="0" y="64"/>
                    <a:pt x="0" y="61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64" y="0"/>
                    <a:pt x="66" y="2"/>
                    <a:pt x="66" y="5"/>
                  </a:cubicBezTo>
                  <a:cubicBezTo>
                    <a:pt x="66" y="61"/>
                    <a:pt x="66" y="61"/>
                    <a:pt x="66" y="61"/>
                  </a:cubicBezTo>
                  <a:cubicBezTo>
                    <a:pt x="66" y="64"/>
                    <a:pt x="64" y="66"/>
                    <a:pt x="61" y="66"/>
                  </a:cubicBezTo>
                  <a:close/>
                  <a:moveTo>
                    <a:pt x="61" y="5"/>
                  </a:moveTo>
                  <a:cubicBezTo>
                    <a:pt x="6" y="5"/>
                    <a:pt x="6" y="5"/>
                    <a:pt x="6" y="5"/>
                  </a:cubicBezTo>
                  <a:cubicBezTo>
                    <a:pt x="5" y="5"/>
                    <a:pt x="5" y="5"/>
                    <a:pt x="5" y="6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61" y="61"/>
                    <a:pt x="61" y="61"/>
                    <a:pt x="61" y="61"/>
                  </a:cubicBezTo>
                  <a:lnTo>
                    <a:pt x="61" y="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5" name="Google Shape;8835;p212"/>
            <p:cNvSpPr/>
            <p:nvPr/>
          </p:nvSpPr>
          <p:spPr>
            <a:xfrm>
              <a:off x="-1903406" y="2411406"/>
              <a:ext cx="36513" cy="25400"/>
            </a:xfrm>
            <a:custGeom>
              <a:rect b="b" l="l" r="r" t="t"/>
              <a:pathLst>
                <a:path extrusionOk="0" h="11" w="16">
                  <a:moveTo>
                    <a:pt x="13" y="11"/>
                  </a:moveTo>
                  <a:cubicBezTo>
                    <a:pt x="12" y="11"/>
                    <a:pt x="11" y="10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0"/>
                    <a:pt x="4" y="11"/>
                    <a:pt x="2" y="11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10"/>
                    <a:pt x="15" y="11"/>
                    <a:pt x="13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6" name="Google Shape;8836;p212"/>
            <p:cNvSpPr/>
            <p:nvPr/>
          </p:nvSpPr>
          <p:spPr>
            <a:xfrm>
              <a:off x="-1855782" y="2411406"/>
              <a:ext cx="36513" cy="25400"/>
            </a:xfrm>
            <a:custGeom>
              <a:rect b="b" l="l" r="r" t="t"/>
              <a:pathLst>
                <a:path extrusionOk="0" h="11" w="16">
                  <a:moveTo>
                    <a:pt x="14" y="11"/>
                  </a:moveTo>
                  <a:cubicBezTo>
                    <a:pt x="12" y="11"/>
                    <a:pt x="11" y="10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0"/>
                    <a:pt x="4" y="11"/>
                    <a:pt x="2" y="11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10"/>
                    <a:pt x="15" y="11"/>
                    <a:pt x="14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7" name="Google Shape;8837;p212"/>
            <p:cNvSpPr/>
            <p:nvPr/>
          </p:nvSpPr>
          <p:spPr>
            <a:xfrm>
              <a:off x="-1808157" y="2411406"/>
              <a:ext cx="36513" cy="25400"/>
            </a:xfrm>
            <a:custGeom>
              <a:rect b="b" l="l" r="r" t="t"/>
              <a:pathLst>
                <a:path extrusionOk="0" h="11" w="16">
                  <a:moveTo>
                    <a:pt x="14" y="11"/>
                  </a:moveTo>
                  <a:cubicBezTo>
                    <a:pt x="12" y="11"/>
                    <a:pt x="11" y="10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0"/>
                    <a:pt x="4" y="11"/>
                    <a:pt x="2" y="11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10"/>
                    <a:pt x="15" y="11"/>
                    <a:pt x="14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8" name="Google Shape;8838;p212"/>
            <p:cNvSpPr/>
            <p:nvPr/>
          </p:nvSpPr>
          <p:spPr>
            <a:xfrm>
              <a:off x="-1903406" y="2443156"/>
              <a:ext cx="36513" cy="22225"/>
            </a:xfrm>
            <a:custGeom>
              <a:rect b="b" l="l" r="r" t="t"/>
              <a:pathLst>
                <a:path extrusionOk="0" h="10" w="16">
                  <a:moveTo>
                    <a:pt x="13" y="10"/>
                  </a:moveTo>
                  <a:cubicBezTo>
                    <a:pt x="12" y="10"/>
                    <a:pt x="11" y="9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9"/>
                    <a:pt x="4" y="10"/>
                    <a:pt x="2" y="10"/>
                  </a:cubicBezTo>
                  <a:cubicBezTo>
                    <a:pt x="1" y="10"/>
                    <a:pt x="0" y="9"/>
                    <a:pt x="0" y="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5" y="10"/>
                    <a:pt x="13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39" name="Google Shape;8839;p212"/>
            <p:cNvSpPr/>
            <p:nvPr/>
          </p:nvSpPr>
          <p:spPr>
            <a:xfrm>
              <a:off x="-1855782" y="2443156"/>
              <a:ext cx="36513" cy="22225"/>
            </a:xfrm>
            <a:custGeom>
              <a:rect b="b" l="l" r="r" t="t"/>
              <a:pathLst>
                <a:path extrusionOk="0" h="10" w="16">
                  <a:moveTo>
                    <a:pt x="14" y="10"/>
                  </a:moveTo>
                  <a:cubicBezTo>
                    <a:pt x="12" y="10"/>
                    <a:pt x="11" y="9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9"/>
                    <a:pt x="4" y="10"/>
                    <a:pt x="2" y="10"/>
                  </a:cubicBezTo>
                  <a:cubicBezTo>
                    <a:pt x="1" y="10"/>
                    <a:pt x="0" y="9"/>
                    <a:pt x="0" y="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5" y="10"/>
                    <a:pt x="14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0" name="Google Shape;8840;p212"/>
            <p:cNvSpPr/>
            <p:nvPr/>
          </p:nvSpPr>
          <p:spPr>
            <a:xfrm>
              <a:off x="-1808157" y="2443156"/>
              <a:ext cx="36513" cy="22225"/>
            </a:xfrm>
            <a:custGeom>
              <a:rect b="b" l="l" r="r" t="t"/>
              <a:pathLst>
                <a:path extrusionOk="0" h="10" w="16">
                  <a:moveTo>
                    <a:pt x="14" y="10"/>
                  </a:moveTo>
                  <a:cubicBezTo>
                    <a:pt x="12" y="10"/>
                    <a:pt x="11" y="9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9"/>
                    <a:pt x="4" y="10"/>
                    <a:pt x="2" y="10"/>
                  </a:cubicBezTo>
                  <a:cubicBezTo>
                    <a:pt x="1" y="10"/>
                    <a:pt x="0" y="9"/>
                    <a:pt x="0" y="8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2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9"/>
                    <a:pt x="15" y="10"/>
                    <a:pt x="14" y="1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1" name="Google Shape;8841;p212"/>
            <p:cNvSpPr/>
            <p:nvPr/>
          </p:nvSpPr>
          <p:spPr>
            <a:xfrm>
              <a:off x="-1903409" y="2473318"/>
              <a:ext cx="36513" cy="23813"/>
            </a:xfrm>
            <a:custGeom>
              <a:rect b="b" l="l" r="r" t="t"/>
              <a:pathLst>
                <a:path extrusionOk="0" h="11" w="16">
                  <a:moveTo>
                    <a:pt x="13" y="11"/>
                  </a:moveTo>
                  <a:cubicBezTo>
                    <a:pt x="12" y="11"/>
                    <a:pt x="11" y="10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0"/>
                    <a:pt x="4" y="11"/>
                    <a:pt x="2" y="11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10"/>
                    <a:pt x="15" y="11"/>
                    <a:pt x="13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2" name="Google Shape;8842;p212"/>
            <p:cNvSpPr/>
            <p:nvPr/>
          </p:nvSpPr>
          <p:spPr>
            <a:xfrm>
              <a:off x="-1855784" y="2473318"/>
              <a:ext cx="36513" cy="23813"/>
            </a:xfrm>
            <a:custGeom>
              <a:rect b="b" l="l" r="r" t="t"/>
              <a:pathLst>
                <a:path extrusionOk="0" h="11" w="16">
                  <a:moveTo>
                    <a:pt x="14" y="11"/>
                  </a:moveTo>
                  <a:cubicBezTo>
                    <a:pt x="12" y="11"/>
                    <a:pt x="11" y="10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0"/>
                    <a:pt x="4" y="11"/>
                    <a:pt x="2" y="11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10"/>
                    <a:pt x="15" y="11"/>
                    <a:pt x="14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3" name="Google Shape;8843;p212"/>
            <p:cNvSpPr/>
            <p:nvPr/>
          </p:nvSpPr>
          <p:spPr>
            <a:xfrm>
              <a:off x="-1808160" y="2473320"/>
              <a:ext cx="36513" cy="23813"/>
            </a:xfrm>
            <a:custGeom>
              <a:rect b="b" l="l" r="r" t="t"/>
              <a:pathLst>
                <a:path extrusionOk="0" h="11" w="16">
                  <a:moveTo>
                    <a:pt x="14" y="11"/>
                  </a:moveTo>
                  <a:cubicBezTo>
                    <a:pt x="12" y="11"/>
                    <a:pt x="11" y="10"/>
                    <a:pt x="11" y="8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5" y="5"/>
                    <a:pt x="5" y="5"/>
                    <a:pt x="5" y="5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10"/>
                    <a:pt x="4" y="11"/>
                    <a:pt x="2" y="11"/>
                  </a:cubicBezTo>
                  <a:cubicBezTo>
                    <a:pt x="1" y="11"/>
                    <a:pt x="0" y="10"/>
                    <a:pt x="0" y="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5" y="0"/>
                    <a:pt x="16" y="1"/>
                    <a:pt x="16" y="3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10"/>
                    <a:pt x="15" y="11"/>
                    <a:pt x="14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4" name="Google Shape;8844;p212"/>
            <p:cNvSpPr/>
            <p:nvPr/>
          </p:nvSpPr>
          <p:spPr>
            <a:xfrm>
              <a:off x="-1900238" y="2119313"/>
              <a:ext cx="139700" cy="100013"/>
            </a:xfrm>
            <a:custGeom>
              <a:rect b="b" l="l" r="r" t="t"/>
              <a:pathLst>
                <a:path extrusionOk="0" h="44" w="62">
                  <a:moveTo>
                    <a:pt x="54" y="44"/>
                  </a:moveTo>
                  <a:cubicBezTo>
                    <a:pt x="2" y="44"/>
                    <a:pt x="2" y="44"/>
                    <a:pt x="2" y="44"/>
                  </a:cubicBezTo>
                  <a:cubicBezTo>
                    <a:pt x="1" y="44"/>
                    <a:pt x="0" y="43"/>
                    <a:pt x="0" y="42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7"/>
                    <a:pt x="2" y="9"/>
                    <a:pt x="6" y="2"/>
                  </a:cubicBezTo>
                  <a:cubicBezTo>
                    <a:pt x="6" y="1"/>
                    <a:pt x="7" y="0"/>
                    <a:pt x="8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61" y="1"/>
                    <a:pt x="62" y="2"/>
                  </a:cubicBezTo>
                  <a:cubicBezTo>
                    <a:pt x="62" y="2"/>
                    <a:pt x="62" y="3"/>
                    <a:pt x="62" y="4"/>
                  </a:cubicBezTo>
                  <a:cubicBezTo>
                    <a:pt x="58" y="10"/>
                    <a:pt x="56" y="17"/>
                    <a:pt x="56" y="25"/>
                  </a:cubicBezTo>
                  <a:cubicBezTo>
                    <a:pt x="56" y="42"/>
                    <a:pt x="56" y="42"/>
                    <a:pt x="56" y="42"/>
                  </a:cubicBezTo>
                  <a:cubicBezTo>
                    <a:pt x="56" y="43"/>
                    <a:pt x="55" y="44"/>
                    <a:pt x="54" y="44"/>
                  </a:cubicBezTo>
                  <a:close/>
                  <a:moveTo>
                    <a:pt x="5" y="39"/>
                  </a:moveTo>
                  <a:cubicBezTo>
                    <a:pt x="51" y="39"/>
                    <a:pt x="51" y="39"/>
                    <a:pt x="51" y="39"/>
                  </a:cubicBezTo>
                  <a:cubicBezTo>
                    <a:pt x="51" y="25"/>
                    <a:pt x="51" y="25"/>
                    <a:pt x="51" y="25"/>
                  </a:cubicBezTo>
                  <a:cubicBezTo>
                    <a:pt x="51" y="18"/>
                    <a:pt x="53" y="11"/>
                    <a:pt x="56" y="5"/>
                  </a:cubicBezTo>
                  <a:cubicBezTo>
                    <a:pt x="10" y="5"/>
                    <a:pt x="10" y="5"/>
                    <a:pt x="10" y="5"/>
                  </a:cubicBezTo>
                  <a:cubicBezTo>
                    <a:pt x="6" y="11"/>
                    <a:pt x="5" y="18"/>
                    <a:pt x="5" y="25"/>
                  </a:cubicBezTo>
                  <a:lnTo>
                    <a:pt x="5" y="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45" name="Google Shape;8845;p212"/>
          <p:cNvGrpSpPr/>
          <p:nvPr/>
        </p:nvGrpSpPr>
        <p:grpSpPr>
          <a:xfrm>
            <a:off x="11008768" y="1259674"/>
            <a:ext cx="618910" cy="527747"/>
            <a:chOff x="-2822578" y="1783724"/>
            <a:chExt cx="409580" cy="349249"/>
          </a:xfrm>
        </p:grpSpPr>
        <p:sp>
          <p:nvSpPr>
            <p:cNvPr id="8846" name="Google Shape;8846;p212"/>
            <p:cNvSpPr/>
            <p:nvPr/>
          </p:nvSpPr>
          <p:spPr>
            <a:xfrm>
              <a:off x="-2495549" y="2004385"/>
              <a:ext cx="11113" cy="107950"/>
            </a:xfrm>
            <a:custGeom>
              <a:rect b="b" l="l" r="r" t="t"/>
              <a:pathLst>
                <a:path extrusionOk="0" h="104" w="11">
                  <a:moveTo>
                    <a:pt x="6" y="104"/>
                  </a:moveTo>
                  <a:cubicBezTo>
                    <a:pt x="3" y="104"/>
                    <a:pt x="0" y="101"/>
                    <a:pt x="0" y="9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98"/>
                    <a:pt x="11" y="98"/>
                    <a:pt x="11" y="98"/>
                  </a:cubicBezTo>
                  <a:cubicBezTo>
                    <a:pt x="11" y="101"/>
                    <a:pt x="9" y="104"/>
                    <a:pt x="6" y="10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7" name="Google Shape;8847;p212"/>
            <p:cNvSpPr/>
            <p:nvPr/>
          </p:nvSpPr>
          <p:spPr>
            <a:xfrm>
              <a:off x="-2635248" y="1858336"/>
              <a:ext cx="222250" cy="274637"/>
            </a:xfrm>
            <a:custGeom>
              <a:rect b="b" l="l" r="r" t="t"/>
              <a:pathLst>
                <a:path extrusionOk="0" h="264" w="214">
                  <a:moveTo>
                    <a:pt x="159" y="263"/>
                  </a:moveTo>
                  <a:cubicBezTo>
                    <a:pt x="153" y="263"/>
                    <a:pt x="147" y="261"/>
                    <a:pt x="142" y="257"/>
                  </a:cubicBezTo>
                  <a:cubicBezTo>
                    <a:pt x="141" y="256"/>
                    <a:pt x="140" y="255"/>
                    <a:pt x="140" y="254"/>
                  </a:cubicBezTo>
                  <a:cubicBezTo>
                    <a:pt x="139" y="255"/>
                    <a:pt x="138" y="256"/>
                    <a:pt x="137" y="257"/>
                  </a:cubicBezTo>
                  <a:cubicBezTo>
                    <a:pt x="132" y="261"/>
                    <a:pt x="125" y="264"/>
                    <a:pt x="118" y="263"/>
                  </a:cubicBezTo>
                  <a:cubicBezTo>
                    <a:pt x="106" y="262"/>
                    <a:pt x="96" y="251"/>
                    <a:pt x="96" y="238"/>
                  </a:cubicBezTo>
                  <a:cubicBezTo>
                    <a:pt x="96" y="116"/>
                    <a:pt x="96" y="116"/>
                    <a:pt x="96" y="116"/>
                  </a:cubicBezTo>
                  <a:cubicBezTo>
                    <a:pt x="96" y="116"/>
                    <a:pt x="96" y="116"/>
                    <a:pt x="96" y="115"/>
                  </a:cubicBezTo>
                  <a:cubicBezTo>
                    <a:pt x="96" y="58"/>
                    <a:pt x="96" y="58"/>
                    <a:pt x="96" y="58"/>
                  </a:cubicBezTo>
                  <a:cubicBezTo>
                    <a:pt x="81" y="65"/>
                    <a:pt x="81" y="65"/>
                    <a:pt x="81" y="65"/>
                  </a:cubicBezTo>
                  <a:cubicBezTo>
                    <a:pt x="69" y="71"/>
                    <a:pt x="56" y="75"/>
                    <a:pt x="43" y="77"/>
                  </a:cubicBezTo>
                  <a:cubicBezTo>
                    <a:pt x="23" y="81"/>
                    <a:pt x="23" y="81"/>
                    <a:pt x="23" y="81"/>
                  </a:cubicBezTo>
                  <a:cubicBezTo>
                    <a:pt x="14" y="83"/>
                    <a:pt x="5" y="78"/>
                    <a:pt x="2" y="69"/>
                  </a:cubicBezTo>
                  <a:cubicBezTo>
                    <a:pt x="0" y="64"/>
                    <a:pt x="0" y="59"/>
                    <a:pt x="2" y="54"/>
                  </a:cubicBezTo>
                  <a:cubicBezTo>
                    <a:pt x="5" y="49"/>
                    <a:pt x="9" y="46"/>
                    <a:pt x="14" y="44"/>
                  </a:cubicBezTo>
                  <a:cubicBezTo>
                    <a:pt x="48" y="33"/>
                    <a:pt x="48" y="33"/>
                    <a:pt x="48" y="33"/>
                  </a:cubicBezTo>
                  <a:cubicBezTo>
                    <a:pt x="81" y="8"/>
                    <a:pt x="81" y="8"/>
                    <a:pt x="81" y="8"/>
                  </a:cubicBezTo>
                  <a:cubicBezTo>
                    <a:pt x="87" y="3"/>
                    <a:pt x="94" y="0"/>
                    <a:pt x="101" y="0"/>
                  </a:cubicBezTo>
                  <a:cubicBezTo>
                    <a:pt x="178" y="0"/>
                    <a:pt x="178" y="0"/>
                    <a:pt x="178" y="0"/>
                  </a:cubicBezTo>
                  <a:cubicBezTo>
                    <a:pt x="198" y="0"/>
                    <a:pt x="214" y="16"/>
                    <a:pt x="214" y="36"/>
                  </a:cubicBezTo>
                  <a:cubicBezTo>
                    <a:pt x="214" y="116"/>
                    <a:pt x="214" y="116"/>
                    <a:pt x="214" y="116"/>
                  </a:cubicBezTo>
                  <a:cubicBezTo>
                    <a:pt x="214" y="122"/>
                    <a:pt x="211" y="128"/>
                    <a:pt x="207" y="132"/>
                  </a:cubicBezTo>
                  <a:cubicBezTo>
                    <a:pt x="203" y="136"/>
                    <a:pt x="197" y="138"/>
                    <a:pt x="191" y="137"/>
                  </a:cubicBezTo>
                  <a:cubicBezTo>
                    <a:pt x="188" y="137"/>
                    <a:pt x="186" y="136"/>
                    <a:pt x="183" y="135"/>
                  </a:cubicBezTo>
                  <a:cubicBezTo>
                    <a:pt x="183" y="238"/>
                    <a:pt x="183" y="238"/>
                    <a:pt x="183" y="238"/>
                  </a:cubicBezTo>
                  <a:cubicBezTo>
                    <a:pt x="183" y="251"/>
                    <a:pt x="174" y="262"/>
                    <a:pt x="161" y="263"/>
                  </a:cubicBezTo>
                  <a:cubicBezTo>
                    <a:pt x="160" y="263"/>
                    <a:pt x="160" y="263"/>
                    <a:pt x="159" y="263"/>
                  </a:cubicBezTo>
                  <a:close/>
                  <a:moveTo>
                    <a:pt x="140" y="233"/>
                  </a:moveTo>
                  <a:cubicBezTo>
                    <a:pt x="143" y="233"/>
                    <a:pt x="145" y="235"/>
                    <a:pt x="145" y="238"/>
                  </a:cubicBezTo>
                  <a:cubicBezTo>
                    <a:pt x="145" y="242"/>
                    <a:pt x="147" y="246"/>
                    <a:pt x="150" y="249"/>
                  </a:cubicBezTo>
                  <a:cubicBezTo>
                    <a:pt x="152" y="251"/>
                    <a:pt x="156" y="252"/>
                    <a:pt x="160" y="252"/>
                  </a:cubicBezTo>
                  <a:cubicBezTo>
                    <a:pt x="167" y="251"/>
                    <a:pt x="172" y="245"/>
                    <a:pt x="172" y="238"/>
                  </a:cubicBezTo>
                  <a:cubicBezTo>
                    <a:pt x="172" y="116"/>
                    <a:pt x="172" y="116"/>
                    <a:pt x="172" y="116"/>
                  </a:cubicBezTo>
                  <a:cubicBezTo>
                    <a:pt x="172" y="113"/>
                    <a:pt x="175" y="110"/>
                    <a:pt x="178" y="110"/>
                  </a:cubicBezTo>
                  <a:cubicBezTo>
                    <a:pt x="181" y="110"/>
                    <a:pt x="183" y="113"/>
                    <a:pt x="183" y="116"/>
                  </a:cubicBezTo>
                  <a:cubicBezTo>
                    <a:pt x="183" y="121"/>
                    <a:pt x="187" y="126"/>
                    <a:pt x="192" y="126"/>
                  </a:cubicBezTo>
                  <a:cubicBezTo>
                    <a:pt x="195" y="126"/>
                    <a:pt x="198" y="126"/>
                    <a:pt x="200" y="124"/>
                  </a:cubicBezTo>
                  <a:cubicBezTo>
                    <a:pt x="202" y="122"/>
                    <a:pt x="203" y="119"/>
                    <a:pt x="203" y="116"/>
                  </a:cubicBezTo>
                  <a:cubicBezTo>
                    <a:pt x="203" y="36"/>
                    <a:pt x="203" y="36"/>
                    <a:pt x="203" y="36"/>
                  </a:cubicBezTo>
                  <a:cubicBezTo>
                    <a:pt x="203" y="22"/>
                    <a:pt x="192" y="11"/>
                    <a:pt x="178" y="11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97" y="11"/>
                    <a:pt x="92" y="13"/>
                    <a:pt x="87" y="16"/>
                  </a:cubicBezTo>
                  <a:cubicBezTo>
                    <a:pt x="54" y="42"/>
                    <a:pt x="54" y="42"/>
                    <a:pt x="54" y="42"/>
                  </a:cubicBezTo>
                  <a:cubicBezTo>
                    <a:pt x="54" y="43"/>
                    <a:pt x="53" y="43"/>
                    <a:pt x="52" y="43"/>
                  </a:cubicBezTo>
                  <a:cubicBezTo>
                    <a:pt x="17" y="54"/>
                    <a:pt x="17" y="54"/>
                    <a:pt x="17" y="54"/>
                  </a:cubicBezTo>
                  <a:cubicBezTo>
                    <a:pt x="15" y="55"/>
                    <a:pt x="13" y="57"/>
                    <a:pt x="12" y="59"/>
                  </a:cubicBezTo>
                  <a:cubicBezTo>
                    <a:pt x="11" y="61"/>
                    <a:pt x="11" y="63"/>
                    <a:pt x="12" y="65"/>
                  </a:cubicBezTo>
                  <a:cubicBezTo>
                    <a:pt x="13" y="69"/>
                    <a:pt x="17" y="71"/>
                    <a:pt x="21" y="70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53" y="64"/>
                    <a:pt x="65" y="60"/>
                    <a:pt x="76" y="55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101" y="44"/>
                    <a:pt x="103" y="44"/>
                    <a:pt x="104" y="45"/>
                  </a:cubicBezTo>
                  <a:cubicBezTo>
                    <a:pt x="106" y="46"/>
                    <a:pt x="107" y="48"/>
                    <a:pt x="107" y="50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116"/>
                    <a:pt x="107" y="116"/>
                    <a:pt x="107" y="116"/>
                  </a:cubicBezTo>
                  <a:cubicBezTo>
                    <a:pt x="107" y="238"/>
                    <a:pt x="107" y="238"/>
                    <a:pt x="107" y="238"/>
                  </a:cubicBezTo>
                  <a:cubicBezTo>
                    <a:pt x="107" y="245"/>
                    <a:pt x="112" y="251"/>
                    <a:pt x="119" y="252"/>
                  </a:cubicBezTo>
                  <a:cubicBezTo>
                    <a:pt x="123" y="252"/>
                    <a:pt x="127" y="251"/>
                    <a:pt x="130" y="249"/>
                  </a:cubicBezTo>
                  <a:cubicBezTo>
                    <a:pt x="133" y="246"/>
                    <a:pt x="134" y="242"/>
                    <a:pt x="134" y="238"/>
                  </a:cubicBezTo>
                  <a:cubicBezTo>
                    <a:pt x="134" y="235"/>
                    <a:pt x="137" y="233"/>
                    <a:pt x="140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8" name="Google Shape;8848;p212"/>
            <p:cNvSpPr/>
            <p:nvPr/>
          </p:nvSpPr>
          <p:spPr>
            <a:xfrm>
              <a:off x="-2535238" y="1858336"/>
              <a:ext cx="90488" cy="11113"/>
            </a:xfrm>
            <a:custGeom>
              <a:rect b="b" l="l" r="r" t="t"/>
              <a:pathLst>
                <a:path extrusionOk="0" h="11" w="87">
                  <a:moveTo>
                    <a:pt x="82" y="11"/>
                  </a:moveTo>
                  <a:cubicBezTo>
                    <a:pt x="5" y="11"/>
                    <a:pt x="5" y="11"/>
                    <a:pt x="5" y="11"/>
                  </a:cubicBezTo>
                  <a:cubicBezTo>
                    <a:pt x="2" y="11"/>
                    <a:pt x="0" y="9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5" y="0"/>
                    <a:pt x="87" y="3"/>
                    <a:pt x="87" y="6"/>
                  </a:cubicBezTo>
                  <a:cubicBezTo>
                    <a:pt x="87" y="9"/>
                    <a:pt x="85" y="11"/>
                    <a:pt x="82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49" name="Google Shape;8849;p212"/>
            <p:cNvSpPr/>
            <p:nvPr/>
          </p:nvSpPr>
          <p:spPr>
            <a:xfrm>
              <a:off x="-2455864" y="1904372"/>
              <a:ext cx="11113" cy="79374"/>
            </a:xfrm>
            <a:custGeom>
              <a:rect b="b" l="l" r="r" t="t"/>
              <a:pathLst>
                <a:path extrusionOk="0" h="77" w="11">
                  <a:moveTo>
                    <a:pt x="6" y="77"/>
                  </a:moveTo>
                  <a:cubicBezTo>
                    <a:pt x="3" y="77"/>
                    <a:pt x="0" y="75"/>
                    <a:pt x="0" y="7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11" y="75"/>
                    <a:pt x="9" y="77"/>
                    <a:pt x="6" y="7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0" name="Google Shape;8850;p212"/>
            <p:cNvSpPr/>
            <p:nvPr/>
          </p:nvSpPr>
          <p:spPr>
            <a:xfrm>
              <a:off x="-2522541" y="1783724"/>
              <a:ext cx="65088" cy="65088"/>
            </a:xfrm>
            <a:custGeom>
              <a:rect b="b" l="l" r="r" t="t"/>
              <a:pathLst>
                <a:path extrusionOk="0" h="63" w="63">
                  <a:moveTo>
                    <a:pt x="32" y="63"/>
                  </a:moveTo>
                  <a:cubicBezTo>
                    <a:pt x="14" y="63"/>
                    <a:pt x="0" y="49"/>
                    <a:pt x="0" y="31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1"/>
                  </a:cubicBezTo>
                  <a:cubicBezTo>
                    <a:pt x="63" y="49"/>
                    <a:pt x="49" y="63"/>
                    <a:pt x="32" y="63"/>
                  </a:cubicBezTo>
                  <a:close/>
                  <a:moveTo>
                    <a:pt x="32" y="11"/>
                  </a:moveTo>
                  <a:cubicBezTo>
                    <a:pt x="21" y="11"/>
                    <a:pt x="11" y="20"/>
                    <a:pt x="11" y="31"/>
                  </a:cubicBezTo>
                  <a:cubicBezTo>
                    <a:pt x="11" y="42"/>
                    <a:pt x="21" y="52"/>
                    <a:pt x="32" y="52"/>
                  </a:cubicBezTo>
                  <a:cubicBezTo>
                    <a:pt x="43" y="52"/>
                    <a:pt x="52" y="42"/>
                    <a:pt x="52" y="31"/>
                  </a:cubicBezTo>
                  <a:cubicBezTo>
                    <a:pt x="52" y="20"/>
                    <a:pt x="43" y="11"/>
                    <a:pt x="32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1" name="Google Shape;8851;p212"/>
            <p:cNvSpPr/>
            <p:nvPr/>
          </p:nvSpPr>
          <p:spPr>
            <a:xfrm>
              <a:off x="-2752729" y="2002799"/>
              <a:ext cx="52388" cy="76200"/>
            </a:xfrm>
            <a:custGeom>
              <a:rect b="b" l="l" r="r" t="t"/>
              <a:pathLst>
                <a:path extrusionOk="0" h="73" w="51">
                  <a:moveTo>
                    <a:pt x="25" y="73"/>
                  </a:moveTo>
                  <a:cubicBezTo>
                    <a:pt x="17" y="73"/>
                    <a:pt x="8" y="70"/>
                    <a:pt x="1" y="61"/>
                  </a:cubicBezTo>
                  <a:cubicBezTo>
                    <a:pt x="0" y="59"/>
                    <a:pt x="0" y="56"/>
                    <a:pt x="2" y="54"/>
                  </a:cubicBezTo>
                  <a:cubicBezTo>
                    <a:pt x="5" y="52"/>
                    <a:pt x="8" y="52"/>
                    <a:pt x="10" y="55"/>
                  </a:cubicBezTo>
                  <a:cubicBezTo>
                    <a:pt x="19" y="67"/>
                    <a:pt x="33" y="61"/>
                    <a:pt x="34" y="60"/>
                  </a:cubicBezTo>
                  <a:cubicBezTo>
                    <a:pt x="34" y="60"/>
                    <a:pt x="34" y="60"/>
                    <a:pt x="34" y="60"/>
                  </a:cubicBezTo>
                  <a:cubicBezTo>
                    <a:pt x="35" y="60"/>
                    <a:pt x="39" y="57"/>
                    <a:pt x="39" y="51"/>
                  </a:cubicBezTo>
                  <a:cubicBezTo>
                    <a:pt x="38" y="45"/>
                    <a:pt x="32" y="43"/>
                    <a:pt x="32" y="43"/>
                  </a:cubicBezTo>
                  <a:cubicBezTo>
                    <a:pt x="32" y="43"/>
                    <a:pt x="23" y="40"/>
                    <a:pt x="15" y="38"/>
                  </a:cubicBezTo>
                  <a:cubicBezTo>
                    <a:pt x="3" y="34"/>
                    <a:pt x="1" y="26"/>
                    <a:pt x="1" y="19"/>
                  </a:cubicBezTo>
                  <a:cubicBezTo>
                    <a:pt x="1" y="14"/>
                    <a:pt x="3" y="9"/>
                    <a:pt x="7" y="6"/>
                  </a:cubicBezTo>
                  <a:cubicBezTo>
                    <a:pt x="11" y="2"/>
                    <a:pt x="17" y="0"/>
                    <a:pt x="26" y="0"/>
                  </a:cubicBezTo>
                  <a:cubicBezTo>
                    <a:pt x="41" y="0"/>
                    <a:pt x="48" y="11"/>
                    <a:pt x="50" y="17"/>
                  </a:cubicBezTo>
                  <a:cubicBezTo>
                    <a:pt x="51" y="20"/>
                    <a:pt x="49" y="23"/>
                    <a:pt x="46" y="24"/>
                  </a:cubicBezTo>
                  <a:cubicBezTo>
                    <a:pt x="43" y="25"/>
                    <a:pt x="40" y="23"/>
                    <a:pt x="39" y="20"/>
                  </a:cubicBezTo>
                  <a:cubicBezTo>
                    <a:pt x="39" y="19"/>
                    <a:pt x="36" y="11"/>
                    <a:pt x="26" y="11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0" y="11"/>
                    <a:pt x="16" y="12"/>
                    <a:pt x="14" y="14"/>
                  </a:cubicBezTo>
                  <a:cubicBezTo>
                    <a:pt x="12" y="15"/>
                    <a:pt x="12" y="17"/>
                    <a:pt x="12" y="19"/>
                  </a:cubicBezTo>
                  <a:cubicBezTo>
                    <a:pt x="12" y="23"/>
                    <a:pt x="13" y="26"/>
                    <a:pt x="18" y="27"/>
                  </a:cubicBezTo>
                  <a:cubicBezTo>
                    <a:pt x="27" y="30"/>
                    <a:pt x="35" y="32"/>
                    <a:pt x="35" y="32"/>
                  </a:cubicBezTo>
                  <a:cubicBezTo>
                    <a:pt x="40" y="34"/>
                    <a:pt x="49" y="39"/>
                    <a:pt x="50" y="50"/>
                  </a:cubicBezTo>
                  <a:cubicBezTo>
                    <a:pt x="51" y="62"/>
                    <a:pt x="43" y="68"/>
                    <a:pt x="39" y="70"/>
                  </a:cubicBezTo>
                  <a:cubicBezTo>
                    <a:pt x="36" y="72"/>
                    <a:pt x="30" y="73"/>
                    <a:pt x="25" y="7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2" name="Google Shape;8852;p212"/>
            <p:cNvSpPr/>
            <p:nvPr/>
          </p:nvSpPr>
          <p:spPr>
            <a:xfrm>
              <a:off x="-2732091" y="1990099"/>
              <a:ext cx="11113" cy="23813"/>
            </a:xfrm>
            <a:custGeom>
              <a:rect b="b" l="l" r="r" t="t"/>
              <a:pathLst>
                <a:path extrusionOk="0" h="24" w="11">
                  <a:moveTo>
                    <a:pt x="6" y="24"/>
                  </a:moveTo>
                  <a:cubicBezTo>
                    <a:pt x="3" y="24"/>
                    <a:pt x="0" y="22"/>
                    <a:pt x="0" y="1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1" y="22"/>
                    <a:pt x="9" y="24"/>
                    <a:pt x="6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3" name="Google Shape;8853;p212"/>
            <p:cNvSpPr/>
            <p:nvPr/>
          </p:nvSpPr>
          <p:spPr>
            <a:xfrm>
              <a:off x="-2732091" y="2067886"/>
              <a:ext cx="11113" cy="25400"/>
            </a:xfrm>
            <a:custGeom>
              <a:rect b="b" l="l" r="r" t="t"/>
              <a:pathLst>
                <a:path extrusionOk="0" h="24" w="11">
                  <a:moveTo>
                    <a:pt x="6" y="24"/>
                  </a:moveTo>
                  <a:cubicBezTo>
                    <a:pt x="3" y="24"/>
                    <a:pt x="0" y="22"/>
                    <a:pt x="0" y="18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1" y="22"/>
                    <a:pt x="9" y="24"/>
                    <a:pt x="6" y="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4" name="Google Shape;8854;p212"/>
            <p:cNvSpPr/>
            <p:nvPr/>
          </p:nvSpPr>
          <p:spPr>
            <a:xfrm>
              <a:off x="-2822578" y="1950415"/>
              <a:ext cx="190500" cy="180975"/>
            </a:xfrm>
            <a:custGeom>
              <a:rect b="b" l="l" r="r" t="t"/>
              <a:pathLst>
                <a:path extrusionOk="0" h="175" w="184">
                  <a:moveTo>
                    <a:pt x="92" y="175"/>
                  </a:moveTo>
                  <a:cubicBezTo>
                    <a:pt x="45" y="175"/>
                    <a:pt x="0" y="175"/>
                    <a:pt x="0" y="122"/>
                  </a:cubicBezTo>
                  <a:cubicBezTo>
                    <a:pt x="0" y="82"/>
                    <a:pt x="26" y="23"/>
                    <a:pt x="62" y="1"/>
                  </a:cubicBezTo>
                  <a:cubicBezTo>
                    <a:pt x="63" y="0"/>
                    <a:pt x="64" y="0"/>
                    <a:pt x="65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20" y="0"/>
                    <a:pt x="121" y="0"/>
                    <a:pt x="122" y="1"/>
                  </a:cubicBezTo>
                  <a:cubicBezTo>
                    <a:pt x="158" y="23"/>
                    <a:pt x="184" y="82"/>
                    <a:pt x="184" y="122"/>
                  </a:cubicBezTo>
                  <a:cubicBezTo>
                    <a:pt x="184" y="175"/>
                    <a:pt x="139" y="175"/>
                    <a:pt x="92" y="175"/>
                  </a:cubicBezTo>
                  <a:close/>
                  <a:moveTo>
                    <a:pt x="67" y="11"/>
                  </a:moveTo>
                  <a:cubicBezTo>
                    <a:pt x="35" y="31"/>
                    <a:pt x="11" y="86"/>
                    <a:pt x="11" y="122"/>
                  </a:cubicBezTo>
                  <a:cubicBezTo>
                    <a:pt x="11" y="162"/>
                    <a:pt x="41" y="164"/>
                    <a:pt x="92" y="164"/>
                  </a:cubicBezTo>
                  <a:cubicBezTo>
                    <a:pt x="144" y="164"/>
                    <a:pt x="173" y="162"/>
                    <a:pt x="173" y="122"/>
                  </a:cubicBezTo>
                  <a:cubicBezTo>
                    <a:pt x="173" y="86"/>
                    <a:pt x="149" y="31"/>
                    <a:pt x="117" y="11"/>
                  </a:cubicBezTo>
                  <a:lnTo>
                    <a:pt x="67" y="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5" name="Google Shape;8855;p212"/>
            <p:cNvSpPr/>
            <p:nvPr/>
          </p:nvSpPr>
          <p:spPr>
            <a:xfrm>
              <a:off x="-2773365" y="1926595"/>
              <a:ext cx="92075" cy="34925"/>
            </a:xfrm>
            <a:custGeom>
              <a:rect b="b" l="l" r="r" t="t"/>
              <a:pathLst>
                <a:path extrusionOk="0" h="33" w="88">
                  <a:moveTo>
                    <a:pt x="72" y="33"/>
                  </a:moveTo>
                  <a:cubicBezTo>
                    <a:pt x="16" y="33"/>
                    <a:pt x="16" y="33"/>
                    <a:pt x="16" y="33"/>
                  </a:cubicBezTo>
                  <a:cubicBezTo>
                    <a:pt x="7" y="33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81" y="0"/>
                    <a:pt x="88" y="7"/>
                    <a:pt x="88" y="16"/>
                  </a:cubicBezTo>
                  <a:cubicBezTo>
                    <a:pt x="88" y="25"/>
                    <a:pt x="81" y="33"/>
                    <a:pt x="72" y="33"/>
                  </a:cubicBezTo>
                  <a:close/>
                  <a:moveTo>
                    <a:pt x="16" y="11"/>
                  </a:moveTo>
                  <a:cubicBezTo>
                    <a:pt x="13" y="11"/>
                    <a:pt x="11" y="13"/>
                    <a:pt x="11" y="16"/>
                  </a:cubicBezTo>
                  <a:cubicBezTo>
                    <a:pt x="11" y="19"/>
                    <a:pt x="13" y="22"/>
                    <a:pt x="16" y="22"/>
                  </a:cubicBezTo>
                  <a:cubicBezTo>
                    <a:pt x="72" y="22"/>
                    <a:pt x="72" y="22"/>
                    <a:pt x="72" y="22"/>
                  </a:cubicBezTo>
                  <a:cubicBezTo>
                    <a:pt x="75" y="22"/>
                    <a:pt x="77" y="19"/>
                    <a:pt x="77" y="16"/>
                  </a:cubicBezTo>
                  <a:cubicBezTo>
                    <a:pt x="77" y="13"/>
                    <a:pt x="75" y="11"/>
                    <a:pt x="72" y="11"/>
                  </a:cubicBezTo>
                  <a:lnTo>
                    <a:pt x="16" y="1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6" name="Google Shape;8856;p212"/>
            <p:cNvSpPr/>
            <p:nvPr/>
          </p:nvSpPr>
          <p:spPr>
            <a:xfrm>
              <a:off x="-2781300" y="1874218"/>
              <a:ext cx="111125" cy="65088"/>
            </a:xfrm>
            <a:custGeom>
              <a:rect b="b" l="l" r="r" t="t"/>
              <a:pathLst>
                <a:path extrusionOk="0" h="62" w="107">
                  <a:moveTo>
                    <a:pt x="77" y="62"/>
                  </a:moveTo>
                  <a:cubicBezTo>
                    <a:pt x="76" y="62"/>
                    <a:pt x="75" y="61"/>
                    <a:pt x="74" y="61"/>
                  </a:cubicBezTo>
                  <a:cubicBezTo>
                    <a:pt x="72" y="59"/>
                    <a:pt x="71" y="56"/>
                    <a:pt x="72" y="53"/>
                  </a:cubicBezTo>
                  <a:cubicBezTo>
                    <a:pt x="72" y="53"/>
                    <a:pt x="79" y="41"/>
                    <a:pt x="93" y="21"/>
                  </a:cubicBezTo>
                  <a:cubicBezTo>
                    <a:pt x="94" y="20"/>
                    <a:pt x="94" y="19"/>
                    <a:pt x="94" y="19"/>
                  </a:cubicBezTo>
                  <a:cubicBezTo>
                    <a:pt x="89" y="15"/>
                    <a:pt x="62" y="19"/>
                    <a:pt x="49" y="24"/>
                  </a:cubicBezTo>
                  <a:cubicBezTo>
                    <a:pt x="39" y="29"/>
                    <a:pt x="31" y="24"/>
                    <a:pt x="25" y="21"/>
                  </a:cubicBezTo>
                  <a:cubicBezTo>
                    <a:pt x="20" y="18"/>
                    <a:pt x="17" y="17"/>
                    <a:pt x="14" y="17"/>
                  </a:cubicBezTo>
                  <a:cubicBezTo>
                    <a:pt x="14" y="17"/>
                    <a:pt x="14" y="17"/>
                    <a:pt x="14" y="17"/>
                  </a:cubicBezTo>
                  <a:cubicBezTo>
                    <a:pt x="16" y="23"/>
                    <a:pt x="26" y="38"/>
                    <a:pt x="38" y="53"/>
                  </a:cubicBezTo>
                  <a:cubicBezTo>
                    <a:pt x="40" y="55"/>
                    <a:pt x="39" y="58"/>
                    <a:pt x="37" y="60"/>
                  </a:cubicBezTo>
                  <a:cubicBezTo>
                    <a:pt x="35" y="62"/>
                    <a:pt x="31" y="62"/>
                    <a:pt x="29" y="60"/>
                  </a:cubicBezTo>
                  <a:cubicBezTo>
                    <a:pt x="18" y="46"/>
                    <a:pt x="0" y="22"/>
                    <a:pt x="4" y="12"/>
                  </a:cubicBezTo>
                  <a:cubicBezTo>
                    <a:pt x="5" y="9"/>
                    <a:pt x="7" y="7"/>
                    <a:pt x="11" y="6"/>
                  </a:cubicBezTo>
                  <a:cubicBezTo>
                    <a:pt x="19" y="5"/>
                    <a:pt x="25" y="8"/>
                    <a:pt x="30" y="11"/>
                  </a:cubicBezTo>
                  <a:cubicBezTo>
                    <a:pt x="36" y="15"/>
                    <a:pt x="39" y="16"/>
                    <a:pt x="45" y="14"/>
                  </a:cubicBezTo>
                  <a:cubicBezTo>
                    <a:pt x="54" y="10"/>
                    <a:pt x="93" y="0"/>
                    <a:pt x="103" y="12"/>
                  </a:cubicBezTo>
                  <a:cubicBezTo>
                    <a:pt x="105" y="14"/>
                    <a:pt x="107" y="19"/>
                    <a:pt x="102" y="27"/>
                  </a:cubicBezTo>
                  <a:cubicBezTo>
                    <a:pt x="88" y="47"/>
                    <a:pt x="82" y="59"/>
                    <a:pt x="82" y="59"/>
                  </a:cubicBezTo>
                  <a:cubicBezTo>
                    <a:pt x="81" y="60"/>
                    <a:pt x="79" y="62"/>
                    <a:pt x="77" y="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57" name="Google Shape;8857;p212"/>
          <p:cNvGrpSpPr/>
          <p:nvPr/>
        </p:nvGrpSpPr>
        <p:grpSpPr>
          <a:xfrm>
            <a:off x="11065147" y="2564032"/>
            <a:ext cx="506159" cy="530150"/>
            <a:chOff x="-576261" y="2575895"/>
            <a:chExt cx="334963" cy="350842"/>
          </a:xfrm>
        </p:grpSpPr>
        <p:sp>
          <p:nvSpPr>
            <p:cNvPr id="8858" name="Google Shape;8858;p212"/>
            <p:cNvSpPr/>
            <p:nvPr/>
          </p:nvSpPr>
          <p:spPr>
            <a:xfrm>
              <a:off x="-504824" y="2577480"/>
              <a:ext cx="192088" cy="122238"/>
            </a:xfrm>
            <a:custGeom>
              <a:rect b="b" l="l" r="r" t="t"/>
              <a:pathLst>
                <a:path extrusionOk="0" h="118" w="185">
                  <a:moveTo>
                    <a:pt x="121" y="118"/>
                  </a:moveTo>
                  <a:cubicBezTo>
                    <a:pt x="121" y="118"/>
                    <a:pt x="121" y="118"/>
                    <a:pt x="121" y="118"/>
                  </a:cubicBezTo>
                  <a:cubicBezTo>
                    <a:pt x="118" y="118"/>
                    <a:pt x="115" y="115"/>
                    <a:pt x="115" y="112"/>
                  </a:cubicBezTo>
                  <a:cubicBezTo>
                    <a:pt x="115" y="90"/>
                    <a:pt x="115" y="90"/>
                    <a:pt x="115" y="90"/>
                  </a:cubicBezTo>
                  <a:cubicBezTo>
                    <a:pt x="115" y="89"/>
                    <a:pt x="116" y="87"/>
                    <a:pt x="117" y="86"/>
                  </a:cubicBezTo>
                  <a:cubicBezTo>
                    <a:pt x="141" y="66"/>
                    <a:pt x="141" y="66"/>
                    <a:pt x="141" y="66"/>
                  </a:cubicBezTo>
                  <a:cubicBezTo>
                    <a:pt x="152" y="56"/>
                    <a:pt x="161" y="43"/>
                    <a:pt x="167" y="29"/>
                  </a:cubicBezTo>
                  <a:cubicBezTo>
                    <a:pt x="172" y="18"/>
                    <a:pt x="172" y="18"/>
                    <a:pt x="172" y="18"/>
                  </a:cubicBezTo>
                  <a:cubicBezTo>
                    <a:pt x="172" y="16"/>
                    <a:pt x="172" y="14"/>
                    <a:pt x="170" y="14"/>
                  </a:cubicBezTo>
                  <a:cubicBezTo>
                    <a:pt x="168" y="13"/>
                    <a:pt x="166" y="13"/>
                    <a:pt x="165" y="15"/>
                  </a:cubicBezTo>
                  <a:cubicBezTo>
                    <a:pt x="162" y="22"/>
                    <a:pt x="162" y="22"/>
                    <a:pt x="162" y="22"/>
                  </a:cubicBezTo>
                  <a:cubicBezTo>
                    <a:pt x="154" y="36"/>
                    <a:pt x="142" y="49"/>
                    <a:pt x="129" y="59"/>
                  </a:cubicBezTo>
                  <a:cubicBezTo>
                    <a:pt x="125" y="62"/>
                    <a:pt x="119" y="64"/>
                    <a:pt x="114" y="64"/>
                  </a:cubicBezTo>
                  <a:cubicBezTo>
                    <a:pt x="71" y="64"/>
                    <a:pt x="71" y="64"/>
                    <a:pt x="71" y="64"/>
                  </a:cubicBezTo>
                  <a:cubicBezTo>
                    <a:pt x="65" y="64"/>
                    <a:pt x="60" y="62"/>
                    <a:pt x="56" y="59"/>
                  </a:cubicBezTo>
                  <a:cubicBezTo>
                    <a:pt x="42" y="49"/>
                    <a:pt x="31" y="36"/>
                    <a:pt x="23" y="22"/>
                  </a:cubicBezTo>
                  <a:cubicBezTo>
                    <a:pt x="19" y="15"/>
                    <a:pt x="19" y="15"/>
                    <a:pt x="19" y="15"/>
                  </a:cubicBezTo>
                  <a:cubicBezTo>
                    <a:pt x="18" y="13"/>
                    <a:pt x="16" y="13"/>
                    <a:pt x="15" y="14"/>
                  </a:cubicBezTo>
                  <a:cubicBezTo>
                    <a:pt x="13" y="14"/>
                    <a:pt x="12" y="16"/>
                    <a:pt x="13" y="18"/>
                  </a:cubicBezTo>
                  <a:cubicBezTo>
                    <a:pt x="18" y="29"/>
                    <a:pt x="18" y="29"/>
                    <a:pt x="18" y="29"/>
                  </a:cubicBezTo>
                  <a:cubicBezTo>
                    <a:pt x="24" y="43"/>
                    <a:pt x="33" y="56"/>
                    <a:pt x="44" y="66"/>
                  </a:cubicBezTo>
                  <a:cubicBezTo>
                    <a:pt x="68" y="86"/>
                    <a:pt x="68" y="86"/>
                    <a:pt x="68" y="86"/>
                  </a:cubicBezTo>
                  <a:cubicBezTo>
                    <a:pt x="69" y="87"/>
                    <a:pt x="70" y="89"/>
                    <a:pt x="70" y="90"/>
                  </a:cubicBezTo>
                  <a:cubicBezTo>
                    <a:pt x="70" y="112"/>
                    <a:pt x="70" y="112"/>
                    <a:pt x="70" y="112"/>
                  </a:cubicBezTo>
                  <a:cubicBezTo>
                    <a:pt x="70" y="115"/>
                    <a:pt x="67" y="118"/>
                    <a:pt x="64" y="118"/>
                  </a:cubicBezTo>
                  <a:cubicBezTo>
                    <a:pt x="61" y="118"/>
                    <a:pt x="59" y="115"/>
                    <a:pt x="59" y="112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37" y="74"/>
                    <a:pt x="37" y="74"/>
                    <a:pt x="37" y="74"/>
                  </a:cubicBezTo>
                  <a:cubicBezTo>
                    <a:pt x="24" y="63"/>
                    <a:pt x="14" y="49"/>
                    <a:pt x="8" y="33"/>
                  </a:cubicBezTo>
                  <a:cubicBezTo>
                    <a:pt x="3" y="22"/>
                    <a:pt x="3" y="22"/>
                    <a:pt x="3" y="22"/>
                  </a:cubicBezTo>
                  <a:cubicBezTo>
                    <a:pt x="0" y="15"/>
                    <a:pt x="3" y="7"/>
                    <a:pt x="10" y="4"/>
                  </a:cubicBezTo>
                  <a:cubicBezTo>
                    <a:pt x="17" y="0"/>
                    <a:pt x="25" y="3"/>
                    <a:pt x="29" y="10"/>
                  </a:cubicBezTo>
                  <a:cubicBezTo>
                    <a:pt x="33" y="17"/>
                    <a:pt x="33" y="17"/>
                    <a:pt x="33" y="17"/>
                  </a:cubicBezTo>
                  <a:cubicBezTo>
                    <a:pt x="40" y="30"/>
                    <a:pt x="50" y="41"/>
                    <a:pt x="62" y="50"/>
                  </a:cubicBezTo>
                  <a:cubicBezTo>
                    <a:pt x="65" y="52"/>
                    <a:pt x="68" y="53"/>
                    <a:pt x="71" y="53"/>
                  </a:cubicBezTo>
                  <a:cubicBezTo>
                    <a:pt x="114" y="53"/>
                    <a:pt x="114" y="53"/>
                    <a:pt x="114" y="53"/>
                  </a:cubicBezTo>
                  <a:cubicBezTo>
                    <a:pt x="117" y="53"/>
                    <a:pt x="120" y="52"/>
                    <a:pt x="123" y="50"/>
                  </a:cubicBezTo>
                  <a:cubicBezTo>
                    <a:pt x="135" y="41"/>
                    <a:pt x="145" y="30"/>
                    <a:pt x="152" y="16"/>
                  </a:cubicBezTo>
                  <a:cubicBezTo>
                    <a:pt x="156" y="10"/>
                    <a:pt x="156" y="10"/>
                    <a:pt x="156" y="10"/>
                  </a:cubicBezTo>
                  <a:cubicBezTo>
                    <a:pt x="160" y="3"/>
                    <a:pt x="168" y="0"/>
                    <a:pt x="175" y="4"/>
                  </a:cubicBezTo>
                  <a:cubicBezTo>
                    <a:pt x="182" y="7"/>
                    <a:pt x="185" y="15"/>
                    <a:pt x="182" y="22"/>
                  </a:cubicBezTo>
                  <a:cubicBezTo>
                    <a:pt x="177" y="33"/>
                    <a:pt x="177" y="33"/>
                    <a:pt x="177" y="33"/>
                  </a:cubicBezTo>
                  <a:cubicBezTo>
                    <a:pt x="171" y="49"/>
                    <a:pt x="160" y="63"/>
                    <a:pt x="148" y="74"/>
                  </a:cubicBezTo>
                  <a:cubicBezTo>
                    <a:pt x="126" y="93"/>
                    <a:pt x="126" y="93"/>
                    <a:pt x="126" y="93"/>
                  </a:cubicBezTo>
                  <a:cubicBezTo>
                    <a:pt x="126" y="112"/>
                    <a:pt x="126" y="112"/>
                    <a:pt x="126" y="112"/>
                  </a:cubicBezTo>
                  <a:cubicBezTo>
                    <a:pt x="126" y="115"/>
                    <a:pt x="124" y="118"/>
                    <a:pt x="121" y="11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59" name="Google Shape;8859;p212"/>
            <p:cNvSpPr/>
            <p:nvPr/>
          </p:nvSpPr>
          <p:spPr>
            <a:xfrm>
              <a:off x="-433387" y="2575895"/>
              <a:ext cx="50800" cy="50800"/>
            </a:xfrm>
            <a:custGeom>
              <a:rect b="b" l="l" r="r" t="t"/>
              <a:pathLst>
                <a:path extrusionOk="0" h="49" w="49">
                  <a:moveTo>
                    <a:pt x="24" y="49"/>
                  </a:moveTo>
                  <a:cubicBezTo>
                    <a:pt x="11" y="49"/>
                    <a:pt x="0" y="38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8" y="0"/>
                    <a:pt x="49" y="11"/>
                    <a:pt x="49" y="25"/>
                  </a:cubicBezTo>
                  <a:cubicBezTo>
                    <a:pt x="49" y="38"/>
                    <a:pt x="38" y="49"/>
                    <a:pt x="24" y="49"/>
                  </a:cubicBezTo>
                  <a:close/>
                  <a:moveTo>
                    <a:pt x="24" y="11"/>
                  </a:moveTo>
                  <a:cubicBezTo>
                    <a:pt x="17" y="11"/>
                    <a:pt x="11" y="17"/>
                    <a:pt x="11" y="25"/>
                  </a:cubicBezTo>
                  <a:cubicBezTo>
                    <a:pt x="11" y="32"/>
                    <a:pt x="17" y="38"/>
                    <a:pt x="24" y="38"/>
                  </a:cubicBezTo>
                  <a:cubicBezTo>
                    <a:pt x="32" y="38"/>
                    <a:pt x="38" y="32"/>
                    <a:pt x="38" y="25"/>
                  </a:cubicBezTo>
                  <a:cubicBezTo>
                    <a:pt x="38" y="17"/>
                    <a:pt x="32" y="11"/>
                    <a:pt x="24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0" name="Google Shape;8860;p212"/>
            <p:cNvSpPr/>
            <p:nvPr/>
          </p:nvSpPr>
          <p:spPr>
            <a:xfrm>
              <a:off x="-576261" y="2858470"/>
              <a:ext cx="119062" cy="68263"/>
            </a:xfrm>
            <a:custGeom>
              <a:rect b="b" l="l" r="r" t="t"/>
              <a:pathLst>
                <a:path extrusionOk="0" h="66" w="115">
                  <a:moveTo>
                    <a:pt x="109" y="66"/>
                  </a:moveTo>
                  <a:cubicBezTo>
                    <a:pt x="106" y="66"/>
                    <a:pt x="104" y="63"/>
                    <a:pt x="104" y="60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18"/>
                    <a:pt x="96" y="10"/>
                    <a:pt x="86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19" y="10"/>
                    <a:pt x="11" y="18"/>
                    <a:pt x="11" y="28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9" y="66"/>
                    <a:pt x="6" y="66"/>
                  </a:cubicBezTo>
                  <a:cubicBezTo>
                    <a:pt x="3" y="66"/>
                    <a:pt x="0" y="63"/>
                    <a:pt x="0" y="6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102" y="0"/>
                    <a:pt x="115" y="12"/>
                    <a:pt x="115" y="28"/>
                  </a:cubicBezTo>
                  <a:cubicBezTo>
                    <a:pt x="115" y="60"/>
                    <a:pt x="115" y="60"/>
                    <a:pt x="115" y="60"/>
                  </a:cubicBezTo>
                  <a:cubicBezTo>
                    <a:pt x="115" y="63"/>
                    <a:pt x="113" y="66"/>
                    <a:pt x="109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1" name="Google Shape;8861;p212"/>
            <p:cNvSpPr/>
            <p:nvPr/>
          </p:nvSpPr>
          <p:spPr>
            <a:xfrm>
              <a:off x="-541336" y="2801320"/>
              <a:ext cx="50800" cy="52388"/>
            </a:xfrm>
            <a:custGeom>
              <a:rect b="b" l="l" r="r" t="t"/>
              <a:pathLst>
                <a:path extrusionOk="0" h="50" w="49">
                  <a:moveTo>
                    <a:pt x="25" y="50"/>
                  </a:moveTo>
                  <a:cubicBezTo>
                    <a:pt x="11" y="50"/>
                    <a:pt x="0" y="39"/>
                    <a:pt x="0" y="25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38" y="0"/>
                    <a:pt x="49" y="11"/>
                    <a:pt x="49" y="25"/>
                  </a:cubicBezTo>
                  <a:cubicBezTo>
                    <a:pt x="49" y="39"/>
                    <a:pt x="38" y="50"/>
                    <a:pt x="25" y="50"/>
                  </a:cubicBezTo>
                  <a:close/>
                  <a:moveTo>
                    <a:pt x="25" y="11"/>
                  </a:moveTo>
                  <a:cubicBezTo>
                    <a:pt x="17" y="11"/>
                    <a:pt x="11" y="17"/>
                    <a:pt x="11" y="25"/>
                  </a:cubicBezTo>
                  <a:cubicBezTo>
                    <a:pt x="11" y="33"/>
                    <a:pt x="17" y="39"/>
                    <a:pt x="25" y="39"/>
                  </a:cubicBezTo>
                  <a:cubicBezTo>
                    <a:pt x="32" y="39"/>
                    <a:pt x="38" y="33"/>
                    <a:pt x="38" y="25"/>
                  </a:cubicBezTo>
                  <a:cubicBezTo>
                    <a:pt x="38" y="17"/>
                    <a:pt x="32" y="11"/>
                    <a:pt x="25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2" name="Google Shape;8862;p212"/>
            <p:cNvSpPr/>
            <p:nvPr/>
          </p:nvSpPr>
          <p:spPr>
            <a:xfrm>
              <a:off x="-552449" y="2885457"/>
              <a:ext cx="11113" cy="41275"/>
            </a:xfrm>
            <a:custGeom>
              <a:rect b="b" l="l" r="r" t="t"/>
              <a:pathLst>
                <a:path extrusionOk="0" h="40" w="11">
                  <a:moveTo>
                    <a:pt x="5" y="40"/>
                  </a:moveTo>
                  <a:cubicBezTo>
                    <a:pt x="2" y="40"/>
                    <a:pt x="0" y="37"/>
                    <a:pt x="0" y="3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7"/>
                    <a:pt x="8" y="40"/>
                    <a:pt x="5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3" name="Google Shape;8863;p212"/>
            <p:cNvSpPr/>
            <p:nvPr/>
          </p:nvSpPr>
          <p:spPr>
            <a:xfrm>
              <a:off x="-490536" y="2885457"/>
              <a:ext cx="11113" cy="41275"/>
            </a:xfrm>
            <a:custGeom>
              <a:rect b="b" l="l" r="r" t="t"/>
              <a:pathLst>
                <a:path extrusionOk="0" h="40" w="11">
                  <a:moveTo>
                    <a:pt x="6" y="40"/>
                  </a:moveTo>
                  <a:cubicBezTo>
                    <a:pt x="3" y="40"/>
                    <a:pt x="0" y="37"/>
                    <a:pt x="0" y="3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7"/>
                    <a:pt x="9" y="40"/>
                    <a:pt x="6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4" name="Google Shape;8864;p212"/>
            <p:cNvSpPr/>
            <p:nvPr/>
          </p:nvSpPr>
          <p:spPr>
            <a:xfrm>
              <a:off x="-468311" y="2858470"/>
              <a:ext cx="119063" cy="68263"/>
            </a:xfrm>
            <a:custGeom>
              <a:rect b="b" l="l" r="r" t="t"/>
              <a:pathLst>
                <a:path extrusionOk="0" h="66" w="115">
                  <a:moveTo>
                    <a:pt x="109" y="66"/>
                  </a:moveTo>
                  <a:cubicBezTo>
                    <a:pt x="106" y="66"/>
                    <a:pt x="104" y="63"/>
                    <a:pt x="104" y="60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18"/>
                    <a:pt x="96" y="10"/>
                    <a:pt x="86" y="10"/>
                  </a:cubicBezTo>
                  <a:cubicBezTo>
                    <a:pt x="29" y="10"/>
                    <a:pt x="29" y="10"/>
                    <a:pt x="29" y="10"/>
                  </a:cubicBezTo>
                  <a:cubicBezTo>
                    <a:pt x="19" y="10"/>
                    <a:pt x="11" y="18"/>
                    <a:pt x="11" y="28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9" y="66"/>
                    <a:pt x="5" y="66"/>
                  </a:cubicBezTo>
                  <a:cubicBezTo>
                    <a:pt x="2" y="66"/>
                    <a:pt x="0" y="63"/>
                    <a:pt x="0" y="6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102" y="0"/>
                    <a:pt x="115" y="12"/>
                    <a:pt x="115" y="28"/>
                  </a:cubicBezTo>
                  <a:cubicBezTo>
                    <a:pt x="115" y="60"/>
                    <a:pt x="115" y="60"/>
                    <a:pt x="115" y="60"/>
                  </a:cubicBezTo>
                  <a:cubicBezTo>
                    <a:pt x="115" y="63"/>
                    <a:pt x="112" y="66"/>
                    <a:pt x="109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5" name="Google Shape;8865;p212"/>
            <p:cNvSpPr/>
            <p:nvPr/>
          </p:nvSpPr>
          <p:spPr>
            <a:xfrm>
              <a:off x="-433387" y="2801320"/>
              <a:ext cx="50800" cy="52388"/>
            </a:xfrm>
            <a:custGeom>
              <a:rect b="b" l="l" r="r" t="t"/>
              <a:pathLst>
                <a:path extrusionOk="0" h="50" w="49">
                  <a:moveTo>
                    <a:pt x="24" y="50"/>
                  </a:moveTo>
                  <a:cubicBezTo>
                    <a:pt x="11" y="50"/>
                    <a:pt x="0" y="39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8" y="0"/>
                    <a:pt x="49" y="11"/>
                    <a:pt x="49" y="25"/>
                  </a:cubicBezTo>
                  <a:cubicBezTo>
                    <a:pt x="49" y="39"/>
                    <a:pt x="38" y="50"/>
                    <a:pt x="24" y="50"/>
                  </a:cubicBezTo>
                  <a:close/>
                  <a:moveTo>
                    <a:pt x="24" y="11"/>
                  </a:moveTo>
                  <a:cubicBezTo>
                    <a:pt x="17" y="11"/>
                    <a:pt x="11" y="17"/>
                    <a:pt x="11" y="25"/>
                  </a:cubicBezTo>
                  <a:cubicBezTo>
                    <a:pt x="11" y="33"/>
                    <a:pt x="17" y="39"/>
                    <a:pt x="24" y="39"/>
                  </a:cubicBezTo>
                  <a:cubicBezTo>
                    <a:pt x="32" y="39"/>
                    <a:pt x="38" y="33"/>
                    <a:pt x="38" y="25"/>
                  </a:cubicBezTo>
                  <a:cubicBezTo>
                    <a:pt x="38" y="17"/>
                    <a:pt x="32" y="11"/>
                    <a:pt x="24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6" name="Google Shape;8866;p212"/>
            <p:cNvSpPr/>
            <p:nvPr/>
          </p:nvSpPr>
          <p:spPr>
            <a:xfrm>
              <a:off x="-444499" y="2885457"/>
              <a:ext cx="11113" cy="41275"/>
            </a:xfrm>
            <a:custGeom>
              <a:rect b="b" l="l" r="r" t="t"/>
              <a:pathLst>
                <a:path extrusionOk="0" h="40" w="11">
                  <a:moveTo>
                    <a:pt x="5" y="40"/>
                  </a:moveTo>
                  <a:cubicBezTo>
                    <a:pt x="2" y="40"/>
                    <a:pt x="0" y="37"/>
                    <a:pt x="0" y="3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1" y="3"/>
                    <a:pt x="11" y="6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7"/>
                    <a:pt x="8" y="40"/>
                    <a:pt x="5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7" name="Google Shape;8867;p212"/>
            <p:cNvSpPr/>
            <p:nvPr/>
          </p:nvSpPr>
          <p:spPr>
            <a:xfrm>
              <a:off x="-382586" y="2885457"/>
              <a:ext cx="11113" cy="41275"/>
            </a:xfrm>
            <a:custGeom>
              <a:rect b="b" l="l" r="r" t="t"/>
              <a:pathLst>
                <a:path extrusionOk="0" h="40" w="11">
                  <a:moveTo>
                    <a:pt x="6" y="40"/>
                  </a:moveTo>
                  <a:cubicBezTo>
                    <a:pt x="3" y="40"/>
                    <a:pt x="0" y="37"/>
                    <a:pt x="0" y="3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7"/>
                    <a:pt x="9" y="40"/>
                    <a:pt x="6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8" name="Google Shape;8868;p212"/>
            <p:cNvSpPr/>
            <p:nvPr/>
          </p:nvSpPr>
          <p:spPr>
            <a:xfrm>
              <a:off x="-360361" y="2858474"/>
              <a:ext cx="119063" cy="68263"/>
            </a:xfrm>
            <a:custGeom>
              <a:rect b="b" l="l" r="r" t="t"/>
              <a:pathLst>
                <a:path extrusionOk="0" h="66" w="115">
                  <a:moveTo>
                    <a:pt x="109" y="66"/>
                  </a:moveTo>
                  <a:cubicBezTo>
                    <a:pt x="106" y="66"/>
                    <a:pt x="104" y="63"/>
                    <a:pt x="104" y="60"/>
                  </a:cubicBezTo>
                  <a:cubicBezTo>
                    <a:pt x="104" y="28"/>
                    <a:pt x="104" y="28"/>
                    <a:pt x="104" y="28"/>
                  </a:cubicBezTo>
                  <a:cubicBezTo>
                    <a:pt x="104" y="18"/>
                    <a:pt x="96" y="10"/>
                    <a:pt x="86" y="10"/>
                  </a:cubicBezTo>
                  <a:cubicBezTo>
                    <a:pt x="28" y="10"/>
                    <a:pt x="28" y="10"/>
                    <a:pt x="28" y="10"/>
                  </a:cubicBezTo>
                  <a:cubicBezTo>
                    <a:pt x="19" y="10"/>
                    <a:pt x="11" y="18"/>
                    <a:pt x="11" y="28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1" y="63"/>
                    <a:pt x="8" y="66"/>
                    <a:pt x="5" y="66"/>
                  </a:cubicBezTo>
                  <a:cubicBezTo>
                    <a:pt x="2" y="66"/>
                    <a:pt x="0" y="63"/>
                    <a:pt x="0" y="60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8" y="0"/>
                  </a:cubicBezTo>
                  <a:cubicBezTo>
                    <a:pt x="86" y="0"/>
                    <a:pt x="86" y="0"/>
                    <a:pt x="86" y="0"/>
                  </a:cubicBezTo>
                  <a:cubicBezTo>
                    <a:pt x="102" y="0"/>
                    <a:pt x="115" y="12"/>
                    <a:pt x="115" y="28"/>
                  </a:cubicBezTo>
                  <a:cubicBezTo>
                    <a:pt x="115" y="60"/>
                    <a:pt x="115" y="60"/>
                    <a:pt x="115" y="60"/>
                  </a:cubicBezTo>
                  <a:cubicBezTo>
                    <a:pt x="115" y="63"/>
                    <a:pt x="112" y="66"/>
                    <a:pt x="109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69" name="Google Shape;8869;p212"/>
            <p:cNvSpPr/>
            <p:nvPr/>
          </p:nvSpPr>
          <p:spPr>
            <a:xfrm>
              <a:off x="-325437" y="2801324"/>
              <a:ext cx="50800" cy="52388"/>
            </a:xfrm>
            <a:custGeom>
              <a:rect b="b" l="l" r="r" t="t"/>
              <a:pathLst>
                <a:path extrusionOk="0" h="50" w="49">
                  <a:moveTo>
                    <a:pt x="24" y="50"/>
                  </a:moveTo>
                  <a:cubicBezTo>
                    <a:pt x="11" y="50"/>
                    <a:pt x="0" y="39"/>
                    <a:pt x="0" y="25"/>
                  </a:cubicBezTo>
                  <a:cubicBezTo>
                    <a:pt x="0" y="11"/>
                    <a:pt x="11" y="0"/>
                    <a:pt x="24" y="0"/>
                  </a:cubicBezTo>
                  <a:cubicBezTo>
                    <a:pt x="38" y="0"/>
                    <a:pt x="49" y="11"/>
                    <a:pt x="49" y="25"/>
                  </a:cubicBezTo>
                  <a:cubicBezTo>
                    <a:pt x="49" y="39"/>
                    <a:pt x="38" y="50"/>
                    <a:pt x="24" y="50"/>
                  </a:cubicBezTo>
                  <a:close/>
                  <a:moveTo>
                    <a:pt x="24" y="11"/>
                  </a:moveTo>
                  <a:cubicBezTo>
                    <a:pt x="17" y="11"/>
                    <a:pt x="10" y="17"/>
                    <a:pt x="10" y="25"/>
                  </a:cubicBezTo>
                  <a:cubicBezTo>
                    <a:pt x="10" y="33"/>
                    <a:pt x="17" y="39"/>
                    <a:pt x="24" y="39"/>
                  </a:cubicBezTo>
                  <a:cubicBezTo>
                    <a:pt x="32" y="39"/>
                    <a:pt x="38" y="33"/>
                    <a:pt x="38" y="25"/>
                  </a:cubicBezTo>
                  <a:cubicBezTo>
                    <a:pt x="38" y="17"/>
                    <a:pt x="32" y="11"/>
                    <a:pt x="24" y="1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0" name="Google Shape;8870;p212"/>
            <p:cNvSpPr/>
            <p:nvPr/>
          </p:nvSpPr>
          <p:spPr>
            <a:xfrm>
              <a:off x="-336549" y="2885461"/>
              <a:ext cx="9525" cy="41275"/>
            </a:xfrm>
            <a:custGeom>
              <a:rect b="b" l="l" r="r" t="t"/>
              <a:pathLst>
                <a:path extrusionOk="0" h="40" w="10">
                  <a:moveTo>
                    <a:pt x="5" y="40"/>
                  </a:moveTo>
                  <a:cubicBezTo>
                    <a:pt x="2" y="40"/>
                    <a:pt x="0" y="37"/>
                    <a:pt x="0" y="3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8" y="0"/>
                    <a:pt x="10" y="3"/>
                    <a:pt x="10" y="6"/>
                  </a:cubicBezTo>
                  <a:cubicBezTo>
                    <a:pt x="10" y="34"/>
                    <a:pt x="10" y="34"/>
                    <a:pt x="10" y="34"/>
                  </a:cubicBezTo>
                  <a:cubicBezTo>
                    <a:pt x="10" y="37"/>
                    <a:pt x="8" y="40"/>
                    <a:pt x="5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1" name="Google Shape;8871;p212"/>
            <p:cNvSpPr/>
            <p:nvPr/>
          </p:nvSpPr>
          <p:spPr>
            <a:xfrm>
              <a:off x="-274636" y="2885459"/>
              <a:ext cx="11113" cy="41275"/>
            </a:xfrm>
            <a:custGeom>
              <a:rect b="b" l="l" r="r" t="t"/>
              <a:pathLst>
                <a:path extrusionOk="0" h="40" w="11">
                  <a:moveTo>
                    <a:pt x="6" y="40"/>
                  </a:moveTo>
                  <a:cubicBezTo>
                    <a:pt x="3" y="40"/>
                    <a:pt x="0" y="37"/>
                    <a:pt x="0" y="34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1" y="3"/>
                    <a:pt x="11" y="6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7"/>
                    <a:pt x="9" y="40"/>
                    <a:pt x="6" y="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2" name="Google Shape;8872;p212"/>
            <p:cNvSpPr/>
            <p:nvPr/>
          </p:nvSpPr>
          <p:spPr>
            <a:xfrm>
              <a:off x="-457200" y="2688605"/>
              <a:ext cx="98425" cy="93663"/>
            </a:xfrm>
            <a:custGeom>
              <a:rect b="b" l="l" r="r" t="t"/>
              <a:pathLst>
                <a:path extrusionOk="0" h="90" w="95">
                  <a:moveTo>
                    <a:pt x="80" y="90"/>
                  </a:moveTo>
                  <a:cubicBezTo>
                    <a:pt x="15" y="90"/>
                    <a:pt x="15" y="90"/>
                    <a:pt x="15" y="90"/>
                  </a:cubicBezTo>
                  <a:cubicBezTo>
                    <a:pt x="12" y="90"/>
                    <a:pt x="10" y="87"/>
                    <a:pt x="10" y="8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5"/>
                    <a:pt x="0" y="3"/>
                    <a:pt x="1" y="2"/>
                  </a:cubicBezTo>
                  <a:cubicBezTo>
                    <a:pt x="2" y="1"/>
                    <a:pt x="4" y="0"/>
                    <a:pt x="5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91" y="0"/>
                    <a:pt x="93" y="1"/>
                    <a:pt x="94" y="2"/>
                  </a:cubicBezTo>
                  <a:cubicBezTo>
                    <a:pt x="95" y="3"/>
                    <a:pt x="95" y="5"/>
                    <a:pt x="95" y="6"/>
                  </a:cubicBezTo>
                  <a:cubicBezTo>
                    <a:pt x="85" y="85"/>
                    <a:pt x="85" y="85"/>
                    <a:pt x="85" y="85"/>
                  </a:cubicBezTo>
                  <a:cubicBezTo>
                    <a:pt x="85" y="87"/>
                    <a:pt x="82" y="90"/>
                    <a:pt x="80" y="90"/>
                  </a:cubicBezTo>
                  <a:close/>
                  <a:moveTo>
                    <a:pt x="20" y="79"/>
                  </a:moveTo>
                  <a:cubicBezTo>
                    <a:pt x="75" y="79"/>
                    <a:pt x="75" y="79"/>
                    <a:pt x="75" y="79"/>
                  </a:cubicBezTo>
                  <a:cubicBezTo>
                    <a:pt x="83" y="11"/>
                    <a:pt x="83" y="11"/>
                    <a:pt x="83" y="11"/>
                  </a:cubicBezTo>
                  <a:cubicBezTo>
                    <a:pt x="12" y="11"/>
                    <a:pt x="12" y="11"/>
                    <a:pt x="12" y="11"/>
                  </a:cubicBezTo>
                  <a:lnTo>
                    <a:pt x="20" y="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73" name="Google Shape;8873;p212"/>
          <p:cNvGrpSpPr/>
          <p:nvPr/>
        </p:nvGrpSpPr>
        <p:grpSpPr>
          <a:xfrm>
            <a:off x="11121521" y="3808418"/>
            <a:ext cx="393408" cy="652479"/>
            <a:chOff x="-1250961" y="2111388"/>
            <a:chExt cx="260351" cy="431799"/>
          </a:xfrm>
        </p:grpSpPr>
        <p:sp>
          <p:nvSpPr>
            <p:cNvPr id="8874" name="Google Shape;8874;p212"/>
            <p:cNvSpPr/>
            <p:nvPr/>
          </p:nvSpPr>
          <p:spPr>
            <a:xfrm>
              <a:off x="-1127136" y="2486037"/>
              <a:ext cx="136526" cy="57150"/>
            </a:xfrm>
            <a:custGeom>
              <a:rect b="b" l="l" r="r" t="t"/>
              <a:pathLst>
                <a:path extrusionOk="0" h="25" w="61">
                  <a:moveTo>
                    <a:pt x="58" y="25"/>
                  </a:moveTo>
                  <a:cubicBezTo>
                    <a:pt x="2" y="25"/>
                    <a:pt x="2" y="25"/>
                    <a:pt x="2" y="25"/>
                  </a:cubicBezTo>
                  <a:cubicBezTo>
                    <a:pt x="1" y="25"/>
                    <a:pt x="0" y="24"/>
                    <a:pt x="0" y="2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58" y="0"/>
                    <a:pt x="58" y="0"/>
                    <a:pt x="58" y="0"/>
                  </a:cubicBezTo>
                  <a:cubicBezTo>
                    <a:pt x="60" y="0"/>
                    <a:pt x="61" y="1"/>
                    <a:pt x="61" y="3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61" y="24"/>
                    <a:pt x="60" y="25"/>
                    <a:pt x="58" y="25"/>
                  </a:cubicBezTo>
                  <a:close/>
                  <a:moveTo>
                    <a:pt x="5" y="20"/>
                  </a:moveTo>
                  <a:cubicBezTo>
                    <a:pt x="56" y="20"/>
                    <a:pt x="56" y="20"/>
                    <a:pt x="56" y="20"/>
                  </a:cubicBezTo>
                  <a:cubicBezTo>
                    <a:pt x="56" y="5"/>
                    <a:pt x="56" y="5"/>
                    <a:pt x="56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5" name="Google Shape;8875;p212"/>
            <p:cNvSpPr/>
            <p:nvPr/>
          </p:nvSpPr>
          <p:spPr>
            <a:xfrm>
              <a:off x="-1116023" y="2303474"/>
              <a:ext cx="53976" cy="193676"/>
            </a:xfrm>
            <a:custGeom>
              <a:rect b="b" l="l" r="r" t="t"/>
              <a:pathLst>
                <a:path extrusionOk="0" h="86" w="24">
                  <a:moveTo>
                    <a:pt x="10" y="86"/>
                  </a:moveTo>
                  <a:cubicBezTo>
                    <a:pt x="9" y="86"/>
                    <a:pt x="8" y="85"/>
                    <a:pt x="8" y="84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0" y="39"/>
                    <a:pt x="0" y="37"/>
                    <a:pt x="0" y="35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8" y="3"/>
                    <a:pt x="12" y="0"/>
                    <a:pt x="16" y="1"/>
                  </a:cubicBezTo>
                  <a:cubicBezTo>
                    <a:pt x="17" y="2"/>
                    <a:pt x="17" y="2"/>
                    <a:pt x="17" y="2"/>
                  </a:cubicBezTo>
                  <a:cubicBezTo>
                    <a:pt x="21" y="2"/>
                    <a:pt x="24" y="6"/>
                    <a:pt x="23" y="10"/>
                  </a:cubicBezTo>
                  <a:cubicBezTo>
                    <a:pt x="19" y="36"/>
                    <a:pt x="19" y="36"/>
                    <a:pt x="19" y="36"/>
                  </a:cubicBezTo>
                  <a:cubicBezTo>
                    <a:pt x="24" y="50"/>
                    <a:pt x="24" y="50"/>
                    <a:pt x="24" y="50"/>
                  </a:cubicBezTo>
                  <a:cubicBezTo>
                    <a:pt x="24" y="52"/>
                    <a:pt x="23" y="53"/>
                    <a:pt x="22" y="53"/>
                  </a:cubicBezTo>
                  <a:cubicBezTo>
                    <a:pt x="21" y="54"/>
                    <a:pt x="19" y="53"/>
                    <a:pt x="19" y="52"/>
                  </a:cubicBez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4" y="37"/>
                    <a:pt x="14" y="36"/>
                  </a:cubicBezTo>
                  <a:cubicBezTo>
                    <a:pt x="18" y="10"/>
                    <a:pt x="18" y="10"/>
                    <a:pt x="18" y="10"/>
                  </a:cubicBezTo>
                  <a:cubicBezTo>
                    <a:pt x="18" y="8"/>
                    <a:pt x="17" y="7"/>
                    <a:pt x="16" y="6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3" y="6"/>
                    <a:pt x="12" y="7"/>
                    <a:pt x="12" y="8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8"/>
                    <a:pt x="5" y="39"/>
                    <a:pt x="5" y="40"/>
                  </a:cubicBezTo>
                  <a:cubicBezTo>
                    <a:pt x="13" y="83"/>
                    <a:pt x="13" y="83"/>
                    <a:pt x="13" y="83"/>
                  </a:cubicBezTo>
                  <a:cubicBezTo>
                    <a:pt x="13" y="85"/>
                    <a:pt x="12" y="86"/>
                    <a:pt x="11" y="86"/>
                  </a:cubicBezTo>
                  <a:cubicBezTo>
                    <a:pt x="11" y="86"/>
                    <a:pt x="10" y="86"/>
                    <a:pt x="10" y="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6" name="Google Shape;8876;p212"/>
            <p:cNvSpPr/>
            <p:nvPr/>
          </p:nvSpPr>
          <p:spPr>
            <a:xfrm>
              <a:off x="-1076335" y="2239975"/>
              <a:ext cx="66675" cy="257177"/>
            </a:xfrm>
            <a:custGeom>
              <a:rect b="b" l="l" r="r" t="t"/>
              <a:pathLst>
                <a:path extrusionOk="0" h="114" w="29">
                  <a:moveTo>
                    <a:pt x="22" y="114"/>
                  </a:moveTo>
                  <a:cubicBezTo>
                    <a:pt x="22" y="114"/>
                    <a:pt x="22" y="114"/>
                    <a:pt x="22" y="114"/>
                  </a:cubicBezTo>
                  <a:cubicBezTo>
                    <a:pt x="21" y="114"/>
                    <a:pt x="20" y="113"/>
                    <a:pt x="20" y="111"/>
                  </a:cubicBezTo>
                  <a:cubicBezTo>
                    <a:pt x="24" y="78"/>
                    <a:pt x="21" y="45"/>
                    <a:pt x="13" y="13"/>
                  </a:cubicBezTo>
                  <a:cubicBezTo>
                    <a:pt x="11" y="7"/>
                    <a:pt x="11" y="7"/>
                    <a:pt x="11" y="7"/>
                  </a:cubicBezTo>
                  <a:cubicBezTo>
                    <a:pt x="11" y="6"/>
                    <a:pt x="9" y="5"/>
                    <a:pt x="9" y="5"/>
                  </a:cubicBezTo>
                  <a:cubicBezTo>
                    <a:pt x="8" y="5"/>
                    <a:pt x="7" y="5"/>
                    <a:pt x="6" y="7"/>
                  </a:cubicBezTo>
                  <a:cubicBezTo>
                    <a:pt x="6" y="7"/>
                    <a:pt x="6" y="8"/>
                    <a:pt x="6" y="8"/>
                  </a:cubicBezTo>
                  <a:cubicBezTo>
                    <a:pt x="5" y="38"/>
                    <a:pt x="5" y="38"/>
                    <a:pt x="5" y="38"/>
                  </a:cubicBezTo>
                  <a:cubicBezTo>
                    <a:pt x="5" y="39"/>
                    <a:pt x="4" y="40"/>
                    <a:pt x="2" y="40"/>
                  </a:cubicBezTo>
                  <a:cubicBezTo>
                    <a:pt x="1" y="40"/>
                    <a:pt x="0" y="39"/>
                    <a:pt x="0" y="3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1" y="6"/>
                    <a:pt x="2" y="5"/>
                  </a:cubicBezTo>
                  <a:cubicBezTo>
                    <a:pt x="3" y="2"/>
                    <a:pt x="6" y="0"/>
                    <a:pt x="9" y="0"/>
                  </a:cubicBezTo>
                  <a:cubicBezTo>
                    <a:pt x="13" y="1"/>
                    <a:pt x="15" y="3"/>
                    <a:pt x="16" y="6"/>
                  </a:cubicBezTo>
                  <a:cubicBezTo>
                    <a:pt x="17" y="12"/>
                    <a:pt x="17" y="12"/>
                    <a:pt x="17" y="12"/>
                  </a:cubicBezTo>
                  <a:cubicBezTo>
                    <a:pt x="26" y="44"/>
                    <a:pt x="29" y="78"/>
                    <a:pt x="25" y="112"/>
                  </a:cubicBezTo>
                  <a:cubicBezTo>
                    <a:pt x="25" y="113"/>
                    <a:pt x="24" y="114"/>
                    <a:pt x="22" y="1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7" name="Google Shape;8877;p212"/>
            <p:cNvSpPr/>
            <p:nvPr/>
          </p:nvSpPr>
          <p:spPr>
            <a:xfrm>
              <a:off x="-1250961" y="2111388"/>
              <a:ext cx="201615" cy="295277"/>
            </a:xfrm>
            <a:custGeom>
              <a:rect b="b" l="l" r="r" t="t"/>
              <a:pathLst>
                <a:path extrusionOk="0" h="131" w="90">
                  <a:moveTo>
                    <a:pt x="62" y="131"/>
                  </a:moveTo>
                  <a:cubicBezTo>
                    <a:pt x="14" y="131"/>
                    <a:pt x="14" y="131"/>
                    <a:pt x="14" y="131"/>
                  </a:cubicBezTo>
                  <a:cubicBezTo>
                    <a:pt x="6" y="131"/>
                    <a:pt x="0" y="125"/>
                    <a:pt x="0" y="118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84" y="0"/>
                    <a:pt x="90" y="6"/>
                    <a:pt x="90" y="13"/>
                  </a:cubicBezTo>
                  <a:cubicBezTo>
                    <a:pt x="90" y="60"/>
                    <a:pt x="90" y="60"/>
                    <a:pt x="90" y="60"/>
                  </a:cubicBezTo>
                  <a:cubicBezTo>
                    <a:pt x="90" y="61"/>
                    <a:pt x="88" y="62"/>
                    <a:pt x="87" y="62"/>
                  </a:cubicBezTo>
                  <a:cubicBezTo>
                    <a:pt x="86" y="62"/>
                    <a:pt x="85" y="61"/>
                    <a:pt x="85" y="60"/>
                  </a:cubicBezTo>
                  <a:cubicBezTo>
                    <a:pt x="85" y="13"/>
                    <a:pt x="85" y="13"/>
                    <a:pt x="85" y="13"/>
                  </a:cubicBezTo>
                  <a:cubicBezTo>
                    <a:pt x="85" y="9"/>
                    <a:pt x="81" y="5"/>
                    <a:pt x="76" y="5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9" y="5"/>
                    <a:pt x="5" y="9"/>
                    <a:pt x="5" y="13"/>
                  </a:cubicBezTo>
                  <a:cubicBezTo>
                    <a:pt x="5" y="118"/>
                    <a:pt x="5" y="118"/>
                    <a:pt x="5" y="118"/>
                  </a:cubicBezTo>
                  <a:cubicBezTo>
                    <a:pt x="5" y="123"/>
                    <a:pt x="9" y="126"/>
                    <a:pt x="14" y="126"/>
                  </a:cubicBezTo>
                  <a:cubicBezTo>
                    <a:pt x="62" y="126"/>
                    <a:pt x="62" y="126"/>
                    <a:pt x="62" y="126"/>
                  </a:cubicBezTo>
                  <a:cubicBezTo>
                    <a:pt x="64" y="126"/>
                    <a:pt x="65" y="127"/>
                    <a:pt x="65" y="129"/>
                  </a:cubicBezTo>
                  <a:cubicBezTo>
                    <a:pt x="65" y="130"/>
                    <a:pt x="64" y="131"/>
                    <a:pt x="62" y="1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8" name="Google Shape;8878;p212"/>
            <p:cNvSpPr/>
            <p:nvPr/>
          </p:nvSpPr>
          <p:spPr>
            <a:xfrm>
              <a:off x="-1220798" y="2111389"/>
              <a:ext cx="47625" cy="295277"/>
            </a:xfrm>
            <a:custGeom>
              <a:rect b="b" l="l" r="r" t="t"/>
              <a:pathLst>
                <a:path extrusionOk="0" h="131" w="21">
                  <a:moveTo>
                    <a:pt x="19" y="131"/>
                  </a:moveTo>
                  <a:cubicBezTo>
                    <a:pt x="2" y="131"/>
                    <a:pt x="2" y="131"/>
                    <a:pt x="2" y="131"/>
                  </a:cubicBezTo>
                  <a:cubicBezTo>
                    <a:pt x="1" y="131"/>
                    <a:pt x="0" y="130"/>
                    <a:pt x="0" y="12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9" y="0"/>
                    <a:pt x="19" y="0"/>
                    <a:pt x="19" y="0"/>
                  </a:cubicBezTo>
                  <a:cubicBezTo>
                    <a:pt x="20" y="0"/>
                    <a:pt x="21" y="1"/>
                    <a:pt x="21" y="2"/>
                  </a:cubicBezTo>
                  <a:cubicBezTo>
                    <a:pt x="21" y="129"/>
                    <a:pt x="21" y="129"/>
                    <a:pt x="21" y="129"/>
                  </a:cubicBezTo>
                  <a:cubicBezTo>
                    <a:pt x="21" y="130"/>
                    <a:pt x="20" y="131"/>
                    <a:pt x="19" y="131"/>
                  </a:cubicBezTo>
                  <a:close/>
                  <a:moveTo>
                    <a:pt x="4" y="126"/>
                  </a:moveTo>
                  <a:cubicBezTo>
                    <a:pt x="16" y="126"/>
                    <a:pt x="16" y="126"/>
                    <a:pt x="16" y="126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4" y="5"/>
                    <a:pt x="4" y="5"/>
                    <a:pt x="4" y="5"/>
                  </a:cubicBezTo>
                  <a:lnTo>
                    <a:pt x="4" y="1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9" name="Google Shape;8879;p212"/>
            <p:cNvSpPr/>
            <p:nvPr/>
          </p:nvSpPr>
          <p:spPr>
            <a:xfrm>
              <a:off x="-1120784" y="2171713"/>
              <a:ext cx="42863" cy="42863"/>
            </a:xfrm>
            <a:custGeom>
              <a:rect b="b" l="l" r="r" t="t"/>
              <a:pathLst>
                <a:path extrusionOk="0" h="19" w="19">
                  <a:moveTo>
                    <a:pt x="9" y="19"/>
                  </a:moveTo>
                  <a:cubicBezTo>
                    <a:pt x="4" y="19"/>
                    <a:pt x="0" y="15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4" y="0"/>
                    <a:pt x="19" y="4"/>
                    <a:pt x="19" y="9"/>
                  </a:cubicBezTo>
                  <a:cubicBezTo>
                    <a:pt x="19" y="15"/>
                    <a:pt x="14" y="19"/>
                    <a:pt x="9" y="19"/>
                  </a:cubicBezTo>
                  <a:close/>
                  <a:moveTo>
                    <a:pt x="9" y="5"/>
                  </a:moveTo>
                  <a:cubicBezTo>
                    <a:pt x="7" y="5"/>
                    <a:pt x="5" y="7"/>
                    <a:pt x="5" y="9"/>
                  </a:cubicBezTo>
                  <a:cubicBezTo>
                    <a:pt x="5" y="12"/>
                    <a:pt x="7" y="14"/>
                    <a:pt x="9" y="14"/>
                  </a:cubicBezTo>
                  <a:cubicBezTo>
                    <a:pt x="12" y="14"/>
                    <a:pt x="14" y="12"/>
                    <a:pt x="14" y="9"/>
                  </a:cubicBezTo>
                  <a:cubicBezTo>
                    <a:pt x="14" y="7"/>
                    <a:pt x="12" y="5"/>
                    <a:pt x="9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0" name="Google Shape;8880;p212"/>
            <p:cNvSpPr/>
            <p:nvPr/>
          </p:nvSpPr>
          <p:spPr>
            <a:xfrm>
              <a:off x="-1120776" y="2139950"/>
              <a:ext cx="42863" cy="42863"/>
            </a:xfrm>
            <a:custGeom>
              <a:rect b="b" l="l" r="r" t="t"/>
              <a:pathLst>
                <a:path extrusionOk="0" h="19" w="19">
                  <a:moveTo>
                    <a:pt x="9" y="19"/>
                  </a:moveTo>
                  <a:cubicBezTo>
                    <a:pt x="4" y="19"/>
                    <a:pt x="0" y="15"/>
                    <a:pt x="0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14" y="0"/>
                    <a:pt x="19" y="4"/>
                    <a:pt x="19" y="9"/>
                  </a:cubicBezTo>
                  <a:cubicBezTo>
                    <a:pt x="19" y="15"/>
                    <a:pt x="14" y="19"/>
                    <a:pt x="9" y="19"/>
                  </a:cubicBezTo>
                  <a:close/>
                  <a:moveTo>
                    <a:pt x="9" y="5"/>
                  </a:moveTo>
                  <a:cubicBezTo>
                    <a:pt x="7" y="5"/>
                    <a:pt x="5" y="7"/>
                    <a:pt x="5" y="9"/>
                  </a:cubicBezTo>
                  <a:cubicBezTo>
                    <a:pt x="5" y="12"/>
                    <a:pt x="7" y="14"/>
                    <a:pt x="9" y="14"/>
                  </a:cubicBezTo>
                  <a:cubicBezTo>
                    <a:pt x="12" y="14"/>
                    <a:pt x="14" y="12"/>
                    <a:pt x="14" y="9"/>
                  </a:cubicBezTo>
                  <a:cubicBezTo>
                    <a:pt x="14" y="7"/>
                    <a:pt x="12" y="5"/>
                    <a:pt x="9" y="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881" name="Google Shape;8881;p212"/>
          <p:cNvGrpSpPr/>
          <p:nvPr/>
        </p:nvGrpSpPr>
        <p:grpSpPr>
          <a:xfrm>
            <a:off x="11026765" y="5206332"/>
            <a:ext cx="582915" cy="467767"/>
            <a:chOff x="838184" y="2921002"/>
            <a:chExt cx="385753" cy="309557"/>
          </a:xfrm>
        </p:grpSpPr>
        <p:sp>
          <p:nvSpPr>
            <p:cNvPr id="8882" name="Google Shape;8882;p212"/>
            <p:cNvSpPr/>
            <p:nvPr/>
          </p:nvSpPr>
          <p:spPr>
            <a:xfrm>
              <a:off x="838184" y="2921002"/>
              <a:ext cx="336544" cy="203200"/>
            </a:xfrm>
            <a:custGeom>
              <a:rect b="b" l="l" r="r" t="t"/>
              <a:pathLst>
                <a:path extrusionOk="0" h="90" w="149">
                  <a:moveTo>
                    <a:pt x="128" y="90"/>
                  </a:moveTo>
                  <a:cubicBezTo>
                    <a:pt x="11" y="90"/>
                    <a:pt x="11" y="90"/>
                    <a:pt x="11" y="90"/>
                  </a:cubicBezTo>
                  <a:cubicBezTo>
                    <a:pt x="5" y="90"/>
                    <a:pt x="0" y="85"/>
                    <a:pt x="0" y="79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44" y="0"/>
                    <a:pt x="149" y="5"/>
                    <a:pt x="149" y="11"/>
                  </a:cubicBezTo>
                  <a:cubicBezTo>
                    <a:pt x="149" y="79"/>
                    <a:pt x="149" y="79"/>
                    <a:pt x="149" y="79"/>
                  </a:cubicBezTo>
                  <a:cubicBezTo>
                    <a:pt x="149" y="80"/>
                    <a:pt x="149" y="83"/>
                    <a:pt x="149" y="84"/>
                  </a:cubicBezTo>
                  <a:cubicBezTo>
                    <a:pt x="148" y="85"/>
                    <a:pt x="147" y="86"/>
                    <a:pt x="146" y="85"/>
                  </a:cubicBezTo>
                  <a:cubicBezTo>
                    <a:pt x="144" y="85"/>
                    <a:pt x="143" y="84"/>
                    <a:pt x="144" y="83"/>
                  </a:cubicBezTo>
                  <a:cubicBezTo>
                    <a:pt x="144" y="82"/>
                    <a:pt x="144" y="80"/>
                    <a:pt x="144" y="79"/>
                  </a:cubicBezTo>
                  <a:cubicBezTo>
                    <a:pt x="144" y="11"/>
                    <a:pt x="144" y="11"/>
                    <a:pt x="144" y="11"/>
                  </a:cubicBezTo>
                  <a:cubicBezTo>
                    <a:pt x="144" y="7"/>
                    <a:pt x="141" y="5"/>
                    <a:pt x="138" y="5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8" y="5"/>
                    <a:pt x="5" y="7"/>
                    <a:pt x="5" y="11"/>
                  </a:cubicBezTo>
                  <a:cubicBezTo>
                    <a:pt x="5" y="79"/>
                    <a:pt x="5" y="79"/>
                    <a:pt x="5" y="79"/>
                  </a:cubicBezTo>
                  <a:cubicBezTo>
                    <a:pt x="5" y="82"/>
                    <a:pt x="8" y="85"/>
                    <a:pt x="11" y="85"/>
                  </a:cubicBezTo>
                  <a:cubicBezTo>
                    <a:pt x="128" y="85"/>
                    <a:pt x="128" y="85"/>
                    <a:pt x="128" y="85"/>
                  </a:cubicBezTo>
                  <a:cubicBezTo>
                    <a:pt x="129" y="85"/>
                    <a:pt x="130" y="86"/>
                    <a:pt x="130" y="88"/>
                  </a:cubicBezTo>
                  <a:cubicBezTo>
                    <a:pt x="130" y="89"/>
                    <a:pt x="129" y="90"/>
                    <a:pt x="128" y="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3" name="Google Shape;8883;p212"/>
            <p:cNvSpPr/>
            <p:nvPr/>
          </p:nvSpPr>
          <p:spPr>
            <a:xfrm>
              <a:off x="895333" y="2974977"/>
              <a:ext cx="55562" cy="50800"/>
            </a:xfrm>
            <a:custGeom>
              <a:rect b="b" l="l" r="r" t="t"/>
              <a:pathLst>
                <a:path extrusionOk="0" h="23" w="25">
                  <a:moveTo>
                    <a:pt x="13" y="23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1" y="23"/>
                    <a:pt x="0" y="22"/>
                    <a:pt x="0" y="2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20" y="0"/>
                    <a:pt x="25" y="5"/>
                    <a:pt x="25" y="12"/>
                  </a:cubicBezTo>
                  <a:cubicBezTo>
                    <a:pt x="25" y="18"/>
                    <a:pt x="20" y="23"/>
                    <a:pt x="13" y="23"/>
                  </a:cubicBezTo>
                  <a:close/>
                  <a:moveTo>
                    <a:pt x="5" y="19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17" y="19"/>
                    <a:pt x="20" y="15"/>
                    <a:pt x="20" y="12"/>
                  </a:cubicBezTo>
                  <a:cubicBezTo>
                    <a:pt x="20" y="8"/>
                    <a:pt x="17" y="5"/>
                    <a:pt x="13" y="5"/>
                  </a:cubicBezTo>
                  <a:cubicBezTo>
                    <a:pt x="5" y="5"/>
                    <a:pt x="5" y="5"/>
                    <a:pt x="5" y="5"/>
                  </a:cubicBezTo>
                  <a:lnTo>
                    <a:pt x="5" y="1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4" name="Google Shape;8884;p212"/>
            <p:cNvSpPr/>
            <p:nvPr/>
          </p:nvSpPr>
          <p:spPr>
            <a:xfrm>
              <a:off x="895333" y="3017840"/>
              <a:ext cx="55562" cy="52388"/>
            </a:xfrm>
            <a:custGeom>
              <a:rect b="b" l="l" r="r" t="t"/>
              <a:pathLst>
                <a:path extrusionOk="0" h="23" w="25">
                  <a:moveTo>
                    <a:pt x="13" y="23"/>
                  </a:moveTo>
                  <a:cubicBezTo>
                    <a:pt x="2" y="23"/>
                    <a:pt x="2" y="23"/>
                    <a:pt x="2" y="23"/>
                  </a:cubicBezTo>
                  <a:cubicBezTo>
                    <a:pt x="1" y="23"/>
                    <a:pt x="0" y="22"/>
                    <a:pt x="0" y="21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20" y="0"/>
                    <a:pt x="25" y="5"/>
                    <a:pt x="25" y="11"/>
                  </a:cubicBezTo>
                  <a:cubicBezTo>
                    <a:pt x="25" y="18"/>
                    <a:pt x="20" y="23"/>
                    <a:pt x="13" y="23"/>
                  </a:cubicBezTo>
                  <a:close/>
                  <a:moveTo>
                    <a:pt x="5" y="18"/>
                  </a:moveTo>
                  <a:cubicBezTo>
                    <a:pt x="13" y="18"/>
                    <a:pt x="13" y="18"/>
                    <a:pt x="13" y="18"/>
                  </a:cubicBezTo>
                  <a:cubicBezTo>
                    <a:pt x="17" y="18"/>
                    <a:pt x="20" y="15"/>
                    <a:pt x="20" y="11"/>
                  </a:cubicBezTo>
                  <a:cubicBezTo>
                    <a:pt x="20" y="8"/>
                    <a:pt x="17" y="4"/>
                    <a:pt x="13" y="4"/>
                  </a:cubicBezTo>
                  <a:cubicBezTo>
                    <a:pt x="5" y="4"/>
                    <a:pt x="5" y="4"/>
                    <a:pt x="5" y="4"/>
                  </a:cubicBezTo>
                  <a:lnTo>
                    <a:pt x="5" y="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5" name="Google Shape;8885;p212"/>
            <p:cNvSpPr/>
            <p:nvPr/>
          </p:nvSpPr>
          <p:spPr>
            <a:xfrm>
              <a:off x="973120" y="2974977"/>
              <a:ext cx="61912" cy="95250"/>
            </a:xfrm>
            <a:custGeom>
              <a:rect b="b" l="l" r="r" t="t"/>
              <a:pathLst>
                <a:path extrusionOk="0" h="42" w="27">
                  <a:moveTo>
                    <a:pt x="14" y="42"/>
                  </a:moveTo>
                  <a:cubicBezTo>
                    <a:pt x="6" y="42"/>
                    <a:pt x="0" y="36"/>
                    <a:pt x="0" y="29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2"/>
                  </a:cubicBezTo>
                  <a:cubicBezTo>
                    <a:pt x="5" y="29"/>
                    <a:pt x="5" y="29"/>
                    <a:pt x="5" y="29"/>
                  </a:cubicBezTo>
                  <a:cubicBezTo>
                    <a:pt x="5" y="34"/>
                    <a:pt x="9" y="37"/>
                    <a:pt x="14" y="37"/>
                  </a:cubicBezTo>
                  <a:cubicBezTo>
                    <a:pt x="18" y="37"/>
                    <a:pt x="22" y="34"/>
                    <a:pt x="22" y="29"/>
                  </a:cubicBezTo>
                  <a:cubicBezTo>
                    <a:pt x="22" y="2"/>
                    <a:pt x="22" y="2"/>
                    <a:pt x="22" y="2"/>
                  </a:cubicBezTo>
                  <a:cubicBezTo>
                    <a:pt x="22" y="1"/>
                    <a:pt x="23" y="0"/>
                    <a:pt x="25" y="0"/>
                  </a:cubicBezTo>
                  <a:cubicBezTo>
                    <a:pt x="26" y="0"/>
                    <a:pt x="27" y="1"/>
                    <a:pt x="27" y="2"/>
                  </a:cubicBezTo>
                  <a:cubicBezTo>
                    <a:pt x="27" y="29"/>
                    <a:pt x="27" y="29"/>
                    <a:pt x="27" y="29"/>
                  </a:cubicBezTo>
                  <a:cubicBezTo>
                    <a:pt x="27" y="36"/>
                    <a:pt x="21" y="42"/>
                    <a:pt x="14" y="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6" name="Google Shape;8886;p212"/>
            <p:cNvSpPr/>
            <p:nvPr/>
          </p:nvSpPr>
          <p:spPr>
            <a:xfrm>
              <a:off x="1050905" y="2971805"/>
              <a:ext cx="69849" cy="63500"/>
            </a:xfrm>
            <a:custGeom>
              <a:rect b="b" l="l" r="r" t="t"/>
              <a:pathLst>
                <a:path extrusionOk="0" h="28" w="31">
                  <a:moveTo>
                    <a:pt x="15" y="28"/>
                  </a:moveTo>
                  <a:cubicBezTo>
                    <a:pt x="15" y="28"/>
                    <a:pt x="14" y="28"/>
                    <a:pt x="13" y="27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2" y="1"/>
                  </a:cubicBezTo>
                  <a:cubicBezTo>
                    <a:pt x="3" y="0"/>
                    <a:pt x="5" y="1"/>
                    <a:pt x="5" y="2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"/>
                    <a:pt x="28" y="0"/>
                    <a:pt x="29" y="1"/>
                  </a:cubicBezTo>
                  <a:cubicBezTo>
                    <a:pt x="30" y="2"/>
                    <a:pt x="31" y="3"/>
                    <a:pt x="30" y="4"/>
                  </a:cubicBezTo>
                  <a:cubicBezTo>
                    <a:pt x="18" y="27"/>
                    <a:pt x="18" y="27"/>
                    <a:pt x="18" y="27"/>
                  </a:cubicBezTo>
                  <a:cubicBezTo>
                    <a:pt x="17" y="28"/>
                    <a:pt x="16" y="28"/>
                    <a:pt x="15" y="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7" name="Google Shape;8887;p212"/>
            <p:cNvSpPr/>
            <p:nvPr/>
          </p:nvSpPr>
          <p:spPr>
            <a:xfrm>
              <a:off x="1079479" y="3024189"/>
              <a:ext cx="11113" cy="46038"/>
            </a:xfrm>
            <a:custGeom>
              <a:rect b="b" l="l" r="r" t="t"/>
              <a:pathLst>
                <a:path extrusionOk="0" h="20" w="5">
                  <a:moveTo>
                    <a:pt x="2" y="20"/>
                  </a:moveTo>
                  <a:cubicBezTo>
                    <a:pt x="1" y="20"/>
                    <a:pt x="0" y="19"/>
                    <a:pt x="0" y="18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9"/>
                    <a:pt x="4" y="20"/>
                    <a:pt x="2" y="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8" name="Google Shape;8888;p212"/>
            <p:cNvSpPr/>
            <p:nvPr/>
          </p:nvSpPr>
          <p:spPr>
            <a:xfrm>
              <a:off x="1122339" y="3057521"/>
              <a:ext cx="101598" cy="173038"/>
            </a:xfrm>
            <a:custGeom>
              <a:rect b="b" l="l" r="r" t="t"/>
              <a:pathLst>
                <a:path extrusionOk="0" h="76" w="45">
                  <a:moveTo>
                    <a:pt x="22" y="76"/>
                  </a:moveTo>
                  <a:cubicBezTo>
                    <a:pt x="22" y="76"/>
                    <a:pt x="21" y="76"/>
                    <a:pt x="21" y="76"/>
                  </a:cubicBezTo>
                  <a:cubicBezTo>
                    <a:pt x="21" y="75"/>
                    <a:pt x="20" y="75"/>
                    <a:pt x="20" y="74"/>
                  </a:cubicBezTo>
                  <a:cubicBezTo>
                    <a:pt x="15" y="60"/>
                    <a:pt x="15" y="60"/>
                    <a:pt x="15" y="60"/>
                  </a:cubicBezTo>
                  <a:cubicBezTo>
                    <a:pt x="4" y="66"/>
                    <a:pt x="4" y="66"/>
                    <a:pt x="4" y="66"/>
                  </a:cubicBezTo>
                  <a:cubicBezTo>
                    <a:pt x="3" y="66"/>
                    <a:pt x="2" y="66"/>
                    <a:pt x="2" y="65"/>
                  </a:cubicBezTo>
                  <a:cubicBezTo>
                    <a:pt x="1" y="65"/>
                    <a:pt x="0" y="64"/>
                    <a:pt x="0" y="6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4" y="1"/>
                    <a:pt x="5" y="1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5" y="49"/>
                    <a:pt x="45" y="50"/>
                    <a:pt x="45" y="51"/>
                  </a:cubicBezTo>
                  <a:cubicBezTo>
                    <a:pt x="44" y="52"/>
                    <a:pt x="44" y="52"/>
                    <a:pt x="43" y="53"/>
                  </a:cubicBezTo>
                  <a:cubicBezTo>
                    <a:pt x="30" y="55"/>
                    <a:pt x="30" y="55"/>
                    <a:pt x="30" y="55"/>
                  </a:cubicBezTo>
                  <a:cubicBezTo>
                    <a:pt x="35" y="68"/>
                    <a:pt x="35" y="68"/>
                    <a:pt x="35" y="68"/>
                  </a:cubicBezTo>
                  <a:cubicBezTo>
                    <a:pt x="35" y="70"/>
                    <a:pt x="35" y="71"/>
                    <a:pt x="33" y="72"/>
                  </a:cubicBezTo>
                  <a:cubicBezTo>
                    <a:pt x="23" y="76"/>
                    <a:pt x="23" y="76"/>
                    <a:pt x="23" y="76"/>
                  </a:cubicBezTo>
                  <a:cubicBezTo>
                    <a:pt x="23" y="76"/>
                    <a:pt x="22" y="76"/>
                    <a:pt x="22" y="76"/>
                  </a:cubicBezTo>
                  <a:close/>
                  <a:moveTo>
                    <a:pt x="16" y="54"/>
                  </a:moveTo>
                  <a:cubicBezTo>
                    <a:pt x="16" y="54"/>
                    <a:pt x="17" y="54"/>
                    <a:pt x="17" y="54"/>
                  </a:cubicBezTo>
                  <a:cubicBezTo>
                    <a:pt x="18" y="55"/>
                    <a:pt x="18" y="55"/>
                    <a:pt x="18" y="56"/>
                  </a:cubicBezTo>
                  <a:cubicBezTo>
                    <a:pt x="24" y="70"/>
                    <a:pt x="24" y="70"/>
                    <a:pt x="24" y="70"/>
                  </a:cubicBezTo>
                  <a:cubicBezTo>
                    <a:pt x="29" y="68"/>
                    <a:pt x="29" y="68"/>
                    <a:pt x="29" y="68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3"/>
                    <a:pt x="24" y="53"/>
                    <a:pt x="24" y="52"/>
                  </a:cubicBezTo>
                  <a:cubicBezTo>
                    <a:pt x="25" y="51"/>
                    <a:pt x="25" y="51"/>
                    <a:pt x="26" y="51"/>
                  </a:cubicBezTo>
                  <a:cubicBezTo>
                    <a:pt x="38" y="49"/>
                    <a:pt x="38" y="49"/>
                    <a:pt x="38" y="4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15" y="54"/>
                    <a:pt x="15" y="54"/>
                    <a:pt x="15" y="54"/>
                  </a:cubicBezTo>
                  <a:cubicBezTo>
                    <a:pt x="15" y="54"/>
                    <a:pt x="16" y="54"/>
                    <a:pt x="16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9" name="Google Shape;8889;p212"/>
            <p:cNvSpPr/>
            <p:nvPr/>
          </p:nvSpPr>
          <p:spPr>
            <a:xfrm>
              <a:off x="1122362" y="3092450"/>
              <a:ext cx="11113" cy="31750"/>
            </a:xfrm>
            <a:custGeom>
              <a:rect b="b" l="l" r="r" t="t"/>
              <a:pathLst>
                <a:path extrusionOk="0" h="14" w="5">
                  <a:moveTo>
                    <a:pt x="3" y="14"/>
                  </a:moveTo>
                  <a:cubicBezTo>
                    <a:pt x="1" y="14"/>
                    <a:pt x="0" y="13"/>
                    <a:pt x="0" y="12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1"/>
                    <a:pt x="1" y="0"/>
                    <a:pt x="3" y="0"/>
                  </a:cubicBezTo>
                  <a:cubicBezTo>
                    <a:pt x="4" y="0"/>
                    <a:pt x="5" y="1"/>
                    <a:pt x="5" y="3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5" y="13"/>
                    <a:pt x="4" y="14"/>
                    <a:pt x="3" y="1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2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678" name="Google Shape;678;p2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9" name="Google Shape;679;p22"/>
          <p:cNvSpPr/>
          <p:nvPr/>
        </p:nvSpPr>
        <p:spPr>
          <a:xfrm>
            <a:off x="1308127" y="1877145"/>
            <a:ext cx="2690402" cy="1067268"/>
          </a:xfrm>
          <a:custGeom>
            <a:rect b="b" l="l" r="r" t="t"/>
            <a:pathLst>
              <a:path extrusionOk="0" h="1111170" w="2963119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0" name="Google Shape;680;p22"/>
          <p:cNvSpPr/>
          <p:nvPr/>
        </p:nvSpPr>
        <p:spPr>
          <a:xfrm>
            <a:off x="781967" y="1877145"/>
            <a:ext cx="1067268" cy="1067268"/>
          </a:xfrm>
          <a:prstGeom prst="diamond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1" name="Google Shape;681;p22"/>
          <p:cNvSpPr txBox="1"/>
          <p:nvPr/>
        </p:nvSpPr>
        <p:spPr>
          <a:xfrm>
            <a:off x="1908467" y="247685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2" name="Google Shape;682;p22"/>
          <p:cNvSpPr txBox="1"/>
          <p:nvPr/>
        </p:nvSpPr>
        <p:spPr>
          <a:xfrm>
            <a:off x="1908467" y="213980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" name="Google Shape;683;p22"/>
          <p:cNvSpPr/>
          <p:nvPr/>
        </p:nvSpPr>
        <p:spPr>
          <a:xfrm>
            <a:off x="626323" y="2255134"/>
            <a:ext cx="333522" cy="33352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84" name="Google Shape;684;p22"/>
          <p:cNvCxnSpPr>
            <a:stCxn id="680" idx="3"/>
          </p:cNvCxnSpPr>
          <p:nvPr/>
        </p:nvCxnSpPr>
        <p:spPr>
          <a:xfrm>
            <a:off x="1849235" y="2410779"/>
            <a:ext cx="1256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685" name="Google Shape;685;p22"/>
          <p:cNvGrpSpPr/>
          <p:nvPr/>
        </p:nvGrpSpPr>
        <p:grpSpPr>
          <a:xfrm>
            <a:off x="1127547" y="2204647"/>
            <a:ext cx="376105" cy="412264"/>
            <a:chOff x="994105" y="2461399"/>
            <a:chExt cx="391443" cy="429076"/>
          </a:xfrm>
        </p:grpSpPr>
        <p:sp>
          <p:nvSpPr>
            <p:cNvPr id="686" name="Google Shape;686;p22"/>
            <p:cNvSpPr/>
            <p:nvPr/>
          </p:nvSpPr>
          <p:spPr>
            <a:xfrm>
              <a:off x="1084437" y="2555495"/>
              <a:ext cx="207014" cy="334980"/>
            </a:xfrm>
            <a:custGeom>
              <a:rect b="b" l="l" r="r" t="t"/>
              <a:pathLst>
                <a:path extrusionOk="0" h="320" w="201">
                  <a:moveTo>
                    <a:pt x="100" y="320"/>
                  </a:moveTo>
                  <a:cubicBezTo>
                    <a:pt x="77" y="320"/>
                    <a:pt x="58" y="302"/>
                    <a:pt x="57" y="279"/>
                  </a:cubicBezTo>
                  <a:cubicBezTo>
                    <a:pt x="57" y="274"/>
                    <a:pt x="57" y="274"/>
                    <a:pt x="57" y="274"/>
                  </a:cubicBezTo>
                  <a:cubicBezTo>
                    <a:pt x="56" y="233"/>
                    <a:pt x="42" y="192"/>
                    <a:pt x="19" y="156"/>
                  </a:cubicBezTo>
                  <a:cubicBezTo>
                    <a:pt x="6" y="137"/>
                    <a:pt x="0" y="114"/>
                    <a:pt x="3" y="90"/>
                  </a:cubicBezTo>
                  <a:cubicBezTo>
                    <a:pt x="8" y="45"/>
                    <a:pt x="44" y="8"/>
                    <a:pt x="90" y="3"/>
                  </a:cubicBezTo>
                  <a:cubicBezTo>
                    <a:pt x="119" y="0"/>
                    <a:pt x="146" y="8"/>
                    <a:pt x="168" y="27"/>
                  </a:cubicBezTo>
                  <a:cubicBezTo>
                    <a:pt x="189" y="46"/>
                    <a:pt x="201" y="73"/>
                    <a:pt x="201" y="101"/>
                  </a:cubicBezTo>
                  <a:cubicBezTo>
                    <a:pt x="201" y="122"/>
                    <a:pt x="194" y="141"/>
                    <a:pt x="183" y="158"/>
                  </a:cubicBezTo>
                  <a:cubicBezTo>
                    <a:pt x="158" y="194"/>
                    <a:pt x="144" y="236"/>
                    <a:pt x="142" y="279"/>
                  </a:cubicBezTo>
                  <a:cubicBezTo>
                    <a:pt x="141" y="302"/>
                    <a:pt x="123" y="320"/>
                    <a:pt x="100" y="320"/>
                  </a:cubicBezTo>
                  <a:close/>
                  <a:moveTo>
                    <a:pt x="101" y="14"/>
                  </a:moveTo>
                  <a:cubicBezTo>
                    <a:pt x="98" y="14"/>
                    <a:pt x="95" y="15"/>
                    <a:pt x="91" y="15"/>
                  </a:cubicBezTo>
                  <a:cubicBezTo>
                    <a:pt x="51" y="19"/>
                    <a:pt x="19" y="52"/>
                    <a:pt x="15" y="91"/>
                  </a:cubicBezTo>
                  <a:cubicBezTo>
                    <a:pt x="12" y="112"/>
                    <a:pt x="17" y="132"/>
                    <a:pt x="29" y="150"/>
                  </a:cubicBezTo>
                  <a:cubicBezTo>
                    <a:pt x="54" y="187"/>
                    <a:pt x="68" y="230"/>
                    <a:pt x="69" y="274"/>
                  </a:cubicBezTo>
                  <a:cubicBezTo>
                    <a:pt x="70" y="279"/>
                    <a:pt x="70" y="279"/>
                    <a:pt x="70" y="279"/>
                  </a:cubicBezTo>
                  <a:cubicBezTo>
                    <a:pt x="70" y="295"/>
                    <a:pt x="83" y="308"/>
                    <a:pt x="100" y="308"/>
                  </a:cubicBezTo>
                  <a:cubicBezTo>
                    <a:pt x="116" y="308"/>
                    <a:pt x="129" y="295"/>
                    <a:pt x="130" y="279"/>
                  </a:cubicBezTo>
                  <a:cubicBezTo>
                    <a:pt x="131" y="233"/>
                    <a:pt x="146" y="189"/>
                    <a:pt x="173" y="151"/>
                  </a:cubicBezTo>
                  <a:cubicBezTo>
                    <a:pt x="183" y="136"/>
                    <a:pt x="188" y="119"/>
                    <a:pt x="188" y="101"/>
                  </a:cubicBezTo>
                  <a:cubicBezTo>
                    <a:pt x="188" y="77"/>
                    <a:pt x="178" y="53"/>
                    <a:pt x="159" y="37"/>
                  </a:cubicBezTo>
                  <a:cubicBezTo>
                    <a:pt x="143" y="22"/>
                    <a:pt x="123" y="14"/>
                    <a:pt x="101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2"/>
            <p:cNvSpPr/>
            <p:nvPr/>
          </p:nvSpPr>
          <p:spPr>
            <a:xfrm>
              <a:off x="1140897" y="2788851"/>
              <a:ext cx="94097" cy="26348"/>
            </a:xfrm>
            <a:custGeom>
              <a:rect b="b" l="l" r="r" t="t"/>
              <a:pathLst>
                <a:path extrusionOk="0" h="22" w="91">
                  <a:moveTo>
                    <a:pt x="45" y="22"/>
                  </a:moveTo>
                  <a:cubicBezTo>
                    <a:pt x="21" y="22"/>
                    <a:pt x="5" y="13"/>
                    <a:pt x="4" y="13"/>
                  </a:cubicBezTo>
                  <a:cubicBezTo>
                    <a:pt x="1" y="11"/>
                    <a:pt x="0" y="7"/>
                    <a:pt x="1" y="4"/>
                  </a:cubicBezTo>
                  <a:cubicBezTo>
                    <a:pt x="3" y="2"/>
                    <a:pt x="7" y="0"/>
                    <a:pt x="10" y="2"/>
                  </a:cubicBezTo>
                  <a:cubicBezTo>
                    <a:pt x="11" y="3"/>
                    <a:pt x="42" y="20"/>
                    <a:pt x="82" y="2"/>
                  </a:cubicBezTo>
                  <a:cubicBezTo>
                    <a:pt x="85" y="1"/>
                    <a:pt x="88" y="2"/>
                    <a:pt x="90" y="5"/>
                  </a:cubicBezTo>
                  <a:cubicBezTo>
                    <a:pt x="91" y="8"/>
                    <a:pt x="90" y="12"/>
                    <a:pt x="87" y="13"/>
                  </a:cubicBezTo>
                  <a:cubicBezTo>
                    <a:pt x="71" y="20"/>
                    <a:pt x="57" y="22"/>
                    <a:pt x="45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2"/>
            <p:cNvSpPr/>
            <p:nvPr/>
          </p:nvSpPr>
          <p:spPr>
            <a:xfrm>
              <a:off x="1182297" y="2461399"/>
              <a:ext cx="11292" cy="48931"/>
            </a:xfrm>
            <a:custGeom>
              <a:rect b="b" l="l" r="r" t="t"/>
              <a:pathLst>
                <a:path extrusionOk="0" h="45" w="12">
                  <a:moveTo>
                    <a:pt x="6" y="45"/>
                  </a:moveTo>
                  <a:cubicBezTo>
                    <a:pt x="3" y="45"/>
                    <a:pt x="0" y="42"/>
                    <a:pt x="0" y="39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42"/>
                    <a:pt x="10" y="45"/>
                    <a:pt x="6" y="4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2"/>
            <p:cNvSpPr/>
            <p:nvPr/>
          </p:nvSpPr>
          <p:spPr>
            <a:xfrm>
              <a:off x="1058091" y="2506564"/>
              <a:ext cx="33877" cy="41403"/>
            </a:xfrm>
            <a:custGeom>
              <a:rect b="b" l="l" r="r" t="t"/>
              <a:pathLst>
                <a:path extrusionOk="0" h="37" w="34">
                  <a:moveTo>
                    <a:pt x="27" y="37"/>
                  </a:moveTo>
                  <a:cubicBezTo>
                    <a:pt x="26" y="37"/>
                    <a:pt x="24" y="37"/>
                    <a:pt x="23" y="35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0" y="8"/>
                    <a:pt x="0" y="4"/>
                    <a:pt x="3" y="2"/>
                  </a:cubicBezTo>
                  <a:cubicBezTo>
                    <a:pt x="5" y="0"/>
                    <a:pt x="9" y="0"/>
                    <a:pt x="11" y="3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4" y="30"/>
                    <a:pt x="34" y="34"/>
                    <a:pt x="31" y="36"/>
                  </a:cubicBezTo>
                  <a:cubicBezTo>
                    <a:pt x="30" y="37"/>
                    <a:pt x="29" y="37"/>
                    <a:pt x="2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2"/>
            <p:cNvSpPr/>
            <p:nvPr/>
          </p:nvSpPr>
          <p:spPr>
            <a:xfrm>
              <a:off x="994105" y="2619479"/>
              <a:ext cx="45166" cy="22584"/>
            </a:xfrm>
            <a:custGeom>
              <a:rect b="b" l="l" r="r" t="t"/>
              <a:pathLst>
                <a:path extrusionOk="0" h="19" w="45">
                  <a:moveTo>
                    <a:pt x="38" y="19"/>
                  </a:moveTo>
                  <a:cubicBezTo>
                    <a:pt x="38" y="19"/>
                    <a:pt x="37" y="19"/>
                    <a:pt x="37" y="19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1" y="3"/>
                    <a:pt x="4" y="0"/>
                    <a:pt x="7" y="1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3" y="7"/>
                    <a:pt x="45" y="10"/>
                    <a:pt x="44" y="14"/>
                  </a:cubicBezTo>
                  <a:cubicBezTo>
                    <a:pt x="44" y="17"/>
                    <a:pt x="41" y="19"/>
                    <a:pt x="38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2"/>
            <p:cNvSpPr/>
            <p:nvPr/>
          </p:nvSpPr>
          <p:spPr>
            <a:xfrm>
              <a:off x="1012926" y="2732393"/>
              <a:ext cx="45166" cy="30110"/>
            </a:xfrm>
            <a:custGeom>
              <a:rect b="b" l="l" r="r" t="t"/>
              <a:pathLst>
                <a:path extrusionOk="0" h="29" w="42">
                  <a:moveTo>
                    <a:pt x="7" y="29"/>
                  </a:moveTo>
                  <a:cubicBezTo>
                    <a:pt x="5" y="29"/>
                    <a:pt x="3" y="28"/>
                    <a:pt x="2" y="26"/>
                  </a:cubicBezTo>
                  <a:cubicBezTo>
                    <a:pt x="0" y="23"/>
                    <a:pt x="1" y="20"/>
                    <a:pt x="4" y="18"/>
                  </a:cubicBezTo>
                  <a:cubicBezTo>
                    <a:pt x="32" y="2"/>
                    <a:pt x="32" y="2"/>
                    <a:pt x="32" y="2"/>
                  </a:cubicBezTo>
                  <a:cubicBezTo>
                    <a:pt x="35" y="0"/>
                    <a:pt x="39" y="1"/>
                    <a:pt x="41" y="4"/>
                  </a:cubicBezTo>
                  <a:cubicBezTo>
                    <a:pt x="42" y="7"/>
                    <a:pt x="41" y="11"/>
                    <a:pt x="38" y="13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9" y="29"/>
                    <a:pt x="8" y="29"/>
                    <a:pt x="7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2"/>
            <p:cNvSpPr/>
            <p:nvPr/>
          </p:nvSpPr>
          <p:spPr>
            <a:xfrm>
              <a:off x="1317796" y="2732393"/>
              <a:ext cx="45166" cy="30110"/>
            </a:xfrm>
            <a:custGeom>
              <a:rect b="b" l="l" r="r" t="t"/>
              <a:pathLst>
                <a:path extrusionOk="0" h="29" w="42">
                  <a:moveTo>
                    <a:pt x="35" y="29"/>
                  </a:moveTo>
                  <a:cubicBezTo>
                    <a:pt x="34" y="29"/>
                    <a:pt x="33" y="29"/>
                    <a:pt x="32" y="29"/>
                  </a:cubicBezTo>
                  <a:cubicBezTo>
                    <a:pt x="4" y="13"/>
                    <a:pt x="4" y="13"/>
                    <a:pt x="4" y="13"/>
                  </a:cubicBezTo>
                  <a:cubicBezTo>
                    <a:pt x="1" y="11"/>
                    <a:pt x="0" y="7"/>
                    <a:pt x="2" y="4"/>
                  </a:cubicBezTo>
                  <a:cubicBezTo>
                    <a:pt x="4" y="1"/>
                    <a:pt x="7" y="0"/>
                    <a:pt x="10" y="2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41" y="20"/>
                    <a:pt x="42" y="23"/>
                    <a:pt x="41" y="26"/>
                  </a:cubicBezTo>
                  <a:cubicBezTo>
                    <a:pt x="39" y="28"/>
                    <a:pt x="37" y="29"/>
                    <a:pt x="35" y="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2"/>
            <p:cNvSpPr/>
            <p:nvPr/>
          </p:nvSpPr>
          <p:spPr>
            <a:xfrm>
              <a:off x="1336616" y="2619479"/>
              <a:ext cx="48932" cy="22584"/>
            </a:xfrm>
            <a:custGeom>
              <a:rect b="b" l="l" r="r" t="t"/>
              <a:pathLst>
                <a:path extrusionOk="0" h="19" w="45">
                  <a:moveTo>
                    <a:pt x="6" y="19"/>
                  </a:moveTo>
                  <a:cubicBezTo>
                    <a:pt x="4" y="19"/>
                    <a:pt x="1" y="17"/>
                    <a:pt x="0" y="14"/>
                  </a:cubicBezTo>
                  <a:cubicBezTo>
                    <a:pt x="0" y="10"/>
                    <a:pt x="2" y="7"/>
                    <a:pt x="5" y="6"/>
                  </a:cubicBezTo>
                  <a:cubicBezTo>
                    <a:pt x="37" y="1"/>
                    <a:pt x="37" y="1"/>
                    <a:pt x="37" y="1"/>
                  </a:cubicBezTo>
                  <a:cubicBezTo>
                    <a:pt x="41" y="0"/>
                    <a:pt x="44" y="3"/>
                    <a:pt x="44" y="6"/>
                  </a:cubicBezTo>
                  <a:cubicBezTo>
                    <a:pt x="45" y="9"/>
                    <a:pt x="43" y="12"/>
                    <a:pt x="39" y="13"/>
                  </a:cubicBezTo>
                  <a:cubicBezTo>
                    <a:pt x="8" y="19"/>
                    <a:pt x="8" y="19"/>
                    <a:pt x="8" y="19"/>
                  </a:cubicBezTo>
                  <a:cubicBezTo>
                    <a:pt x="7" y="19"/>
                    <a:pt x="7" y="19"/>
                    <a:pt x="6" y="1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2"/>
            <p:cNvSpPr/>
            <p:nvPr/>
          </p:nvSpPr>
          <p:spPr>
            <a:xfrm>
              <a:off x="1283922" y="2506564"/>
              <a:ext cx="33877" cy="41403"/>
            </a:xfrm>
            <a:custGeom>
              <a:rect b="b" l="l" r="r" t="t"/>
              <a:pathLst>
                <a:path extrusionOk="0" h="37" w="35">
                  <a:moveTo>
                    <a:pt x="7" y="37"/>
                  </a:moveTo>
                  <a:cubicBezTo>
                    <a:pt x="6" y="37"/>
                    <a:pt x="5" y="37"/>
                    <a:pt x="3" y="36"/>
                  </a:cubicBezTo>
                  <a:cubicBezTo>
                    <a:pt x="1" y="34"/>
                    <a:pt x="0" y="30"/>
                    <a:pt x="3" y="27"/>
                  </a:cubicBezTo>
                  <a:cubicBezTo>
                    <a:pt x="23" y="3"/>
                    <a:pt x="23" y="3"/>
                    <a:pt x="23" y="3"/>
                  </a:cubicBezTo>
                  <a:cubicBezTo>
                    <a:pt x="26" y="0"/>
                    <a:pt x="29" y="0"/>
                    <a:pt x="32" y="2"/>
                  </a:cubicBezTo>
                  <a:cubicBezTo>
                    <a:pt x="35" y="4"/>
                    <a:pt x="35" y="8"/>
                    <a:pt x="33" y="10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1" y="37"/>
                    <a:pt x="9" y="37"/>
                    <a:pt x="7" y="3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5" name="Google Shape;695;p22"/>
          <p:cNvSpPr/>
          <p:nvPr/>
        </p:nvSpPr>
        <p:spPr>
          <a:xfrm>
            <a:off x="5034023" y="1877145"/>
            <a:ext cx="2690402" cy="1067268"/>
          </a:xfrm>
          <a:custGeom>
            <a:rect b="b" l="l" r="r" t="t"/>
            <a:pathLst>
              <a:path extrusionOk="0" h="1111170" w="2963119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6" name="Google Shape;696;p22"/>
          <p:cNvSpPr/>
          <p:nvPr/>
        </p:nvSpPr>
        <p:spPr>
          <a:xfrm>
            <a:off x="4507862" y="1877145"/>
            <a:ext cx="1067268" cy="1067268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22"/>
          <p:cNvSpPr txBox="1"/>
          <p:nvPr/>
        </p:nvSpPr>
        <p:spPr>
          <a:xfrm>
            <a:off x="5634362" y="247685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22"/>
          <p:cNvSpPr txBox="1"/>
          <p:nvPr/>
        </p:nvSpPr>
        <p:spPr>
          <a:xfrm>
            <a:off x="5634362" y="213980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22"/>
          <p:cNvSpPr/>
          <p:nvPr/>
        </p:nvSpPr>
        <p:spPr>
          <a:xfrm>
            <a:off x="4352217" y="2255134"/>
            <a:ext cx="333522" cy="33352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00" name="Google Shape;700;p22"/>
          <p:cNvCxnSpPr>
            <a:stCxn id="696" idx="3"/>
          </p:cNvCxnSpPr>
          <p:nvPr/>
        </p:nvCxnSpPr>
        <p:spPr>
          <a:xfrm>
            <a:off x="5575130" y="2410779"/>
            <a:ext cx="1256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01" name="Google Shape;701;p22"/>
          <p:cNvSpPr/>
          <p:nvPr/>
        </p:nvSpPr>
        <p:spPr>
          <a:xfrm>
            <a:off x="8759918" y="1877145"/>
            <a:ext cx="2690402" cy="1067268"/>
          </a:xfrm>
          <a:custGeom>
            <a:rect b="b" l="l" r="r" t="t"/>
            <a:pathLst>
              <a:path extrusionOk="0" h="1111170" w="2963119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22"/>
          <p:cNvSpPr/>
          <p:nvPr/>
        </p:nvSpPr>
        <p:spPr>
          <a:xfrm>
            <a:off x="8233757" y="1877145"/>
            <a:ext cx="1067268" cy="1067268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" name="Google Shape;703;p22"/>
          <p:cNvSpPr txBox="1"/>
          <p:nvPr/>
        </p:nvSpPr>
        <p:spPr>
          <a:xfrm>
            <a:off x="9360258" y="247685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4" name="Google Shape;704;p22"/>
          <p:cNvSpPr txBox="1"/>
          <p:nvPr/>
        </p:nvSpPr>
        <p:spPr>
          <a:xfrm>
            <a:off x="9360258" y="213980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" name="Google Shape;705;p22"/>
          <p:cNvSpPr/>
          <p:nvPr/>
        </p:nvSpPr>
        <p:spPr>
          <a:xfrm>
            <a:off x="8078113" y="2255134"/>
            <a:ext cx="333522" cy="33352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06" name="Google Shape;706;p22"/>
          <p:cNvCxnSpPr>
            <a:stCxn id="702" idx="3"/>
          </p:cNvCxnSpPr>
          <p:nvPr/>
        </p:nvCxnSpPr>
        <p:spPr>
          <a:xfrm>
            <a:off x="9301025" y="2410779"/>
            <a:ext cx="1256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707" name="Google Shape;707;p22"/>
          <p:cNvGrpSpPr/>
          <p:nvPr/>
        </p:nvGrpSpPr>
        <p:grpSpPr>
          <a:xfrm>
            <a:off x="8586573" y="2228154"/>
            <a:ext cx="361638" cy="365252"/>
            <a:chOff x="8757315" y="2485864"/>
            <a:chExt cx="376386" cy="380147"/>
          </a:xfrm>
        </p:grpSpPr>
        <p:sp>
          <p:nvSpPr>
            <p:cNvPr id="708" name="Google Shape;708;p22"/>
            <p:cNvSpPr/>
            <p:nvPr/>
          </p:nvSpPr>
          <p:spPr>
            <a:xfrm>
              <a:off x="8757315" y="2485864"/>
              <a:ext cx="293581" cy="297343"/>
            </a:xfrm>
            <a:custGeom>
              <a:rect b="b" l="l" r="r" t="t"/>
              <a:pathLst>
                <a:path extrusionOk="0" h="285" w="285">
                  <a:moveTo>
                    <a:pt x="142" y="285"/>
                  </a:moveTo>
                  <a:cubicBezTo>
                    <a:pt x="64" y="285"/>
                    <a:pt x="0" y="221"/>
                    <a:pt x="0" y="143"/>
                  </a:cubicBezTo>
                  <a:cubicBezTo>
                    <a:pt x="0" y="64"/>
                    <a:pt x="64" y="0"/>
                    <a:pt x="142" y="0"/>
                  </a:cubicBezTo>
                  <a:cubicBezTo>
                    <a:pt x="221" y="0"/>
                    <a:pt x="285" y="64"/>
                    <a:pt x="285" y="143"/>
                  </a:cubicBezTo>
                  <a:cubicBezTo>
                    <a:pt x="285" y="221"/>
                    <a:pt x="221" y="285"/>
                    <a:pt x="142" y="285"/>
                  </a:cubicBezTo>
                  <a:close/>
                  <a:moveTo>
                    <a:pt x="142" y="12"/>
                  </a:moveTo>
                  <a:cubicBezTo>
                    <a:pt x="70" y="12"/>
                    <a:pt x="12" y="71"/>
                    <a:pt x="12" y="143"/>
                  </a:cubicBezTo>
                  <a:cubicBezTo>
                    <a:pt x="12" y="214"/>
                    <a:pt x="70" y="273"/>
                    <a:pt x="142" y="273"/>
                  </a:cubicBezTo>
                  <a:cubicBezTo>
                    <a:pt x="214" y="273"/>
                    <a:pt x="273" y="214"/>
                    <a:pt x="273" y="143"/>
                  </a:cubicBezTo>
                  <a:cubicBezTo>
                    <a:pt x="273" y="71"/>
                    <a:pt x="214" y="12"/>
                    <a:pt x="14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2"/>
            <p:cNvSpPr/>
            <p:nvPr/>
          </p:nvSpPr>
          <p:spPr>
            <a:xfrm>
              <a:off x="8983148" y="2711693"/>
              <a:ext cx="150553" cy="154318"/>
            </a:xfrm>
            <a:custGeom>
              <a:rect b="b" l="l" r="r" t="t"/>
              <a:pathLst>
                <a:path extrusionOk="0" h="146" w="145">
                  <a:moveTo>
                    <a:pt x="119" y="146"/>
                  </a:moveTo>
                  <a:cubicBezTo>
                    <a:pt x="112" y="146"/>
                    <a:pt x="105" y="143"/>
                    <a:pt x="100" y="138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38"/>
                    <a:pt x="0" y="34"/>
                    <a:pt x="2" y="32"/>
                  </a:cubicBezTo>
                  <a:cubicBezTo>
                    <a:pt x="31" y="3"/>
                    <a:pt x="31" y="3"/>
                    <a:pt x="31" y="3"/>
                  </a:cubicBezTo>
                  <a:cubicBezTo>
                    <a:pt x="34" y="0"/>
                    <a:pt x="38" y="0"/>
                    <a:pt x="40" y="3"/>
                  </a:cubicBezTo>
                  <a:cubicBezTo>
                    <a:pt x="138" y="100"/>
                    <a:pt x="138" y="100"/>
                    <a:pt x="138" y="100"/>
                  </a:cubicBezTo>
                  <a:cubicBezTo>
                    <a:pt x="143" y="105"/>
                    <a:pt x="145" y="112"/>
                    <a:pt x="145" y="119"/>
                  </a:cubicBezTo>
                  <a:cubicBezTo>
                    <a:pt x="145" y="126"/>
                    <a:pt x="143" y="133"/>
                    <a:pt x="138" y="138"/>
                  </a:cubicBezTo>
                  <a:cubicBezTo>
                    <a:pt x="132" y="143"/>
                    <a:pt x="126" y="146"/>
                    <a:pt x="119" y="146"/>
                  </a:cubicBezTo>
                  <a:close/>
                  <a:moveTo>
                    <a:pt x="15" y="36"/>
                  </a:moveTo>
                  <a:cubicBezTo>
                    <a:pt x="109" y="129"/>
                    <a:pt x="109" y="129"/>
                    <a:pt x="109" y="129"/>
                  </a:cubicBezTo>
                  <a:cubicBezTo>
                    <a:pt x="109" y="129"/>
                    <a:pt x="109" y="129"/>
                    <a:pt x="109" y="129"/>
                  </a:cubicBezTo>
                  <a:cubicBezTo>
                    <a:pt x="114" y="135"/>
                    <a:pt x="123" y="135"/>
                    <a:pt x="129" y="129"/>
                  </a:cubicBezTo>
                  <a:cubicBezTo>
                    <a:pt x="132" y="126"/>
                    <a:pt x="133" y="123"/>
                    <a:pt x="133" y="119"/>
                  </a:cubicBezTo>
                  <a:cubicBezTo>
                    <a:pt x="133" y="115"/>
                    <a:pt x="132" y="112"/>
                    <a:pt x="129" y="109"/>
                  </a:cubicBezTo>
                  <a:cubicBezTo>
                    <a:pt x="36" y="16"/>
                    <a:pt x="36" y="16"/>
                    <a:pt x="36" y="16"/>
                  </a:cubicBezTo>
                  <a:lnTo>
                    <a:pt x="15" y="3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2"/>
            <p:cNvSpPr/>
            <p:nvPr/>
          </p:nvSpPr>
          <p:spPr>
            <a:xfrm>
              <a:off x="8806244" y="2534793"/>
              <a:ext cx="105388" cy="105386"/>
            </a:xfrm>
            <a:custGeom>
              <a:rect b="b" l="l" r="r" t="t"/>
              <a:pathLst>
                <a:path extrusionOk="0" h="100" w="99">
                  <a:moveTo>
                    <a:pt x="6" y="100"/>
                  </a:moveTo>
                  <a:cubicBezTo>
                    <a:pt x="3" y="100"/>
                    <a:pt x="0" y="97"/>
                    <a:pt x="0" y="94"/>
                  </a:cubicBezTo>
                  <a:cubicBezTo>
                    <a:pt x="0" y="42"/>
                    <a:pt x="42" y="0"/>
                    <a:pt x="93" y="0"/>
                  </a:cubicBezTo>
                  <a:cubicBezTo>
                    <a:pt x="97" y="0"/>
                    <a:pt x="99" y="3"/>
                    <a:pt x="99" y="6"/>
                  </a:cubicBezTo>
                  <a:cubicBezTo>
                    <a:pt x="99" y="10"/>
                    <a:pt x="97" y="12"/>
                    <a:pt x="93" y="12"/>
                  </a:cubicBezTo>
                  <a:cubicBezTo>
                    <a:pt x="48" y="12"/>
                    <a:pt x="12" y="49"/>
                    <a:pt x="12" y="94"/>
                  </a:cubicBezTo>
                  <a:cubicBezTo>
                    <a:pt x="12" y="97"/>
                    <a:pt x="9" y="100"/>
                    <a:pt x="6" y="10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1" name="Google Shape;711;p22"/>
          <p:cNvGrpSpPr/>
          <p:nvPr/>
        </p:nvGrpSpPr>
        <p:grpSpPr>
          <a:xfrm>
            <a:off x="4819029" y="2241774"/>
            <a:ext cx="444931" cy="338010"/>
            <a:chOff x="4836129" y="2500040"/>
            <a:chExt cx="463076" cy="351794"/>
          </a:xfrm>
        </p:grpSpPr>
        <p:sp>
          <p:nvSpPr>
            <p:cNvPr id="712" name="Google Shape;712;p22"/>
            <p:cNvSpPr/>
            <p:nvPr/>
          </p:nvSpPr>
          <p:spPr>
            <a:xfrm>
              <a:off x="4986897" y="2500040"/>
              <a:ext cx="157949" cy="53848"/>
            </a:xfrm>
            <a:custGeom>
              <a:rect b="b" l="l" r="r" t="t"/>
              <a:pathLst>
                <a:path extrusionOk="0" h="54" w="158">
                  <a:moveTo>
                    <a:pt x="151" y="54"/>
                  </a:moveTo>
                  <a:cubicBezTo>
                    <a:pt x="8" y="54"/>
                    <a:pt x="8" y="54"/>
                    <a:pt x="8" y="54"/>
                  </a:cubicBezTo>
                  <a:cubicBezTo>
                    <a:pt x="4" y="54"/>
                    <a:pt x="0" y="51"/>
                    <a:pt x="0" y="47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5" y="0"/>
                    <a:pt x="158" y="12"/>
                    <a:pt x="158" y="28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51"/>
                    <a:pt x="155" y="54"/>
                    <a:pt x="151" y="54"/>
                  </a:cubicBezTo>
                  <a:close/>
                  <a:moveTo>
                    <a:pt x="15" y="40"/>
                  </a:moveTo>
                  <a:cubicBezTo>
                    <a:pt x="143" y="40"/>
                    <a:pt x="143" y="40"/>
                    <a:pt x="143" y="40"/>
                  </a:cubicBezTo>
                  <a:cubicBezTo>
                    <a:pt x="143" y="28"/>
                    <a:pt x="143" y="28"/>
                    <a:pt x="143" y="28"/>
                  </a:cubicBezTo>
                  <a:cubicBezTo>
                    <a:pt x="143" y="20"/>
                    <a:pt x="137" y="14"/>
                    <a:pt x="129" y="14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21" y="14"/>
                    <a:pt x="15" y="20"/>
                    <a:pt x="15" y="28"/>
                  </a:cubicBezTo>
                  <a:lnTo>
                    <a:pt x="15" y="4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2"/>
            <p:cNvSpPr/>
            <p:nvPr/>
          </p:nvSpPr>
          <p:spPr>
            <a:xfrm>
              <a:off x="4854078" y="2679527"/>
              <a:ext cx="423588" cy="172307"/>
            </a:xfrm>
            <a:custGeom>
              <a:rect b="b" l="l" r="r" t="t"/>
              <a:pathLst>
                <a:path extrusionOk="0" h="174" w="428">
                  <a:moveTo>
                    <a:pt x="399" y="174"/>
                  </a:moveTo>
                  <a:cubicBezTo>
                    <a:pt x="30" y="174"/>
                    <a:pt x="30" y="174"/>
                    <a:pt x="30" y="174"/>
                  </a:cubicBezTo>
                  <a:cubicBezTo>
                    <a:pt x="13" y="174"/>
                    <a:pt x="0" y="160"/>
                    <a:pt x="0" y="144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6"/>
                    <a:pt x="1" y="4"/>
                    <a:pt x="2" y="2"/>
                  </a:cubicBezTo>
                  <a:cubicBezTo>
                    <a:pt x="4" y="1"/>
                    <a:pt x="6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6" y="17"/>
                    <a:pt x="98" y="20"/>
                    <a:pt x="98" y="24"/>
                  </a:cubicBezTo>
                  <a:cubicBezTo>
                    <a:pt x="98" y="63"/>
                    <a:pt x="98" y="63"/>
                    <a:pt x="98" y="63"/>
                  </a:cubicBezTo>
                  <a:cubicBezTo>
                    <a:pt x="124" y="63"/>
                    <a:pt x="124" y="63"/>
                    <a:pt x="124" y="63"/>
                  </a:cubicBezTo>
                  <a:cubicBezTo>
                    <a:pt x="124" y="31"/>
                    <a:pt x="124" y="31"/>
                    <a:pt x="124" y="31"/>
                  </a:cubicBezTo>
                  <a:cubicBezTo>
                    <a:pt x="124" y="29"/>
                    <a:pt x="125" y="27"/>
                    <a:pt x="127" y="26"/>
                  </a:cubicBezTo>
                  <a:cubicBezTo>
                    <a:pt x="128" y="24"/>
                    <a:pt x="131" y="24"/>
                    <a:pt x="133" y="24"/>
                  </a:cubicBezTo>
                  <a:cubicBezTo>
                    <a:pt x="214" y="39"/>
                    <a:pt x="214" y="39"/>
                    <a:pt x="214" y="39"/>
                  </a:cubicBezTo>
                  <a:cubicBezTo>
                    <a:pt x="295" y="24"/>
                    <a:pt x="295" y="24"/>
                    <a:pt x="295" y="24"/>
                  </a:cubicBezTo>
                  <a:cubicBezTo>
                    <a:pt x="297" y="24"/>
                    <a:pt x="300" y="24"/>
                    <a:pt x="301" y="26"/>
                  </a:cubicBezTo>
                  <a:cubicBezTo>
                    <a:pt x="303" y="27"/>
                    <a:pt x="304" y="29"/>
                    <a:pt x="304" y="31"/>
                  </a:cubicBezTo>
                  <a:cubicBezTo>
                    <a:pt x="304" y="63"/>
                    <a:pt x="304" y="63"/>
                    <a:pt x="304" y="63"/>
                  </a:cubicBezTo>
                  <a:cubicBezTo>
                    <a:pt x="330" y="63"/>
                    <a:pt x="330" y="63"/>
                    <a:pt x="330" y="63"/>
                  </a:cubicBezTo>
                  <a:cubicBezTo>
                    <a:pt x="330" y="24"/>
                    <a:pt x="330" y="24"/>
                    <a:pt x="330" y="24"/>
                  </a:cubicBezTo>
                  <a:cubicBezTo>
                    <a:pt x="330" y="20"/>
                    <a:pt x="332" y="17"/>
                    <a:pt x="336" y="17"/>
                  </a:cubicBezTo>
                  <a:cubicBezTo>
                    <a:pt x="420" y="1"/>
                    <a:pt x="420" y="1"/>
                    <a:pt x="420" y="1"/>
                  </a:cubicBezTo>
                  <a:cubicBezTo>
                    <a:pt x="422" y="0"/>
                    <a:pt x="424" y="1"/>
                    <a:pt x="426" y="2"/>
                  </a:cubicBezTo>
                  <a:cubicBezTo>
                    <a:pt x="428" y="4"/>
                    <a:pt x="428" y="6"/>
                    <a:pt x="428" y="8"/>
                  </a:cubicBezTo>
                  <a:cubicBezTo>
                    <a:pt x="428" y="144"/>
                    <a:pt x="428" y="144"/>
                    <a:pt x="428" y="144"/>
                  </a:cubicBezTo>
                  <a:cubicBezTo>
                    <a:pt x="428" y="160"/>
                    <a:pt x="415" y="174"/>
                    <a:pt x="399" y="174"/>
                  </a:cubicBezTo>
                  <a:close/>
                  <a:moveTo>
                    <a:pt x="14" y="17"/>
                  </a:moveTo>
                  <a:cubicBezTo>
                    <a:pt x="14" y="144"/>
                    <a:pt x="14" y="144"/>
                    <a:pt x="14" y="144"/>
                  </a:cubicBezTo>
                  <a:cubicBezTo>
                    <a:pt x="14" y="152"/>
                    <a:pt x="21" y="159"/>
                    <a:pt x="30" y="159"/>
                  </a:cubicBezTo>
                  <a:cubicBezTo>
                    <a:pt x="399" y="159"/>
                    <a:pt x="399" y="159"/>
                    <a:pt x="399" y="159"/>
                  </a:cubicBezTo>
                  <a:cubicBezTo>
                    <a:pt x="407" y="159"/>
                    <a:pt x="414" y="152"/>
                    <a:pt x="414" y="144"/>
                  </a:cubicBezTo>
                  <a:cubicBezTo>
                    <a:pt x="414" y="17"/>
                    <a:pt x="414" y="17"/>
                    <a:pt x="414" y="17"/>
                  </a:cubicBezTo>
                  <a:cubicBezTo>
                    <a:pt x="344" y="30"/>
                    <a:pt x="344" y="30"/>
                    <a:pt x="344" y="30"/>
                  </a:cubicBezTo>
                  <a:cubicBezTo>
                    <a:pt x="344" y="70"/>
                    <a:pt x="344" y="70"/>
                    <a:pt x="344" y="70"/>
                  </a:cubicBezTo>
                  <a:cubicBezTo>
                    <a:pt x="344" y="74"/>
                    <a:pt x="341" y="77"/>
                    <a:pt x="337" y="77"/>
                  </a:cubicBezTo>
                  <a:cubicBezTo>
                    <a:pt x="297" y="77"/>
                    <a:pt x="297" y="77"/>
                    <a:pt x="297" y="77"/>
                  </a:cubicBezTo>
                  <a:cubicBezTo>
                    <a:pt x="293" y="77"/>
                    <a:pt x="289" y="74"/>
                    <a:pt x="289" y="70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15" y="54"/>
                    <a:pt x="215" y="54"/>
                    <a:pt x="215" y="54"/>
                  </a:cubicBezTo>
                  <a:cubicBezTo>
                    <a:pt x="214" y="54"/>
                    <a:pt x="214" y="54"/>
                    <a:pt x="213" y="54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70"/>
                    <a:pt x="139" y="70"/>
                    <a:pt x="139" y="70"/>
                  </a:cubicBezTo>
                  <a:cubicBezTo>
                    <a:pt x="139" y="74"/>
                    <a:pt x="135" y="77"/>
                    <a:pt x="131" y="77"/>
                  </a:cubicBezTo>
                  <a:cubicBezTo>
                    <a:pt x="91" y="77"/>
                    <a:pt x="91" y="77"/>
                    <a:pt x="91" y="77"/>
                  </a:cubicBezTo>
                  <a:cubicBezTo>
                    <a:pt x="87" y="77"/>
                    <a:pt x="84" y="74"/>
                    <a:pt x="84" y="70"/>
                  </a:cubicBezTo>
                  <a:cubicBezTo>
                    <a:pt x="84" y="30"/>
                    <a:pt x="84" y="30"/>
                    <a:pt x="84" y="30"/>
                  </a:cubicBezTo>
                  <a:lnTo>
                    <a:pt x="14" y="1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2"/>
            <p:cNvSpPr/>
            <p:nvPr/>
          </p:nvSpPr>
          <p:spPr>
            <a:xfrm>
              <a:off x="4836129" y="2539527"/>
              <a:ext cx="463076" cy="193846"/>
            </a:xfrm>
            <a:custGeom>
              <a:rect b="b" l="l" r="r" t="t"/>
              <a:pathLst>
                <a:path extrusionOk="0" h="196" w="466">
                  <a:moveTo>
                    <a:pt x="233" y="196"/>
                  </a:moveTo>
                  <a:cubicBezTo>
                    <a:pt x="233" y="196"/>
                    <a:pt x="232" y="196"/>
                    <a:pt x="232" y="196"/>
                  </a:cubicBezTo>
                  <a:cubicBezTo>
                    <a:pt x="149" y="180"/>
                    <a:pt x="149" y="180"/>
                    <a:pt x="149" y="180"/>
                  </a:cubicBezTo>
                  <a:cubicBezTo>
                    <a:pt x="146" y="180"/>
                    <a:pt x="143" y="177"/>
                    <a:pt x="143" y="173"/>
                  </a:cubicBezTo>
                  <a:cubicBezTo>
                    <a:pt x="143" y="142"/>
                    <a:pt x="143" y="142"/>
                    <a:pt x="143" y="142"/>
                  </a:cubicBezTo>
                  <a:cubicBezTo>
                    <a:pt x="117" y="142"/>
                    <a:pt x="117" y="142"/>
                    <a:pt x="117" y="142"/>
                  </a:cubicBezTo>
                  <a:cubicBezTo>
                    <a:pt x="117" y="166"/>
                    <a:pt x="117" y="166"/>
                    <a:pt x="117" y="166"/>
                  </a:cubicBezTo>
                  <a:cubicBezTo>
                    <a:pt x="117" y="168"/>
                    <a:pt x="116" y="170"/>
                    <a:pt x="115" y="171"/>
                  </a:cubicBezTo>
                  <a:cubicBezTo>
                    <a:pt x="113" y="173"/>
                    <a:pt x="111" y="173"/>
                    <a:pt x="109" y="173"/>
                  </a:cubicBezTo>
                  <a:cubicBezTo>
                    <a:pt x="25" y="157"/>
                    <a:pt x="25" y="157"/>
                    <a:pt x="25" y="157"/>
                  </a:cubicBezTo>
                  <a:cubicBezTo>
                    <a:pt x="10" y="154"/>
                    <a:pt x="0" y="142"/>
                    <a:pt x="0" y="128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13"/>
                    <a:pt x="14" y="0"/>
                    <a:pt x="30" y="0"/>
                  </a:cubicBezTo>
                  <a:cubicBezTo>
                    <a:pt x="436" y="0"/>
                    <a:pt x="436" y="0"/>
                    <a:pt x="436" y="0"/>
                  </a:cubicBezTo>
                  <a:cubicBezTo>
                    <a:pt x="453" y="0"/>
                    <a:pt x="466" y="13"/>
                    <a:pt x="466" y="30"/>
                  </a:cubicBezTo>
                  <a:cubicBezTo>
                    <a:pt x="466" y="128"/>
                    <a:pt x="466" y="128"/>
                    <a:pt x="466" y="128"/>
                  </a:cubicBezTo>
                  <a:cubicBezTo>
                    <a:pt x="466" y="142"/>
                    <a:pt x="456" y="154"/>
                    <a:pt x="442" y="157"/>
                  </a:cubicBezTo>
                  <a:cubicBezTo>
                    <a:pt x="357" y="173"/>
                    <a:pt x="357" y="173"/>
                    <a:pt x="357" y="173"/>
                  </a:cubicBezTo>
                  <a:cubicBezTo>
                    <a:pt x="355" y="173"/>
                    <a:pt x="353" y="173"/>
                    <a:pt x="351" y="171"/>
                  </a:cubicBezTo>
                  <a:cubicBezTo>
                    <a:pt x="350" y="170"/>
                    <a:pt x="349" y="168"/>
                    <a:pt x="349" y="166"/>
                  </a:cubicBezTo>
                  <a:cubicBezTo>
                    <a:pt x="349" y="142"/>
                    <a:pt x="349" y="142"/>
                    <a:pt x="349" y="142"/>
                  </a:cubicBezTo>
                  <a:cubicBezTo>
                    <a:pt x="323" y="142"/>
                    <a:pt x="323" y="142"/>
                    <a:pt x="323" y="142"/>
                  </a:cubicBezTo>
                  <a:cubicBezTo>
                    <a:pt x="323" y="173"/>
                    <a:pt x="323" y="173"/>
                    <a:pt x="323" y="173"/>
                  </a:cubicBezTo>
                  <a:cubicBezTo>
                    <a:pt x="323" y="177"/>
                    <a:pt x="320" y="180"/>
                    <a:pt x="317" y="180"/>
                  </a:cubicBezTo>
                  <a:cubicBezTo>
                    <a:pt x="234" y="196"/>
                    <a:pt x="234" y="196"/>
                    <a:pt x="234" y="196"/>
                  </a:cubicBezTo>
                  <a:cubicBezTo>
                    <a:pt x="234" y="196"/>
                    <a:pt x="233" y="196"/>
                    <a:pt x="233" y="196"/>
                  </a:cubicBezTo>
                  <a:close/>
                  <a:moveTo>
                    <a:pt x="158" y="167"/>
                  </a:moveTo>
                  <a:cubicBezTo>
                    <a:pt x="233" y="181"/>
                    <a:pt x="233" y="181"/>
                    <a:pt x="233" y="181"/>
                  </a:cubicBezTo>
                  <a:cubicBezTo>
                    <a:pt x="308" y="167"/>
                    <a:pt x="308" y="167"/>
                    <a:pt x="308" y="167"/>
                  </a:cubicBezTo>
                  <a:cubicBezTo>
                    <a:pt x="308" y="135"/>
                    <a:pt x="308" y="135"/>
                    <a:pt x="308" y="135"/>
                  </a:cubicBezTo>
                  <a:cubicBezTo>
                    <a:pt x="308" y="131"/>
                    <a:pt x="312" y="127"/>
                    <a:pt x="316" y="127"/>
                  </a:cubicBezTo>
                  <a:cubicBezTo>
                    <a:pt x="356" y="127"/>
                    <a:pt x="356" y="127"/>
                    <a:pt x="356" y="127"/>
                  </a:cubicBezTo>
                  <a:cubicBezTo>
                    <a:pt x="360" y="127"/>
                    <a:pt x="363" y="131"/>
                    <a:pt x="363" y="135"/>
                  </a:cubicBezTo>
                  <a:cubicBezTo>
                    <a:pt x="363" y="157"/>
                    <a:pt x="363" y="157"/>
                    <a:pt x="363" y="157"/>
                  </a:cubicBezTo>
                  <a:cubicBezTo>
                    <a:pt x="439" y="143"/>
                    <a:pt x="439" y="143"/>
                    <a:pt x="439" y="143"/>
                  </a:cubicBezTo>
                  <a:cubicBezTo>
                    <a:pt x="446" y="142"/>
                    <a:pt x="451" y="135"/>
                    <a:pt x="451" y="128"/>
                  </a:cubicBezTo>
                  <a:cubicBezTo>
                    <a:pt x="451" y="30"/>
                    <a:pt x="451" y="30"/>
                    <a:pt x="451" y="30"/>
                  </a:cubicBezTo>
                  <a:cubicBezTo>
                    <a:pt x="451" y="21"/>
                    <a:pt x="445" y="14"/>
                    <a:pt x="436" y="14"/>
                  </a:cubicBezTo>
                  <a:cubicBezTo>
                    <a:pt x="30" y="14"/>
                    <a:pt x="30" y="14"/>
                    <a:pt x="30" y="14"/>
                  </a:cubicBezTo>
                  <a:cubicBezTo>
                    <a:pt x="22" y="14"/>
                    <a:pt x="15" y="21"/>
                    <a:pt x="15" y="30"/>
                  </a:cubicBezTo>
                  <a:cubicBezTo>
                    <a:pt x="15" y="128"/>
                    <a:pt x="15" y="128"/>
                    <a:pt x="15" y="128"/>
                  </a:cubicBezTo>
                  <a:cubicBezTo>
                    <a:pt x="15" y="135"/>
                    <a:pt x="20" y="142"/>
                    <a:pt x="27" y="143"/>
                  </a:cubicBezTo>
                  <a:cubicBezTo>
                    <a:pt x="103" y="157"/>
                    <a:pt x="103" y="157"/>
                    <a:pt x="103" y="157"/>
                  </a:cubicBezTo>
                  <a:cubicBezTo>
                    <a:pt x="103" y="135"/>
                    <a:pt x="103" y="135"/>
                    <a:pt x="103" y="135"/>
                  </a:cubicBezTo>
                  <a:cubicBezTo>
                    <a:pt x="103" y="131"/>
                    <a:pt x="106" y="127"/>
                    <a:pt x="110" y="127"/>
                  </a:cubicBezTo>
                  <a:cubicBezTo>
                    <a:pt x="150" y="127"/>
                    <a:pt x="150" y="127"/>
                    <a:pt x="150" y="127"/>
                  </a:cubicBezTo>
                  <a:cubicBezTo>
                    <a:pt x="154" y="127"/>
                    <a:pt x="158" y="131"/>
                    <a:pt x="158" y="135"/>
                  </a:cubicBezTo>
                  <a:lnTo>
                    <a:pt x="158" y="16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2"/>
            <p:cNvSpPr/>
            <p:nvPr/>
          </p:nvSpPr>
          <p:spPr>
            <a:xfrm>
              <a:off x="5058693" y="2701066"/>
              <a:ext cx="96925" cy="32309"/>
            </a:xfrm>
            <a:custGeom>
              <a:rect b="b" l="l" r="r" t="t"/>
              <a:pathLst>
                <a:path extrusionOk="0" h="31" w="98">
                  <a:moveTo>
                    <a:pt x="8" y="31"/>
                  </a:moveTo>
                  <a:cubicBezTo>
                    <a:pt x="5" y="31"/>
                    <a:pt x="2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89" y="1"/>
                    <a:pt x="89" y="1"/>
                    <a:pt x="89" y="1"/>
                  </a:cubicBezTo>
                  <a:cubicBezTo>
                    <a:pt x="93" y="0"/>
                    <a:pt x="97" y="3"/>
                    <a:pt x="98" y="7"/>
                  </a:cubicBezTo>
                  <a:cubicBezTo>
                    <a:pt x="98" y="7"/>
                    <a:pt x="98" y="8"/>
                    <a:pt x="98" y="8"/>
                  </a:cubicBezTo>
                  <a:cubicBezTo>
                    <a:pt x="98" y="11"/>
                    <a:pt x="96" y="14"/>
                    <a:pt x="93" y="15"/>
                  </a:cubicBezTo>
                  <a:cubicBezTo>
                    <a:pt x="93" y="15"/>
                    <a:pt x="93" y="15"/>
                    <a:pt x="93" y="15"/>
                  </a:cubicBezTo>
                  <a:cubicBezTo>
                    <a:pt x="93" y="15"/>
                    <a:pt x="92" y="15"/>
                    <a:pt x="92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2"/>
            <p:cNvSpPr/>
            <p:nvPr/>
          </p:nvSpPr>
          <p:spPr>
            <a:xfrm>
              <a:off x="4854078" y="2679527"/>
              <a:ext cx="96925" cy="32309"/>
            </a:xfrm>
            <a:custGeom>
              <a:rect b="b" l="l" r="r" t="t"/>
              <a:pathLst>
                <a:path extrusionOk="0" h="31" w="98">
                  <a:moveTo>
                    <a:pt x="91" y="31"/>
                  </a:moveTo>
                  <a:cubicBezTo>
                    <a:pt x="91" y="31"/>
                    <a:pt x="90" y="31"/>
                    <a:pt x="90" y="31"/>
                  </a:cubicBezTo>
                  <a:cubicBezTo>
                    <a:pt x="90" y="31"/>
                    <a:pt x="90" y="31"/>
                    <a:pt x="90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2" y="14"/>
                    <a:pt x="0" y="11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0" y="3"/>
                    <a:pt x="4" y="0"/>
                    <a:pt x="8" y="1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4" y="17"/>
                  </a:cubicBezTo>
                  <a:cubicBezTo>
                    <a:pt x="96" y="18"/>
                    <a:pt x="98" y="21"/>
                    <a:pt x="98" y="24"/>
                  </a:cubicBezTo>
                  <a:cubicBezTo>
                    <a:pt x="98" y="24"/>
                    <a:pt x="98" y="25"/>
                    <a:pt x="98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8"/>
                    <a:pt x="96" y="29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4" y="30"/>
                    <a:pt x="94" y="30"/>
                    <a:pt x="94" y="30"/>
                  </a:cubicBezTo>
                  <a:cubicBezTo>
                    <a:pt x="93" y="31"/>
                    <a:pt x="92" y="31"/>
                    <a:pt x="91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2"/>
            <p:cNvSpPr/>
            <p:nvPr/>
          </p:nvSpPr>
          <p:spPr>
            <a:xfrm>
              <a:off x="4976129" y="2701066"/>
              <a:ext cx="96925" cy="32309"/>
            </a:xfrm>
            <a:custGeom>
              <a:rect b="b" l="l" r="r" t="t"/>
              <a:pathLst>
                <a:path extrusionOk="0" h="31" w="97">
                  <a:moveTo>
                    <a:pt x="90" y="31"/>
                  </a:moveTo>
                  <a:cubicBezTo>
                    <a:pt x="90" y="31"/>
                    <a:pt x="89" y="31"/>
                    <a:pt x="89" y="31"/>
                  </a:cubicBezTo>
                  <a:cubicBezTo>
                    <a:pt x="6" y="15"/>
                    <a:pt x="6" y="15"/>
                    <a:pt x="6" y="15"/>
                  </a:cubicBezTo>
                  <a:cubicBezTo>
                    <a:pt x="3" y="15"/>
                    <a:pt x="0" y="12"/>
                    <a:pt x="0" y="8"/>
                  </a:cubicBezTo>
                  <a:cubicBezTo>
                    <a:pt x="0" y="8"/>
                    <a:pt x="0" y="7"/>
                    <a:pt x="0" y="7"/>
                  </a:cubicBezTo>
                  <a:cubicBezTo>
                    <a:pt x="1" y="3"/>
                    <a:pt x="5" y="0"/>
                    <a:pt x="9" y="1"/>
                  </a:cubicBez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7" y="20"/>
                    <a:pt x="97" y="24"/>
                  </a:cubicBezTo>
                  <a:cubicBezTo>
                    <a:pt x="97" y="24"/>
                    <a:pt x="97" y="25"/>
                    <a:pt x="97" y="25"/>
                  </a:cubicBezTo>
                  <a:cubicBezTo>
                    <a:pt x="97" y="29"/>
                    <a:pt x="93" y="31"/>
                    <a:pt x="90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2"/>
            <p:cNvSpPr/>
            <p:nvPr/>
          </p:nvSpPr>
          <p:spPr>
            <a:xfrm>
              <a:off x="5180743" y="2679527"/>
              <a:ext cx="100513" cy="32309"/>
            </a:xfrm>
            <a:custGeom>
              <a:rect b="b" l="l" r="r" t="t"/>
              <a:pathLst>
                <a:path extrusionOk="0" h="31" w="100">
                  <a:moveTo>
                    <a:pt x="8" y="31"/>
                  </a:moveTo>
                  <a:cubicBezTo>
                    <a:pt x="5" y="31"/>
                    <a:pt x="1" y="29"/>
                    <a:pt x="1" y="25"/>
                  </a:cubicBezTo>
                  <a:cubicBezTo>
                    <a:pt x="0" y="21"/>
                    <a:pt x="3" y="17"/>
                    <a:pt x="7" y="17"/>
                  </a:cubicBezTo>
                  <a:cubicBezTo>
                    <a:pt x="91" y="1"/>
                    <a:pt x="91" y="1"/>
                    <a:pt x="91" y="1"/>
                  </a:cubicBezTo>
                  <a:cubicBezTo>
                    <a:pt x="95" y="0"/>
                    <a:pt x="99" y="3"/>
                    <a:pt x="99" y="7"/>
                  </a:cubicBezTo>
                  <a:cubicBezTo>
                    <a:pt x="99" y="7"/>
                    <a:pt x="100" y="8"/>
                    <a:pt x="99" y="8"/>
                  </a:cubicBezTo>
                  <a:cubicBezTo>
                    <a:pt x="99" y="12"/>
                    <a:pt x="97" y="15"/>
                    <a:pt x="94" y="15"/>
                  </a:cubicBezTo>
                  <a:cubicBezTo>
                    <a:pt x="9" y="31"/>
                    <a:pt x="9" y="31"/>
                    <a:pt x="9" y="31"/>
                  </a:cubicBezTo>
                  <a:cubicBezTo>
                    <a:pt x="9" y="31"/>
                    <a:pt x="8" y="31"/>
                    <a:pt x="8" y="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2"/>
            <p:cNvSpPr/>
            <p:nvPr/>
          </p:nvSpPr>
          <p:spPr>
            <a:xfrm>
              <a:off x="4936642" y="2665168"/>
              <a:ext cx="57436" cy="89744"/>
            </a:xfrm>
            <a:custGeom>
              <a:rect b="b" l="l" r="r" t="t"/>
              <a:pathLst>
                <a:path extrusionOk="0" h="92" w="55">
                  <a:moveTo>
                    <a:pt x="47" y="92"/>
                  </a:moveTo>
                  <a:cubicBezTo>
                    <a:pt x="7" y="92"/>
                    <a:pt x="7" y="92"/>
                    <a:pt x="7" y="92"/>
                  </a:cubicBezTo>
                  <a:cubicBezTo>
                    <a:pt x="3" y="92"/>
                    <a:pt x="0" y="89"/>
                    <a:pt x="0" y="85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3" y="0"/>
                    <a:pt x="7" y="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51" y="0"/>
                    <a:pt x="55" y="4"/>
                    <a:pt x="55" y="8"/>
                  </a:cubicBezTo>
                  <a:cubicBezTo>
                    <a:pt x="55" y="85"/>
                    <a:pt x="55" y="85"/>
                    <a:pt x="55" y="85"/>
                  </a:cubicBezTo>
                  <a:cubicBezTo>
                    <a:pt x="55" y="89"/>
                    <a:pt x="51" y="92"/>
                    <a:pt x="47" y="92"/>
                  </a:cubicBezTo>
                  <a:close/>
                  <a:moveTo>
                    <a:pt x="14" y="78"/>
                  </a:moveTo>
                  <a:cubicBezTo>
                    <a:pt x="40" y="78"/>
                    <a:pt x="40" y="78"/>
                    <a:pt x="40" y="78"/>
                  </a:cubicBezTo>
                  <a:cubicBezTo>
                    <a:pt x="40" y="15"/>
                    <a:pt x="40" y="15"/>
                    <a:pt x="40" y="15"/>
                  </a:cubicBezTo>
                  <a:cubicBezTo>
                    <a:pt x="14" y="15"/>
                    <a:pt x="14" y="15"/>
                    <a:pt x="14" y="15"/>
                  </a:cubicBezTo>
                  <a:lnTo>
                    <a:pt x="14" y="78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0" name="Google Shape;720;p22"/>
          <p:cNvSpPr/>
          <p:nvPr/>
        </p:nvSpPr>
        <p:spPr>
          <a:xfrm>
            <a:off x="1308127" y="3926384"/>
            <a:ext cx="2690402" cy="1067268"/>
          </a:xfrm>
          <a:custGeom>
            <a:rect b="b" l="l" r="r" t="t"/>
            <a:pathLst>
              <a:path extrusionOk="0" h="1111170" w="2963119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p22"/>
          <p:cNvSpPr/>
          <p:nvPr/>
        </p:nvSpPr>
        <p:spPr>
          <a:xfrm>
            <a:off x="781967" y="3926384"/>
            <a:ext cx="1067268" cy="1067268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" name="Google Shape;722;p22"/>
          <p:cNvSpPr txBox="1"/>
          <p:nvPr/>
        </p:nvSpPr>
        <p:spPr>
          <a:xfrm>
            <a:off x="1908467" y="452609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22"/>
          <p:cNvSpPr txBox="1"/>
          <p:nvPr/>
        </p:nvSpPr>
        <p:spPr>
          <a:xfrm>
            <a:off x="1908467" y="418904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4" name="Google Shape;724;p22"/>
          <p:cNvSpPr/>
          <p:nvPr/>
        </p:nvSpPr>
        <p:spPr>
          <a:xfrm>
            <a:off x="626323" y="4304373"/>
            <a:ext cx="333522" cy="33352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25" name="Google Shape;725;p22"/>
          <p:cNvCxnSpPr>
            <a:stCxn id="721" idx="3"/>
          </p:cNvCxnSpPr>
          <p:nvPr/>
        </p:nvCxnSpPr>
        <p:spPr>
          <a:xfrm>
            <a:off x="1849235" y="4460018"/>
            <a:ext cx="1256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6" name="Google Shape;726;p22"/>
          <p:cNvSpPr/>
          <p:nvPr/>
        </p:nvSpPr>
        <p:spPr>
          <a:xfrm>
            <a:off x="5034023" y="3926384"/>
            <a:ext cx="2690402" cy="1067268"/>
          </a:xfrm>
          <a:custGeom>
            <a:rect b="b" l="l" r="r" t="t"/>
            <a:pathLst>
              <a:path extrusionOk="0" h="1111170" w="2963119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7" name="Google Shape;727;p22"/>
          <p:cNvSpPr/>
          <p:nvPr/>
        </p:nvSpPr>
        <p:spPr>
          <a:xfrm>
            <a:off x="4507862" y="3926384"/>
            <a:ext cx="1067268" cy="1067268"/>
          </a:xfrm>
          <a:prstGeom prst="diamond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22"/>
          <p:cNvSpPr txBox="1"/>
          <p:nvPr/>
        </p:nvSpPr>
        <p:spPr>
          <a:xfrm>
            <a:off x="5634362" y="4526094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22"/>
          <p:cNvSpPr txBox="1"/>
          <p:nvPr/>
        </p:nvSpPr>
        <p:spPr>
          <a:xfrm>
            <a:off x="5634362" y="418904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22"/>
          <p:cNvSpPr/>
          <p:nvPr/>
        </p:nvSpPr>
        <p:spPr>
          <a:xfrm>
            <a:off x="4352217" y="4304373"/>
            <a:ext cx="333522" cy="33352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31" name="Google Shape;731;p22"/>
          <p:cNvCxnSpPr>
            <a:stCxn id="727" idx="3"/>
          </p:cNvCxnSpPr>
          <p:nvPr/>
        </p:nvCxnSpPr>
        <p:spPr>
          <a:xfrm>
            <a:off x="5575130" y="4460018"/>
            <a:ext cx="1256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32" name="Google Shape;732;p22"/>
          <p:cNvSpPr/>
          <p:nvPr/>
        </p:nvSpPr>
        <p:spPr>
          <a:xfrm>
            <a:off x="8759918" y="3926384"/>
            <a:ext cx="2690402" cy="1067268"/>
          </a:xfrm>
          <a:custGeom>
            <a:rect b="b" l="l" r="r" t="t"/>
            <a:pathLst>
              <a:path extrusionOk="0" h="1111170" w="2963119">
                <a:moveTo>
                  <a:pt x="77225" y="0"/>
                </a:moveTo>
                <a:lnTo>
                  <a:pt x="2407534" y="0"/>
                </a:lnTo>
                <a:cubicBezTo>
                  <a:pt x="2714375" y="0"/>
                  <a:pt x="2963119" y="248744"/>
                  <a:pt x="2963119" y="555585"/>
                </a:cubicBezTo>
                <a:cubicBezTo>
                  <a:pt x="2963119" y="862426"/>
                  <a:pt x="2714375" y="1111170"/>
                  <a:pt x="2407534" y="1111170"/>
                </a:cubicBezTo>
                <a:lnTo>
                  <a:pt x="77225" y="1111170"/>
                </a:lnTo>
                <a:lnTo>
                  <a:pt x="0" y="1103385"/>
                </a:lnTo>
                <a:lnTo>
                  <a:pt x="0" y="7785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22"/>
          <p:cNvSpPr/>
          <p:nvPr/>
        </p:nvSpPr>
        <p:spPr>
          <a:xfrm>
            <a:off x="8233757" y="3926384"/>
            <a:ext cx="1067268" cy="1067268"/>
          </a:xfrm>
          <a:prstGeom prst="diamond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22"/>
          <p:cNvSpPr txBox="1"/>
          <p:nvPr/>
        </p:nvSpPr>
        <p:spPr>
          <a:xfrm>
            <a:off x="9360258" y="4526093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22"/>
          <p:cNvSpPr txBox="1"/>
          <p:nvPr/>
        </p:nvSpPr>
        <p:spPr>
          <a:xfrm>
            <a:off x="9360258" y="4189049"/>
            <a:ext cx="1738036" cy="2154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22"/>
          <p:cNvSpPr/>
          <p:nvPr/>
        </p:nvSpPr>
        <p:spPr>
          <a:xfrm>
            <a:off x="8078113" y="4304373"/>
            <a:ext cx="333522" cy="33352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37" name="Google Shape;737;p22"/>
          <p:cNvCxnSpPr>
            <a:stCxn id="733" idx="3"/>
          </p:cNvCxnSpPr>
          <p:nvPr/>
        </p:nvCxnSpPr>
        <p:spPr>
          <a:xfrm>
            <a:off x="9301025" y="4460018"/>
            <a:ext cx="12561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738" name="Google Shape;738;p22"/>
          <p:cNvGrpSpPr/>
          <p:nvPr/>
        </p:nvGrpSpPr>
        <p:grpSpPr>
          <a:xfrm>
            <a:off x="1198067" y="4259237"/>
            <a:ext cx="235065" cy="430344"/>
            <a:chOff x="1067501" y="4599775"/>
            <a:chExt cx="244651" cy="447895"/>
          </a:xfrm>
        </p:grpSpPr>
        <p:sp>
          <p:nvSpPr>
            <p:cNvPr id="739" name="Google Shape;739;p22"/>
            <p:cNvSpPr/>
            <p:nvPr/>
          </p:nvSpPr>
          <p:spPr>
            <a:xfrm>
              <a:off x="1157833" y="4885825"/>
              <a:ext cx="15055" cy="135498"/>
            </a:xfrm>
            <a:custGeom>
              <a:rect b="b" l="l" r="r" t="t"/>
              <a:pathLst>
                <a:path extrusionOk="0" h="131" w="12">
                  <a:moveTo>
                    <a:pt x="6" y="131"/>
                  </a:moveTo>
                  <a:cubicBezTo>
                    <a:pt x="3" y="131"/>
                    <a:pt x="0" y="128"/>
                    <a:pt x="0" y="125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125"/>
                    <a:pt x="12" y="125"/>
                    <a:pt x="12" y="125"/>
                  </a:cubicBezTo>
                  <a:cubicBezTo>
                    <a:pt x="12" y="128"/>
                    <a:pt x="9" y="131"/>
                    <a:pt x="6" y="1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2"/>
            <p:cNvSpPr/>
            <p:nvPr/>
          </p:nvSpPr>
          <p:spPr>
            <a:xfrm>
              <a:off x="1067501" y="4697634"/>
              <a:ext cx="195719" cy="350036"/>
            </a:xfrm>
            <a:custGeom>
              <a:rect b="b" l="l" r="r" t="t"/>
              <a:pathLst>
                <a:path extrusionOk="0" h="336" w="189">
                  <a:moveTo>
                    <a:pt x="120" y="336"/>
                  </a:moveTo>
                  <a:cubicBezTo>
                    <a:pt x="109" y="336"/>
                    <a:pt x="101" y="331"/>
                    <a:pt x="95" y="323"/>
                  </a:cubicBezTo>
                  <a:cubicBezTo>
                    <a:pt x="89" y="331"/>
                    <a:pt x="80" y="336"/>
                    <a:pt x="70" y="336"/>
                  </a:cubicBezTo>
                  <a:cubicBezTo>
                    <a:pt x="53" y="336"/>
                    <a:pt x="40" y="322"/>
                    <a:pt x="40" y="305"/>
                  </a:cubicBezTo>
                  <a:cubicBezTo>
                    <a:pt x="40" y="170"/>
                    <a:pt x="40" y="170"/>
                    <a:pt x="40" y="170"/>
                  </a:cubicBezTo>
                  <a:cubicBezTo>
                    <a:pt x="36" y="172"/>
                    <a:pt x="33" y="173"/>
                    <a:pt x="29" y="174"/>
                  </a:cubicBezTo>
                  <a:cubicBezTo>
                    <a:pt x="21" y="174"/>
                    <a:pt x="14" y="172"/>
                    <a:pt x="9" y="167"/>
                  </a:cubicBezTo>
                  <a:cubicBezTo>
                    <a:pt x="4" y="162"/>
                    <a:pt x="0" y="155"/>
                    <a:pt x="0" y="148"/>
                  </a:cubicBezTo>
                  <a:cubicBezTo>
                    <a:pt x="0" y="45"/>
                    <a:pt x="0" y="45"/>
                    <a:pt x="0" y="45"/>
                  </a:cubicBezTo>
                  <a:cubicBezTo>
                    <a:pt x="0" y="20"/>
                    <a:pt x="21" y="0"/>
                    <a:pt x="46" y="0"/>
                  </a:cubicBezTo>
                  <a:cubicBezTo>
                    <a:pt x="144" y="0"/>
                    <a:pt x="144" y="0"/>
                    <a:pt x="144" y="0"/>
                  </a:cubicBezTo>
                  <a:cubicBezTo>
                    <a:pt x="169" y="0"/>
                    <a:pt x="189" y="20"/>
                    <a:pt x="189" y="45"/>
                  </a:cubicBezTo>
                  <a:cubicBezTo>
                    <a:pt x="189" y="148"/>
                    <a:pt x="189" y="148"/>
                    <a:pt x="189" y="148"/>
                  </a:cubicBezTo>
                  <a:cubicBezTo>
                    <a:pt x="189" y="150"/>
                    <a:pt x="189" y="152"/>
                    <a:pt x="189" y="154"/>
                  </a:cubicBezTo>
                  <a:cubicBezTo>
                    <a:pt x="188" y="157"/>
                    <a:pt x="185" y="159"/>
                    <a:pt x="181" y="159"/>
                  </a:cubicBezTo>
                  <a:cubicBezTo>
                    <a:pt x="178" y="158"/>
                    <a:pt x="176" y="154"/>
                    <a:pt x="177" y="151"/>
                  </a:cubicBezTo>
                  <a:cubicBezTo>
                    <a:pt x="177" y="150"/>
                    <a:pt x="177" y="149"/>
                    <a:pt x="177" y="148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177" y="27"/>
                    <a:pt x="162" y="12"/>
                    <a:pt x="144" y="12"/>
                  </a:cubicBezTo>
                  <a:cubicBezTo>
                    <a:pt x="46" y="12"/>
                    <a:pt x="46" y="12"/>
                    <a:pt x="46" y="12"/>
                  </a:cubicBezTo>
                  <a:cubicBezTo>
                    <a:pt x="27" y="12"/>
                    <a:pt x="13" y="27"/>
                    <a:pt x="13" y="45"/>
                  </a:cubicBezTo>
                  <a:cubicBezTo>
                    <a:pt x="13" y="148"/>
                    <a:pt x="13" y="148"/>
                    <a:pt x="13" y="148"/>
                  </a:cubicBezTo>
                  <a:cubicBezTo>
                    <a:pt x="13" y="152"/>
                    <a:pt x="14" y="155"/>
                    <a:pt x="17" y="158"/>
                  </a:cubicBezTo>
                  <a:cubicBezTo>
                    <a:pt x="20" y="161"/>
                    <a:pt x="24" y="162"/>
                    <a:pt x="27" y="161"/>
                  </a:cubicBezTo>
                  <a:cubicBezTo>
                    <a:pt x="34" y="161"/>
                    <a:pt x="40" y="155"/>
                    <a:pt x="40" y="147"/>
                  </a:cubicBezTo>
                  <a:cubicBezTo>
                    <a:pt x="40" y="144"/>
                    <a:pt x="42" y="141"/>
                    <a:pt x="46" y="141"/>
                  </a:cubicBezTo>
                  <a:cubicBezTo>
                    <a:pt x="49" y="141"/>
                    <a:pt x="52" y="144"/>
                    <a:pt x="52" y="147"/>
                  </a:cubicBezTo>
                  <a:cubicBezTo>
                    <a:pt x="52" y="305"/>
                    <a:pt x="52" y="305"/>
                    <a:pt x="52" y="305"/>
                  </a:cubicBezTo>
                  <a:cubicBezTo>
                    <a:pt x="52" y="315"/>
                    <a:pt x="60" y="323"/>
                    <a:pt x="70" y="323"/>
                  </a:cubicBezTo>
                  <a:cubicBezTo>
                    <a:pt x="81" y="323"/>
                    <a:pt x="89" y="315"/>
                    <a:pt x="89" y="305"/>
                  </a:cubicBezTo>
                  <a:cubicBezTo>
                    <a:pt x="89" y="302"/>
                    <a:pt x="92" y="299"/>
                    <a:pt x="95" y="299"/>
                  </a:cubicBezTo>
                  <a:cubicBezTo>
                    <a:pt x="98" y="299"/>
                    <a:pt x="101" y="302"/>
                    <a:pt x="101" y="305"/>
                  </a:cubicBezTo>
                  <a:cubicBezTo>
                    <a:pt x="101" y="315"/>
                    <a:pt x="109" y="323"/>
                    <a:pt x="120" y="323"/>
                  </a:cubicBezTo>
                  <a:cubicBezTo>
                    <a:pt x="130" y="323"/>
                    <a:pt x="138" y="315"/>
                    <a:pt x="138" y="305"/>
                  </a:cubicBezTo>
                  <a:cubicBezTo>
                    <a:pt x="138" y="238"/>
                    <a:pt x="138" y="238"/>
                    <a:pt x="138" y="238"/>
                  </a:cubicBezTo>
                  <a:cubicBezTo>
                    <a:pt x="138" y="235"/>
                    <a:pt x="141" y="232"/>
                    <a:pt x="144" y="232"/>
                  </a:cubicBezTo>
                  <a:cubicBezTo>
                    <a:pt x="148" y="232"/>
                    <a:pt x="150" y="235"/>
                    <a:pt x="150" y="238"/>
                  </a:cubicBezTo>
                  <a:cubicBezTo>
                    <a:pt x="150" y="305"/>
                    <a:pt x="150" y="305"/>
                    <a:pt x="150" y="305"/>
                  </a:cubicBezTo>
                  <a:cubicBezTo>
                    <a:pt x="150" y="322"/>
                    <a:pt x="136" y="336"/>
                    <a:pt x="120" y="33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2"/>
            <p:cNvSpPr/>
            <p:nvPr/>
          </p:nvSpPr>
          <p:spPr>
            <a:xfrm>
              <a:off x="1108904" y="4697634"/>
              <a:ext cx="112916" cy="11291"/>
            </a:xfrm>
            <a:custGeom>
              <a:rect b="b" l="l" r="r" t="t"/>
              <a:pathLst>
                <a:path extrusionOk="0" h="12" w="110">
                  <a:moveTo>
                    <a:pt x="10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08" y="0"/>
                    <a:pt x="110" y="2"/>
                    <a:pt x="110" y="6"/>
                  </a:cubicBezTo>
                  <a:cubicBezTo>
                    <a:pt x="110" y="9"/>
                    <a:pt x="108" y="12"/>
                    <a:pt x="104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2"/>
            <p:cNvSpPr/>
            <p:nvPr/>
          </p:nvSpPr>
          <p:spPr>
            <a:xfrm>
              <a:off x="1108904" y="4769144"/>
              <a:ext cx="11292" cy="86570"/>
            </a:xfrm>
            <a:custGeom>
              <a:rect b="b" l="l" r="r" t="t"/>
              <a:pathLst>
                <a:path extrusionOk="0" h="83" w="12">
                  <a:moveTo>
                    <a:pt x="6" y="83"/>
                  </a:moveTo>
                  <a:cubicBezTo>
                    <a:pt x="2" y="83"/>
                    <a:pt x="0" y="81"/>
                    <a:pt x="0" y="7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9" y="0"/>
                    <a:pt x="12" y="3"/>
                    <a:pt x="12" y="6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81"/>
                    <a:pt x="9" y="83"/>
                    <a:pt x="6" y="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2"/>
            <p:cNvSpPr/>
            <p:nvPr/>
          </p:nvSpPr>
          <p:spPr>
            <a:xfrm>
              <a:off x="1210528" y="4769144"/>
              <a:ext cx="11292" cy="86570"/>
            </a:xfrm>
            <a:custGeom>
              <a:rect b="b" l="l" r="r" t="t"/>
              <a:pathLst>
                <a:path extrusionOk="0" h="83" w="12">
                  <a:moveTo>
                    <a:pt x="6" y="83"/>
                  </a:moveTo>
                  <a:cubicBezTo>
                    <a:pt x="3" y="83"/>
                    <a:pt x="0" y="81"/>
                    <a:pt x="0" y="77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ubicBezTo>
                    <a:pt x="12" y="77"/>
                    <a:pt x="12" y="77"/>
                    <a:pt x="12" y="77"/>
                  </a:cubicBezTo>
                  <a:cubicBezTo>
                    <a:pt x="12" y="81"/>
                    <a:pt x="10" y="83"/>
                    <a:pt x="6" y="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2"/>
            <p:cNvSpPr/>
            <p:nvPr/>
          </p:nvSpPr>
          <p:spPr>
            <a:xfrm>
              <a:off x="1123960" y="4599775"/>
              <a:ext cx="82805" cy="82804"/>
            </a:xfrm>
            <a:custGeom>
              <a:rect b="b" l="l" r="r" t="t"/>
              <a:pathLst>
                <a:path extrusionOk="0" h="78" w="78">
                  <a:moveTo>
                    <a:pt x="39" y="78"/>
                  </a:moveTo>
                  <a:cubicBezTo>
                    <a:pt x="17" y="78"/>
                    <a:pt x="0" y="61"/>
                    <a:pt x="0" y="39"/>
                  </a:cubicBezTo>
                  <a:cubicBezTo>
                    <a:pt x="0" y="17"/>
                    <a:pt x="17" y="0"/>
                    <a:pt x="39" y="0"/>
                  </a:cubicBezTo>
                  <a:cubicBezTo>
                    <a:pt x="61" y="0"/>
                    <a:pt x="78" y="17"/>
                    <a:pt x="78" y="39"/>
                  </a:cubicBezTo>
                  <a:cubicBezTo>
                    <a:pt x="78" y="61"/>
                    <a:pt x="61" y="78"/>
                    <a:pt x="39" y="78"/>
                  </a:cubicBezTo>
                  <a:close/>
                  <a:moveTo>
                    <a:pt x="39" y="12"/>
                  </a:moveTo>
                  <a:cubicBezTo>
                    <a:pt x="24" y="12"/>
                    <a:pt x="12" y="24"/>
                    <a:pt x="12" y="39"/>
                  </a:cubicBezTo>
                  <a:cubicBezTo>
                    <a:pt x="12" y="54"/>
                    <a:pt x="24" y="66"/>
                    <a:pt x="39" y="66"/>
                  </a:cubicBezTo>
                  <a:cubicBezTo>
                    <a:pt x="54" y="66"/>
                    <a:pt x="66" y="54"/>
                    <a:pt x="66" y="39"/>
                  </a:cubicBezTo>
                  <a:cubicBezTo>
                    <a:pt x="66" y="24"/>
                    <a:pt x="54" y="12"/>
                    <a:pt x="3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2"/>
            <p:cNvSpPr/>
            <p:nvPr/>
          </p:nvSpPr>
          <p:spPr>
            <a:xfrm>
              <a:off x="1157833" y="4851949"/>
              <a:ext cx="154319" cy="97859"/>
            </a:xfrm>
            <a:custGeom>
              <a:rect b="b" l="l" r="r" t="t"/>
              <a:pathLst>
                <a:path extrusionOk="0" h="94" w="149">
                  <a:moveTo>
                    <a:pt x="129" y="94"/>
                  </a:moveTo>
                  <a:cubicBezTo>
                    <a:pt x="19" y="94"/>
                    <a:pt x="19" y="94"/>
                    <a:pt x="19" y="94"/>
                  </a:cubicBezTo>
                  <a:cubicBezTo>
                    <a:pt x="9" y="94"/>
                    <a:pt x="0" y="85"/>
                    <a:pt x="0" y="7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9"/>
                    <a:pt x="9" y="0"/>
                    <a:pt x="19" y="0"/>
                  </a:cubicBezTo>
                  <a:cubicBezTo>
                    <a:pt x="129" y="0"/>
                    <a:pt x="129" y="0"/>
                    <a:pt x="129" y="0"/>
                  </a:cubicBezTo>
                  <a:cubicBezTo>
                    <a:pt x="140" y="0"/>
                    <a:pt x="149" y="9"/>
                    <a:pt x="149" y="19"/>
                  </a:cubicBezTo>
                  <a:cubicBezTo>
                    <a:pt x="149" y="74"/>
                    <a:pt x="149" y="74"/>
                    <a:pt x="149" y="74"/>
                  </a:cubicBezTo>
                  <a:cubicBezTo>
                    <a:pt x="149" y="85"/>
                    <a:pt x="140" y="94"/>
                    <a:pt x="129" y="94"/>
                  </a:cubicBezTo>
                  <a:close/>
                  <a:moveTo>
                    <a:pt x="19" y="12"/>
                  </a:moveTo>
                  <a:cubicBezTo>
                    <a:pt x="15" y="12"/>
                    <a:pt x="12" y="15"/>
                    <a:pt x="12" y="19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8"/>
                    <a:pt x="15" y="82"/>
                    <a:pt x="19" y="82"/>
                  </a:cubicBezTo>
                  <a:cubicBezTo>
                    <a:pt x="129" y="82"/>
                    <a:pt x="129" y="82"/>
                    <a:pt x="129" y="82"/>
                  </a:cubicBezTo>
                  <a:cubicBezTo>
                    <a:pt x="133" y="82"/>
                    <a:pt x="137" y="78"/>
                    <a:pt x="137" y="74"/>
                  </a:cubicBezTo>
                  <a:cubicBezTo>
                    <a:pt x="137" y="19"/>
                    <a:pt x="137" y="19"/>
                    <a:pt x="137" y="19"/>
                  </a:cubicBezTo>
                  <a:cubicBezTo>
                    <a:pt x="137" y="15"/>
                    <a:pt x="133" y="12"/>
                    <a:pt x="129" y="12"/>
                  </a:cubicBezTo>
                  <a:lnTo>
                    <a:pt x="19" y="1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46" name="Google Shape;746;p22"/>
          <p:cNvGrpSpPr/>
          <p:nvPr/>
        </p:nvGrpSpPr>
        <p:grpSpPr>
          <a:xfrm>
            <a:off x="4925716" y="4295834"/>
            <a:ext cx="231565" cy="299527"/>
            <a:chOff x="4947165" y="4637864"/>
            <a:chExt cx="241008" cy="311741"/>
          </a:xfrm>
        </p:grpSpPr>
        <p:sp>
          <p:nvSpPr>
            <p:cNvPr id="747" name="Google Shape;747;p22"/>
            <p:cNvSpPr/>
            <p:nvPr/>
          </p:nvSpPr>
          <p:spPr>
            <a:xfrm>
              <a:off x="4947165" y="4637864"/>
              <a:ext cx="241008" cy="311741"/>
            </a:xfrm>
            <a:custGeom>
              <a:rect b="b" l="l" r="r" t="t"/>
              <a:pathLst>
                <a:path extrusionOk="0" h="431" w="332">
                  <a:moveTo>
                    <a:pt x="295" y="431"/>
                  </a:moveTo>
                  <a:cubicBezTo>
                    <a:pt x="37" y="431"/>
                    <a:pt x="37" y="431"/>
                    <a:pt x="37" y="431"/>
                  </a:cubicBezTo>
                  <a:cubicBezTo>
                    <a:pt x="17" y="431"/>
                    <a:pt x="0" y="414"/>
                    <a:pt x="0" y="394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0" y="17"/>
                    <a:pt x="17" y="0"/>
                    <a:pt x="37" y="0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316" y="0"/>
                    <a:pt x="332" y="17"/>
                    <a:pt x="332" y="37"/>
                  </a:cubicBezTo>
                  <a:cubicBezTo>
                    <a:pt x="332" y="394"/>
                    <a:pt x="332" y="394"/>
                    <a:pt x="332" y="394"/>
                  </a:cubicBezTo>
                  <a:cubicBezTo>
                    <a:pt x="332" y="414"/>
                    <a:pt x="316" y="431"/>
                    <a:pt x="295" y="431"/>
                  </a:cubicBezTo>
                  <a:close/>
                  <a:moveTo>
                    <a:pt x="37" y="13"/>
                  </a:moveTo>
                  <a:cubicBezTo>
                    <a:pt x="23" y="13"/>
                    <a:pt x="12" y="24"/>
                    <a:pt x="12" y="37"/>
                  </a:cubicBezTo>
                  <a:cubicBezTo>
                    <a:pt x="12" y="394"/>
                    <a:pt x="12" y="394"/>
                    <a:pt x="12" y="394"/>
                  </a:cubicBezTo>
                  <a:cubicBezTo>
                    <a:pt x="12" y="407"/>
                    <a:pt x="23" y="418"/>
                    <a:pt x="37" y="418"/>
                  </a:cubicBezTo>
                  <a:cubicBezTo>
                    <a:pt x="295" y="418"/>
                    <a:pt x="295" y="418"/>
                    <a:pt x="295" y="418"/>
                  </a:cubicBezTo>
                  <a:cubicBezTo>
                    <a:pt x="309" y="418"/>
                    <a:pt x="320" y="407"/>
                    <a:pt x="320" y="394"/>
                  </a:cubicBezTo>
                  <a:cubicBezTo>
                    <a:pt x="320" y="37"/>
                    <a:pt x="320" y="37"/>
                    <a:pt x="320" y="37"/>
                  </a:cubicBezTo>
                  <a:cubicBezTo>
                    <a:pt x="320" y="24"/>
                    <a:pt x="309" y="13"/>
                    <a:pt x="295" y="13"/>
                  </a:cubicBezTo>
                  <a:lnTo>
                    <a:pt x="37" y="1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2"/>
            <p:cNvSpPr/>
            <p:nvPr/>
          </p:nvSpPr>
          <p:spPr>
            <a:xfrm>
              <a:off x="4981220" y="4637864"/>
              <a:ext cx="172898" cy="39296"/>
            </a:xfrm>
            <a:custGeom>
              <a:rect b="b" l="l" r="r" t="t"/>
              <a:pathLst>
                <a:path extrusionOk="0" h="54" w="242">
                  <a:moveTo>
                    <a:pt x="236" y="54"/>
                  </a:moveTo>
                  <a:cubicBezTo>
                    <a:pt x="7" y="54"/>
                    <a:pt x="7" y="54"/>
                    <a:pt x="7" y="54"/>
                  </a:cubicBezTo>
                  <a:cubicBezTo>
                    <a:pt x="3" y="54"/>
                    <a:pt x="0" y="52"/>
                    <a:pt x="0" y="48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236" y="0"/>
                    <a:pt x="236" y="0"/>
                    <a:pt x="236" y="0"/>
                  </a:cubicBezTo>
                  <a:cubicBezTo>
                    <a:pt x="239" y="0"/>
                    <a:pt x="242" y="3"/>
                    <a:pt x="242" y="7"/>
                  </a:cubicBezTo>
                  <a:cubicBezTo>
                    <a:pt x="242" y="48"/>
                    <a:pt x="242" y="48"/>
                    <a:pt x="242" y="48"/>
                  </a:cubicBezTo>
                  <a:cubicBezTo>
                    <a:pt x="242" y="52"/>
                    <a:pt x="239" y="54"/>
                    <a:pt x="236" y="54"/>
                  </a:cubicBezTo>
                  <a:close/>
                  <a:moveTo>
                    <a:pt x="13" y="42"/>
                  </a:moveTo>
                  <a:cubicBezTo>
                    <a:pt x="230" y="42"/>
                    <a:pt x="230" y="42"/>
                    <a:pt x="230" y="42"/>
                  </a:cubicBezTo>
                  <a:cubicBezTo>
                    <a:pt x="230" y="13"/>
                    <a:pt x="230" y="13"/>
                    <a:pt x="230" y="13"/>
                  </a:cubicBezTo>
                  <a:cubicBezTo>
                    <a:pt x="13" y="13"/>
                    <a:pt x="13" y="13"/>
                    <a:pt x="13" y="13"/>
                  </a:cubicBezTo>
                  <a:lnTo>
                    <a:pt x="13" y="4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2"/>
            <p:cNvSpPr/>
            <p:nvPr/>
          </p:nvSpPr>
          <p:spPr>
            <a:xfrm>
              <a:off x="4994319" y="4724313"/>
              <a:ext cx="47154" cy="34057"/>
            </a:xfrm>
            <a:custGeom>
              <a:rect b="b" l="l" r="r" t="t"/>
              <a:pathLst>
                <a:path extrusionOk="0" h="49" w="66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2"/>
            <p:cNvSpPr/>
            <p:nvPr/>
          </p:nvSpPr>
          <p:spPr>
            <a:xfrm>
              <a:off x="4994319" y="4787185"/>
              <a:ext cx="47154" cy="36676"/>
            </a:xfrm>
            <a:custGeom>
              <a:rect b="b" l="l" r="r" t="t"/>
              <a:pathLst>
                <a:path extrusionOk="0" h="49" w="66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2"/>
            <p:cNvSpPr/>
            <p:nvPr/>
          </p:nvSpPr>
          <p:spPr>
            <a:xfrm>
              <a:off x="4994319" y="4852676"/>
              <a:ext cx="47154" cy="34057"/>
            </a:xfrm>
            <a:custGeom>
              <a:rect b="b" l="l" r="r" t="t"/>
              <a:pathLst>
                <a:path extrusionOk="0" h="49" w="66">
                  <a:moveTo>
                    <a:pt x="25" y="49"/>
                  </a:moveTo>
                  <a:cubicBezTo>
                    <a:pt x="23" y="49"/>
                    <a:pt x="21" y="48"/>
                    <a:pt x="20" y="47"/>
                  </a:cubicBezTo>
                  <a:cubicBezTo>
                    <a:pt x="3" y="29"/>
                    <a:pt x="3" y="29"/>
                    <a:pt x="3" y="29"/>
                  </a:cubicBezTo>
                  <a:cubicBezTo>
                    <a:pt x="0" y="27"/>
                    <a:pt x="0" y="23"/>
                    <a:pt x="3" y="20"/>
                  </a:cubicBezTo>
                  <a:cubicBezTo>
                    <a:pt x="5" y="18"/>
                    <a:pt x="9" y="18"/>
                    <a:pt x="11" y="20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55" y="3"/>
                    <a:pt x="55" y="3"/>
                    <a:pt x="55" y="3"/>
                  </a:cubicBezTo>
                  <a:cubicBezTo>
                    <a:pt x="58" y="0"/>
                    <a:pt x="62" y="0"/>
                    <a:pt x="64" y="3"/>
                  </a:cubicBezTo>
                  <a:cubicBezTo>
                    <a:pt x="66" y="5"/>
                    <a:pt x="66" y="9"/>
                    <a:pt x="64" y="12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8" y="48"/>
                    <a:pt x="26" y="49"/>
                    <a:pt x="25" y="4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2"/>
            <p:cNvSpPr/>
            <p:nvPr/>
          </p:nvSpPr>
          <p:spPr>
            <a:xfrm>
              <a:off x="5059810" y="4750510"/>
              <a:ext cx="81210" cy="7859"/>
            </a:xfrm>
            <a:custGeom>
              <a:rect b="b" l="l" r="r" t="t"/>
              <a:pathLst>
                <a:path extrusionOk="0" h="13" w="113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2"/>
            <p:cNvSpPr/>
            <p:nvPr/>
          </p:nvSpPr>
          <p:spPr>
            <a:xfrm>
              <a:off x="5059810" y="4813382"/>
              <a:ext cx="81210" cy="10479"/>
            </a:xfrm>
            <a:custGeom>
              <a:rect b="b" l="l" r="r" t="t"/>
              <a:pathLst>
                <a:path extrusionOk="0" h="13" w="113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2"/>
            <p:cNvSpPr/>
            <p:nvPr/>
          </p:nvSpPr>
          <p:spPr>
            <a:xfrm>
              <a:off x="5059810" y="4878873"/>
              <a:ext cx="81210" cy="7859"/>
            </a:xfrm>
            <a:custGeom>
              <a:rect b="b" l="l" r="r" t="t"/>
              <a:pathLst>
                <a:path extrusionOk="0" h="13" w="113">
                  <a:moveTo>
                    <a:pt x="106" y="13"/>
                  </a:moveTo>
                  <a:cubicBezTo>
                    <a:pt x="6" y="13"/>
                    <a:pt x="6" y="13"/>
                    <a:pt x="6" y="13"/>
                  </a:cubicBezTo>
                  <a:cubicBezTo>
                    <a:pt x="3" y="13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6" y="0"/>
                    <a:pt x="106" y="0"/>
                    <a:pt x="106" y="0"/>
                  </a:cubicBezTo>
                  <a:cubicBezTo>
                    <a:pt x="110" y="0"/>
                    <a:pt x="113" y="3"/>
                    <a:pt x="113" y="6"/>
                  </a:cubicBezTo>
                  <a:cubicBezTo>
                    <a:pt x="113" y="10"/>
                    <a:pt x="110" y="13"/>
                    <a:pt x="106" y="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100500" lIns="200975" spcFirstLastPara="1" rIns="200975" wrap="square" tIns="1005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5" name="Google Shape;755;p22"/>
          <p:cNvGrpSpPr/>
          <p:nvPr/>
        </p:nvGrpSpPr>
        <p:grpSpPr>
          <a:xfrm>
            <a:off x="8608416" y="4302367"/>
            <a:ext cx="317951" cy="315305"/>
            <a:chOff x="8780048" y="4644664"/>
            <a:chExt cx="330917" cy="328163"/>
          </a:xfrm>
        </p:grpSpPr>
        <p:sp>
          <p:nvSpPr>
            <p:cNvPr id="756" name="Google Shape;756;p22"/>
            <p:cNvSpPr/>
            <p:nvPr/>
          </p:nvSpPr>
          <p:spPr>
            <a:xfrm>
              <a:off x="9007203" y="4869414"/>
              <a:ext cx="81326" cy="79972"/>
            </a:xfrm>
            <a:custGeom>
              <a:rect b="b" l="l" r="r" t="t"/>
              <a:pathLst>
                <a:path extrusionOk="0" h="41" w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2"/>
            <p:cNvSpPr/>
            <p:nvPr/>
          </p:nvSpPr>
          <p:spPr>
            <a:xfrm>
              <a:off x="8782852" y="4647423"/>
              <a:ext cx="91143" cy="89624"/>
            </a:xfrm>
            <a:custGeom>
              <a:rect b="b" l="l" r="r" t="t"/>
              <a:pathLst>
                <a:path extrusionOk="0" h="46" w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22"/>
            <p:cNvSpPr/>
            <p:nvPr/>
          </p:nvSpPr>
          <p:spPr>
            <a:xfrm>
              <a:off x="8780048" y="4695681"/>
              <a:ext cx="102361" cy="78593"/>
            </a:xfrm>
            <a:custGeom>
              <a:rect b="b" l="l" r="r" t="t"/>
              <a:pathLst>
                <a:path extrusionOk="0" h="40" w="51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2"/>
            <p:cNvSpPr/>
            <p:nvPr/>
          </p:nvSpPr>
          <p:spPr>
            <a:xfrm>
              <a:off x="8831929" y="4644664"/>
              <a:ext cx="84131" cy="100654"/>
            </a:xfrm>
            <a:custGeom>
              <a:rect b="b" l="l" r="r" t="t"/>
              <a:pathLst>
                <a:path extrusionOk="0" h="51" w="42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22"/>
            <p:cNvSpPr/>
            <p:nvPr/>
          </p:nvSpPr>
          <p:spPr>
            <a:xfrm>
              <a:off x="8872593" y="4757728"/>
              <a:ext cx="51881" cy="48260"/>
            </a:xfrm>
            <a:custGeom>
              <a:rect b="b" l="l" r="r" t="t"/>
              <a:pathLst>
                <a:path extrusionOk="0" h="25" w="26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22"/>
            <p:cNvSpPr/>
            <p:nvPr/>
          </p:nvSpPr>
          <p:spPr>
            <a:xfrm>
              <a:off x="8949714" y="4833565"/>
              <a:ext cx="53283" cy="51017"/>
            </a:xfrm>
            <a:custGeom>
              <a:rect b="b" l="l" r="r" t="t"/>
              <a:pathLst>
                <a:path extrusionOk="0" h="26" w="27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22"/>
            <p:cNvSpPr/>
            <p:nvPr/>
          </p:nvSpPr>
          <p:spPr>
            <a:xfrm>
              <a:off x="8893626" y="4737047"/>
              <a:ext cx="130404" cy="128232"/>
            </a:xfrm>
            <a:custGeom>
              <a:rect b="b" l="l" r="r" t="t"/>
              <a:pathLst>
                <a:path extrusionOk="0" h="65" w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22"/>
            <p:cNvSpPr/>
            <p:nvPr/>
          </p:nvSpPr>
          <p:spPr>
            <a:xfrm>
              <a:off x="8979160" y="4841837"/>
              <a:ext cx="131805" cy="130990"/>
            </a:xfrm>
            <a:custGeom>
              <a:rect b="b" l="l" r="r" t="t"/>
              <a:pathLst>
                <a:path extrusionOk="0" h="67" w="66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22"/>
            <p:cNvSpPr/>
            <p:nvPr/>
          </p:nvSpPr>
          <p:spPr>
            <a:xfrm>
              <a:off x="8935692" y="4658453"/>
              <a:ext cx="164057" cy="164082"/>
            </a:xfrm>
            <a:custGeom>
              <a:rect b="b" l="l" r="r" t="t"/>
              <a:pathLst>
                <a:path extrusionOk="0" h="83" w="82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22"/>
            <p:cNvSpPr/>
            <p:nvPr/>
          </p:nvSpPr>
          <p:spPr>
            <a:xfrm>
              <a:off x="8784254" y="4814261"/>
              <a:ext cx="159849" cy="153050"/>
            </a:xfrm>
            <a:custGeom>
              <a:rect b="b" l="l" r="r" t="t"/>
              <a:pathLst>
                <a:path extrusionOk="0" h="78" w="80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2"/>
            <p:cNvSpPr/>
            <p:nvPr/>
          </p:nvSpPr>
          <p:spPr>
            <a:xfrm>
              <a:off x="8897831" y="4796335"/>
              <a:ext cx="64500" cy="60669"/>
            </a:xfrm>
            <a:custGeom>
              <a:rect b="b" l="l" r="r" t="t"/>
              <a:pathLst>
                <a:path extrusionOk="0" h="31" w="32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22"/>
            <p:cNvSpPr/>
            <p:nvPr/>
          </p:nvSpPr>
          <p:spPr>
            <a:xfrm>
              <a:off x="9073106" y="4658453"/>
              <a:ext cx="28044" cy="27577"/>
            </a:xfrm>
            <a:custGeom>
              <a:rect b="b" l="l" r="r" t="t"/>
              <a:pathLst>
                <a:path extrusionOk="0" h="14" w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75350" lIns="150725" spcFirstLastPara="1" rIns="150725" wrap="square" tIns="753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2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773" name="Google Shape;773;p2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23"/>
          <p:cNvSpPr/>
          <p:nvPr/>
        </p:nvSpPr>
        <p:spPr>
          <a:xfrm>
            <a:off x="2901353" y="1170830"/>
            <a:ext cx="357804" cy="4944312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23"/>
          <p:cNvSpPr/>
          <p:nvPr/>
        </p:nvSpPr>
        <p:spPr>
          <a:xfrm>
            <a:off x="2901353" y="1642574"/>
            <a:ext cx="357804" cy="357803"/>
          </a:xfrm>
          <a:prstGeom prst="donut">
            <a:avLst>
              <a:gd fmla="val 25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23"/>
          <p:cNvSpPr/>
          <p:nvPr/>
        </p:nvSpPr>
        <p:spPr>
          <a:xfrm rot="5400000">
            <a:off x="3388852" y="1758823"/>
            <a:ext cx="207610" cy="125308"/>
          </a:xfrm>
          <a:prstGeom prst="triangle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23"/>
          <p:cNvSpPr txBox="1"/>
          <p:nvPr/>
        </p:nvSpPr>
        <p:spPr>
          <a:xfrm>
            <a:off x="614291" y="1689139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10:00 AM – 11:00 AM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23"/>
          <p:cNvSpPr txBox="1"/>
          <p:nvPr/>
        </p:nvSpPr>
        <p:spPr>
          <a:xfrm>
            <a:off x="3726158" y="1867733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23"/>
          <p:cNvSpPr txBox="1"/>
          <p:nvPr/>
        </p:nvSpPr>
        <p:spPr>
          <a:xfrm>
            <a:off x="3726158" y="1532043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23"/>
          <p:cNvSpPr/>
          <p:nvPr/>
        </p:nvSpPr>
        <p:spPr>
          <a:xfrm>
            <a:off x="2901353" y="2850750"/>
            <a:ext cx="357804" cy="357803"/>
          </a:xfrm>
          <a:prstGeom prst="donut">
            <a:avLst>
              <a:gd fmla="val 25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23"/>
          <p:cNvSpPr/>
          <p:nvPr/>
        </p:nvSpPr>
        <p:spPr>
          <a:xfrm rot="5400000">
            <a:off x="3388852" y="2967001"/>
            <a:ext cx="207610" cy="125308"/>
          </a:xfrm>
          <a:prstGeom prst="triangl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23"/>
          <p:cNvSpPr txBox="1"/>
          <p:nvPr/>
        </p:nvSpPr>
        <p:spPr>
          <a:xfrm>
            <a:off x="614291" y="2897317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11:00 AM – 12:00 PM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23"/>
          <p:cNvSpPr txBox="1"/>
          <p:nvPr/>
        </p:nvSpPr>
        <p:spPr>
          <a:xfrm>
            <a:off x="3726158" y="3073758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23"/>
          <p:cNvSpPr txBox="1"/>
          <p:nvPr/>
        </p:nvSpPr>
        <p:spPr>
          <a:xfrm>
            <a:off x="3726158" y="2738070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23"/>
          <p:cNvSpPr/>
          <p:nvPr/>
        </p:nvSpPr>
        <p:spPr>
          <a:xfrm>
            <a:off x="2901353" y="4058925"/>
            <a:ext cx="357804" cy="357803"/>
          </a:xfrm>
          <a:prstGeom prst="donut">
            <a:avLst>
              <a:gd fmla="val 25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6" name="Google Shape;786;p23"/>
          <p:cNvSpPr/>
          <p:nvPr/>
        </p:nvSpPr>
        <p:spPr>
          <a:xfrm rot="5400000">
            <a:off x="3388852" y="4175176"/>
            <a:ext cx="207610" cy="125308"/>
          </a:xfrm>
          <a:prstGeom prst="triangl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7" name="Google Shape;787;p23"/>
          <p:cNvSpPr txBox="1"/>
          <p:nvPr/>
        </p:nvSpPr>
        <p:spPr>
          <a:xfrm>
            <a:off x="614291" y="4105495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12:00 PM – 01:00 PM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23"/>
          <p:cNvSpPr txBox="1"/>
          <p:nvPr/>
        </p:nvSpPr>
        <p:spPr>
          <a:xfrm>
            <a:off x="3726158" y="4289009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9" name="Google Shape;789;p23"/>
          <p:cNvSpPr txBox="1"/>
          <p:nvPr/>
        </p:nvSpPr>
        <p:spPr>
          <a:xfrm>
            <a:off x="3726158" y="3944096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0" name="Google Shape;790;p23"/>
          <p:cNvSpPr/>
          <p:nvPr/>
        </p:nvSpPr>
        <p:spPr>
          <a:xfrm>
            <a:off x="2901353" y="5267103"/>
            <a:ext cx="357804" cy="357803"/>
          </a:xfrm>
          <a:prstGeom prst="donut">
            <a:avLst>
              <a:gd fmla="val 25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23"/>
          <p:cNvSpPr/>
          <p:nvPr/>
        </p:nvSpPr>
        <p:spPr>
          <a:xfrm rot="5400000">
            <a:off x="3388852" y="5383352"/>
            <a:ext cx="207610" cy="125308"/>
          </a:xfrm>
          <a:prstGeom prst="triangle">
            <a:avLst>
              <a:gd fmla="val 5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75350" lIns="150725" spcFirstLastPara="1" rIns="150725" wrap="square" tIns="753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23"/>
          <p:cNvSpPr txBox="1"/>
          <p:nvPr/>
        </p:nvSpPr>
        <p:spPr>
          <a:xfrm>
            <a:off x="614291" y="5322895"/>
            <a:ext cx="205356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01:00 PM – 02:00 PM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23"/>
          <p:cNvSpPr txBox="1"/>
          <p:nvPr/>
        </p:nvSpPr>
        <p:spPr>
          <a:xfrm>
            <a:off x="3726158" y="5495036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23"/>
          <p:cNvSpPr txBox="1"/>
          <p:nvPr/>
        </p:nvSpPr>
        <p:spPr>
          <a:xfrm>
            <a:off x="3726158" y="5159349"/>
            <a:ext cx="5482011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2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800" name="Google Shape;800;p24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01" name="Google Shape;801;p24"/>
          <p:cNvSpPr txBox="1"/>
          <p:nvPr/>
        </p:nvSpPr>
        <p:spPr>
          <a:xfrm>
            <a:off x="5372133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24"/>
          <p:cNvSpPr txBox="1"/>
          <p:nvPr/>
        </p:nvSpPr>
        <p:spPr>
          <a:xfrm>
            <a:off x="7513623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24"/>
          <p:cNvSpPr txBox="1"/>
          <p:nvPr/>
        </p:nvSpPr>
        <p:spPr>
          <a:xfrm>
            <a:off x="9655114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24"/>
          <p:cNvSpPr txBox="1"/>
          <p:nvPr/>
        </p:nvSpPr>
        <p:spPr>
          <a:xfrm>
            <a:off x="3230645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05" name="Google Shape;805;p24"/>
          <p:cNvCxnSpPr/>
          <p:nvPr/>
        </p:nvCxnSpPr>
        <p:spPr>
          <a:xfrm>
            <a:off x="3230641" y="2952140"/>
            <a:ext cx="827703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06" name="Google Shape;806;p24"/>
          <p:cNvCxnSpPr/>
          <p:nvPr/>
        </p:nvCxnSpPr>
        <p:spPr>
          <a:xfrm>
            <a:off x="3230641" y="4427201"/>
            <a:ext cx="827703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07" name="Google Shape;807;p24"/>
          <p:cNvSpPr txBox="1"/>
          <p:nvPr/>
        </p:nvSpPr>
        <p:spPr>
          <a:xfrm>
            <a:off x="549928" y="1602618"/>
            <a:ext cx="2563270" cy="12450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8" name="Google Shape;808;p24"/>
          <p:cNvSpPr txBox="1"/>
          <p:nvPr/>
        </p:nvSpPr>
        <p:spPr>
          <a:xfrm>
            <a:off x="3230644" y="2106890"/>
            <a:ext cx="1852569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09" name="Google Shape;809;p24"/>
          <p:cNvSpPr txBox="1"/>
          <p:nvPr/>
        </p:nvSpPr>
        <p:spPr>
          <a:xfrm>
            <a:off x="5372133" y="2106890"/>
            <a:ext cx="1852569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10" name="Google Shape;810;p24"/>
          <p:cNvSpPr txBox="1"/>
          <p:nvPr/>
        </p:nvSpPr>
        <p:spPr>
          <a:xfrm>
            <a:off x="7511136" y="2106890"/>
            <a:ext cx="1852569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11" name="Google Shape;811;p24"/>
          <p:cNvSpPr txBox="1"/>
          <p:nvPr/>
        </p:nvSpPr>
        <p:spPr>
          <a:xfrm>
            <a:off x="9650137" y="2106890"/>
            <a:ext cx="1852569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12" name="Google Shape;812;p24"/>
          <p:cNvSpPr txBox="1"/>
          <p:nvPr/>
        </p:nvSpPr>
        <p:spPr>
          <a:xfrm>
            <a:off x="549928" y="3077683"/>
            <a:ext cx="2563270" cy="12450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24"/>
          <p:cNvSpPr txBox="1"/>
          <p:nvPr/>
        </p:nvSpPr>
        <p:spPr>
          <a:xfrm>
            <a:off x="3230644" y="3581956"/>
            <a:ext cx="1852569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14" name="Google Shape;814;p24"/>
          <p:cNvSpPr txBox="1"/>
          <p:nvPr/>
        </p:nvSpPr>
        <p:spPr>
          <a:xfrm>
            <a:off x="5372133" y="3581956"/>
            <a:ext cx="1852569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15" name="Google Shape;815;p24"/>
          <p:cNvSpPr txBox="1"/>
          <p:nvPr/>
        </p:nvSpPr>
        <p:spPr>
          <a:xfrm>
            <a:off x="7511136" y="3581956"/>
            <a:ext cx="1852569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16" name="Google Shape;816;p24"/>
          <p:cNvSpPr txBox="1"/>
          <p:nvPr/>
        </p:nvSpPr>
        <p:spPr>
          <a:xfrm>
            <a:off x="9650137" y="3581956"/>
            <a:ext cx="1852569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17" name="Google Shape;817;p24"/>
          <p:cNvSpPr txBox="1"/>
          <p:nvPr/>
        </p:nvSpPr>
        <p:spPr>
          <a:xfrm>
            <a:off x="549928" y="4552746"/>
            <a:ext cx="2563270" cy="12450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8" name="Google Shape;818;p24"/>
          <p:cNvSpPr txBox="1"/>
          <p:nvPr/>
        </p:nvSpPr>
        <p:spPr>
          <a:xfrm>
            <a:off x="3230644" y="5057017"/>
            <a:ext cx="1852569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19" name="Google Shape;819;p24"/>
          <p:cNvSpPr txBox="1"/>
          <p:nvPr/>
        </p:nvSpPr>
        <p:spPr>
          <a:xfrm>
            <a:off x="5372133" y="5057017"/>
            <a:ext cx="1852569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20" name="Google Shape;820;p24"/>
          <p:cNvSpPr txBox="1"/>
          <p:nvPr/>
        </p:nvSpPr>
        <p:spPr>
          <a:xfrm>
            <a:off x="7511136" y="5057017"/>
            <a:ext cx="1852569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21" name="Google Shape;821;p24"/>
          <p:cNvSpPr txBox="1"/>
          <p:nvPr/>
        </p:nvSpPr>
        <p:spPr>
          <a:xfrm>
            <a:off x="9650137" y="5057017"/>
            <a:ext cx="1852569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cxnSp>
        <p:nvCxnSpPr>
          <p:cNvPr id="822" name="Google Shape;822;p24"/>
          <p:cNvCxnSpPr/>
          <p:nvPr/>
        </p:nvCxnSpPr>
        <p:spPr>
          <a:xfrm>
            <a:off x="5372133" y="1403466"/>
            <a:ext cx="185256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23" name="Google Shape;823;p24"/>
          <p:cNvCxnSpPr/>
          <p:nvPr/>
        </p:nvCxnSpPr>
        <p:spPr>
          <a:xfrm>
            <a:off x="7513623" y="1403466"/>
            <a:ext cx="185256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24" name="Google Shape;824;p24"/>
          <p:cNvCxnSpPr/>
          <p:nvPr/>
        </p:nvCxnSpPr>
        <p:spPr>
          <a:xfrm>
            <a:off x="9655113" y="1403466"/>
            <a:ext cx="185256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25" name="Google Shape;825;p24"/>
          <p:cNvCxnSpPr/>
          <p:nvPr/>
        </p:nvCxnSpPr>
        <p:spPr>
          <a:xfrm>
            <a:off x="3230644" y="1403466"/>
            <a:ext cx="185256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p2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831" name="Google Shape;831;p25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832" name="Google Shape;832;p25"/>
          <p:cNvCxnSpPr/>
          <p:nvPr/>
        </p:nvCxnSpPr>
        <p:spPr>
          <a:xfrm>
            <a:off x="3237027" y="2478520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33" name="Google Shape;833;p25"/>
          <p:cNvCxnSpPr/>
          <p:nvPr/>
        </p:nvCxnSpPr>
        <p:spPr>
          <a:xfrm>
            <a:off x="3237027" y="3567315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34" name="Google Shape;834;p25"/>
          <p:cNvCxnSpPr/>
          <p:nvPr/>
        </p:nvCxnSpPr>
        <p:spPr>
          <a:xfrm>
            <a:off x="3237027" y="4656116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35" name="Google Shape;835;p25"/>
          <p:cNvSpPr txBox="1"/>
          <p:nvPr/>
        </p:nvSpPr>
        <p:spPr>
          <a:xfrm>
            <a:off x="549928" y="14746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25"/>
          <p:cNvSpPr txBox="1"/>
          <p:nvPr/>
        </p:nvSpPr>
        <p:spPr>
          <a:xfrm>
            <a:off x="3237030" y="1826401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37" name="Google Shape;837;p25"/>
          <p:cNvSpPr txBox="1"/>
          <p:nvPr/>
        </p:nvSpPr>
        <p:spPr>
          <a:xfrm>
            <a:off x="5383619" y="1826401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38" name="Google Shape;838;p25"/>
          <p:cNvSpPr txBox="1"/>
          <p:nvPr/>
        </p:nvSpPr>
        <p:spPr>
          <a:xfrm>
            <a:off x="7527718" y="1826401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39" name="Google Shape;839;p25"/>
          <p:cNvSpPr txBox="1"/>
          <p:nvPr/>
        </p:nvSpPr>
        <p:spPr>
          <a:xfrm>
            <a:off x="9671815" y="1826401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40" name="Google Shape;840;p25"/>
          <p:cNvSpPr txBox="1"/>
          <p:nvPr/>
        </p:nvSpPr>
        <p:spPr>
          <a:xfrm>
            <a:off x="549928" y="2563416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25"/>
          <p:cNvSpPr txBox="1"/>
          <p:nvPr/>
        </p:nvSpPr>
        <p:spPr>
          <a:xfrm>
            <a:off x="3237030" y="2915199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42" name="Google Shape;842;p25"/>
          <p:cNvSpPr txBox="1"/>
          <p:nvPr/>
        </p:nvSpPr>
        <p:spPr>
          <a:xfrm>
            <a:off x="5383619" y="2915199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43" name="Google Shape;843;p25"/>
          <p:cNvSpPr txBox="1"/>
          <p:nvPr/>
        </p:nvSpPr>
        <p:spPr>
          <a:xfrm>
            <a:off x="7527718" y="2915199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44" name="Google Shape;844;p25"/>
          <p:cNvSpPr txBox="1"/>
          <p:nvPr/>
        </p:nvSpPr>
        <p:spPr>
          <a:xfrm>
            <a:off x="9671815" y="2915199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45" name="Google Shape;845;p25"/>
          <p:cNvSpPr txBox="1"/>
          <p:nvPr/>
        </p:nvSpPr>
        <p:spPr>
          <a:xfrm>
            <a:off x="549928" y="3652223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25"/>
          <p:cNvSpPr txBox="1"/>
          <p:nvPr/>
        </p:nvSpPr>
        <p:spPr>
          <a:xfrm>
            <a:off x="3237030" y="4003996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47" name="Google Shape;847;p25"/>
          <p:cNvSpPr txBox="1"/>
          <p:nvPr/>
        </p:nvSpPr>
        <p:spPr>
          <a:xfrm>
            <a:off x="5383619" y="4003996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48" name="Google Shape;848;p25"/>
          <p:cNvSpPr txBox="1"/>
          <p:nvPr/>
        </p:nvSpPr>
        <p:spPr>
          <a:xfrm>
            <a:off x="7527718" y="4003996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49" name="Google Shape;849;p25"/>
          <p:cNvSpPr txBox="1"/>
          <p:nvPr/>
        </p:nvSpPr>
        <p:spPr>
          <a:xfrm>
            <a:off x="9671815" y="4003996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50" name="Google Shape;850;p25"/>
          <p:cNvSpPr txBox="1"/>
          <p:nvPr/>
        </p:nvSpPr>
        <p:spPr>
          <a:xfrm>
            <a:off x="549928" y="47410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25"/>
          <p:cNvSpPr txBox="1"/>
          <p:nvPr/>
        </p:nvSpPr>
        <p:spPr>
          <a:xfrm>
            <a:off x="3237030" y="5092802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52" name="Google Shape;852;p25"/>
          <p:cNvSpPr txBox="1"/>
          <p:nvPr/>
        </p:nvSpPr>
        <p:spPr>
          <a:xfrm>
            <a:off x="5383619" y="5092802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53" name="Google Shape;853;p25"/>
          <p:cNvSpPr txBox="1"/>
          <p:nvPr/>
        </p:nvSpPr>
        <p:spPr>
          <a:xfrm>
            <a:off x="7527718" y="5092802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54" name="Google Shape;854;p25"/>
          <p:cNvSpPr txBox="1"/>
          <p:nvPr/>
        </p:nvSpPr>
        <p:spPr>
          <a:xfrm>
            <a:off x="9671815" y="5092802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55" name="Google Shape;855;p25"/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56" name="Google Shape;856;p25"/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57" name="Google Shape;857;p25"/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58" name="Google Shape;858;p25"/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59" name="Google Shape;859;p25"/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0" name="Google Shape;860;p25"/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61" name="Google Shape;861;p25"/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62" name="Google Shape;862;p25"/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868" name="Google Shape;868;p26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869" name="Google Shape;869;p26"/>
          <p:cNvCxnSpPr/>
          <p:nvPr/>
        </p:nvCxnSpPr>
        <p:spPr>
          <a:xfrm>
            <a:off x="3237027" y="2297099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70" name="Google Shape;870;p26"/>
          <p:cNvCxnSpPr/>
          <p:nvPr/>
        </p:nvCxnSpPr>
        <p:spPr>
          <a:xfrm>
            <a:off x="3237027" y="3189130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71" name="Google Shape;871;p26"/>
          <p:cNvCxnSpPr/>
          <p:nvPr/>
        </p:nvCxnSpPr>
        <p:spPr>
          <a:xfrm>
            <a:off x="3237027" y="4081166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72" name="Google Shape;872;p26"/>
          <p:cNvCxnSpPr/>
          <p:nvPr/>
        </p:nvCxnSpPr>
        <p:spPr>
          <a:xfrm>
            <a:off x="3237027" y="4973199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73" name="Google Shape;873;p26"/>
          <p:cNvSpPr txBox="1"/>
          <p:nvPr/>
        </p:nvSpPr>
        <p:spPr>
          <a:xfrm>
            <a:off x="549928" y="1474619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26"/>
          <p:cNvSpPr txBox="1"/>
          <p:nvPr/>
        </p:nvSpPr>
        <p:spPr>
          <a:xfrm>
            <a:off x="3237030" y="1743361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75" name="Google Shape;875;p26"/>
          <p:cNvSpPr txBox="1"/>
          <p:nvPr/>
        </p:nvSpPr>
        <p:spPr>
          <a:xfrm>
            <a:off x="5383619" y="1743361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76" name="Google Shape;876;p26"/>
          <p:cNvSpPr txBox="1"/>
          <p:nvPr/>
        </p:nvSpPr>
        <p:spPr>
          <a:xfrm>
            <a:off x="7527718" y="1743361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77" name="Google Shape;877;p26"/>
          <p:cNvSpPr txBox="1"/>
          <p:nvPr/>
        </p:nvSpPr>
        <p:spPr>
          <a:xfrm>
            <a:off x="9671815" y="1743361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78" name="Google Shape;878;p26"/>
          <p:cNvSpPr txBox="1"/>
          <p:nvPr/>
        </p:nvSpPr>
        <p:spPr>
          <a:xfrm>
            <a:off x="549928" y="2366653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26"/>
          <p:cNvSpPr txBox="1"/>
          <p:nvPr/>
        </p:nvSpPr>
        <p:spPr>
          <a:xfrm>
            <a:off x="3237030" y="2635395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80" name="Google Shape;880;p26"/>
          <p:cNvSpPr txBox="1"/>
          <p:nvPr/>
        </p:nvSpPr>
        <p:spPr>
          <a:xfrm>
            <a:off x="5383619" y="2635395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81" name="Google Shape;881;p26"/>
          <p:cNvSpPr txBox="1"/>
          <p:nvPr/>
        </p:nvSpPr>
        <p:spPr>
          <a:xfrm>
            <a:off x="7527718" y="2635395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82" name="Google Shape;882;p26"/>
          <p:cNvSpPr txBox="1"/>
          <p:nvPr/>
        </p:nvSpPr>
        <p:spPr>
          <a:xfrm>
            <a:off x="9671815" y="2635395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83" name="Google Shape;883;p26"/>
          <p:cNvSpPr txBox="1"/>
          <p:nvPr/>
        </p:nvSpPr>
        <p:spPr>
          <a:xfrm>
            <a:off x="549928" y="3258694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26"/>
          <p:cNvSpPr txBox="1"/>
          <p:nvPr/>
        </p:nvSpPr>
        <p:spPr>
          <a:xfrm>
            <a:off x="3237030" y="3527428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85" name="Google Shape;885;p26"/>
          <p:cNvSpPr txBox="1"/>
          <p:nvPr/>
        </p:nvSpPr>
        <p:spPr>
          <a:xfrm>
            <a:off x="5383619" y="3527428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86" name="Google Shape;886;p26"/>
          <p:cNvSpPr txBox="1"/>
          <p:nvPr/>
        </p:nvSpPr>
        <p:spPr>
          <a:xfrm>
            <a:off x="7527718" y="3527428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87" name="Google Shape;887;p26"/>
          <p:cNvSpPr txBox="1"/>
          <p:nvPr/>
        </p:nvSpPr>
        <p:spPr>
          <a:xfrm>
            <a:off x="9671815" y="3527428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88" name="Google Shape;888;p26"/>
          <p:cNvSpPr txBox="1"/>
          <p:nvPr/>
        </p:nvSpPr>
        <p:spPr>
          <a:xfrm>
            <a:off x="549928" y="4150725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26"/>
          <p:cNvSpPr txBox="1"/>
          <p:nvPr/>
        </p:nvSpPr>
        <p:spPr>
          <a:xfrm>
            <a:off x="3237030" y="4419468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90" name="Google Shape;890;p26"/>
          <p:cNvSpPr txBox="1"/>
          <p:nvPr/>
        </p:nvSpPr>
        <p:spPr>
          <a:xfrm>
            <a:off x="5383619" y="4419468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91" name="Google Shape;891;p26"/>
          <p:cNvSpPr txBox="1"/>
          <p:nvPr/>
        </p:nvSpPr>
        <p:spPr>
          <a:xfrm>
            <a:off x="7527718" y="4419468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92" name="Google Shape;892;p26"/>
          <p:cNvSpPr txBox="1"/>
          <p:nvPr/>
        </p:nvSpPr>
        <p:spPr>
          <a:xfrm>
            <a:off x="9671815" y="4419468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93" name="Google Shape;893;p26"/>
          <p:cNvSpPr txBox="1"/>
          <p:nvPr/>
        </p:nvSpPr>
        <p:spPr>
          <a:xfrm>
            <a:off x="549928" y="5034332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26"/>
          <p:cNvSpPr txBox="1"/>
          <p:nvPr/>
        </p:nvSpPr>
        <p:spPr>
          <a:xfrm>
            <a:off x="3237030" y="5303073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95" name="Google Shape;895;p26"/>
          <p:cNvSpPr txBox="1"/>
          <p:nvPr/>
        </p:nvSpPr>
        <p:spPr>
          <a:xfrm>
            <a:off x="5383619" y="5303073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96" name="Google Shape;896;p26"/>
          <p:cNvSpPr txBox="1"/>
          <p:nvPr/>
        </p:nvSpPr>
        <p:spPr>
          <a:xfrm>
            <a:off x="7527718" y="5303073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97" name="Google Shape;897;p26"/>
          <p:cNvSpPr txBox="1"/>
          <p:nvPr/>
        </p:nvSpPr>
        <p:spPr>
          <a:xfrm>
            <a:off x="9671815" y="5303073"/>
            <a:ext cx="1856982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898" name="Google Shape;898;p26"/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899" name="Google Shape;899;p26"/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0" name="Google Shape;900;p26"/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01" name="Google Shape;901;p26"/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2" name="Google Shape;902;p26"/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03" name="Google Shape;903;p26"/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04" name="Google Shape;904;p26"/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05" name="Google Shape;905;p26"/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2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911" name="Google Shape;911;p2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912" name="Google Shape;912;p27"/>
          <p:cNvGraphicFramePr/>
          <p:nvPr/>
        </p:nvGraphicFramePr>
        <p:xfrm>
          <a:off x="605863" y="1184554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{262BADBA-3652-4094-8859-1D8E60E5A208}</a:tableStyleId>
              </a:tblPr>
              <a:tblGrid>
                <a:gridCol w="2073800"/>
                <a:gridCol w="1297550"/>
                <a:gridCol w="1297550"/>
                <a:gridCol w="1297550"/>
                <a:gridCol w="1297550"/>
                <a:gridCol w="1297550"/>
                <a:gridCol w="1297550"/>
                <a:gridCol w="1297550"/>
              </a:tblGrid>
              <a:tr h="4535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2057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24A1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</a:t>
                      </a:r>
                      <a:endParaRPr sz="2000">
                        <a:solidFill>
                          <a:srgbClr val="24A1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A14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24A1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</a:t>
                      </a:r>
                      <a:endParaRPr sz="2000">
                        <a:solidFill>
                          <a:srgbClr val="24A1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057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500"/>
                        <a:buFont typeface="Arial"/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A14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24A1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</a:t>
                      </a:r>
                      <a:endParaRPr sz="2000">
                        <a:solidFill>
                          <a:srgbClr val="24A1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A14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24A1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</a:t>
                      </a:r>
                      <a:endParaRPr sz="2000">
                        <a:solidFill>
                          <a:srgbClr val="24A1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24A14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24A14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✔</a:t>
                      </a:r>
                      <a:endParaRPr sz="2000">
                        <a:solidFill>
                          <a:srgbClr val="24A14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A1E28"/>
                        </a:buClr>
                        <a:buSzPts val="2000"/>
                        <a:buFont typeface="Arial"/>
                        <a:buNone/>
                      </a:pPr>
                      <a:r>
                        <a:rPr lang="en-US" sz="2000">
                          <a:solidFill>
                            <a:srgbClr val="DA1E28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🗶</a:t>
                      </a:r>
                      <a:endParaRPr sz="2000">
                        <a:solidFill>
                          <a:srgbClr val="DA1E28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87375" marB="87375" marR="88775" marL="88775" anchor="ctr">
                    <a:lnL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2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918" name="Google Shape;918;p2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19" name="Google Shape;919;p28"/>
          <p:cNvGrpSpPr/>
          <p:nvPr/>
        </p:nvGrpSpPr>
        <p:grpSpPr>
          <a:xfrm>
            <a:off x="536468" y="1069205"/>
            <a:ext cx="10968835" cy="4794449"/>
            <a:chOff x="837333" y="1067696"/>
            <a:chExt cx="10667970" cy="4349866"/>
          </a:xfrm>
        </p:grpSpPr>
        <p:sp>
          <p:nvSpPr>
            <p:cNvPr id="920" name="Google Shape;920;p28"/>
            <p:cNvSpPr txBox="1"/>
            <p:nvPr/>
          </p:nvSpPr>
          <p:spPr>
            <a:xfrm>
              <a:off x="4988894" y="1067696"/>
              <a:ext cx="97721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Slide No</a:t>
              </a:r>
              <a:endParaRPr/>
            </a:p>
          </p:txBody>
        </p:sp>
        <p:sp>
          <p:nvSpPr>
            <p:cNvPr id="921" name="Google Shape;921;p28"/>
            <p:cNvSpPr txBox="1"/>
            <p:nvPr/>
          </p:nvSpPr>
          <p:spPr>
            <a:xfrm>
              <a:off x="10510100" y="1067696"/>
              <a:ext cx="97721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Slide No</a:t>
              </a:r>
              <a:endParaRPr/>
            </a:p>
          </p:txBody>
        </p:sp>
        <p:sp>
          <p:nvSpPr>
            <p:cNvPr id="922" name="Google Shape;922;p28"/>
            <p:cNvSpPr/>
            <p:nvPr/>
          </p:nvSpPr>
          <p:spPr>
            <a:xfrm>
              <a:off x="848396" y="1128247"/>
              <a:ext cx="1546075" cy="2891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923" name="Google Shape;923;p28"/>
            <p:cNvSpPr txBox="1"/>
            <p:nvPr/>
          </p:nvSpPr>
          <p:spPr>
            <a:xfrm>
              <a:off x="4985023" y="1525750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24" name="Google Shape;924;p28"/>
            <p:cNvCxnSpPr/>
            <p:nvPr/>
          </p:nvCxnSpPr>
          <p:spPr>
            <a:xfrm>
              <a:off x="848399" y="1870456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25" name="Google Shape;925;p28"/>
            <p:cNvSpPr txBox="1"/>
            <p:nvPr/>
          </p:nvSpPr>
          <p:spPr>
            <a:xfrm>
              <a:off x="4985023" y="1926047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26" name="Google Shape;926;p28"/>
            <p:cNvCxnSpPr/>
            <p:nvPr/>
          </p:nvCxnSpPr>
          <p:spPr>
            <a:xfrm>
              <a:off x="848399" y="2270754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27" name="Google Shape;927;p28"/>
            <p:cNvSpPr txBox="1"/>
            <p:nvPr/>
          </p:nvSpPr>
          <p:spPr>
            <a:xfrm>
              <a:off x="4985023" y="2326344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28" name="Google Shape;928;p28"/>
            <p:cNvCxnSpPr/>
            <p:nvPr/>
          </p:nvCxnSpPr>
          <p:spPr>
            <a:xfrm>
              <a:off x="848399" y="2671051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29" name="Google Shape;929;p28"/>
            <p:cNvSpPr txBox="1"/>
            <p:nvPr/>
          </p:nvSpPr>
          <p:spPr>
            <a:xfrm>
              <a:off x="4985023" y="2726644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30" name="Google Shape;930;p28"/>
            <p:cNvCxnSpPr/>
            <p:nvPr/>
          </p:nvCxnSpPr>
          <p:spPr>
            <a:xfrm>
              <a:off x="848399" y="3071348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31" name="Google Shape;931;p28"/>
            <p:cNvSpPr txBox="1"/>
            <p:nvPr/>
          </p:nvSpPr>
          <p:spPr>
            <a:xfrm>
              <a:off x="4985023" y="3126943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32" name="Google Shape;932;p28"/>
            <p:cNvCxnSpPr/>
            <p:nvPr/>
          </p:nvCxnSpPr>
          <p:spPr>
            <a:xfrm>
              <a:off x="848399" y="3471647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33" name="Google Shape;933;p28"/>
            <p:cNvSpPr txBox="1"/>
            <p:nvPr/>
          </p:nvSpPr>
          <p:spPr>
            <a:xfrm>
              <a:off x="4985023" y="3527243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34" name="Google Shape;934;p28"/>
            <p:cNvCxnSpPr/>
            <p:nvPr/>
          </p:nvCxnSpPr>
          <p:spPr>
            <a:xfrm>
              <a:off x="848399" y="3871946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35" name="Google Shape;935;p28"/>
            <p:cNvSpPr txBox="1"/>
            <p:nvPr/>
          </p:nvSpPr>
          <p:spPr>
            <a:xfrm>
              <a:off x="4985023" y="3927537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36" name="Google Shape;936;p28"/>
            <p:cNvCxnSpPr/>
            <p:nvPr/>
          </p:nvCxnSpPr>
          <p:spPr>
            <a:xfrm>
              <a:off x="848399" y="4272245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37" name="Google Shape;937;p28"/>
            <p:cNvSpPr txBox="1"/>
            <p:nvPr/>
          </p:nvSpPr>
          <p:spPr>
            <a:xfrm>
              <a:off x="4985023" y="4327834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38" name="Google Shape;938;p28"/>
            <p:cNvCxnSpPr/>
            <p:nvPr/>
          </p:nvCxnSpPr>
          <p:spPr>
            <a:xfrm>
              <a:off x="848399" y="4672541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39" name="Google Shape;939;p28"/>
            <p:cNvSpPr txBox="1"/>
            <p:nvPr/>
          </p:nvSpPr>
          <p:spPr>
            <a:xfrm>
              <a:off x="4985023" y="4728130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40" name="Google Shape;940;p28"/>
            <p:cNvCxnSpPr/>
            <p:nvPr/>
          </p:nvCxnSpPr>
          <p:spPr>
            <a:xfrm>
              <a:off x="848399" y="5072838"/>
              <a:ext cx="5117034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41" name="Google Shape;941;p28"/>
            <p:cNvSpPr txBox="1"/>
            <p:nvPr/>
          </p:nvSpPr>
          <p:spPr>
            <a:xfrm>
              <a:off x="848399" y="1525750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42" name="Google Shape;942;p28"/>
            <p:cNvSpPr txBox="1"/>
            <p:nvPr/>
          </p:nvSpPr>
          <p:spPr>
            <a:xfrm>
              <a:off x="848399" y="1926047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43" name="Google Shape;943;p28"/>
            <p:cNvSpPr txBox="1"/>
            <p:nvPr/>
          </p:nvSpPr>
          <p:spPr>
            <a:xfrm>
              <a:off x="848399" y="2326346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44" name="Google Shape;944;p28"/>
            <p:cNvSpPr txBox="1"/>
            <p:nvPr/>
          </p:nvSpPr>
          <p:spPr>
            <a:xfrm>
              <a:off x="848399" y="2726644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45" name="Google Shape;945;p28"/>
            <p:cNvSpPr txBox="1"/>
            <p:nvPr/>
          </p:nvSpPr>
          <p:spPr>
            <a:xfrm>
              <a:off x="848399" y="3126943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46" name="Google Shape;946;p28"/>
            <p:cNvSpPr txBox="1"/>
            <p:nvPr/>
          </p:nvSpPr>
          <p:spPr>
            <a:xfrm>
              <a:off x="848399" y="3527243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47" name="Google Shape;947;p28"/>
            <p:cNvSpPr txBox="1"/>
            <p:nvPr/>
          </p:nvSpPr>
          <p:spPr>
            <a:xfrm>
              <a:off x="848399" y="3927538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48" name="Google Shape;948;p28"/>
            <p:cNvSpPr txBox="1"/>
            <p:nvPr/>
          </p:nvSpPr>
          <p:spPr>
            <a:xfrm>
              <a:off x="848399" y="4327834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49" name="Google Shape;949;p28"/>
            <p:cNvSpPr txBox="1"/>
            <p:nvPr/>
          </p:nvSpPr>
          <p:spPr>
            <a:xfrm>
              <a:off x="848399" y="4728130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50" name="Google Shape;950;p28"/>
            <p:cNvSpPr txBox="1"/>
            <p:nvPr/>
          </p:nvSpPr>
          <p:spPr>
            <a:xfrm>
              <a:off x="848399" y="5128435"/>
              <a:ext cx="405944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51" name="Google Shape;951;p28"/>
            <p:cNvSpPr txBox="1"/>
            <p:nvPr/>
          </p:nvSpPr>
          <p:spPr>
            <a:xfrm>
              <a:off x="4985023" y="5128435"/>
              <a:ext cx="9804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sp>
          <p:nvSpPr>
            <p:cNvPr id="952" name="Google Shape;952;p28"/>
            <p:cNvSpPr/>
            <p:nvPr/>
          </p:nvSpPr>
          <p:spPr>
            <a:xfrm>
              <a:off x="6388255" y="1128247"/>
              <a:ext cx="1546074" cy="2891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953" name="Google Shape;953;p28"/>
            <p:cNvSpPr txBox="1"/>
            <p:nvPr/>
          </p:nvSpPr>
          <p:spPr>
            <a:xfrm>
              <a:off x="10525194" y="1525750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54" name="Google Shape;954;p28"/>
            <p:cNvCxnSpPr/>
            <p:nvPr/>
          </p:nvCxnSpPr>
          <p:spPr>
            <a:xfrm>
              <a:off x="6388254" y="1870456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55" name="Google Shape;955;p28"/>
            <p:cNvSpPr txBox="1"/>
            <p:nvPr/>
          </p:nvSpPr>
          <p:spPr>
            <a:xfrm>
              <a:off x="10525194" y="1926047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56" name="Google Shape;956;p28"/>
            <p:cNvCxnSpPr/>
            <p:nvPr/>
          </p:nvCxnSpPr>
          <p:spPr>
            <a:xfrm>
              <a:off x="6388254" y="2270754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57" name="Google Shape;957;p28"/>
            <p:cNvSpPr txBox="1"/>
            <p:nvPr/>
          </p:nvSpPr>
          <p:spPr>
            <a:xfrm>
              <a:off x="10525194" y="2326344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58" name="Google Shape;958;p28"/>
            <p:cNvCxnSpPr/>
            <p:nvPr/>
          </p:nvCxnSpPr>
          <p:spPr>
            <a:xfrm>
              <a:off x="6388254" y="2671051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59" name="Google Shape;959;p28"/>
            <p:cNvSpPr txBox="1"/>
            <p:nvPr/>
          </p:nvSpPr>
          <p:spPr>
            <a:xfrm>
              <a:off x="10525194" y="2726644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60" name="Google Shape;960;p28"/>
            <p:cNvCxnSpPr/>
            <p:nvPr/>
          </p:nvCxnSpPr>
          <p:spPr>
            <a:xfrm>
              <a:off x="6388254" y="3071348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61" name="Google Shape;961;p28"/>
            <p:cNvSpPr txBox="1"/>
            <p:nvPr/>
          </p:nvSpPr>
          <p:spPr>
            <a:xfrm>
              <a:off x="10525194" y="3126943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62" name="Google Shape;962;p28"/>
            <p:cNvCxnSpPr/>
            <p:nvPr/>
          </p:nvCxnSpPr>
          <p:spPr>
            <a:xfrm>
              <a:off x="6388254" y="3471647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63" name="Google Shape;963;p28"/>
            <p:cNvSpPr txBox="1"/>
            <p:nvPr/>
          </p:nvSpPr>
          <p:spPr>
            <a:xfrm>
              <a:off x="10525194" y="3527243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64" name="Google Shape;964;p28"/>
            <p:cNvCxnSpPr/>
            <p:nvPr/>
          </p:nvCxnSpPr>
          <p:spPr>
            <a:xfrm>
              <a:off x="6388254" y="3871946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65" name="Google Shape;965;p28"/>
            <p:cNvSpPr txBox="1"/>
            <p:nvPr/>
          </p:nvSpPr>
          <p:spPr>
            <a:xfrm>
              <a:off x="10525194" y="3927537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66" name="Google Shape;966;p28"/>
            <p:cNvCxnSpPr/>
            <p:nvPr/>
          </p:nvCxnSpPr>
          <p:spPr>
            <a:xfrm>
              <a:off x="6388254" y="4272245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67" name="Google Shape;967;p28"/>
            <p:cNvSpPr txBox="1"/>
            <p:nvPr/>
          </p:nvSpPr>
          <p:spPr>
            <a:xfrm>
              <a:off x="10525194" y="4327834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68" name="Google Shape;968;p28"/>
            <p:cNvCxnSpPr/>
            <p:nvPr/>
          </p:nvCxnSpPr>
          <p:spPr>
            <a:xfrm>
              <a:off x="6388254" y="4672541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69" name="Google Shape;969;p28"/>
            <p:cNvSpPr txBox="1"/>
            <p:nvPr/>
          </p:nvSpPr>
          <p:spPr>
            <a:xfrm>
              <a:off x="10525194" y="4728130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70" name="Google Shape;970;p28"/>
            <p:cNvCxnSpPr/>
            <p:nvPr/>
          </p:nvCxnSpPr>
          <p:spPr>
            <a:xfrm>
              <a:off x="6388254" y="5072838"/>
              <a:ext cx="5117047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71" name="Google Shape;971;p28"/>
            <p:cNvSpPr txBox="1"/>
            <p:nvPr/>
          </p:nvSpPr>
          <p:spPr>
            <a:xfrm>
              <a:off x="6388255" y="1525750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72" name="Google Shape;972;p28"/>
            <p:cNvSpPr txBox="1"/>
            <p:nvPr/>
          </p:nvSpPr>
          <p:spPr>
            <a:xfrm>
              <a:off x="6388255" y="1926047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73" name="Google Shape;973;p28"/>
            <p:cNvSpPr txBox="1"/>
            <p:nvPr/>
          </p:nvSpPr>
          <p:spPr>
            <a:xfrm>
              <a:off x="6388255" y="2326346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74" name="Google Shape;974;p28"/>
            <p:cNvSpPr txBox="1"/>
            <p:nvPr/>
          </p:nvSpPr>
          <p:spPr>
            <a:xfrm>
              <a:off x="6388255" y="2726644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75" name="Google Shape;975;p28"/>
            <p:cNvSpPr txBox="1"/>
            <p:nvPr/>
          </p:nvSpPr>
          <p:spPr>
            <a:xfrm>
              <a:off x="6388255" y="3126943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76" name="Google Shape;976;p28"/>
            <p:cNvSpPr txBox="1"/>
            <p:nvPr/>
          </p:nvSpPr>
          <p:spPr>
            <a:xfrm>
              <a:off x="6388255" y="3527243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77" name="Google Shape;977;p28"/>
            <p:cNvSpPr txBox="1"/>
            <p:nvPr/>
          </p:nvSpPr>
          <p:spPr>
            <a:xfrm>
              <a:off x="6388255" y="3927538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78" name="Google Shape;978;p28"/>
            <p:cNvSpPr txBox="1"/>
            <p:nvPr/>
          </p:nvSpPr>
          <p:spPr>
            <a:xfrm>
              <a:off x="6388255" y="4327834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79" name="Google Shape;979;p28"/>
            <p:cNvSpPr txBox="1"/>
            <p:nvPr/>
          </p:nvSpPr>
          <p:spPr>
            <a:xfrm>
              <a:off x="6388255" y="4728130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80" name="Google Shape;980;p28"/>
            <p:cNvSpPr txBox="1"/>
            <p:nvPr/>
          </p:nvSpPr>
          <p:spPr>
            <a:xfrm>
              <a:off x="6388255" y="5128435"/>
              <a:ext cx="4059680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981" name="Google Shape;981;p28"/>
            <p:cNvSpPr txBox="1"/>
            <p:nvPr/>
          </p:nvSpPr>
          <p:spPr>
            <a:xfrm>
              <a:off x="10525194" y="5128435"/>
              <a:ext cx="980109" cy="2891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sp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XXX</a:t>
              </a:r>
              <a:endParaRPr/>
            </a:p>
          </p:txBody>
        </p:sp>
        <p:cxnSp>
          <p:nvCxnSpPr>
            <p:cNvPr id="982" name="Google Shape;982;p28"/>
            <p:cNvCxnSpPr/>
            <p:nvPr/>
          </p:nvCxnSpPr>
          <p:spPr>
            <a:xfrm>
              <a:off x="837333" y="1438445"/>
              <a:ext cx="5128098" cy="0"/>
            </a:xfrm>
            <a:prstGeom prst="straightConnector1">
              <a:avLst/>
            </a:prstGeom>
            <a:noFill/>
            <a:ln cap="flat" cmpd="sng" w="9525">
              <a:solidFill>
                <a:srgbClr val="195167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983" name="Google Shape;983;p28"/>
            <p:cNvCxnSpPr/>
            <p:nvPr/>
          </p:nvCxnSpPr>
          <p:spPr>
            <a:xfrm>
              <a:off x="6377475" y="1438445"/>
              <a:ext cx="5127827" cy="0"/>
            </a:xfrm>
            <a:prstGeom prst="straightConnector1">
              <a:avLst/>
            </a:prstGeom>
            <a:noFill/>
            <a:ln cap="flat" cmpd="sng" w="9525">
              <a:solidFill>
                <a:srgbClr val="0B8A9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7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2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989" name="Google Shape;989;p2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29"/>
          <p:cNvSpPr txBox="1"/>
          <p:nvPr/>
        </p:nvSpPr>
        <p:spPr>
          <a:xfrm>
            <a:off x="3136740" y="1074655"/>
            <a:ext cx="949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No</a:t>
            </a:r>
            <a:endParaRPr/>
          </a:p>
        </p:txBody>
      </p:sp>
      <p:sp>
        <p:nvSpPr>
          <p:cNvPr id="991" name="Google Shape;991;p29"/>
          <p:cNvSpPr/>
          <p:nvPr/>
        </p:nvSpPr>
        <p:spPr>
          <a:xfrm>
            <a:off x="540034" y="1170070"/>
            <a:ext cx="1071436" cy="307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992" name="Google Shape;992;p29"/>
          <p:cNvSpPr txBox="1"/>
          <p:nvPr/>
        </p:nvSpPr>
        <p:spPr>
          <a:xfrm>
            <a:off x="3406734" y="1579525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993" name="Google Shape;993;p29"/>
          <p:cNvCxnSpPr/>
          <p:nvPr/>
        </p:nvCxnSpPr>
        <p:spPr>
          <a:xfrm>
            <a:off x="540036" y="1954012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94" name="Google Shape;994;p29"/>
          <p:cNvSpPr txBox="1"/>
          <p:nvPr/>
        </p:nvSpPr>
        <p:spPr>
          <a:xfrm>
            <a:off x="3406734" y="2020735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995" name="Google Shape;995;p29"/>
          <p:cNvCxnSpPr/>
          <p:nvPr/>
        </p:nvCxnSpPr>
        <p:spPr>
          <a:xfrm>
            <a:off x="540036" y="2395223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96" name="Google Shape;996;p29"/>
          <p:cNvSpPr txBox="1"/>
          <p:nvPr/>
        </p:nvSpPr>
        <p:spPr>
          <a:xfrm>
            <a:off x="3406734" y="2461944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997" name="Google Shape;997;p29"/>
          <p:cNvCxnSpPr/>
          <p:nvPr/>
        </p:nvCxnSpPr>
        <p:spPr>
          <a:xfrm>
            <a:off x="540036" y="2836433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998" name="Google Shape;998;p29"/>
          <p:cNvSpPr txBox="1"/>
          <p:nvPr/>
        </p:nvSpPr>
        <p:spPr>
          <a:xfrm>
            <a:off x="3406734" y="2903158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999" name="Google Shape;999;p29"/>
          <p:cNvCxnSpPr/>
          <p:nvPr/>
        </p:nvCxnSpPr>
        <p:spPr>
          <a:xfrm>
            <a:off x="540036" y="3277643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00" name="Google Shape;1000;p29"/>
          <p:cNvSpPr txBox="1"/>
          <p:nvPr/>
        </p:nvSpPr>
        <p:spPr>
          <a:xfrm>
            <a:off x="3406734" y="3344370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01" name="Google Shape;1001;p29"/>
          <p:cNvCxnSpPr/>
          <p:nvPr/>
        </p:nvCxnSpPr>
        <p:spPr>
          <a:xfrm>
            <a:off x="540036" y="3718855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02" name="Google Shape;1002;p29"/>
          <p:cNvSpPr txBox="1"/>
          <p:nvPr/>
        </p:nvSpPr>
        <p:spPr>
          <a:xfrm>
            <a:off x="3406734" y="3785583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03" name="Google Shape;1003;p29"/>
          <p:cNvCxnSpPr/>
          <p:nvPr/>
        </p:nvCxnSpPr>
        <p:spPr>
          <a:xfrm>
            <a:off x="540036" y="4160067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04" name="Google Shape;1004;p29"/>
          <p:cNvSpPr txBox="1"/>
          <p:nvPr/>
        </p:nvSpPr>
        <p:spPr>
          <a:xfrm>
            <a:off x="3406734" y="4226789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05" name="Google Shape;1005;p29"/>
          <p:cNvCxnSpPr/>
          <p:nvPr/>
        </p:nvCxnSpPr>
        <p:spPr>
          <a:xfrm>
            <a:off x="540036" y="4601279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06" name="Google Shape;1006;p29"/>
          <p:cNvSpPr txBox="1"/>
          <p:nvPr/>
        </p:nvSpPr>
        <p:spPr>
          <a:xfrm>
            <a:off x="3406734" y="4667999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07" name="Google Shape;1007;p29"/>
          <p:cNvCxnSpPr/>
          <p:nvPr/>
        </p:nvCxnSpPr>
        <p:spPr>
          <a:xfrm>
            <a:off x="540036" y="5042487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08" name="Google Shape;1008;p29"/>
          <p:cNvSpPr txBox="1"/>
          <p:nvPr/>
        </p:nvSpPr>
        <p:spPr>
          <a:xfrm>
            <a:off x="3406734" y="5109208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09" name="Google Shape;1009;p29"/>
          <p:cNvCxnSpPr/>
          <p:nvPr/>
        </p:nvCxnSpPr>
        <p:spPr>
          <a:xfrm>
            <a:off x="540036" y="5483697"/>
            <a:ext cx="354612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10" name="Google Shape;1010;p29"/>
          <p:cNvSpPr txBox="1"/>
          <p:nvPr/>
        </p:nvSpPr>
        <p:spPr>
          <a:xfrm>
            <a:off x="540036" y="1579525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11" name="Google Shape;1011;p29"/>
          <p:cNvSpPr txBox="1"/>
          <p:nvPr/>
        </p:nvSpPr>
        <p:spPr>
          <a:xfrm>
            <a:off x="540036" y="2020735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12" name="Google Shape;1012;p29"/>
          <p:cNvSpPr txBox="1"/>
          <p:nvPr/>
        </p:nvSpPr>
        <p:spPr>
          <a:xfrm>
            <a:off x="540036" y="2461947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13" name="Google Shape;1013;p29"/>
          <p:cNvSpPr txBox="1"/>
          <p:nvPr/>
        </p:nvSpPr>
        <p:spPr>
          <a:xfrm>
            <a:off x="540036" y="2903158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14" name="Google Shape;1014;p29"/>
          <p:cNvSpPr txBox="1"/>
          <p:nvPr/>
        </p:nvSpPr>
        <p:spPr>
          <a:xfrm>
            <a:off x="540036" y="3344370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15" name="Google Shape;1015;p29"/>
          <p:cNvSpPr txBox="1"/>
          <p:nvPr/>
        </p:nvSpPr>
        <p:spPr>
          <a:xfrm>
            <a:off x="540036" y="3785583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16" name="Google Shape;1016;p29"/>
          <p:cNvSpPr txBox="1"/>
          <p:nvPr/>
        </p:nvSpPr>
        <p:spPr>
          <a:xfrm>
            <a:off x="540036" y="4226790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17" name="Google Shape;1017;p29"/>
          <p:cNvSpPr txBox="1"/>
          <p:nvPr/>
        </p:nvSpPr>
        <p:spPr>
          <a:xfrm>
            <a:off x="540036" y="4667999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18" name="Google Shape;1018;p29"/>
          <p:cNvSpPr txBox="1"/>
          <p:nvPr/>
        </p:nvSpPr>
        <p:spPr>
          <a:xfrm>
            <a:off x="540036" y="5109208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19" name="Google Shape;1019;p29"/>
          <p:cNvSpPr txBox="1"/>
          <p:nvPr/>
        </p:nvSpPr>
        <p:spPr>
          <a:xfrm>
            <a:off x="540036" y="5550426"/>
            <a:ext cx="2813215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20" name="Google Shape;1020;p29"/>
          <p:cNvSpPr txBox="1"/>
          <p:nvPr/>
        </p:nvSpPr>
        <p:spPr>
          <a:xfrm>
            <a:off x="3406734" y="5550426"/>
            <a:ext cx="67942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21" name="Google Shape;1021;p29"/>
          <p:cNvCxnSpPr/>
          <p:nvPr/>
        </p:nvCxnSpPr>
        <p:spPr>
          <a:xfrm>
            <a:off x="532367" y="1477847"/>
            <a:ext cx="3553794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22" name="Google Shape;1022;p29"/>
          <p:cNvSpPr txBox="1"/>
          <p:nvPr/>
        </p:nvSpPr>
        <p:spPr>
          <a:xfrm>
            <a:off x="6962961" y="1074655"/>
            <a:ext cx="949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No</a:t>
            </a:r>
            <a:endParaRPr/>
          </a:p>
        </p:txBody>
      </p:sp>
      <p:sp>
        <p:nvSpPr>
          <p:cNvPr id="1023" name="Google Shape;1023;p29"/>
          <p:cNvSpPr/>
          <p:nvPr/>
        </p:nvSpPr>
        <p:spPr>
          <a:xfrm>
            <a:off x="4379181" y="1170070"/>
            <a:ext cx="1071436" cy="307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024" name="Google Shape;1024;p29"/>
          <p:cNvSpPr txBox="1"/>
          <p:nvPr/>
        </p:nvSpPr>
        <p:spPr>
          <a:xfrm>
            <a:off x="7246097" y="1579525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25" name="Google Shape;1025;p29"/>
          <p:cNvCxnSpPr/>
          <p:nvPr/>
        </p:nvCxnSpPr>
        <p:spPr>
          <a:xfrm>
            <a:off x="4379180" y="1954012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26" name="Google Shape;1026;p29"/>
          <p:cNvSpPr txBox="1"/>
          <p:nvPr/>
        </p:nvSpPr>
        <p:spPr>
          <a:xfrm>
            <a:off x="7246097" y="2020735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27" name="Google Shape;1027;p29"/>
          <p:cNvCxnSpPr/>
          <p:nvPr/>
        </p:nvCxnSpPr>
        <p:spPr>
          <a:xfrm>
            <a:off x="4379180" y="2395223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28" name="Google Shape;1028;p29"/>
          <p:cNvSpPr txBox="1"/>
          <p:nvPr/>
        </p:nvSpPr>
        <p:spPr>
          <a:xfrm>
            <a:off x="7246097" y="2461944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29" name="Google Shape;1029;p29"/>
          <p:cNvCxnSpPr/>
          <p:nvPr/>
        </p:nvCxnSpPr>
        <p:spPr>
          <a:xfrm>
            <a:off x="4379180" y="2836433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30" name="Google Shape;1030;p29"/>
          <p:cNvSpPr txBox="1"/>
          <p:nvPr/>
        </p:nvSpPr>
        <p:spPr>
          <a:xfrm>
            <a:off x="7246097" y="2903158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31" name="Google Shape;1031;p29"/>
          <p:cNvCxnSpPr/>
          <p:nvPr/>
        </p:nvCxnSpPr>
        <p:spPr>
          <a:xfrm>
            <a:off x="4379180" y="3277643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32" name="Google Shape;1032;p29"/>
          <p:cNvSpPr txBox="1"/>
          <p:nvPr/>
        </p:nvSpPr>
        <p:spPr>
          <a:xfrm>
            <a:off x="7246097" y="3344370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33" name="Google Shape;1033;p29"/>
          <p:cNvCxnSpPr/>
          <p:nvPr/>
        </p:nvCxnSpPr>
        <p:spPr>
          <a:xfrm>
            <a:off x="4379180" y="3718855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34" name="Google Shape;1034;p29"/>
          <p:cNvSpPr txBox="1"/>
          <p:nvPr/>
        </p:nvSpPr>
        <p:spPr>
          <a:xfrm>
            <a:off x="7246097" y="3785583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35" name="Google Shape;1035;p29"/>
          <p:cNvCxnSpPr/>
          <p:nvPr/>
        </p:nvCxnSpPr>
        <p:spPr>
          <a:xfrm>
            <a:off x="4379180" y="4160067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36" name="Google Shape;1036;p29"/>
          <p:cNvSpPr txBox="1"/>
          <p:nvPr/>
        </p:nvSpPr>
        <p:spPr>
          <a:xfrm>
            <a:off x="7246097" y="4226789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37" name="Google Shape;1037;p29"/>
          <p:cNvCxnSpPr/>
          <p:nvPr/>
        </p:nvCxnSpPr>
        <p:spPr>
          <a:xfrm>
            <a:off x="4379180" y="4601279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38" name="Google Shape;1038;p29"/>
          <p:cNvSpPr txBox="1"/>
          <p:nvPr/>
        </p:nvSpPr>
        <p:spPr>
          <a:xfrm>
            <a:off x="7246097" y="4667999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39" name="Google Shape;1039;p29"/>
          <p:cNvCxnSpPr/>
          <p:nvPr/>
        </p:nvCxnSpPr>
        <p:spPr>
          <a:xfrm>
            <a:off x="4379180" y="5042487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40" name="Google Shape;1040;p29"/>
          <p:cNvSpPr txBox="1"/>
          <p:nvPr/>
        </p:nvSpPr>
        <p:spPr>
          <a:xfrm>
            <a:off x="7246097" y="5109208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41" name="Google Shape;1041;p29"/>
          <p:cNvCxnSpPr/>
          <p:nvPr/>
        </p:nvCxnSpPr>
        <p:spPr>
          <a:xfrm>
            <a:off x="4379180" y="5483697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42" name="Google Shape;1042;p29"/>
          <p:cNvSpPr txBox="1"/>
          <p:nvPr/>
        </p:nvSpPr>
        <p:spPr>
          <a:xfrm>
            <a:off x="4379181" y="1579525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43" name="Google Shape;1043;p29"/>
          <p:cNvSpPr txBox="1"/>
          <p:nvPr/>
        </p:nvSpPr>
        <p:spPr>
          <a:xfrm>
            <a:off x="4379181" y="2020735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44" name="Google Shape;1044;p29"/>
          <p:cNvSpPr txBox="1"/>
          <p:nvPr/>
        </p:nvSpPr>
        <p:spPr>
          <a:xfrm>
            <a:off x="4379181" y="2461947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45" name="Google Shape;1045;p29"/>
          <p:cNvSpPr txBox="1"/>
          <p:nvPr/>
        </p:nvSpPr>
        <p:spPr>
          <a:xfrm>
            <a:off x="4379181" y="2903158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46" name="Google Shape;1046;p29"/>
          <p:cNvSpPr txBox="1"/>
          <p:nvPr/>
        </p:nvSpPr>
        <p:spPr>
          <a:xfrm>
            <a:off x="4379181" y="3344370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47" name="Google Shape;1047;p29"/>
          <p:cNvSpPr txBox="1"/>
          <p:nvPr/>
        </p:nvSpPr>
        <p:spPr>
          <a:xfrm>
            <a:off x="4379181" y="3785583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48" name="Google Shape;1048;p29"/>
          <p:cNvSpPr txBox="1"/>
          <p:nvPr/>
        </p:nvSpPr>
        <p:spPr>
          <a:xfrm>
            <a:off x="4379181" y="4226790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49" name="Google Shape;1049;p29"/>
          <p:cNvSpPr txBox="1"/>
          <p:nvPr/>
        </p:nvSpPr>
        <p:spPr>
          <a:xfrm>
            <a:off x="4379181" y="4667999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50" name="Google Shape;1050;p29"/>
          <p:cNvSpPr txBox="1"/>
          <p:nvPr/>
        </p:nvSpPr>
        <p:spPr>
          <a:xfrm>
            <a:off x="4379181" y="5109208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51" name="Google Shape;1051;p29"/>
          <p:cNvSpPr txBox="1"/>
          <p:nvPr/>
        </p:nvSpPr>
        <p:spPr>
          <a:xfrm>
            <a:off x="4379181" y="5550426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52" name="Google Shape;1052;p29"/>
          <p:cNvSpPr txBox="1"/>
          <p:nvPr/>
        </p:nvSpPr>
        <p:spPr>
          <a:xfrm>
            <a:off x="7246097" y="5550426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53" name="Google Shape;1053;p29"/>
          <p:cNvCxnSpPr/>
          <p:nvPr/>
        </p:nvCxnSpPr>
        <p:spPr>
          <a:xfrm>
            <a:off x="4371710" y="1477847"/>
            <a:ext cx="3553607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54" name="Google Shape;1054;p29"/>
          <p:cNvSpPr txBox="1"/>
          <p:nvPr/>
        </p:nvSpPr>
        <p:spPr>
          <a:xfrm>
            <a:off x="10770748" y="1074655"/>
            <a:ext cx="949888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Slide No</a:t>
            </a:r>
            <a:endParaRPr/>
          </a:p>
        </p:txBody>
      </p:sp>
      <p:sp>
        <p:nvSpPr>
          <p:cNvPr id="1055" name="Google Shape;1055;p29"/>
          <p:cNvSpPr/>
          <p:nvPr/>
        </p:nvSpPr>
        <p:spPr>
          <a:xfrm>
            <a:off x="8186968" y="1170070"/>
            <a:ext cx="1071436" cy="3077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056" name="Google Shape;1056;p29"/>
          <p:cNvSpPr txBox="1"/>
          <p:nvPr/>
        </p:nvSpPr>
        <p:spPr>
          <a:xfrm>
            <a:off x="11053884" y="1579525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57" name="Google Shape;1057;p29"/>
          <p:cNvCxnSpPr/>
          <p:nvPr/>
        </p:nvCxnSpPr>
        <p:spPr>
          <a:xfrm>
            <a:off x="8186967" y="1954012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58" name="Google Shape;1058;p29"/>
          <p:cNvSpPr txBox="1"/>
          <p:nvPr/>
        </p:nvSpPr>
        <p:spPr>
          <a:xfrm>
            <a:off x="11053884" y="2020735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59" name="Google Shape;1059;p29"/>
          <p:cNvCxnSpPr/>
          <p:nvPr/>
        </p:nvCxnSpPr>
        <p:spPr>
          <a:xfrm>
            <a:off x="8186967" y="2395223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60" name="Google Shape;1060;p29"/>
          <p:cNvSpPr txBox="1"/>
          <p:nvPr/>
        </p:nvSpPr>
        <p:spPr>
          <a:xfrm>
            <a:off x="11053884" y="2461944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61" name="Google Shape;1061;p29"/>
          <p:cNvCxnSpPr/>
          <p:nvPr/>
        </p:nvCxnSpPr>
        <p:spPr>
          <a:xfrm>
            <a:off x="8186967" y="2836433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62" name="Google Shape;1062;p29"/>
          <p:cNvSpPr txBox="1"/>
          <p:nvPr/>
        </p:nvSpPr>
        <p:spPr>
          <a:xfrm>
            <a:off x="11053884" y="2903158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63" name="Google Shape;1063;p29"/>
          <p:cNvCxnSpPr/>
          <p:nvPr/>
        </p:nvCxnSpPr>
        <p:spPr>
          <a:xfrm>
            <a:off x="8186967" y="3277643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64" name="Google Shape;1064;p29"/>
          <p:cNvSpPr txBox="1"/>
          <p:nvPr/>
        </p:nvSpPr>
        <p:spPr>
          <a:xfrm>
            <a:off x="11053884" y="3344370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65" name="Google Shape;1065;p29"/>
          <p:cNvCxnSpPr/>
          <p:nvPr/>
        </p:nvCxnSpPr>
        <p:spPr>
          <a:xfrm>
            <a:off x="8186967" y="3718855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66" name="Google Shape;1066;p29"/>
          <p:cNvSpPr txBox="1"/>
          <p:nvPr/>
        </p:nvSpPr>
        <p:spPr>
          <a:xfrm>
            <a:off x="11053884" y="3785583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67" name="Google Shape;1067;p29"/>
          <p:cNvCxnSpPr/>
          <p:nvPr/>
        </p:nvCxnSpPr>
        <p:spPr>
          <a:xfrm>
            <a:off x="8186967" y="4160067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68" name="Google Shape;1068;p29"/>
          <p:cNvSpPr txBox="1"/>
          <p:nvPr/>
        </p:nvSpPr>
        <p:spPr>
          <a:xfrm>
            <a:off x="11053884" y="4226789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69" name="Google Shape;1069;p29"/>
          <p:cNvCxnSpPr/>
          <p:nvPr/>
        </p:nvCxnSpPr>
        <p:spPr>
          <a:xfrm>
            <a:off x="8186967" y="4601279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70" name="Google Shape;1070;p29"/>
          <p:cNvSpPr txBox="1"/>
          <p:nvPr/>
        </p:nvSpPr>
        <p:spPr>
          <a:xfrm>
            <a:off x="11053884" y="4667999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71" name="Google Shape;1071;p29"/>
          <p:cNvCxnSpPr/>
          <p:nvPr/>
        </p:nvCxnSpPr>
        <p:spPr>
          <a:xfrm>
            <a:off x="8186967" y="5042487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72" name="Google Shape;1072;p29"/>
          <p:cNvSpPr txBox="1"/>
          <p:nvPr/>
        </p:nvSpPr>
        <p:spPr>
          <a:xfrm>
            <a:off x="11053884" y="5109208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73" name="Google Shape;1073;p29"/>
          <p:cNvCxnSpPr/>
          <p:nvPr/>
        </p:nvCxnSpPr>
        <p:spPr>
          <a:xfrm>
            <a:off x="8186967" y="5483697"/>
            <a:ext cx="3546136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074" name="Google Shape;1074;p29"/>
          <p:cNvSpPr txBox="1"/>
          <p:nvPr/>
        </p:nvSpPr>
        <p:spPr>
          <a:xfrm>
            <a:off x="8186968" y="1579525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75" name="Google Shape;1075;p29"/>
          <p:cNvSpPr txBox="1"/>
          <p:nvPr/>
        </p:nvSpPr>
        <p:spPr>
          <a:xfrm>
            <a:off x="8186968" y="2020735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76" name="Google Shape;1076;p29"/>
          <p:cNvSpPr txBox="1"/>
          <p:nvPr/>
        </p:nvSpPr>
        <p:spPr>
          <a:xfrm>
            <a:off x="8186968" y="2461947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77" name="Google Shape;1077;p29"/>
          <p:cNvSpPr txBox="1"/>
          <p:nvPr/>
        </p:nvSpPr>
        <p:spPr>
          <a:xfrm>
            <a:off x="8186968" y="2903158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78" name="Google Shape;1078;p29"/>
          <p:cNvSpPr txBox="1"/>
          <p:nvPr/>
        </p:nvSpPr>
        <p:spPr>
          <a:xfrm>
            <a:off x="8186968" y="3344370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79" name="Google Shape;1079;p29"/>
          <p:cNvSpPr txBox="1"/>
          <p:nvPr/>
        </p:nvSpPr>
        <p:spPr>
          <a:xfrm>
            <a:off x="8186968" y="3785583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80" name="Google Shape;1080;p29"/>
          <p:cNvSpPr txBox="1"/>
          <p:nvPr/>
        </p:nvSpPr>
        <p:spPr>
          <a:xfrm>
            <a:off x="8186968" y="4226790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81" name="Google Shape;1081;p29"/>
          <p:cNvSpPr txBox="1"/>
          <p:nvPr/>
        </p:nvSpPr>
        <p:spPr>
          <a:xfrm>
            <a:off x="8186968" y="4667999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82" name="Google Shape;1082;p29"/>
          <p:cNvSpPr txBox="1"/>
          <p:nvPr/>
        </p:nvSpPr>
        <p:spPr>
          <a:xfrm>
            <a:off x="8186968" y="5109208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83" name="Google Shape;1083;p29"/>
          <p:cNvSpPr txBox="1"/>
          <p:nvPr/>
        </p:nvSpPr>
        <p:spPr>
          <a:xfrm>
            <a:off x="8186968" y="5550426"/>
            <a:ext cx="2813376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84" name="Google Shape;1084;p29"/>
          <p:cNvSpPr txBox="1"/>
          <p:nvPr/>
        </p:nvSpPr>
        <p:spPr>
          <a:xfrm>
            <a:off x="11053884" y="5550426"/>
            <a:ext cx="679220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XXX</a:t>
            </a:r>
            <a:endParaRPr/>
          </a:p>
        </p:txBody>
      </p:sp>
      <p:cxnSp>
        <p:nvCxnSpPr>
          <p:cNvPr id="1085" name="Google Shape;1085;p29"/>
          <p:cNvCxnSpPr/>
          <p:nvPr/>
        </p:nvCxnSpPr>
        <p:spPr>
          <a:xfrm>
            <a:off x="8179497" y="1477847"/>
            <a:ext cx="3553607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55" name="Google Shape;55;p3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6" name="Google Shape;56;p3"/>
          <p:cNvSpPr/>
          <p:nvPr/>
        </p:nvSpPr>
        <p:spPr>
          <a:xfrm>
            <a:off x="706436" y="1467017"/>
            <a:ext cx="11344112" cy="4153024"/>
          </a:xfrm>
          <a:custGeom>
            <a:rect b="b" l="l" r="r" t="t"/>
            <a:pathLst>
              <a:path extrusionOk="0" h="4745620" w="11296892">
                <a:moveTo>
                  <a:pt x="0" y="4745620"/>
                </a:moveTo>
                <a:lnTo>
                  <a:pt x="0" y="0"/>
                </a:lnTo>
                <a:lnTo>
                  <a:pt x="11296892" y="0"/>
                </a:lnTo>
              </a:path>
            </a:pathLst>
          </a:custGeom>
          <a:noFill/>
          <a:ln cap="flat" cmpd="sng" w="12700">
            <a:solidFill>
              <a:schemeClr val="accent1"/>
            </a:solidFill>
            <a:prstDash val="solid"/>
            <a:miter lim="800000"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" name="Google Shape;57;p3"/>
          <p:cNvGrpSpPr/>
          <p:nvPr/>
        </p:nvGrpSpPr>
        <p:grpSpPr>
          <a:xfrm>
            <a:off x="419099" y="1735505"/>
            <a:ext cx="8669338" cy="601760"/>
            <a:chOff x="550862" y="2274766"/>
            <a:chExt cx="8669338" cy="601760"/>
          </a:xfrm>
        </p:grpSpPr>
        <p:sp>
          <p:nvSpPr>
            <p:cNvPr id="58" name="Google Shape;58;p3"/>
            <p:cNvSpPr txBox="1"/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grpSp>
          <p:nvGrpSpPr>
            <p:cNvPr id="59" name="Google Shape;59;p3"/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60" name="Google Shape;60;p3"/>
              <p:cNvSpPr/>
              <p:nvPr/>
            </p:nvSpPr>
            <p:spPr>
              <a:xfrm>
                <a:off x="454269" y="1828800"/>
                <a:ext cx="839005" cy="836765"/>
              </a:xfrm>
              <a:custGeom>
                <a:rect b="b" l="l" r="r" t="t"/>
                <a:pathLst>
                  <a:path extrusionOk="0" h="158" w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0" spcFirstLastPara="1" rIns="0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100"/>
                  <a:buFont typeface="Arial"/>
                  <a:buNone/>
                </a:pPr>
                <a:r>
                  <a:t/>
                </a:r>
                <a:endParaRPr b="1" i="0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2" name="Google Shape;62;p3"/>
            <p:cNvSpPr/>
            <p:nvPr/>
          </p:nvSpPr>
          <p:spPr>
            <a:xfrm>
              <a:off x="741792" y="2365046"/>
              <a:ext cx="345852" cy="305232"/>
            </a:xfrm>
            <a:custGeom>
              <a:rect b="b" l="l" r="r" t="t"/>
              <a:pathLst>
                <a:path extrusionOk="0" h="2884" w="3040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29"/>
                <a:buFont typeface="Arial"/>
                <a:buNone/>
              </a:pPr>
              <a:r>
                <a:t/>
              </a:r>
              <a:endParaRPr b="0" i="0" sz="102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" name="Google Shape;63;p3"/>
          <p:cNvGrpSpPr/>
          <p:nvPr/>
        </p:nvGrpSpPr>
        <p:grpSpPr>
          <a:xfrm>
            <a:off x="419099" y="2697318"/>
            <a:ext cx="8669338" cy="601760"/>
            <a:chOff x="550862" y="2274766"/>
            <a:chExt cx="8669338" cy="601760"/>
          </a:xfrm>
        </p:grpSpPr>
        <p:sp>
          <p:nvSpPr>
            <p:cNvPr id="64" name="Google Shape;64;p3"/>
            <p:cNvSpPr txBox="1"/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grpSp>
          <p:nvGrpSpPr>
            <p:cNvPr id="65" name="Google Shape;65;p3"/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66" name="Google Shape;66;p3"/>
              <p:cNvSpPr/>
              <p:nvPr/>
            </p:nvSpPr>
            <p:spPr>
              <a:xfrm>
                <a:off x="454269" y="1828800"/>
                <a:ext cx="839005" cy="836765"/>
              </a:xfrm>
              <a:custGeom>
                <a:rect b="b" l="l" r="r" t="t"/>
                <a:pathLst>
                  <a:path extrusionOk="0" h="158" w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0" spcFirstLastPara="1" rIns="0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100"/>
                  <a:buFont typeface="Arial"/>
                  <a:buNone/>
                </a:pPr>
                <a:r>
                  <a:t/>
                </a:r>
                <a:endParaRPr b="1" i="0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68" name="Google Shape;68;p3"/>
            <p:cNvSpPr/>
            <p:nvPr/>
          </p:nvSpPr>
          <p:spPr>
            <a:xfrm>
              <a:off x="741792" y="2365046"/>
              <a:ext cx="345852" cy="305232"/>
            </a:xfrm>
            <a:custGeom>
              <a:rect b="b" l="l" r="r" t="t"/>
              <a:pathLst>
                <a:path extrusionOk="0" h="2884" w="3040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29"/>
                <a:buFont typeface="Arial"/>
                <a:buNone/>
              </a:pPr>
              <a:r>
                <a:t/>
              </a:r>
              <a:endParaRPr b="0" i="0" sz="102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" name="Google Shape;69;p3"/>
          <p:cNvGrpSpPr/>
          <p:nvPr/>
        </p:nvGrpSpPr>
        <p:grpSpPr>
          <a:xfrm>
            <a:off x="419099" y="3659131"/>
            <a:ext cx="8669338" cy="601760"/>
            <a:chOff x="550862" y="2274766"/>
            <a:chExt cx="8669338" cy="601760"/>
          </a:xfrm>
        </p:grpSpPr>
        <p:sp>
          <p:nvSpPr>
            <p:cNvPr id="70" name="Google Shape;70;p3"/>
            <p:cNvSpPr txBox="1"/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grpSp>
          <p:nvGrpSpPr>
            <p:cNvPr id="71" name="Google Shape;71;p3"/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454269" y="1828800"/>
                <a:ext cx="839005" cy="836765"/>
              </a:xfrm>
              <a:custGeom>
                <a:rect b="b" l="l" r="r" t="t"/>
                <a:pathLst>
                  <a:path extrusionOk="0" h="158" w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0" spcFirstLastPara="1" rIns="0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100"/>
                  <a:buFont typeface="Arial"/>
                  <a:buNone/>
                </a:pPr>
                <a:r>
                  <a:t/>
                </a:r>
                <a:endParaRPr b="1" i="0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74" name="Google Shape;74;p3"/>
            <p:cNvSpPr/>
            <p:nvPr/>
          </p:nvSpPr>
          <p:spPr>
            <a:xfrm>
              <a:off x="741792" y="2365046"/>
              <a:ext cx="345852" cy="305232"/>
            </a:xfrm>
            <a:custGeom>
              <a:rect b="b" l="l" r="r" t="t"/>
              <a:pathLst>
                <a:path extrusionOk="0" h="2884" w="3040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29"/>
                <a:buFont typeface="Arial"/>
                <a:buNone/>
              </a:pPr>
              <a:r>
                <a:t/>
              </a:r>
              <a:endParaRPr b="0" i="0" sz="102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5" name="Google Shape;75;p3"/>
          <p:cNvGrpSpPr/>
          <p:nvPr/>
        </p:nvGrpSpPr>
        <p:grpSpPr>
          <a:xfrm>
            <a:off x="419099" y="4620945"/>
            <a:ext cx="8669338" cy="601760"/>
            <a:chOff x="550862" y="2274766"/>
            <a:chExt cx="8669338" cy="601760"/>
          </a:xfrm>
        </p:grpSpPr>
        <p:sp>
          <p:nvSpPr>
            <p:cNvPr id="76" name="Google Shape;76;p3"/>
            <p:cNvSpPr txBox="1"/>
            <p:nvPr/>
          </p:nvSpPr>
          <p:spPr>
            <a:xfrm>
              <a:off x="1379614" y="2437147"/>
              <a:ext cx="784058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b="0" i="0" lang="en-US" sz="18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grpSp>
          <p:nvGrpSpPr>
            <p:cNvPr id="77" name="Google Shape;77;p3"/>
            <p:cNvGrpSpPr/>
            <p:nvPr/>
          </p:nvGrpSpPr>
          <p:grpSpPr>
            <a:xfrm>
              <a:off x="550862" y="2274766"/>
              <a:ext cx="603372" cy="601760"/>
              <a:chOff x="454269" y="1828800"/>
              <a:chExt cx="839005" cy="836765"/>
            </a:xfrm>
          </p:grpSpPr>
          <p:sp>
            <p:nvSpPr>
              <p:cNvPr id="78" name="Google Shape;78;p3"/>
              <p:cNvSpPr/>
              <p:nvPr/>
            </p:nvSpPr>
            <p:spPr>
              <a:xfrm>
                <a:off x="454269" y="1828800"/>
                <a:ext cx="839005" cy="836765"/>
              </a:xfrm>
              <a:custGeom>
                <a:rect b="b" l="l" r="r" t="t"/>
                <a:pathLst>
                  <a:path extrusionOk="0" h="158" w="158">
                    <a:moveTo>
                      <a:pt x="151" y="64"/>
                    </a:moveTo>
                    <a:cubicBezTo>
                      <a:pt x="137" y="60"/>
                      <a:pt x="137" y="60"/>
                      <a:pt x="137" y="60"/>
                    </a:cubicBezTo>
                    <a:cubicBezTo>
                      <a:pt x="136" y="57"/>
                      <a:pt x="135" y="54"/>
                      <a:pt x="133" y="51"/>
                    </a:cubicBezTo>
                    <a:cubicBezTo>
                      <a:pt x="141" y="39"/>
                      <a:pt x="141" y="39"/>
                      <a:pt x="141" y="39"/>
                    </a:cubicBezTo>
                    <a:cubicBezTo>
                      <a:pt x="143" y="35"/>
                      <a:pt x="142" y="30"/>
                      <a:pt x="139" y="26"/>
                    </a:cubicBezTo>
                    <a:cubicBezTo>
                      <a:pt x="132" y="19"/>
                      <a:pt x="132" y="19"/>
                      <a:pt x="132" y="19"/>
                    </a:cubicBezTo>
                    <a:cubicBezTo>
                      <a:pt x="129" y="16"/>
                      <a:pt x="123" y="15"/>
                      <a:pt x="119" y="18"/>
                    </a:cubicBezTo>
                    <a:cubicBezTo>
                      <a:pt x="107" y="25"/>
                      <a:pt x="107" y="25"/>
                      <a:pt x="107" y="25"/>
                    </a:cubicBezTo>
                    <a:cubicBezTo>
                      <a:pt x="104" y="23"/>
                      <a:pt x="101" y="22"/>
                      <a:pt x="98" y="21"/>
                    </a:cubicBezTo>
                    <a:cubicBezTo>
                      <a:pt x="95" y="7"/>
                      <a:pt x="95" y="7"/>
                      <a:pt x="95" y="7"/>
                    </a:cubicBezTo>
                    <a:cubicBezTo>
                      <a:pt x="93" y="3"/>
                      <a:pt x="89" y="0"/>
                      <a:pt x="84" y="0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70" y="0"/>
                      <a:pt x="66" y="3"/>
                      <a:pt x="64" y="7"/>
                    </a:cubicBezTo>
                    <a:cubicBezTo>
                      <a:pt x="61" y="21"/>
                      <a:pt x="61" y="21"/>
                      <a:pt x="61" y="21"/>
                    </a:cubicBezTo>
                    <a:cubicBezTo>
                      <a:pt x="58" y="22"/>
                      <a:pt x="55" y="23"/>
                      <a:pt x="52" y="25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6" y="15"/>
                      <a:pt x="30" y="16"/>
                      <a:pt x="27" y="1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7" y="30"/>
                      <a:pt x="16" y="35"/>
                      <a:pt x="18" y="39"/>
                    </a:cubicBezTo>
                    <a:cubicBezTo>
                      <a:pt x="26" y="51"/>
                      <a:pt x="26" y="51"/>
                      <a:pt x="26" y="51"/>
                    </a:cubicBezTo>
                    <a:cubicBezTo>
                      <a:pt x="24" y="54"/>
                      <a:pt x="23" y="57"/>
                      <a:pt x="22" y="60"/>
                    </a:cubicBezTo>
                    <a:cubicBezTo>
                      <a:pt x="8" y="64"/>
                      <a:pt x="8" y="64"/>
                      <a:pt x="8" y="64"/>
                    </a:cubicBezTo>
                    <a:cubicBezTo>
                      <a:pt x="4" y="65"/>
                      <a:pt x="0" y="69"/>
                      <a:pt x="0" y="74"/>
                    </a:cubicBezTo>
                    <a:cubicBezTo>
                      <a:pt x="0" y="84"/>
                      <a:pt x="0" y="84"/>
                      <a:pt x="0" y="84"/>
                    </a:cubicBezTo>
                    <a:cubicBezTo>
                      <a:pt x="0" y="88"/>
                      <a:pt x="4" y="93"/>
                      <a:pt x="8" y="94"/>
                    </a:cubicBezTo>
                    <a:cubicBezTo>
                      <a:pt x="22" y="98"/>
                      <a:pt x="22" y="98"/>
                      <a:pt x="22" y="98"/>
                    </a:cubicBezTo>
                    <a:cubicBezTo>
                      <a:pt x="23" y="100"/>
                      <a:pt x="24" y="103"/>
                      <a:pt x="26" y="106"/>
                    </a:cubicBezTo>
                    <a:cubicBezTo>
                      <a:pt x="18" y="118"/>
                      <a:pt x="18" y="118"/>
                      <a:pt x="18" y="118"/>
                    </a:cubicBezTo>
                    <a:cubicBezTo>
                      <a:pt x="16" y="122"/>
                      <a:pt x="17" y="128"/>
                      <a:pt x="20" y="131"/>
                    </a:cubicBezTo>
                    <a:cubicBezTo>
                      <a:pt x="27" y="138"/>
                      <a:pt x="27" y="138"/>
                      <a:pt x="27" y="138"/>
                    </a:cubicBezTo>
                    <a:cubicBezTo>
                      <a:pt x="30" y="141"/>
                      <a:pt x="36" y="142"/>
                      <a:pt x="40" y="140"/>
                    </a:cubicBezTo>
                    <a:cubicBezTo>
                      <a:pt x="52" y="133"/>
                      <a:pt x="52" y="133"/>
                      <a:pt x="52" y="133"/>
                    </a:cubicBezTo>
                    <a:cubicBezTo>
                      <a:pt x="55" y="134"/>
                      <a:pt x="58" y="135"/>
                      <a:pt x="61" y="136"/>
                    </a:cubicBezTo>
                    <a:cubicBezTo>
                      <a:pt x="64" y="150"/>
                      <a:pt x="64" y="150"/>
                      <a:pt x="64" y="150"/>
                    </a:cubicBezTo>
                    <a:cubicBezTo>
                      <a:pt x="66" y="154"/>
                      <a:pt x="70" y="158"/>
                      <a:pt x="74" y="158"/>
                    </a:cubicBezTo>
                    <a:cubicBezTo>
                      <a:pt x="84" y="158"/>
                      <a:pt x="84" y="158"/>
                      <a:pt x="84" y="158"/>
                    </a:cubicBezTo>
                    <a:cubicBezTo>
                      <a:pt x="89" y="158"/>
                      <a:pt x="93" y="154"/>
                      <a:pt x="95" y="150"/>
                    </a:cubicBezTo>
                    <a:cubicBezTo>
                      <a:pt x="98" y="136"/>
                      <a:pt x="98" y="136"/>
                      <a:pt x="98" y="136"/>
                    </a:cubicBezTo>
                    <a:cubicBezTo>
                      <a:pt x="101" y="135"/>
                      <a:pt x="104" y="134"/>
                      <a:pt x="107" y="133"/>
                    </a:cubicBezTo>
                    <a:cubicBezTo>
                      <a:pt x="119" y="140"/>
                      <a:pt x="119" y="140"/>
                      <a:pt x="119" y="140"/>
                    </a:cubicBezTo>
                    <a:cubicBezTo>
                      <a:pt x="123" y="142"/>
                      <a:pt x="129" y="141"/>
                      <a:pt x="132" y="138"/>
                    </a:cubicBezTo>
                    <a:cubicBezTo>
                      <a:pt x="139" y="131"/>
                      <a:pt x="139" y="131"/>
                      <a:pt x="139" y="131"/>
                    </a:cubicBezTo>
                    <a:cubicBezTo>
                      <a:pt x="142" y="128"/>
                      <a:pt x="143" y="122"/>
                      <a:pt x="141" y="118"/>
                    </a:cubicBezTo>
                    <a:cubicBezTo>
                      <a:pt x="133" y="106"/>
                      <a:pt x="133" y="106"/>
                      <a:pt x="133" y="106"/>
                    </a:cubicBezTo>
                    <a:cubicBezTo>
                      <a:pt x="135" y="103"/>
                      <a:pt x="136" y="100"/>
                      <a:pt x="137" y="98"/>
                    </a:cubicBezTo>
                    <a:cubicBezTo>
                      <a:pt x="151" y="94"/>
                      <a:pt x="151" y="94"/>
                      <a:pt x="151" y="94"/>
                    </a:cubicBezTo>
                    <a:cubicBezTo>
                      <a:pt x="155" y="93"/>
                      <a:pt x="158" y="88"/>
                      <a:pt x="158" y="84"/>
                    </a:cubicBezTo>
                    <a:cubicBezTo>
                      <a:pt x="158" y="74"/>
                      <a:pt x="158" y="74"/>
                      <a:pt x="158" y="74"/>
                    </a:cubicBezTo>
                    <a:cubicBezTo>
                      <a:pt x="158" y="69"/>
                      <a:pt x="155" y="65"/>
                      <a:pt x="151" y="64"/>
                    </a:cubicBezTo>
                    <a:close/>
                    <a:moveTo>
                      <a:pt x="79" y="127"/>
                    </a:moveTo>
                    <a:cubicBezTo>
                      <a:pt x="53" y="127"/>
                      <a:pt x="32" y="105"/>
                      <a:pt x="32" y="79"/>
                    </a:cubicBezTo>
                    <a:cubicBezTo>
                      <a:pt x="32" y="52"/>
                      <a:pt x="53" y="31"/>
                      <a:pt x="79" y="31"/>
                    </a:cubicBezTo>
                    <a:cubicBezTo>
                      <a:pt x="106" y="31"/>
                      <a:pt x="127" y="52"/>
                      <a:pt x="127" y="79"/>
                    </a:cubicBezTo>
                    <a:cubicBezTo>
                      <a:pt x="127" y="105"/>
                      <a:pt x="106" y="127"/>
                      <a:pt x="79" y="12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t" bIns="60950" lIns="121900" spcFirstLastPara="1" rIns="121900" wrap="square" tIns="6095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Arial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604542" y="1977953"/>
                <a:ext cx="538458" cy="538458"/>
              </a:xfrm>
              <a:prstGeom prst="ellipse">
                <a:avLst/>
              </a:prstGeom>
              <a:solidFill>
                <a:schemeClr val="lt1"/>
              </a:solidFill>
              <a:ln cap="flat" cmpd="sng" w="12700">
                <a:solidFill>
                  <a:schemeClr val="lt1"/>
                </a:solidFill>
                <a:prstDash val="solid"/>
                <a:miter lim="800000"/>
                <a:headEnd len="sm" w="sm" type="none"/>
                <a:tailEnd len="sm" w="sm" type="none"/>
              </a:ln>
            </p:spPr>
            <p:txBody>
              <a:bodyPr anchorCtr="0" anchor="ctr" bIns="45700" lIns="0" spcFirstLastPara="1" rIns="0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1100"/>
                  <a:buFont typeface="Arial"/>
                  <a:buNone/>
                </a:pPr>
                <a:r>
                  <a:t/>
                </a:r>
                <a:endParaRPr b="1" i="0" sz="1100" u="none" cap="none" strike="noStrike">
                  <a:solidFill>
                    <a:srgbClr val="FFFFF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80" name="Google Shape;80;p3"/>
            <p:cNvSpPr/>
            <p:nvPr/>
          </p:nvSpPr>
          <p:spPr>
            <a:xfrm>
              <a:off x="741792" y="2365046"/>
              <a:ext cx="345852" cy="305232"/>
            </a:xfrm>
            <a:custGeom>
              <a:rect b="b" l="l" r="r" t="t"/>
              <a:pathLst>
                <a:path extrusionOk="0" h="2884" w="3040">
                  <a:moveTo>
                    <a:pt x="2963" y="0"/>
                  </a:moveTo>
                  <a:lnTo>
                    <a:pt x="3040" y="109"/>
                  </a:lnTo>
                  <a:lnTo>
                    <a:pt x="3040" y="109"/>
                  </a:lnTo>
                  <a:lnTo>
                    <a:pt x="2981" y="155"/>
                  </a:lnTo>
                  <a:lnTo>
                    <a:pt x="2922" y="203"/>
                  </a:lnTo>
                  <a:lnTo>
                    <a:pt x="2860" y="256"/>
                  </a:lnTo>
                  <a:lnTo>
                    <a:pt x="2799" y="309"/>
                  </a:lnTo>
                  <a:lnTo>
                    <a:pt x="2736" y="367"/>
                  </a:lnTo>
                  <a:lnTo>
                    <a:pt x="2673" y="428"/>
                  </a:lnTo>
                  <a:lnTo>
                    <a:pt x="2610" y="491"/>
                  </a:lnTo>
                  <a:lnTo>
                    <a:pt x="2545" y="557"/>
                  </a:lnTo>
                  <a:lnTo>
                    <a:pt x="2479" y="627"/>
                  </a:lnTo>
                  <a:lnTo>
                    <a:pt x="2413" y="699"/>
                  </a:lnTo>
                  <a:lnTo>
                    <a:pt x="2346" y="775"/>
                  </a:lnTo>
                  <a:lnTo>
                    <a:pt x="2277" y="853"/>
                  </a:lnTo>
                  <a:lnTo>
                    <a:pt x="2209" y="934"/>
                  </a:lnTo>
                  <a:lnTo>
                    <a:pt x="2139" y="1018"/>
                  </a:lnTo>
                  <a:lnTo>
                    <a:pt x="2067" y="1106"/>
                  </a:lnTo>
                  <a:lnTo>
                    <a:pt x="1996" y="1196"/>
                  </a:lnTo>
                  <a:lnTo>
                    <a:pt x="1996" y="1196"/>
                  </a:lnTo>
                  <a:lnTo>
                    <a:pt x="1926" y="1287"/>
                  </a:lnTo>
                  <a:lnTo>
                    <a:pt x="1858" y="1377"/>
                  </a:lnTo>
                  <a:lnTo>
                    <a:pt x="1790" y="1468"/>
                  </a:lnTo>
                  <a:lnTo>
                    <a:pt x="1727" y="1556"/>
                  </a:lnTo>
                  <a:lnTo>
                    <a:pt x="1664" y="1645"/>
                  </a:lnTo>
                  <a:lnTo>
                    <a:pt x="1605" y="1733"/>
                  </a:lnTo>
                  <a:lnTo>
                    <a:pt x="1546" y="1819"/>
                  </a:lnTo>
                  <a:lnTo>
                    <a:pt x="1490" y="1905"/>
                  </a:lnTo>
                  <a:lnTo>
                    <a:pt x="1437" y="1991"/>
                  </a:lnTo>
                  <a:lnTo>
                    <a:pt x="1385" y="2076"/>
                  </a:lnTo>
                  <a:lnTo>
                    <a:pt x="1336" y="2159"/>
                  </a:lnTo>
                  <a:lnTo>
                    <a:pt x="1289" y="2242"/>
                  </a:lnTo>
                  <a:lnTo>
                    <a:pt x="1243" y="2324"/>
                  </a:lnTo>
                  <a:lnTo>
                    <a:pt x="1200" y="2405"/>
                  </a:lnTo>
                  <a:lnTo>
                    <a:pt x="1160" y="2486"/>
                  </a:lnTo>
                  <a:lnTo>
                    <a:pt x="1120" y="2567"/>
                  </a:lnTo>
                  <a:lnTo>
                    <a:pt x="958" y="2676"/>
                  </a:lnTo>
                  <a:lnTo>
                    <a:pt x="958" y="2676"/>
                  </a:lnTo>
                  <a:lnTo>
                    <a:pt x="865" y="2741"/>
                  </a:lnTo>
                  <a:lnTo>
                    <a:pt x="788" y="2798"/>
                  </a:lnTo>
                  <a:lnTo>
                    <a:pt x="728" y="2845"/>
                  </a:lnTo>
                  <a:lnTo>
                    <a:pt x="704" y="2867"/>
                  </a:lnTo>
                  <a:lnTo>
                    <a:pt x="683" y="2884"/>
                  </a:lnTo>
                  <a:lnTo>
                    <a:pt x="683" y="2884"/>
                  </a:lnTo>
                  <a:lnTo>
                    <a:pt x="675" y="2856"/>
                  </a:lnTo>
                  <a:lnTo>
                    <a:pt x="666" y="2825"/>
                  </a:lnTo>
                  <a:lnTo>
                    <a:pt x="639" y="2748"/>
                  </a:lnTo>
                  <a:lnTo>
                    <a:pt x="603" y="2655"/>
                  </a:lnTo>
                  <a:lnTo>
                    <a:pt x="560" y="2546"/>
                  </a:lnTo>
                  <a:lnTo>
                    <a:pt x="498" y="2404"/>
                  </a:lnTo>
                  <a:lnTo>
                    <a:pt x="498" y="2404"/>
                  </a:lnTo>
                  <a:lnTo>
                    <a:pt x="465" y="2330"/>
                  </a:lnTo>
                  <a:lnTo>
                    <a:pt x="433" y="2261"/>
                  </a:lnTo>
                  <a:lnTo>
                    <a:pt x="401" y="2197"/>
                  </a:lnTo>
                  <a:lnTo>
                    <a:pt x="371" y="2137"/>
                  </a:lnTo>
                  <a:lnTo>
                    <a:pt x="340" y="2084"/>
                  </a:lnTo>
                  <a:lnTo>
                    <a:pt x="311" y="2034"/>
                  </a:lnTo>
                  <a:lnTo>
                    <a:pt x="281" y="1991"/>
                  </a:lnTo>
                  <a:lnTo>
                    <a:pt x="253" y="1950"/>
                  </a:lnTo>
                  <a:lnTo>
                    <a:pt x="253" y="1950"/>
                  </a:lnTo>
                  <a:lnTo>
                    <a:pt x="225" y="1915"/>
                  </a:lnTo>
                  <a:lnTo>
                    <a:pt x="195" y="1885"/>
                  </a:lnTo>
                  <a:lnTo>
                    <a:pt x="164" y="1855"/>
                  </a:lnTo>
                  <a:lnTo>
                    <a:pt x="133" y="1829"/>
                  </a:lnTo>
                  <a:lnTo>
                    <a:pt x="101" y="1807"/>
                  </a:lnTo>
                  <a:lnTo>
                    <a:pt x="69" y="1786"/>
                  </a:lnTo>
                  <a:lnTo>
                    <a:pt x="35" y="1770"/>
                  </a:lnTo>
                  <a:lnTo>
                    <a:pt x="0" y="1757"/>
                  </a:lnTo>
                  <a:lnTo>
                    <a:pt x="0" y="1757"/>
                  </a:lnTo>
                  <a:lnTo>
                    <a:pt x="30" y="1726"/>
                  </a:lnTo>
                  <a:lnTo>
                    <a:pt x="59" y="1698"/>
                  </a:lnTo>
                  <a:lnTo>
                    <a:pt x="87" y="1672"/>
                  </a:lnTo>
                  <a:lnTo>
                    <a:pt x="116" y="1646"/>
                  </a:lnTo>
                  <a:lnTo>
                    <a:pt x="144" y="1625"/>
                  </a:lnTo>
                  <a:lnTo>
                    <a:pt x="172" y="1605"/>
                  </a:lnTo>
                  <a:lnTo>
                    <a:pt x="199" y="1586"/>
                  </a:lnTo>
                  <a:lnTo>
                    <a:pt x="227" y="1568"/>
                  </a:lnTo>
                  <a:lnTo>
                    <a:pt x="254" y="1555"/>
                  </a:lnTo>
                  <a:lnTo>
                    <a:pt x="281" y="1542"/>
                  </a:lnTo>
                  <a:lnTo>
                    <a:pt x="307" y="1531"/>
                  </a:lnTo>
                  <a:lnTo>
                    <a:pt x="332" y="1523"/>
                  </a:lnTo>
                  <a:lnTo>
                    <a:pt x="359" y="1516"/>
                  </a:lnTo>
                  <a:lnTo>
                    <a:pt x="385" y="1511"/>
                  </a:lnTo>
                  <a:lnTo>
                    <a:pt x="409" y="1508"/>
                  </a:lnTo>
                  <a:lnTo>
                    <a:pt x="434" y="1507"/>
                  </a:lnTo>
                  <a:lnTo>
                    <a:pt x="434" y="1507"/>
                  </a:lnTo>
                  <a:lnTo>
                    <a:pt x="444" y="1507"/>
                  </a:lnTo>
                  <a:lnTo>
                    <a:pt x="455" y="1508"/>
                  </a:lnTo>
                  <a:lnTo>
                    <a:pt x="465" y="1511"/>
                  </a:lnTo>
                  <a:lnTo>
                    <a:pt x="476" y="1513"/>
                  </a:lnTo>
                  <a:lnTo>
                    <a:pt x="499" y="1523"/>
                  </a:lnTo>
                  <a:lnTo>
                    <a:pt x="521" y="1535"/>
                  </a:lnTo>
                  <a:lnTo>
                    <a:pt x="543" y="1551"/>
                  </a:lnTo>
                  <a:lnTo>
                    <a:pt x="566" y="1571"/>
                  </a:lnTo>
                  <a:lnTo>
                    <a:pt x="589" y="1594"/>
                  </a:lnTo>
                  <a:lnTo>
                    <a:pt x="612" y="1621"/>
                  </a:lnTo>
                  <a:lnTo>
                    <a:pt x="636" y="1652"/>
                  </a:lnTo>
                  <a:lnTo>
                    <a:pt x="659" y="1685"/>
                  </a:lnTo>
                  <a:lnTo>
                    <a:pt x="683" y="1723"/>
                  </a:lnTo>
                  <a:lnTo>
                    <a:pt x="708" y="1763"/>
                  </a:lnTo>
                  <a:lnTo>
                    <a:pt x="733" y="1809"/>
                  </a:lnTo>
                  <a:lnTo>
                    <a:pt x="757" y="1858"/>
                  </a:lnTo>
                  <a:lnTo>
                    <a:pt x="783" y="1909"/>
                  </a:lnTo>
                  <a:lnTo>
                    <a:pt x="808" y="1964"/>
                  </a:lnTo>
                  <a:lnTo>
                    <a:pt x="877" y="2117"/>
                  </a:lnTo>
                  <a:lnTo>
                    <a:pt x="877" y="2117"/>
                  </a:lnTo>
                  <a:lnTo>
                    <a:pt x="924" y="2039"/>
                  </a:lnTo>
                  <a:lnTo>
                    <a:pt x="973" y="1963"/>
                  </a:lnTo>
                  <a:lnTo>
                    <a:pt x="1024" y="1885"/>
                  </a:lnTo>
                  <a:lnTo>
                    <a:pt x="1075" y="1808"/>
                  </a:lnTo>
                  <a:lnTo>
                    <a:pt x="1129" y="1731"/>
                  </a:lnTo>
                  <a:lnTo>
                    <a:pt x="1184" y="1655"/>
                  </a:lnTo>
                  <a:lnTo>
                    <a:pt x="1242" y="1578"/>
                  </a:lnTo>
                  <a:lnTo>
                    <a:pt x="1299" y="1503"/>
                  </a:lnTo>
                  <a:lnTo>
                    <a:pt x="1360" y="1427"/>
                  </a:lnTo>
                  <a:lnTo>
                    <a:pt x="1422" y="1351"/>
                  </a:lnTo>
                  <a:lnTo>
                    <a:pt x="1485" y="1277"/>
                  </a:lnTo>
                  <a:lnTo>
                    <a:pt x="1551" y="1201"/>
                  </a:lnTo>
                  <a:lnTo>
                    <a:pt x="1618" y="1127"/>
                  </a:lnTo>
                  <a:lnTo>
                    <a:pt x="1685" y="1052"/>
                  </a:lnTo>
                  <a:lnTo>
                    <a:pt x="1757" y="978"/>
                  </a:lnTo>
                  <a:lnTo>
                    <a:pt x="1828" y="904"/>
                  </a:lnTo>
                  <a:lnTo>
                    <a:pt x="1828" y="904"/>
                  </a:lnTo>
                  <a:lnTo>
                    <a:pt x="1901" y="831"/>
                  </a:lnTo>
                  <a:lnTo>
                    <a:pt x="1973" y="761"/>
                  </a:lnTo>
                  <a:lnTo>
                    <a:pt x="2045" y="693"/>
                  </a:lnTo>
                  <a:lnTo>
                    <a:pt x="2117" y="627"/>
                  </a:lnTo>
                  <a:lnTo>
                    <a:pt x="2189" y="564"/>
                  </a:lnTo>
                  <a:lnTo>
                    <a:pt x="2260" y="502"/>
                  </a:lnTo>
                  <a:lnTo>
                    <a:pt x="2331" y="441"/>
                  </a:lnTo>
                  <a:lnTo>
                    <a:pt x="2402" y="383"/>
                  </a:lnTo>
                  <a:lnTo>
                    <a:pt x="2474" y="328"/>
                  </a:lnTo>
                  <a:lnTo>
                    <a:pt x="2544" y="274"/>
                  </a:lnTo>
                  <a:lnTo>
                    <a:pt x="2614" y="223"/>
                  </a:lnTo>
                  <a:lnTo>
                    <a:pt x="2685" y="175"/>
                  </a:lnTo>
                  <a:lnTo>
                    <a:pt x="2755" y="128"/>
                  </a:lnTo>
                  <a:lnTo>
                    <a:pt x="2825" y="83"/>
                  </a:lnTo>
                  <a:lnTo>
                    <a:pt x="2893" y="40"/>
                  </a:lnTo>
                  <a:lnTo>
                    <a:pt x="2963" y="0"/>
                  </a:lnTo>
                  <a:lnTo>
                    <a:pt x="296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029"/>
                <a:buFont typeface="Arial"/>
                <a:buNone/>
              </a:pPr>
              <a:r>
                <a:t/>
              </a:r>
              <a:endParaRPr b="0" i="0" sz="102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3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091" name="Google Shape;1091;p3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2" name="Google Shape;1092;p30"/>
          <p:cNvSpPr txBox="1"/>
          <p:nvPr/>
        </p:nvSpPr>
        <p:spPr>
          <a:xfrm>
            <a:off x="549930" y="1067490"/>
            <a:ext cx="25632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3" name="Google Shape;1093;p30"/>
          <p:cNvSpPr txBox="1"/>
          <p:nvPr/>
        </p:nvSpPr>
        <p:spPr>
          <a:xfrm>
            <a:off x="5372134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4" name="Google Shape;1094;p30"/>
          <p:cNvSpPr txBox="1"/>
          <p:nvPr/>
        </p:nvSpPr>
        <p:spPr>
          <a:xfrm>
            <a:off x="7513622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5" name="Google Shape;1095;p30"/>
          <p:cNvSpPr txBox="1"/>
          <p:nvPr/>
        </p:nvSpPr>
        <p:spPr>
          <a:xfrm>
            <a:off x="9655113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6" name="Google Shape;1096;p30"/>
          <p:cNvSpPr txBox="1"/>
          <p:nvPr/>
        </p:nvSpPr>
        <p:spPr>
          <a:xfrm>
            <a:off x="3230645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097" name="Google Shape;1097;p30"/>
          <p:cNvCxnSpPr/>
          <p:nvPr/>
        </p:nvCxnSpPr>
        <p:spPr>
          <a:xfrm>
            <a:off x="3230643" y="3737501"/>
            <a:ext cx="827703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98" name="Google Shape;1098;p30"/>
          <p:cNvSpPr txBox="1"/>
          <p:nvPr/>
        </p:nvSpPr>
        <p:spPr>
          <a:xfrm>
            <a:off x="549928" y="1687754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30"/>
          <p:cNvSpPr txBox="1"/>
          <p:nvPr/>
        </p:nvSpPr>
        <p:spPr>
          <a:xfrm>
            <a:off x="3230644" y="2512784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00" name="Google Shape;1100;p30"/>
          <p:cNvSpPr txBox="1"/>
          <p:nvPr/>
        </p:nvSpPr>
        <p:spPr>
          <a:xfrm>
            <a:off x="5372134" y="2512784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01" name="Google Shape;1101;p30"/>
          <p:cNvSpPr txBox="1"/>
          <p:nvPr/>
        </p:nvSpPr>
        <p:spPr>
          <a:xfrm>
            <a:off x="7511135" y="2512784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02" name="Google Shape;1102;p30"/>
          <p:cNvSpPr txBox="1"/>
          <p:nvPr/>
        </p:nvSpPr>
        <p:spPr>
          <a:xfrm>
            <a:off x="9650137" y="2512784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03" name="Google Shape;1103;p30"/>
          <p:cNvSpPr txBox="1"/>
          <p:nvPr/>
        </p:nvSpPr>
        <p:spPr>
          <a:xfrm>
            <a:off x="549928" y="3910852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4" name="Google Shape;1104;p30"/>
          <p:cNvSpPr txBox="1"/>
          <p:nvPr/>
        </p:nvSpPr>
        <p:spPr>
          <a:xfrm>
            <a:off x="3230644" y="4735881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05" name="Google Shape;1105;p30"/>
          <p:cNvSpPr txBox="1"/>
          <p:nvPr/>
        </p:nvSpPr>
        <p:spPr>
          <a:xfrm>
            <a:off x="5372134" y="4735881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06" name="Google Shape;1106;p30"/>
          <p:cNvSpPr txBox="1"/>
          <p:nvPr/>
        </p:nvSpPr>
        <p:spPr>
          <a:xfrm>
            <a:off x="7511135" y="4735881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07" name="Google Shape;1107;p30"/>
          <p:cNvSpPr txBox="1"/>
          <p:nvPr/>
        </p:nvSpPr>
        <p:spPr>
          <a:xfrm>
            <a:off x="9650137" y="4735881"/>
            <a:ext cx="1852570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cxnSp>
        <p:nvCxnSpPr>
          <p:cNvPr id="1108" name="Google Shape;1108;p30"/>
          <p:cNvCxnSpPr/>
          <p:nvPr/>
        </p:nvCxnSpPr>
        <p:spPr>
          <a:xfrm>
            <a:off x="5372134" y="1403461"/>
            <a:ext cx="185257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09" name="Google Shape;1109;p30"/>
          <p:cNvCxnSpPr/>
          <p:nvPr/>
        </p:nvCxnSpPr>
        <p:spPr>
          <a:xfrm>
            <a:off x="7513622" y="1403461"/>
            <a:ext cx="185257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10" name="Google Shape;1110;p30"/>
          <p:cNvCxnSpPr/>
          <p:nvPr/>
        </p:nvCxnSpPr>
        <p:spPr>
          <a:xfrm>
            <a:off x="9655112" y="1403461"/>
            <a:ext cx="185257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11" name="Google Shape;1111;p30"/>
          <p:cNvCxnSpPr/>
          <p:nvPr/>
        </p:nvCxnSpPr>
        <p:spPr>
          <a:xfrm>
            <a:off x="3230644" y="1403461"/>
            <a:ext cx="185257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5" name="Shape 1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" name="Google Shape;1116;p3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117" name="Google Shape;1117;p3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8" name="Google Shape;1118;p31"/>
          <p:cNvSpPr txBox="1"/>
          <p:nvPr/>
        </p:nvSpPr>
        <p:spPr>
          <a:xfrm>
            <a:off x="549930" y="1067489"/>
            <a:ext cx="25632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9" name="Google Shape;1119;p31"/>
          <p:cNvSpPr txBox="1"/>
          <p:nvPr/>
        </p:nvSpPr>
        <p:spPr>
          <a:xfrm>
            <a:off x="5372133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0" name="Google Shape;1120;p31"/>
          <p:cNvSpPr txBox="1"/>
          <p:nvPr/>
        </p:nvSpPr>
        <p:spPr>
          <a:xfrm>
            <a:off x="7513623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1" name="Google Shape;1121;p31"/>
          <p:cNvSpPr txBox="1"/>
          <p:nvPr/>
        </p:nvSpPr>
        <p:spPr>
          <a:xfrm>
            <a:off x="9655114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2" name="Google Shape;1122;p31"/>
          <p:cNvSpPr txBox="1"/>
          <p:nvPr/>
        </p:nvSpPr>
        <p:spPr>
          <a:xfrm>
            <a:off x="3230645" y="1067489"/>
            <a:ext cx="1852569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23" name="Google Shape;1123;p31"/>
          <p:cNvCxnSpPr/>
          <p:nvPr/>
        </p:nvCxnSpPr>
        <p:spPr>
          <a:xfrm>
            <a:off x="3230641" y="2952140"/>
            <a:ext cx="827703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24" name="Google Shape;1124;p31"/>
          <p:cNvCxnSpPr/>
          <p:nvPr/>
        </p:nvCxnSpPr>
        <p:spPr>
          <a:xfrm>
            <a:off x="3230641" y="4427201"/>
            <a:ext cx="827703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25" name="Google Shape;1125;p31"/>
          <p:cNvSpPr txBox="1"/>
          <p:nvPr/>
        </p:nvSpPr>
        <p:spPr>
          <a:xfrm>
            <a:off x="549928" y="1602618"/>
            <a:ext cx="2563270" cy="12450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31"/>
          <p:cNvSpPr txBox="1"/>
          <p:nvPr/>
        </p:nvSpPr>
        <p:spPr>
          <a:xfrm>
            <a:off x="3230644" y="2101440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27" name="Google Shape;1127;p31"/>
          <p:cNvSpPr txBox="1"/>
          <p:nvPr/>
        </p:nvSpPr>
        <p:spPr>
          <a:xfrm>
            <a:off x="5372133" y="2101440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28" name="Google Shape;1128;p31"/>
          <p:cNvSpPr txBox="1"/>
          <p:nvPr/>
        </p:nvSpPr>
        <p:spPr>
          <a:xfrm>
            <a:off x="7511136" y="2101440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29" name="Google Shape;1129;p31"/>
          <p:cNvSpPr txBox="1"/>
          <p:nvPr/>
        </p:nvSpPr>
        <p:spPr>
          <a:xfrm>
            <a:off x="9650137" y="2101440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30" name="Google Shape;1130;p31"/>
          <p:cNvSpPr txBox="1"/>
          <p:nvPr/>
        </p:nvSpPr>
        <p:spPr>
          <a:xfrm>
            <a:off x="549928" y="3077683"/>
            <a:ext cx="2563270" cy="12450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1" name="Google Shape;1131;p31"/>
          <p:cNvSpPr txBox="1"/>
          <p:nvPr/>
        </p:nvSpPr>
        <p:spPr>
          <a:xfrm>
            <a:off x="3230644" y="3576506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32" name="Google Shape;1132;p31"/>
          <p:cNvSpPr txBox="1"/>
          <p:nvPr/>
        </p:nvSpPr>
        <p:spPr>
          <a:xfrm>
            <a:off x="5372133" y="3576506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33" name="Google Shape;1133;p31"/>
          <p:cNvSpPr txBox="1"/>
          <p:nvPr/>
        </p:nvSpPr>
        <p:spPr>
          <a:xfrm>
            <a:off x="7511136" y="3576506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34" name="Google Shape;1134;p31"/>
          <p:cNvSpPr txBox="1"/>
          <p:nvPr/>
        </p:nvSpPr>
        <p:spPr>
          <a:xfrm>
            <a:off x="9650137" y="3576506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35" name="Google Shape;1135;p31"/>
          <p:cNvSpPr txBox="1"/>
          <p:nvPr/>
        </p:nvSpPr>
        <p:spPr>
          <a:xfrm>
            <a:off x="549928" y="4552746"/>
            <a:ext cx="2563270" cy="12450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6" name="Google Shape;1136;p31"/>
          <p:cNvSpPr txBox="1"/>
          <p:nvPr/>
        </p:nvSpPr>
        <p:spPr>
          <a:xfrm>
            <a:off x="3230644" y="5051567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37" name="Google Shape;1137;p31"/>
          <p:cNvSpPr txBox="1"/>
          <p:nvPr/>
        </p:nvSpPr>
        <p:spPr>
          <a:xfrm>
            <a:off x="5372133" y="5051567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38" name="Google Shape;1138;p31"/>
          <p:cNvSpPr txBox="1"/>
          <p:nvPr/>
        </p:nvSpPr>
        <p:spPr>
          <a:xfrm>
            <a:off x="7511136" y="5051567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39" name="Google Shape;1139;p31"/>
          <p:cNvSpPr txBox="1"/>
          <p:nvPr/>
        </p:nvSpPr>
        <p:spPr>
          <a:xfrm>
            <a:off x="9650137" y="5051567"/>
            <a:ext cx="1852569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cxnSp>
        <p:nvCxnSpPr>
          <p:cNvPr id="1140" name="Google Shape;1140;p31"/>
          <p:cNvCxnSpPr/>
          <p:nvPr/>
        </p:nvCxnSpPr>
        <p:spPr>
          <a:xfrm>
            <a:off x="5372133" y="1403466"/>
            <a:ext cx="185256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1" name="Google Shape;1141;p31"/>
          <p:cNvCxnSpPr/>
          <p:nvPr/>
        </p:nvCxnSpPr>
        <p:spPr>
          <a:xfrm>
            <a:off x="7513623" y="1403466"/>
            <a:ext cx="185256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2" name="Google Shape;1142;p31"/>
          <p:cNvCxnSpPr/>
          <p:nvPr/>
        </p:nvCxnSpPr>
        <p:spPr>
          <a:xfrm>
            <a:off x="9655113" y="1403466"/>
            <a:ext cx="185256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43" name="Google Shape;1143;p31"/>
          <p:cNvCxnSpPr/>
          <p:nvPr/>
        </p:nvCxnSpPr>
        <p:spPr>
          <a:xfrm>
            <a:off x="3230644" y="1403466"/>
            <a:ext cx="185256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7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p3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149" name="Google Shape;1149;p3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50" name="Google Shape;1150;p32"/>
          <p:cNvCxnSpPr/>
          <p:nvPr/>
        </p:nvCxnSpPr>
        <p:spPr>
          <a:xfrm>
            <a:off x="3237027" y="2478520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1" name="Google Shape;1151;p32"/>
          <p:cNvCxnSpPr/>
          <p:nvPr/>
        </p:nvCxnSpPr>
        <p:spPr>
          <a:xfrm>
            <a:off x="3237027" y="3567315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52" name="Google Shape;1152;p32"/>
          <p:cNvCxnSpPr/>
          <p:nvPr/>
        </p:nvCxnSpPr>
        <p:spPr>
          <a:xfrm>
            <a:off x="3237027" y="4656116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53" name="Google Shape;1153;p32"/>
          <p:cNvSpPr txBox="1"/>
          <p:nvPr/>
        </p:nvSpPr>
        <p:spPr>
          <a:xfrm>
            <a:off x="549928" y="14746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4" name="Google Shape;1154;p32"/>
          <p:cNvSpPr txBox="1"/>
          <p:nvPr/>
        </p:nvSpPr>
        <p:spPr>
          <a:xfrm>
            <a:off x="3237030" y="182095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55" name="Google Shape;1155;p32"/>
          <p:cNvSpPr txBox="1"/>
          <p:nvPr/>
        </p:nvSpPr>
        <p:spPr>
          <a:xfrm>
            <a:off x="5383619" y="182095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56" name="Google Shape;1156;p32"/>
          <p:cNvSpPr txBox="1"/>
          <p:nvPr/>
        </p:nvSpPr>
        <p:spPr>
          <a:xfrm>
            <a:off x="7527718" y="182095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57" name="Google Shape;1157;p32"/>
          <p:cNvSpPr txBox="1"/>
          <p:nvPr/>
        </p:nvSpPr>
        <p:spPr>
          <a:xfrm>
            <a:off x="9671815" y="182095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58" name="Google Shape;1158;p32"/>
          <p:cNvSpPr txBox="1"/>
          <p:nvPr/>
        </p:nvSpPr>
        <p:spPr>
          <a:xfrm>
            <a:off x="549928" y="2563416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9" name="Google Shape;1159;p32"/>
          <p:cNvSpPr txBox="1"/>
          <p:nvPr/>
        </p:nvSpPr>
        <p:spPr>
          <a:xfrm>
            <a:off x="3237030" y="2909749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60" name="Google Shape;1160;p32"/>
          <p:cNvSpPr txBox="1"/>
          <p:nvPr/>
        </p:nvSpPr>
        <p:spPr>
          <a:xfrm>
            <a:off x="5383619" y="2909749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61" name="Google Shape;1161;p32"/>
          <p:cNvSpPr txBox="1"/>
          <p:nvPr/>
        </p:nvSpPr>
        <p:spPr>
          <a:xfrm>
            <a:off x="7527718" y="2909749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62" name="Google Shape;1162;p32"/>
          <p:cNvSpPr txBox="1"/>
          <p:nvPr/>
        </p:nvSpPr>
        <p:spPr>
          <a:xfrm>
            <a:off x="9671815" y="2909749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63" name="Google Shape;1163;p32"/>
          <p:cNvSpPr txBox="1"/>
          <p:nvPr/>
        </p:nvSpPr>
        <p:spPr>
          <a:xfrm>
            <a:off x="549928" y="3652223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4" name="Google Shape;1164;p32"/>
          <p:cNvSpPr txBox="1"/>
          <p:nvPr/>
        </p:nvSpPr>
        <p:spPr>
          <a:xfrm>
            <a:off x="3237030" y="3998546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65" name="Google Shape;1165;p32"/>
          <p:cNvSpPr txBox="1"/>
          <p:nvPr/>
        </p:nvSpPr>
        <p:spPr>
          <a:xfrm>
            <a:off x="5383619" y="3998546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66" name="Google Shape;1166;p32"/>
          <p:cNvSpPr txBox="1"/>
          <p:nvPr/>
        </p:nvSpPr>
        <p:spPr>
          <a:xfrm>
            <a:off x="7527718" y="3998546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67" name="Google Shape;1167;p32"/>
          <p:cNvSpPr txBox="1"/>
          <p:nvPr/>
        </p:nvSpPr>
        <p:spPr>
          <a:xfrm>
            <a:off x="9671815" y="3998546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68" name="Google Shape;1168;p32"/>
          <p:cNvSpPr txBox="1"/>
          <p:nvPr/>
        </p:nvSpPr>
        <p:spPr>
          <a:xfrm>
            <a:off x="549928" y="4741018"/>
            <a:ext cx="2569376" cy="919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9" name="Google Shape;1169;p32"/>
          <p:cNvSpPr txBox="1"/>
          <p:nvPr/>
        </p:nvSpPr>
        <p:spPr>
          <a:xfrm>
            <a:off x="3237030" y="5087352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70" name="Google Shape;1170;p32"/>
          <p:cNvSpPr txBox="1"/>
          <p:nvPr/>
        </p:nvSpPr>
        <p:spPr>
          <a:xfrm>
            <a:off x="5383619" y="5087352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71" name="Google Shape;1171;p32"/>
          <p:cNvSpPr txBox="1"/>
          <p:nvPr/>
        </p:nvSpPr>
        <p:spPr>
          <a:xfrm>
            <a:off x="7527718" y="5087352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72" name="Google Shape;1172;p32"/>
          <p:cNvSpPr txBox="1"/>
          <p:nvPr/>
        </p:nvSpPr>
        <p:spPr>
          <a:xfrm>
            <a:off x="9671815" y="5087352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73" name="Google Shape;1173;p32"/>
          <p:cNvSpPr txBox="1"/>
          <p:nvPr/>
        </p:nvSpPr>
        <p:spPr>
          <a:xfrm>
            <a:off x="549928" y="1021283"/>
            <a:ext cx="2569376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4" name="Google Shape;1174;p32"/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75" name="Google Shape;1175;p32"/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6" name="Google Shape;1176;p32"/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77" name="Google Shape;1177;p32"/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78" name="Google Shape;1178;p32"/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79" name="Google Shape;1179;p32"/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80" name="Google Shape;1180;p32"/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81" name="Google Shape;1181;p32"/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5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3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187" name="Google Shape;1187;p3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88" name="Google Shape;1188;p33"/>
          <p:cNvCxnSpPr/>
          <p:nvPr/>
        </p:nvCxnSpPr>
        <p:spPr>
          <a:xfrm>
            <a:off x="3237027" y="2297099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89" name="Google Shape;1189;p33"/>
          <p:cNvCxnSpPr/>
          <p:nvPr/>
        </p:nvCxnSpPr>
        <p:spPr>
          <a:xfrm>
            <a:off x="3237027" y="3189130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90" name="Google Shape;1190;p33"/>
          <p:cNvCxnSpPr/>
          <p:nvPr/>
        </p:nvCxnSpPr>
        <p:spPr>
          <a:xfrm>
            <a:off x="3237027" y="4081166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91" name="Google Shape;1191;p33"/>
          <p:cNvCxnSpPr/>
          <p:nvPr/>
        </p:nvCxnSpPr>
        <p:spPr>
          <a:xfrm>
            <a:off x="3237027" y="4973199"/>
            <a:ext cx="8296757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92" name="Google Shape;1192;p33"/>
          <p:cNvSpPr txBox="1"/>
          <p:nvPr/>
        </p:nvSpPr>
        <p:spPr>
          <a:xfrm>
            <a:off x="549928" y="1474619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3" name="Google Shape;1193;p33"/>
          <p:cNvSpPr txBox="1"/>
          <p:nvPr/>
        </p:nvSpPr>
        <p:spPr>
          <a:xfrm>
            <a:off x="3237030" y="173791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94" name="Google Shape;1194;p33"/>
          <p:cNvSpPr txBox="1"/>
          <p:nvPr/>
        </p:nvSpPr>
        <p:spPr>
          <a:xfrm>
            <a:off x="5383619" y="173791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95" name="Google Shape;1195;p33"/>
          <p:cNvSpPr txBox="1"/>
          <p:nvPr/>
        </p:nvSpPr>
        <p:spPr>
          <a:xfrm>
            <a:off x="7527718" y="173791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96" name="Google Shape;1196;p33"/>
          <p:cNvSpPr txBox="1"/>
          <p:nvPr/>
        </p:nvSpPr>
        <p:spPr>
          <a:xfrm>
            <a:off x="9671815" y="1737911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97" name="Google Shape;1197;p33"/>
          <p:cNvSpPr txBox="1"/>
          <p:nvPr/>
        </p:nvSpPr>
        <p:spPr>
          <a:xfrm>
            <a:off x="549928" y="2366653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8" name="Google Shape;1198;p33"/>
          <p:cNvSpPr txBox="1"/>
          <p:nvPr/>
        </p:nvSpPr>
        <p:spPr>
          <a:xfrm>
            <a:off x="3237030" y="2629945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99" name="Google Shape;1199;p33"/>
          <p:cNvSpPr txBox="1"/>
          <p:nvPr/>
        </p:nvSpPr>
        <p:spPr>
          <a:xfrm>
            <a:off x="5383619" y="2629945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00" name="Google Shape;1200;p33"/>
          <p:cNvSpPr txBox="1"/>
          <p:nvPr/>
        </p:nvSpPr>
        <p:spPr>
          <a:xfrm>
            <a:off x="7527718" y="2629945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01" name="Google Shape;1201;p33"/>
          <p:cNvSpPr txBox="1"/>
          <p:nvPr/>
        </p:nvSpPr>
        <p:spPr>
          <a:xfrm>
            <a:off x="9671815" y="2629945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02" name="Google Shape;1202;p33"/>
          <p:cNvSpPr txBox="1"/>
          <p:nvPr/>
        </p:nvSpPr>
        <p:spPr>
          <a:xfrm>
            <a:off x="549928" y="3258694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3" name="Google Shape;1203;p33"/>
          <p:cNvSpPr txBox="1"/>
          <p:nvPr/>
        </p:nvSpPr>
        <p:spPr>
          <a:xfrm>
            <a:off x="3237030" y="352197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04" name="Google Shape;1204;p33"/>
          <p:cNvSpPr txBox="1"/>
          <p:nvPr/>
        </p:nvSpPr>
        <p:spPr>
          <a:xfrm>
            <a:off x="5383619" y="352197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05" name="Google Shape;1205;p33"/>
          <p:cNvSpPr txBox="1"/>
          <p:nvPr/>
        </p:nvSpPr>
        <p:spPr>
          <a:xfrm>
            <a:off x="7527718" y="352197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06" name="Google Shape;1206;p33"/>
          <p:cNvSpPr txBox="1"/>
          <p:nvPr/>
        </p:nvSpPr>
        <p:spPr>
          <a:xfrm>
            <a:off x="9671815" y="352197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07" name="Google Shape;1207;p33"/>
          <p:cNvSpPr txBox="1"/>
          <p:nvPr/>
        </p:nvSpPr>
        <p:spPr>
          <a:xfrm>
            <a:off x="549928" y="4150725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33"/>
          <p:cNvSpPr txBox="1"/>
          <p:nvPr/>
        </p:nvSpPr>
        <p:spPr>
          <a:xfrm>
            <a:off x="3237030" y="441401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09" name="Google Shape;1209;p33"/>
          <p:cNvSpPr txBox="1"/>
          <p:nvPr/>
        </p:nvSpPr>
        <p:spPr>
          <a:xfrm>
            <a:off x="5383619" y="441401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10" name="Google Shape;1210;p33"/>
          <p:cNvSpPr txBox="1"/>
          <p:nvPr/>
        </p:nvSpPr>
        <p:spPr>
          <a:xfrm>
            <a:off x="7527718" y="441401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11" name="Google Shape;1211;p33"/>
          <p:cNvSpPr txBox="1"/>
          <p:nvPr/>
        </p:nvSpPr>
        <p:spPr>
          <a:xfrm>
            <a:off x="9671815" y="4414018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12" name="Google Shape;1212;p33"/>
          <p:cNvSpPr txBox="1"/>
          <p:nvPr/>
        </p:nvSpPr>
        <p:spPr>
          <a:xfrm>
            <a:off x="549928" y="5034332"/>
            <a:ext cx="2569376" cy="75292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3" name="Google Shape;1213;p33"/>
          <p:cNvSpPr txBox="1"/>
          <p:nvPr/>
        </p:nvSpPr>
        <p:spPr>
          <a:xfrm>
            <a:off x="3237030" y="5297623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14" name="Google Shape;1214;p33"/>
          <p:cNvSpPr txBox="1"/>
          <p:nvPr/>
        </p:nvSpPr>
        <p:spPr>
          <a:xfrm>
            <a:off x="5383619" y="5297623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15" name="Google Shape;1215;p33"/>
          <p:cNvSpPr txBox="1"/>
          <p:nvPr/>
        </p:nvSpPr>
        <p:spPr>
          <a:xfrm>
            <a:off x="7527718" y="5297623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16" name="Google Shape;1216;p33"/>
          <p:cNvSpPr txBox="1"/>
          <p:nvPr/>
        </p:nvSpPr>
        <p:spPr>
          <a:xfrm>
            <a:off x="9671815" y="5297623"/>
            <a:ext cx="1856982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17" name="Google Shape;1217;p33"/>
          <p:cNvSpPr txBox="1"/>
          <p:nvPr/>
        </p:nvSpPr>
        <p:spPr>
          <a:xfrm>
            <a:off x="549928" y="1021283"/>
            <a:ext cx="2569376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33"/>
          <p:cNvSpPr txBox="1"/>
          <p:nvPr/>
        </p:nvSpPr>
        <p:spPr>
          <a:xfrm>
            <a:off x="5383619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19" name="Google Shape;1219;p33"/>
          <p:cNvCxnSpPr/>
          <p:nvPr/>
        </p:nvCxnSpPr>
        <p:spPr>
          <a:xfrm>
            <a:off x="5383619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20" name="Google Shape;1220;p33"/>
          <p:cNvSpPr txBox="1"/>
          <p:nvPr/>
        </p:nvSpPr>
        <p:spPr>
          <a:xfrm>
            <a:off x="7530211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21" name="Google Shape;1221;p33"/>
          <p:cNvCxnSpPr/>
          <p:nvPr/>
        </p:nvCxnSpPr>
        <p:spPr>
          <a:xfrm>
            <a:off x="7530211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22" name="Google Shape;1222;p33"/>
          <p:cNvSpPr txBox="1"/>
          <p:nvPr/>
        </p:nvSpPr>
        <p:spPr>
          <a:xfrm>
            <a:off x="9676804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23" name="Google Shape;1223;p33"/>
          <p:cNvCxnSpPr/>
          <p:nvPr/>
        </p:nvCxnSpPr>
        <p:spPr>
          <a:xfrm>
            <a:off x="9676804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24" name="Google Shape;1224;p33"/>
          <p:cNvSpPr txBox="1"/>
          <p:nvPr/>
        </p:nvSpPr>
        <p:spPr>
          <a:xfrm>
            <a:off x="3237030" y="1021283"/>
            <a:ext cx="1856982" cy="26970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25" name="Google Shape;1225;p33"/>
          <p:cNvCxnSpPr/>
          <p:nvPr/>
        </p:nvCxnSpPr>
        <p:spPr>
          <a:xfrm>
            <a:off x="3237030" y="1360543"/>
            <a:ext cx="1856982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9" name="Shape 1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0" name="Google Shape;1230;p3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231" name="Google Shape;1231;p3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32" name="Google Shape;1232;p34"/>
          <p:cNvGraphicFramePr/>
          <p:nvPr/>
        </p:nvGraphicFramePr>
        <p:xfrm>
          <a:off x="754521" y="128230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{DC1F1006-3FA2-4270-AB0E-8500F519A028}</a:tableStyleId>
              </a:tblPr>
              <a:tblGrid>
                <a:gridCol w="1780500"/>
                <a:gridCol w="1780500"/>
                <a:gridCol w="1780500"/>
                <a:gridCol w="1780500"/>
                <a:gridCol w="1780500"/>
                <a:gridCol w="1780500"/>
              </a:tblGrid>
              <a:tr h="4114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877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b="1"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/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8775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b="1"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8D8D8"/>
                      </a:solidFill>
                      <a:prstDash val="dot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6" name="Shape 1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7" name="Google Shape;1237;p3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238" name="Google Shape;1238;p3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239" name="Google Shape;1239;p35"/>
          <p:cNvGraphicFramePr/>
          <p:nvPr/>
        </p:nvGraphicFramePr>
        <p:xfrm>
          <a:off x="754521" y="12823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{DC1F1006-3FA2-4270-AB0E-8500F519A028}</a:tableStyleId>
              </a:tblPr>
              <a:tblGrid>
                <a:gridCol w="1780500"/>
                <a:gridCol w="1780500"/>
                <a:gridCol w="1780500"/>
                <a:gridCol w="1780500"/>
                <a:gridCol w="1780500"/>
                <a:gridCol w="1780500"/>
              </a:tblGrid>
              <a:tr h="411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sz="15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3810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436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b="1"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/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36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b="1"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…</a:t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36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</a:t>
                      </a:r>
                      <a:endParaRPr b="1"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2475" marB="42475" marR="84975" marL="84975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A5A5A5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3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p3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245" name="Google Shape;1245;p3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36"/>
          <p:cNvSpPr/>
          <p:nvPr/>
        </p:nvSpPr>
        <p:spPr>
          <a:xfrm>
            <a:off x="813256" y="1156607"/>
            <a:ext cx="4117986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247" name="Google Shape;1247;p36"/>
          <p:cNvSpPr/>
          <p:nvPr/>
        </p:nvSpPr>
        <p:spPr>
          <a:xfrm>
            <a:off x="747364" y="2250707"/>
            <a:ext cx="4292650" cy="2263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248" name="Google Shape;1248;p36"/>
          <p:cNvSpPr txBox="1"/>
          <p:nvPr/>
        </p:nvSpPr>
        <p:spPr>
          <a:xfrm>
            <a:off x="747364" y="2591598"/>
            <a:ext cx="4292650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None/>
            </a:pPr>
            <a:r>
              <a:rPr b="0" i="0" lang="en-US" sz="147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49" name="Google Shape;1249;p36"/>
          <p:cNvSpPr txBox="1"/>
          <p:nvPr/>
        </p:nvSpPr>
        <p:spPr>
          <a:xfrm>
            <a:off x="7135808" y="2591598"/>
            <a:ext cx="4292650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None/>
            </a:pPr>
            <a:r>
              <a:rPr b="0" i="0" lang="en-US" sz="147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50" name="Google Shape;1250;p36"/>
          <p:cNvSpPr/>
          <p:nvPr/>
        </p:nvSpPr>
        <p:spPr>
          <a:xfrm>
            <a:off x="7135808" y="2250706"/>
            <a:ext cx="4292650" cy="2263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251" name="Google Shape;1251;p36"/>
          <p:cNvSpPr/>
          <p:nvPr/>
        </p:nvSpPr>
        <p:spPr>
          <a:xfrm>
            <a:off x="7201694" y="1156607"/>
            <a:ext cx="4117986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cxnSp>
        <p:nvCxnSpPr>
          <p:cNvPr id="1252" name="Google Shape;1252;p36"/>
          <p:cNvCxnSpPr/>
          <p:nvPr/>
        </p:nvCxnSpPr>
        <p:spPr>
          <a:xfrm>
            <a:off x="6066465" y="2033535"/>
            <a:ext cx="0" cy="414734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53" name="Google Shape;1253;p36"/>
          <p:cNvCxnSpPr/>
          <p:nvPr/>
        </p:nvCxnSpPr>
        <p:spPr>
          <a:xfrm>
            <a:off x="407823" y="2021182"/>
            <a:ext cx="11376355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54" name="Google Shape;1254;p36"/>
          <p:cNvCxnSpPr/>
          <p:nvPr/>
        </p:nvCxnSpPr>
        <p:spPr>
          <a:xfrm>
            <a:off x="407823" y="6180881"/>
            <a:ext cx="11376355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3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260" name="Google Shape;1260;p3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61" name="Google Shape;1261;p37"/>
          <p:cNvCxnSpPr/>
          <p:nvPr/>
        </p:nvCxnSpPr>
        <p:spPr>
          <a:xfrm>
            <a:off x="4265335" y="2033535"/>
            <a:ext cx="0" cy="414734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62" name="Google Shape;1262;p37"/>
          <p:cNvCxnSpPr/>
          <p:nvPr/>
        </p:nvCxnSpPr>
        <p:spPr>
          <a:xfrm>
            <a:off x="407823" y="2021182"/>
            <a:ext cx="11376355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63" name="Google Shape;1263;p37"/>
          <p:cNvCxnSpPr/>
          <p:nvPr/>
        </p:nvCxnSpPr>
        <p:spPr>
          <a:xfrm>
            <a:off x="407823" y="6180881"/>
            <a:ext cx="11376355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64" name="Google Shape;1264;p37"/>
          <p:cNvSpPr/>
          <p:nvPr/>
        </p:nvSpPr>
        <p:spPr>
          <a:xfrm>
            <a:off x="812446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265" name="Google Shape;1265;p37"/>
          <p:cNvSpPr/>
          <p:nvPr/>
        </p:nvSpPr>
        <p:spPr>
          <a:xfrm>
            <a:off x="4423156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266" name="Google Shape;1266;p37"/>
          <p:cNvSpPr/>
          <p:nvPr/>
        </p:nvSpPr>
        <p:spPr>
          <a:xfrm>
            <a:off x="8003133" y="1156607"/>
            <a:ext cx="3352935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cxnSp>
        <p:nvCxnSpPr>
          <p:cNvPr id="1267" name="Google Shape;1267;p37"/>
          <p:cNvCxnSpPr/>
          <p:nvPr/>
        </p:nvCxnSpPr>
        <p:spPr>
          <a:xfrm>
            <a:off x="7874314" y="2033535"/>
            <a:ext cx="0" cy="414734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268" name="Google Shape;1268;p37"/>
          <p:cNvGrpSpPr/>
          <p:nvPr/>
        </p:nvGrpSpPr>
        <p:grpSpPr>
          <a:xfrm>
            <a:off x="770186" y="2250706"/>
            <a:ext cx="10674450" cy="567236"/>
            <a:chOff x="770186" y="2633440"/>
            <a:chExt cx="10674450" cy="567236"/>
          </a:xfrm>
        </p:grpSpPr>
        <p:sp>
          <p:nvSpPr>
            <p:cNvPr id="1269" name="Google Shape;1269;p37"/>
            <p:cNvSpPr txBox="1"/>
            <p:nvPr/>
          </p:nvSpPr>
          <p:spPr>
            <a:xfrm>
              <a:off x="4369510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None/>
              </a:pPr>
              <a:r>
                <a:rPr b="0" i="0" lang="en-US" sz="1471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270" name="Google Shape;1270;p37"/>
            <p:cNvSpPr/>
            <p:nvPr/>
          </p:nvSpPr>
          <p:spPr>
            <a:xfrm>
              <a:off x="4369510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1271" name="Google Shape;1271;p37"/>
            <p:cNvSpPr txBox="1"/>
            <p:nvPr/>
          </p:nvSpPr>
          <p:spPr>
            <a:xfrm>
              <a:off x="7949487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None/>
              </a:pPr>
              <a:r>
                <a:rPr b="0" i="0" lang="en-US" sz="1471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272" name="Google Shape;1272;p37"/>
            <p:cNvSpPr/>
            <p:nvPr/>
          </p:nvSpPr>
          <p:spPr>
            <a:xfrm>
              <a:off x="7949487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  <p:sp>
          <p:nvSpPr>
            <p:cNvPr id="1273" name="Google Shape;1273;p37"/>
            <p:cNvSpPr txBox="1"/>
            <p:nvPr/>
          </p:nvSpPr>
          <p:spPr>
            <a:xfrm>
              <a:off x="770186" y="2974332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AD1F25"/>
                </a:buClr>
                <a:buSzPts val="1400"/>
                <a:buFont typeface="Roboto Light"/>
                <a:buNone/>
              </a:pPr>
              <a:r>
                <a:rPr b="0" i="0" lang="en-US" sz="1471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274" name="Google Shape;1274;p37"/>
            <p:cNvSpPr/>
            <p:nvPr/>
          </p:nvSpPr>
          <p:spPr>
            <a:xfrm>
              <a:off x="770186" y="2633440"/>
              <a:ext cx="3495149" cy="2263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/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79" name="Google Shape;1279;p38"/>
          <p:cNvCxnSpPr/>
          <p:nvPr/>
        </p:nvCxnSpPr>
        <p:spPr>
          <a:xfrm>
            <a:off x="407823" y="2021182"/>
            <a:ext cx="11376355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80" name="Google Shape;1280;p3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281" name="Google Shape;1281;p3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282" name="Google Shape;1282;p38"/>
          <p:cNvCxnSpPr/>
          <p:nvPr/>
        </p:nvCxnSpPr>
        <p:spPr>
          <a:xfrm>
            <a:off x="3324578" y="2033535"/>
            <a:ext cx="0" cy="414734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283" name="Google Shape;1283;p38"/>
          <p:cNvCxnSpPr/>
          <p:nvPr/>
        </p:nvCxnSpPr>
        <p:spPr>
          <a:xfrm>
            <a:off x="407823" y="6180881"/>
            <a:ext cx="11355388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84" name="Google Shape;1284;p38"/>
          <p:cNvSpPr/>
          <p:nvPr/>
        </p:nvSpPr>
        <p:spPr>
          <a:xfrm>
            <a:off x="673022" y="1156607"/>
            <a:ext cx="2574799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285" name="Google Shape;1285;p38"/>
          <p:cNvSpPr/>
          <p:nvPr/>
        </p:nvSpPr>
        <p:spPr>
          <a:xfrm>
            <a:off x="3445773" y="1156607"/>
            <a:ext cx="2574800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286" name="Google Shape;1286;p38"/>
          <p:cNvSpPr/>
          <p:nvPr/>
        </p:nvSpPr>
        <p:spPr>
          <a:xfrm>
            <a:off x="6194923" y="1156607"/>
            <a:ext cx="2574800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cxnSp>
        <p:nvCxnSpPr>
          <p:cNvPr id="1287" name="Google Shape;1287;p38"/>
          <p:cNvCxnSpPr/>
          <p:nvPr/>
        </p:nvCxnSpPr>
        <p:spPr>
          <a:xfrm>
            <a:off x="6096000" y="2033535"/>
            <a:ext cx="0" cy="414734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88" name="Google Shape;1288;p38"/>
          <p:cNvSpPr txBox="1"/>
          <p:nvPr/>
        </p:nvSpPr>
        <p:spPr>
          <a:xfrm>
            <a:off x="3404577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None/>
            </a:pPr>
            <a:r>
              <a:rPr b="0" i="0" lang="en-US" sz="147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89" name="Google Shape;1289;p38"/>
          <p:cNvSpPr/>
          <p:nvPr/>
        </p:nvSpPr>
        <p:spPr>
          <a:xfrm>
            <a:off x="3404577" y="2250706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290" name="Google Shape;1290;p38"/>
          <p:cNvSpPr txBox="1"/>
          <p:nvPr/>
        </p:nvSpPr>
        <p:spPr>
          <a:xfrm>
            <a:off x="6153727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None/>
            </a:pPr>
            <a:r>
              <a:rPr b="0" i="0" lang="en-US" sz="147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91" name="Google Shape;1291;p38"/>
          <p:cNvSpPr/>
          <p:nvPr/>
        </p:nvSpPr>
        <p:spPr>
          <a:xfrm>
            <a:off x="6153727" y="2250706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292" name="Google Shape;1292;p38"/>
          <p:cNvSpPr txBox="1"/>
          <p:nvPr/>
        </p:nvSpPr>
        <p:spPr>
          <a:xfrm>
            <a:off x="640569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None/>
            </a:pPr>
            <a:r>
              <a:rPr b="0" i="0" lang="en-US" sz="147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93" name="Google Shape;1293;p38"/>
          <p:cNvSpPr/>
          <p:nvPr/>
        </p:nvSpPr>
        <p:spPr>
          <a:xfrm>
            <a:off x="640569" y="2250706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294" name="Google Shape;1294;p38"/>
          <p:cNvSpPr/>
          <p:nvPr/>
        </p:nvSpPr>
        <p:spPr>
          <a:xfrm>
            <a:off x="8966345" y="1156607"/>
            <a:ext cx="2574800" cy="603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8F8F8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cxnSp>
        <p:nvCxnSpPr>
          <p:cNvPr id="1295" name="Google Shape;1295;p38"/>
          <p:cNvCxnSpPr/>
          <p:nvPr/>
        </p:nvCxnSpPr>
        <p:spPr>
          <a:xfrm>
            <a:off x="8867422" y="2033535"/>
            <a:ext cx="0" cy="4147346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296" name="Google Shape;1296;p38"/>
          <p:cNvSpPr txBox="1"/>
          <p:nvPr/>
        </p:nvSpPr>
        <p:spPr>
          <a:xfrm>
            <a:off x="8895462" y="2591598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D1F25"/>
              </a:buClr>
              <a:buSzPts val="1400"/>
              <a:buFont typeface="Roboto Light"/>
              <a:buNone/>
            </a:pPr>
            <a:r>
              <a:rPr b="0" i="0" lang="en-US" sz="1471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97" name="Google Shape;1297;p38"/>
          <p:cNvSpPr/>
          <p:nvPr/>
        </p:nvSpPr>
        <p:spPr>
          <a:xfrm>
            <a:off x="8895462" y="2250706"/>
            <a:ext cx="2684009" cy="22634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1" name="Shape 1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2" name="Google Shape;1302;p3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303" name="Google Shape;1303;p39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304" name="Google Shape;1304;p39"/>
          <p:cNvSpPr txBox="1"/>
          <p:nvPr/>
        </p:nvSpPr>
        <p:spPr>
          <a:xfrm>
            <a:off x="5372134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5" name="Google Shape;1305;p39"/>
          <p:cNvSpPr txBox="1"/>
          <p:nvPr/>
        </p:nvSpPr>
        <p:spPr>
          <a:xfrm>
            <a:off x="7513622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6" name="Google Shape;1306;p39"/>
          <p:cNvSpPr txBox="1"/>
          <p:nvPr/>
        </p:nvSpPr>
        <p:spPr>
          <a:xfrm>
            <a:off x="9655113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7" name="Google Shape;1307;p39"/>
          <p:cNvSpPr txBox="1"/>
          <p:nvPr/>
        </p:nvSpPr>
        <p:spPr>
          <a:xfrm>
            <a:off x="3230645" y="1067490"/>
            <a:ext cx="1852570" cy="26709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308" name="Google Shape;1308;p39"/>
          <p:cNvCxnSpPr/>
          <p:nvPr/>
        </p:nvCxnSpPr>
        <p:spPr>
          <a:xfrm>
            <a:off x="3230643" y="3737501"/>
            <a:ext cx="8277039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09" name="Google Shape;1309;p39"/>
          <p:cNvSpPr txBox="1"/>
          <p:nvPr/>
        </p:nvSpPr>
        <p:spPr>
          <a:xfrm>
            <a:off x="549928" y="1687754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0" name="Google Shape;1310;p39"/>
          <p:cNvSpPr txBox="1"/>
          <p:nvPr/>
        </p:nvSpPr>
        <p:spPr>
          <a:xfrm>
            <a:off x="3230644" y="2518234"/>
            <a:ext cx="185257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11" name="Google Shape;1311;p39"/>
          <p:cNvSpPr txBox="1"/>
          <p:nvPr/>
        </p:nvSpPr>
        <p:spPr>
          <a:xfrm>
            <a:off x="5372134" y="2518234"/>
            <a:ext cx="185257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12" name="Google Shape;1312;p39"/>
          <p:cNvSpPr txBox="1"/>
          <p:nvPr/>
        </p:nvSpPr>
        <p:spPr>
          <a:xfrm>
            <a:off x="7511135" y="2518234"/>
            <a:ext cx="185257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13" name="Google Shape;1313;p39"/>
          <p:cNvSpPr txBox="1"/>
          <p:nvPr/>
        </p:nvSpPr>
        <p:spPr>
          <a:xfrm>
            <a:off x="9650137" y="2518234"/>
            <a:ext cx="185257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14" name="Google Shape;1314;p39"/>
          <p:cNvSpPr txBox="1"/>
          <p:nvPr/>
        </p:nvSpPr>
        <p:spPr>
          <a:xfrm>
            <a:off x="549928" y="3910852"/>
            <a:ext cx="2563270" cy="18764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0800" lIns="70800" spcFirstLastPara="1" rIns="70800" wrap="square" tIns="70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5" name="Google Shape;1315;p39"/>
          <p:cNvSpPr txBox="1"/>
          <p:nvPr/>
        </p:nvSpPr>
        <p:spPr>
          <a:xfrm>
            <a:off x="3230644" y="4741331"/>
            <a:ext cx="185257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16" name="Google Shape;1316;p39"/>
          <p:cNvSpPr txBox="1"/>
          <p:nvPr/>
        </p:nvSpPr>
        <p:spPr>
          <a:xfrm>
            <a:off x="5372134" y="4741331"/>
            <a:ext cx="185257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17" name="Google Shape;1317;p39"/>
          <p:cNvSpPr txBox="1"/>
          <p:nvPr/>
        </p:nvSpPr>
        <p:spPr>
          <a:xfrm>
            <a:off x="7511135" y="4741331"/>
            <a:ext cx="185257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318" name="Google Shape;1318;p39"/>
          <p:cNvSpPr txBox="1"/>
          <p:nvPr/>
        </p:nvSpPr>
        <p:spPr>
          <a:xfrm>
            <a:off x="9650137" y="4741331"/>
            <a:ext cx="1852570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cxnSp>
        <p:nvCxnSpPr>
          <p:cNvPr id="1319" name="Google Shape;1319;p39"/>
          <p:cNvCxnSpPr/>
          <p:nvPr/>
        </p:nvCxnSpPr>
        <p:spPr>
          <a:xfrm>
            <a:off x="5372134" y="1403461"/>
            <a:ext cx="185257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20" name="Google Shape;1320;p39"/>
          <p:cNvCxnSpPr/>
          <p:nvPr/>
        </p:nvCxnSpPr>
        <p:spPr>
          <a:xfrm>
            <a:off x="7513622" y="1403461"/>
            <a:ext cx="185257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21" name="Google Shape;1321;p39"/>
          <p:cNvCxnSpPr/>
          <p:nvPr/>
        </p:nvCxnSpPr>
        <p:spPr>
          <a:xfrm>
            <a:off x="9655112" y="1403461"/>
            <a:ext cx="185257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322" name="Google Shape;1322;p39"/>
          <p:cNvCxnSpPr/>
          <p:nvPr/>
        </p:nvCxnSpPr>
        <p:spPr>
          <a:xfrm>
            <a:off x="3230644" y="1403461"/>
            <a:ext cx="1852570" cy="0"/>
          </a:xfrm>
          <a:prstGeom prst="straightConnector1">
            <a:avLst/>
          </a:prstGeom>
          <a:noFill/>
          <a:ln cap="flat" cmpd="sng" w="9525">
            <a:solidFill>
              <a:srgbClr val="C6C6C6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86" name="Google Shape;86;p4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767554" y="1122826"/>
            <a:ext cx="10493982" cy="95162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738432" y="1033853"/>
            <a:ext cx="1046163" cy="1095375"/>
          </a:xfrm>
          <a:custGeom>
            <a:rect b="b" l="l" r="r" t="t"/>
            <a:pathLst>
              <a:path extrusionOk="0" h="515" w="492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4"/>
          <p:cNvSpPr txBox="1"/>
          <p:nvPr/>
        </p:nvSpPr>
        <p:spPr>
          <a:xfrm>
            <a:off x="887903" y="1263596"/>
            <a:ext cx="67864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90" name="Google Shape;90;p4"/>
          <p:cNvSpPr/>
          <p:nvPr/>
        </p:nvSpPr>
        <p:spPr>
          <a:xfrm>
            <a:off x="767554" y="2413146"/>
            <a:ext cx="10493982" cy="95162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38432" y="2324173"/>
            <a:ext cx="1046163" cy="1095375"/>
          </a:xfrm>
          <a:custGeom>
            <a:rect b="b" l="l" r="r" t="t"/>
            <a:pathLst>
              <a:path extrusionOk="0" h="515" w="492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4"/>
          <p:cNvSpPr txBox="1"/>
          <p:nvPr/>
        </p:nvSpPr>
        <p:spPr>
          <a:xfrm>
            <a:off x="887903" y="2553916"/>
            <a:ext cx="67864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93" name="Google Shape;93;p4"/>
          <p:cNvSpPr/>
          <p:nvPr/>
        </p:nvSpPr>
        <p:spPr>
          <a:xfrm>
            <a:off x="767554" y="3703466"/>
            <a:ext cx="10493982" cy="95162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738432" y="3614493"/>
            <a:ext cx="1046163" cy="1095375"/>
          </a:xfrm>
          <a:custGeom>
            <a:rect b="b" l="l" r="r" t="t"/>
            <a:pathLst>
              <a:path extrusionOk="0" h="515" w="492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4"/>
          <p:cNvSpPr txBox="1"/>
          <p:nvPr/>
        </p:nvSpPr>
        <p:spPr>
          <a:xfrm>
            <a:off x="887903" y="3844236"/>
            <a:ext cx="67864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96" name="Google Shape;96;p4"/>
          <p:cNvSpPr/>
          <p:nvPr/>
        </p:nvSpPr>
        <p:spPr>
          <a:xfrm>
            <a:off x="767554" y="4993786"/>
            <a:ext cx="10493982" cy="95162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rgbClr val="05BADD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4"/>
          <p:cNvSpPr/>
          <p:nvPr/>
        </p:nvSpPr>
        <p:spPr>
          <a:xfrm>
            <a:off x="738432" y="4904813"/>
            <a:ext cx="1046163" cy="1095375"/>
          </a:xfrm>
          <a:custGeom>
            <a:rect b="b" l="l" r="r" t="t"/>
            <a:pathLst>
              <a:path extrusionOk="0" h="515" w="492">
                <a:moveTo>
                  <a:pt x="141" y="0"/>
                </a:moveTo>
                <a:cubicBezTo>
                  <a:pt x="110" y="2"/>
                  <a:pt x="78" y="3"/>
                  <a:pt x="47" y="9"/>
                </a:cubicBezTo>
                <a:cubicBezTo>
                  <a:pt x="26" y="14"/>
                  <a:pt x="9" y="23"/>
                  <a:pt x="4" y="49"/>
                </a:cubicBezTo>
                <a:cubicBezTo>
                  <a:pt x="0" y="66"/>
                  <a:pt x="1" y="84"/>
                  <a:pt x="1" y="102"/>
                </a:cubicBezTo>
                <a:cubicBezTo>
                  <a:pt x="1" y="433"/>
                  <a:pt x="1" y="433"/>
                  <a:pt x="1" y="433"/>
                </a:cubicBezTo>
                <a:cubicBezTo>
                  <a:pt x="3" y="450"/>
                  <a:pt x="3" y="466"/>
                  <a:pt x="15" y="480"/>
                </a:cubicBezTo>
                <a:cubicBezTo>
                  <a:pt x="27" y="494"/>
                  <a:pt x="48" y="499"/>
                  <a:pt x="65" y="504"/>
                </a:cubicBezTo>
                <a:cubicBezTo>
                  <a:pt x="84" y="510"/>
                  <a:pt x="104" y="512"/>
                  <a:pt x="123" y="515"/>
                </a:cubicBezTo>
                <a:cubicBezTo>
                  <a:pt x="94" y="510"/>
                  <a:pt x="54" y="504"/>
                  <a:pt x="28" y="486"/>
                </a:cubicBezTo>
                <a:cubicBezTo>
                  <a:pt x="23" y="483"/>
                  <a:pt x="20" y="478"/>
                  <a:pt x="21" y="472"/>
                </a:cubicBezTo>
                <a:cubicBezTo>
                  <a:pt x="23" y="460"/>
                  <a:pt x="52" y="458"/>
                  <a:pt x="61" y="457"/>
                </a:cubicBezTo>
                <a:cubicBezTo>
                  <a:pt x="84" y="454"/>
                  <a:pt x="108" y="452"/>
                  <a:pt x="131" y="451"/>
                </a:cubicBezTo>
                <a:cubicBezTo>
                  <a:pt x="138" y="450"/>
                  <a:pt x="145" y="450"/>
                  <a:pt x="152" y="450"/>
                </a:cubicBezTo>
                <a:cubicBezTo>
                  <a:pt x="170" y="449"/>
                  <a:pt x="188" y="449"/>
                  <a:pt x="207" y="448"/>
                </a:cubicBezTo>
                <a:cubicBezTo>
                  <a:pt x="380" y="447"/>
                  <a:pt x="380" y="447"/>
                  <a:pt x="380" y="447"/>
                </a:cubicBezTo>
                <a:cubicBezTo>
                  <a:pt x="492" y="210"/>
                  <a:pt x="492" y="210"/>
                  <a:pt x="492" y="210"/>
                </a:cubicBezTo>
                <a:cubicBezTo>
                  <a:pt x="380" y="0"/>
                  <a:pt x="380" y="0"/>
                  <a:pt x="380" y="0"/>
                </a:cubicBezTo>
                <a:lnTo>
                  <a:pt x="14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4"/>
          <p:cNvSpPr txBox="1"/>
          <p:nvPr/>
        </p:nvSpPr>
        <p:spPr>
          <a:xfrm>
            <a:off x="887903" y="5134556"/>
            <a:ext cx="67864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i="0" lang="en-US" sz="3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99" name="Google Shape;99;p4"/>
          <p:cNvSpPr txBox="1"/>
          <p:nvPr/>
        </p:nvSpPr>
        <p:spPr>
          <a:xfrm>
            <a:off x="2168770" y="1413972"/>
            <a:ext cx="8382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103C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0" name="Google Shape;100;p4"/>
          <p:cNvSpPr txBox="1"/>
          <p:nvPr/>
        </p:nvSpPr>
        <p:spPr>
          <a:xfrm>
            <a:off x="2168770" y="2704292"/>
            <a:ext cx="8382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103C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1" name="Google Shape;101;p4"/>
          <p:cNvSpPr txBox="1"/>
          <p:nvPr/>
        </p:nvSpPr>
        <p:spPr>
          <a:xfrm>
            <a:off x="2168770" y="3994612"/>
            <a:ext cx="8382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103C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02" name="Google Shape;102;p4"/>
          <p:cNvSpPr txBox="1"/>
          <p:nvPr/>
        </p:nvSpPr>
        <p:spPr>
          <a:xfrm>
            <a:off x="2168770" y="5284932"/>
            <a:ext cx="83820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5103C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7" name="Google Shape;1327;p4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328" name="Google Shape;1328;p4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9" name="Google Shape;1329;p40"/>
          <p:cNvSpPr/>
          <p:nvPr/>
        </p:nvSpPr>
        <p:spPr>
          <a:xfrm>
            <a:off x="625033" y="1690926"/>
            <a:ext cx="1817846" cy="1303787"/>
          </a:xfrm>
          <a:prstGeom prst="rect">
            <a:avLst/>
          </a:prstGeom>
          <a:solidFill>
            <a:srgbClr val="FE39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0" name="Google Shape;1330;p40"/>
          <p:cNvSpPr/>
          <p:nvPr/>
        </p:nvSpPr>
        <p:spPr>
          <a:xfrm>
            <a:off x="760226" y="2183480"/>
            <a:ext cx="1547460" cy="3186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47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1" name="Google Shape;1331;p40"/>
          <p:cNvSpPr/>
          <p:nvPr/>
        </p:nvSpPr>
        <p:spPr>
          <a:xfrm>
            <a:off x="2607842" y="1690924"/>
            <a:ext cx="4365956" cy="1303789"/>
          </a:xfrm>
          <a:prstGeom prst="rect">
            <a:avLst/>
          </a:prstGeom>
          <a:noFill/>
          <a:ln>
            <a:noFill/>
          </a:ln>
        </p:spPr>
        <p:txBody>
          <a:bodyPr anchorCtr="0" anchor="t" bIns="85300" lIns="91425" spcFirstLastPara="1" rIns="91425" wrap="square" tIns="85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2" name="Google Shape;1332;p40"/>
          <p:cNvSpPr/>
          <p:nvPr/>
        </p:nvSpPr>
        <p:spPr>
          <a:xfrm>
            <a:off x="7138762" y="1690924"/>
            <a:ext cx="4365956" cy="1303789"/>
          </a:xfrm>
          <a:prstGeom prst="rect">
            <a:avLst/>
          </a:prstGeom>
          <a:noFill/>
          <a:ln>
            <a:noFill/>
          </a:ln>
        </p:spPr>
        <p:txBody>
          <a:bodyPr anchorCtr="0" anchor="t" bIns="85300" lIns="91425" spcFirstLastPara="1" rIns="91425" wrap="square" tIns="85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3" name="Google Shape;1333;p40"/>
          <p:cNvSpPr/>
          <p:nvPr/>
        </p:nvSpPr>
        <p:spPr>
          <a:xfrm>
            <a:off x="2607842" y="1690928"/>
            <a:ext cx="4365956" cy="545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-266616" lvl="0" marL="26661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Font typeface="Arial"/>
              <a:buChar char="•"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4" name="Google Shape;1334;p40"/>
          <p:cNvSpPr/>
          <p:nvPr/>
        </p:nvSpPr>
        <p:spPr>
          <a:xfrm>
            <a:off x="7138762" y="1690928"/>
            <a:ext cx="4365956" cy="545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-266616" lvl="0" marL="26661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Font typeface="Arial"/>
              <a:buChar char="•"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5" name="Google Shape;1335;p40"/>
          <p:cNvSpPr/>
          <p:nvPr/>
        </p:nvSpPr>
        <p:spPr>
          <a:xfrm>
            <a:off x="625033" y="3169568"/>
            <a:ext cx="1817846" cy="1303787"/>
          </a:xfrm>
          <a:prstGeom prst="rect">
            <a:avLst/>
          </a:prstGeom>
          <a:solidFill>
            <a:srgbClr val="FE39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6" name="Google Shape;1336;p40"/>
          <p:cNvSpPr/>
          <p:nvPr/>
        </p:nvSpPr>
        <p:spPr>
          <a:xfrm>
            <a:off x="760226" y="3662122"/>
            <a:ext cx="1547460" cy="3186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47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7" name="Google Shape;1337;p40"/>
          <p:cNvSpPr/>
          <p:nvPr/>
        </p:nvSpPr>
        <p:spPr>
          <a:xfrm>
            <a:off x="2607842" y="3169568"/>
            <a:ext cx="4365956" cy="1303789"/>
          </a:xfrm>
          <a:prstGeom prst="rect">
            <a:avLst/>
          </a:prstGeom>
          <a:noFill/>
          <a:ln>
            <a:noFill/>
          </a:ln>
        </p:spPr>
        <p:txBody>
          <a:bodyPr anchorCtr="0" anchor="t" bIns="85300" lIns="91425" spcFirstLastPara="1" rIns="91425" wrap="square" tIns="85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8" name="Google Shape;1338;p40"/>
          <p:cNvSpPr/>
          <p:nvPr/>
        </p:nvSpPr>
        <p:spPr>
          <a:xfrm>
            <a:off x="7138762" y="3169568"/>
            <a:ext cx="4365956" cy="1303789"/>
          </a:xfrm>
          <a:prstGeom prst="rect">
            <a:avLst/>
          </a:prstGeom>
          <a:noFill/>
          <a:ln>
            <a:noFill/>
          </a:ln>
        </p:spPr>
        <p:txBody>
          <a:bodyPr anchorCtr="0" anchor="t" bIns="85300" lIns="91425" spcFirstLastPara="1" rIns="91425" wrap="square" tIns="85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40"/>
          <p:cNvSpPr/>
          <p:nvPr/>
        </p:nvSpPr>
        <p:spPr>
          <a:xfrm>
            <a:off x="2607842" y="3169569"/>
            <a:ext cx="4365956" cy="545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-266616" lvl="0" marL="26661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Font typeface="Arial"/>
              <a:buChar char="•"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0" name="Google Shape;1340;p40"/>
          <p:cNvSpPr/>
          <p:nvPr/>
        </p:nvSpPr>
        <p:spPr>
          <a:xfrm>
            <a:off x="7138762" y="3169569"/>
            <a:ext cx="4365956" cy="545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-266616" lvl="0" marL="26661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Font typeface="Arial"/>
              <a:buChar char="•"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1" name="Google Shape;1341;p40"/>
          <p:cNvSpPr/>
          <p:nvPr/>
        </p:nvSpPr>
        <p:spPr>
          <a:xfrm>
            <a:off x="625033" y="4648210"/>
            <a:ext cx="1817846" cy="1303787"/>
          </a:xfrm>
          <a:prstGeom prst="rect">
            <a:avLst/>
          </a:prstGeom>
          <a:solidFill>
            <a:srgbClr val="FE390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7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2" name="Google Shape;1342;p40"/>
          <p:cNvSpPr/>
          <p:nvPr/>
        </p:nvSpPr>
        <p:spPr>
          <a:xfrm>
            <a:off x="760226" y="5140765"/>
            <a:ext cx="1547460" cy="3186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471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3" name="Google Shape;1343;p40"/>
          <p:cNvSpPr/>
          <p:nvPr/>
        </p:nvSpPr>
        <p:spPr>
          <a:xfrm>
            <a:off x="2607842" y="4648211"/>
            <a:ext cx="4365956" cy="1303789"/>
          </a:xfrm>
          <a:prstGeom prst="rect">
            <a:avLst/>
          </a:prstGeom>
          <a:noFill/>
          <a:ln>
            <a:noFill/>
          </a:ln>
        </p:spPr>
        <p:txBody>
          <a:bodyPr anchorCtr="0" anchor="t" bIns="85300" lIns="91425" spcFirstLastPara="1" rIns="91425" wrap="square" tIns="85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4" name="Google Shape;1344;p40"/>
          <p:cNvSpPr/>
          <p:nvPr/>
        </p:nvSpPr>
        <p:spPr>
          <a:xfrm>
            <a:off x="7138762" y="4648211"/>
            <a:ext cx="4365956" cy="1303789"/>
          </a:xfrm>
          <a:prstGeom prst="rect">
            <a:avLst/>
          </a:prstGeom>
          <a:noFill/>
          <a:ln>
            <a:noFill/>
          </a:ln>
        </p:spPr>
        <p:txBody>
          <a:bodyPr anchorCtr="0" anchor="t" bIns="85300" lIns="91425" spcFirstLastPara="1" rIns="91425" wrap="square" tIns="853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9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5" name="Google Shape;1345;p40"/>
          <p:cNvSpPr/>
          <p:nvPr/>
        </p:nvSpPr>
        <p:spPr>
          <a:xfrm>
            <a:off x="2607842" y="4648211"/>
            <a:ext cx="4365956" cy="545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-266616" lvl="0" marL="26661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Font typeface="Arial"/>
              <a:buChar char="•"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6" name="Google Shape;1346;p40"/>
          <p:cNvSpPr/>
          <p:nvPr/>
        </p:nvSpPr>
        <p:spPr>
          <a:xfrm>
            <a:off x="7138762" y="4648211"/>
            <a:ext cx="4365956" cy="545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  <a:p>
            <a:pPr indent="-266616" lvl="0" marL="26661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71"/>
              <a:buFont typeface="Arial"/>
              <a:buChar char="•"/>
            </a:pPr>
            <a:r>
              <a:rPr lang="en-US"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47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7" name="Google Shape;1347;p40"/>
          <p:cNvSpPr/>
          <p:nvPr/>
        </p:nvSpPr>
        <p:spPr>
          <a:xfrm>
            <a:off x="7138762" y="990424"/>
            <a:ext cx="4365956" cy="54794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7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8" name="Google Shape;1348;p40"/>
          <p:cNvSpPr/>
          <p:nvPr/>
        </p:nvSpPr>
        <p:spPr>
          <a:xfrm>
            <a:off x="2607844" y="990424"/>
            <a:ext cx="4365956" cy="54794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7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9" name="Google Shape;1349;p40"/>
          <p:cNvSpPr/>
          <p:nvPr/>
        </p:nvSpPr>
        <p:spPr>
          <a:xfrm>
            <a:off x="2703954" y="1151221"/>
            <a:ext cx="41737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471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0" name="Google Shape;1350;p40"/>
          <p:cNvSpPr/>
          <p:nvPr/>
        </p:nvSpPr>
        <p:spPr>
          <a:xfrm>
            <a:off x="7234871" y="1151221"/>
            <a:ext cx="4173736" cy="2263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7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4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p4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356" name="Google Shape;1356;p4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57" name="Google Shape;1357;p41"/>
          <p:cNvGraphicFramePr/>
          <p:nvPr/>
        </p:nvGraphicFramePr>
        <p:xfrm>
          <a:off x="762308" y="106243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{262BADBA-3652-4094-8859-1D8E60E5A208}</a:tableStyleId>
              </a:tblPr>
              <a:tblGrid>
                <a:gridCol w="2133475"/>
                <a:gridCol w="2133475"/>
                <a:gridCol w="2133475"/>
                <a:gridCol w="2133475"/>
                <a:gridCol w="2133475"/>
              </a:tblGrid>
              <a:tr h="4355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Company Product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Target Customer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Key Benefits 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Price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Value Proposition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19624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624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1" name="Shape 1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2" name="Google Shape;1362;p4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363" name="Google Shape;1363;p4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64" name="Google Shape;1364;p42"/>
          <p:cNvGraphicFramePr/>
          <p:nvPr/>
        </p:nvGraphicFramePr>
        <p:xfrm>
          <a:off x="762308" y="106242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{262BADBA-3652-4094-8859-1D8E60E5A208}</a:tableStyleId>
              </a:tblPr>
              <a:tblGrid>
                <a:gridCol w="2133475"/>
                <a:gridCol w="2133475"/>
                <a:gridCol w="2133475"/>
                <a:gridCol w="2133475"/>
                <a:gridCol w="2133475"/>
              </a:tblGrid>
              <a:tr h="4190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Company Product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Target Customer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Key Benefits 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Price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Value Proposition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985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85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85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9853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8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4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370" name="Google Shape;1370;p4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371" name="Google Shape;1371;p43"/>
          <p:cNvGraphicFramePr/>
          <p:nvPr/>
        </p:nvGraphicFramePr>
        <p:xfrm>
          <a:off x="762308" y="106243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{262BADBA-3652-4094-8859-1D8E60E5A208}</a:tableStyleId>
              </a:tblPr>
              <a:tblGrid>
                <a:gridCol w="2133475"/>
                <a:gridCol w="2133475"/>
                <a:gridCol w="2133475"/>
                <a:gridCol w="2133475"/>
                <a:gridCol w="2133475"/>
              </a:tblGrid>
              <a:tr h="4190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Company Product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Target Customer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Key Benefits 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Price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Value Proposition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65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68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500">
                          <a:solidFill>
                            <a:schemeClr val="dk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Insert Text Here</a:t>
                      </a:r>
                      <a:endParaRPr/>
                    </a:p>
                  </a:txBody>
                  <a:tcPr marT="85325" marB="85325" marR="85325" marL="85325" anchor="ctr">
                    <a:lnL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E0E0E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4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377" name="Google Shape;1377;p4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8" name="Google Shape;1378;p44"/>
          <p:cNvSpPr/>
          <p:nvPr/>
        </p:nvSpPr>
        <p:spPr>
          <a:xfrm>
            <a:off x="2258089" y="1103088"/>
            <a:ext cx="2233958" cy="1090210"/>
          </a:xfrm>
          <a:prstGeom prst="rect">
            <a:avLst/>
          </a:prstGeom>
          <a:solidFill>
            <a:schemeClr val="accen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379" name="Google Shape;1379;p44"/>
          <p:cNvSpPr/>
          <p:nvPr/>
        </p:nvSpPr>
        <p:spPr>
          <a:xfrm>
            <a:off x="4603050" y="1103088"/>
            <a:ext cx="2233958" cy="1090210"/>
          </a:xfrm>
          <a:prstGeom prst="rect">
            <a:avLst/>
          </a:prstGeom>
          <a:solidFill>
            <a:schemeClr val="accen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380" name="Google Shape;1380;p44"/>
          <p:cNvSpPr/>
          <p:nvPr/>
        </p:nvSpPr>
        <p:spPr>
          <a:xfrm>
            <a:off x="2258089" y="2359142"/>
            <a:ext cx="2233958" cy="1670621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1381" name="Google Shape;1381;p44"/>
          <p:cNvSpPr/>
          <p:nvPr/>
        </p:nvSpPr>
        <p:spPr>
          <a:xfrm>
            <a:off x="4603050" y="2359142"/>
            <a:ext cx="2233958" cy="1670621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….</a:t>
            </a:r>
            <a:endParaRPr/>
          </a:p>
        </p:txBody>
      </p:sp>
      <p:sp>
        <p:nvSpPr>
          <p:cNvPr id="1382" name="Google Shape;1382;p44"/>
          <p:cNvSpPr/>
          <p:nvPr/>
        </p:nvSpPr>
        <p:spPr>
          <a:xfrm>
            <a:off x="2258089" y="4195606"/>
            <a:ext cx="2233958" cy="1670621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1383" name="Google Shape;1383;p44"/>
          <p:cNvSpPr/>
          <p:nvPr/>
        </p:nvSpPr>
        <p:spPr>
          <a:xfrm>
            <a:off x="4603050" y="4195606"/>
            <a:ext cx="2233958" cy="1670621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1384" name="Google Shape;1384;p44"/>
          <p:cNvSpPr/>
          <p:nvPr/>
        </p:nvSpPr>
        <p:spPr>
          <a:xfrm>
            <a:off x="6948011" y="1103088"/>
            <a:ext cx="2233958" cy="1090210"/>
          </a:xfrm>
          <a:prstGeom prst="rect">
            <a:avLst/>
          </a:prstGeom>
          <a:solidFill>
            <a:schemeClr val="accen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385" name="Google Shape;1385;p44"/>
          <p:cNvSpPr/>
          <p:nvPr/>
        </p:nvSpPr>
        <p:spPr>
          <a:xfrm>
            <a:off x="6948011" y="2359142"/>
            <a:ext cx="2233958" cy="1670621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1386" name="Google Shape;1386;p44"/>
          <p:cNvSpPr/>
          <p:nvPr/>
        </p:nvSpPr>
        <p:spPr>
          <a:xfrm>
            <a:off x="6948011" y="4195606"/>
            <a:ext cx="2233958" cy="1670621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1387" name="Google Shape;1387;p44"/>
          <p:cNvSpPr/>
          <p:nvPr/>
        </p:nvSpPr>
        <p:spPr>
          <a:xfrm>
            <a:off x="683521" y="2359140"/>
            <a:ext cx="1422169" cy="1670621"/>
          </a:xfrm>
          <a:prstGeom prst="rect">
            <a:avLst/>
          </a:prstGeom>
          <a:solidFill>
            <a:schemeClr val="accent2"/>
          </a:solidFill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1388" name="Google Shape;1388;p44"/>
          <p:cNvSpPr/>
          <p:nvPr/>
        </p:nvSpPr>
        <p:spPr>
          <a:xfrm>
            <a:off x="683521" y="4195606"/>
            <a:ext cx="1422169" cy="1670621"/>
          </a:xfrm>
          <a:prstGeom prst="rect">
            <a:avLst/>
          </a:prstGeom>
          <a:solidFill>
            <a:schemeClr val="accent4"/>
          </a:solidFill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1389" name="Google Shape;1389;p44"/>
          <p:cNvSpPr/>
          <p:nvPr/>
        </p:nvSpPr>
        <p:spPr>
          <a:xfrm>
            <a:off x="925469" y="1537554"/>
            <a:ext cx="938272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002960"/>
                </a:solidFill>
                <a:latin typeface="Arial"/>
                <a:ea typeface="Arial"/>
                <a:cs typeface="Arial"/>
                <a:sym typeface="Arial"/>
              </a:rPr>
              <a:t>Insert heading</a:t>
            </a:r>
            <a:endParaRPr/>
          </a:p>
        </p:txBody>
      </p:sp>
      <p:sp>
        <p:nvSpPr>
          <p:cNvPr id="1390" name="Google Shape;1390;p44"/>
          <p:cNvSpPr/>
          <p:nvPr/>
        </p:nvSpPr>
        <p:spPr>
          <a:xfrm>
            <a:off x="9274522" y="1103088"/>
            <a:ext cx="2233958" cy="1090210"/>
          </a:xfrm>
          <a:prstGeom prst="rect">
            <a:avLst/>
          </a:prstGeom>
          <a:solidFill>
            <a:schemeClr val="accen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391" name="Google Shape;1391;p44"/>
          <p:cNvSpPr/>
          <p:nvPr/>
        </p:nvSpPr>
        <p:spPr>
          <a:xfrm>
            <a:off x="9274522" y="2359142"/>
            <a:ext cx="2233958" cy="1670621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  <p:sp>
        <p:nvSpPr>
          <p:cNvPr id="1392" name="Google Shape;1392;p44"/>
          <p:cNvSpPr/>
          <p:nvPr/>
        </p:nvSpPr>
        <p:spPr>
          <a:xfrm>
            <a:off x="9274522" y="4195606"/>
            <a:ext cx="2233958" cy="1670621"/>
          </a:xfrm>
          <a:prstGeom prst="rect">
            <a:avLst/>
          </a:prstGeom>
          <a:noFill/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…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6" name="Shape 1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7" name="Google Shape;1397;p4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398" name="Google Shape;1398;p4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45"/>
          <p:cNvSpPr/>
          <p:nvPr/>
        </p:nvSpPr>
        <p:spPr>
          <a:xfrm>
            <a:off x="1974872" y="1666562"/>
            <a:ext cx="2334236" cy="4532958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3600" lIns="67200" spcFirstLastPara="1" rIns="67200" wrap="square" tIns="336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0" name="Google Shape;1400;p45"/>
          <p:cNvSpPr/>
          <p:nvPr/>
        </p:nvSpPr>
        <p:spPr>
          <a:xfrm>
            <a:off x="4357932" y="1666562"/>
            <a:ext cx="2334236" cy="4532958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3600" lIns="67200" spcFirstLastPara="1" rIns="67200" wrap="square" tIns="336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1" name="Google Shape;1401;p45"/>
          <p:cNvSpPr/>
          <p:nvPr/>
        </p:nvSpPr>
        <p:spPr>
          <a:xfrm>
            <a:off x="6740993" y="1666562"/>
            <a:ext cx="2334236" cy="4532958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3600" lIns="67200" spcFirstLastPara="1" rIns="67200" wrap="square" tIns="336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2" name="Google Shape;1402;p45"/>
          <p:cNvSpPr/>
          <p:nvPr/>
        </p:nvSpPr>
        <p:spPr>
          <a:xfrm>
            <a:off x="9124055" y="1666562"/>
            <a:ext cx="2334236" cy="4532958"/>
          </a:xfrm>
          <a:prstGeom prst="rect">
            <a:avLst/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33600" lIns="67200" spcFirstLastPara="1" rIns="67200" wrap="square" tIns="336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03" name="Google Shape;1403;p45"/>
          <p:cNvGrpSpPr/>
          <p:nvPr/>
        </p:nvGrpSpPr>
        <p:grpSpPr>
          <a:xfrm>
            <a:off x="733711" y="1067888"/>
            <a:ext cx="10724580" cy="5103660"/>
            <a:chOff x="942946" y="1108623"/>
            <a:chExt cx="10306111" cy="4953564"/>
          </a:xfrm>
        </p:grpSpPr>
        <p:sp>
          <p:nvSpPr>
            <p:cNvPr id="1404" name="Google Shape;1404;p45"/>
            <p:cNvSpPr/>
            <p:nvPr/>
          </p:nvSpPr>
          <p:spPr>
            <a:xfrm>
              <a:off x="2135677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6720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1405" name="Google Shape;1405;p45"/>
            <p:cNvSpPr/>
            <p:nvPr/>
          </p:nvSpPr>
          <p:spPr>
            <a:xfrm>
              <a:off x="4425751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6720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1406" name="Google Shape;1406;p45"/>
            <p:cNvSpPr/>
            <p:nvPr/>
          </p:nvSpPr>
          <p:spPr>
            <a:xfrm>
              <a:off x="6715826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6720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1407" name="Google Shape;1407;p45"/>
            <p:cNvSpPr/>
            <p:nvPr/>
          </p:nvSpPr>
          <p:spPr>
            <a:xfrm>
              <a:off x="9005901" y="1108623"/>
              <a:ext cx="2243155" cy="581068"/>
            </a:xfrm>
            <a:prstGeom prst="rect">
              <a:avLst/>
            </a:prstGeom>
            <a:solidFill>
              <a:schemeClr val="accent1"/>
            </a:solidFill>
            <a:ln cap="flat" cmpd="sng" w="19050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6720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cxnSp>
          <p:nvCxnSpPr>
            <p:cNvPr id="1408" name="Google Shape;1408;p45"/>
            <p:cNvCxnSpPr/>
            <p:nvPr/>
          </p:nvCxnSpPr>
          <p:spPr>
            <a:xfrm>
              <a:off x="2216076" y="2560755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09" name="Google Shape;1409;p45"/>
            <p:cNvCxnSpPr/>
            <p:nvPr/>
          </p:nvCxnSpPr>
          <p:spPr>
            <a:xfrm>
              <a:off x="4506150" y="2560755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10" name="Google Shape;1410;p45"/>
            <p:cNvCxnSpPr/>
            <p:nvPr/>
          </p:nvCxnSpPr>
          <p:spPr>
            <a:xfrm>
              <a:off x="6796225" y="2560755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11" name="Google Shape;1411;p45"/>
            <p:cNvCxnSpPr/>
            <p:nvPr/>
          </p:nvCxnSpPr>
          <p:spPr>
            <a:xfrm>
              <a:off x="9086299" y="2560755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412" name="Google Shape;1412;p45"/>
            <p:cNvSpPr/>
            <p:nvPr/>
          </p:nvSpPr>
          <p:spPr>
            <a:xfrm>
              <a:off x="942945" y="1743957"/>
              <a:ext cx="1145815" cy="781390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1413" name="Google Shape;1413;p45"/>
            <p:cNvSpPr txBox="1"/>
            <p:nvPr/>
          </p:nvSpPr>
          <p:spPr>
            <a:xfrm>
              <a:off x="2216076" y="1743956"/>
              <a:ext cx="2082358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your text here</a:t>
              </a:r>
              <a:endParaRPr/>
            </a:p>
          </p:txBody>
        </p:sp>
        <p:sp>
          <p:nvSpPr>
            <p:cNvPr id="1414" name="Google Shape;1414;p45"/>
            <p:cNvSpPr txBox="1"/>
            <p:nvPr/>
          </p:nvSpPr>
          <p:spPr>
            <a:xfrm>
              <a:off x="4506150" y="1743956"/>
              <a:ext cx="2082358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your text here</a:t>
              </a:r>
              <a:endParaRPr/>
            </a:p>
          </p:txBody>
        </p:sp>
        <p:sp>
          <p:nvSpPr>
            <p:cNvPr id="1415" name="Google Shape;1415;p45"/>
            <p:cNvSpPr txBox="1"/>
            <p:nvPr/>
          </p:nvSpPr>
          <p:spPr>
            <a:xfrm>
              <a:off x="6796225" y="1743956"/>
              <a:ext cx="2082358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your text here</a:t>
              </a:r>
              <a:endParaRPr/>
            </a:p>
          </p:txBody>
        </p:sp>
        <p:sp>
          <p:nvSpPr>
            <p:cNvPr id="1416" name="Google Shape;1416;p45"/>
            <p:cNvSpPr txBox="1"/>
            <p:nvPr/>
          </p:nvSpPr>
          <p:spPr>
            <a:xfrm>
              <a:off x="9086299" y="1743957"/>
              <a:ext cx="2082358" cy="18466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your text here</a:t>
              </a:r>
              <a:endParaRPr/>
            </a:p>
          </p:txBody>
        </p:sp>
        <p:sp>
          <p:nvSpPr>
            <p:cNvPr id="1417" name="Google Shape;1417;p45"/>
            <p:cNvSpPr/>
            <p:nvPr/>
          </p:nvSpPr>
          <p:spPr>
            <a:xfrm>
              <a:off x="942947" y="2596163"/>
              <a:ext cx="1145815" cy="781390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1418" name="Google Shape;1418;p45"/>
            <p:cNvSpPr txBox="1"/>
            <p:nvPr/>
          </p:nvSpPr>
          <p:spPr>
            <a:xfrm>
              <a:off x="2216074" y="2596166"/>
              <a:ext cx="2082358" cy="60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1419" name="Google Shape;1419;p45"/>
            <p:cNvSpPr txBox="1"/>
            <p:nvPr/>
          </p:nvSpPr>
          <p:spPr>
            <a:xfrm>
              <a:off x="4506148" y="2596166"/>
              <a:ext cx="2082358" cy="579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94858" lvl="1" marL="198358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1420" name="Google Shape;1420;p45"/>
            <p:cNvSpPr txBox="1"/>
            <p:nvPr/>
          </p:nvSpPr>
          <p:spPr>
            <a:xfrm>
              <a:off x="6796222" y="2596166"/>
              <a:ext cx="2082358" cy="60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1421" name="Google Shape;1421;p45"/>
            <p:cNvSpPr txBox="1"/>
            <p:nvPr/>
          </p:nvSpPr>
          <p:spPr>
            <a:xfrm>
              <a:off x="9086297" y="2596166"/>
              <a:ext cx="2082358" cy="579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94858" lvl="1" marL="198358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cxnSp>
          <p:nvCxnSpPr>
            <p:cNvPr id="1422" name="Google Shape;1422;p45"/>
            <p:cNvCxnSpPr/>
            <p:nvPr/>
          </p:nvCxnSpPr>
          <p:spPr>
            <a:xfrm>
              <a:off x="2216076" y="3412962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23" name="Google Shape;1423;p45"/>
            <p:cNvCxnSpPr/>
            <p:nvPr/>
          </p:nvCxnSpPr>
          <p:spPr>
            <a:xfrm>
              <a:off x="4506150" y="3412962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24" name="Google Shape;1424;p45"/>
            <p:cNvCxnSpPr/>
            <p:nvPr/>
          </p:nvCxnSpPr>
          <p:spPr>
            <a:xfrm>
              <a:off x="6796225" y="3412962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25" name="Google Shape;1425;p45"/>
            <p:cNvCxnSpPr/>
            <p:nvPr/>
          </p:nvCxnSpPr>
          <p:spPr>
            <a:xfrm>
              <a:off x="9086299" y="3412962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26" name="Google Shape;1426;p45"/>
            <p:cNvCxnSpPr/>
            <p:nvPr/>
          </p:nvCxnSpPr>
          <p:spPr>
            <a:xfrm>
              <a:off x="2216076" y="4419031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27" name="Google Shape;1427;p45"/>
            <p:cNvCxnSpPr/>
            <p:nvPr/>
          </p:nvCxnSpPr>
          <p:spPr>
            <a:xfrm>
              <a:off x="4506150" y="4419031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28" name="Google Shape;1428;p45"/>
            <p:cNvCxnSpPr/>
            <p:nvPr/>
          </p:nvCxnSpPr>
          <p:spPr>
            <a:xfrm>
              <a:off x="6796225" y="4419031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429" name="Google Shape;1429;p45"/>
            <p:cNvCxnSpPr/>
            <p:nvPr/>
          </p:nvCxnSpPr>
          <p:spPr>
            <a:xfrm>
              <a:off x="9086299" y="4419031"/>
              <a:ext cx="2082358" cy="0"/>
            </a:xfrm>
            <a:prstGeom prst="straightConnector1">
              <a:avLst/>
            </a:prstGeom>
            <a:noFill/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430" name="Google Shape;1430;p45"/>
            <p:cNvSpPr txBox="1"/>
            <p:nvPr/>
          </p:nvSpPr>
          <p:spPr>
            <a:xfrm>
              <a:off x="2216074" y="3448374"/>
              <a:ext cx="2082358" cy="60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1431" name="Google Shape;1431;p45"/>
            <p:cNvSpPr txBox="1"/>
            <p:nvPr/>
          </p:nvSpPr>
          <p:spPr>
            <a:xfrm>
              <a:off x="4506148" y="3448374"/>
              <a:ext cx="2082358" cy="579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94858" lvl="1" marL="198358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1432" name="Google Shape;1432;p45"/>
            <p:cNvSpPr txBox="1"/>
            <p:nvPr/>
          </p:nvSpPr>
          <p:spPr>
            <a:xfrm>
              <a:off x="6796222" y="3448374"/>
              <a:ext cx="2082358" cy="60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1433" name="Google Shape;1433;p45"/>
            <p:cNvSpPr txBox="1"/>
            <p:nvPr/>
          </p:nvSpPr>
          <p:spPr>
            <a:xfrm>
              <a:off x="9086297" y="3448374"/>
              <a:ext cx="2082358" cy="579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94858" lvl="1" marL="198358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1434" name="Google Shape;1434;p45"/>
            <p:cNvSpPr/>
            <p:nvPr/>
          </p:nvSpPr>
          <p:spPr>
            <a:xfrm>
              <a:off x="942946" y="3448371"/>
              <a:ext cx="1145815" cy="935252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33600" lIns="67200" spcFirstLastPara="1" rIns="0" wrap="square" tIns="336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  <p:sp>
          <p:nvSpPr>
            <p:cNvPr id="1435" name="Google Shape;1435;p45"/>
            <p:cNvSpPr txBox="1"/>
            <p:nvPr/>
          </p:nvSpPr>
          <p:spPr>
            <a:xfrm>
              <a:off x="2216076" y="4454445"/>
              <a:ext cx="2082358" cy="60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1436" name="Google Shape;1436;p45"/>
            <p:cNvSpPr txBox="1"/>
            <p:nvPr/>
          </p:nvSpPr>
          <p:spPr>
            <a:xfrm>
              <a:off x="4506150" y="4454445"/>
              <a:ext cx="2082358" cy="579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94858" lvl="1" marL="198358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1437" name="Google Shape;1437;p45"/>
            <p:cNvSpPr txBox="1"/>
            <p:nvPr/>
          </p:nvSpPr>
          <p:spPr>
            <a:xfrm>
              <a:off x="6796225" y="4454445"/>
              <a:ext cx="2082358" cy="60529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265113" lvl="1" marL="269875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265113" lvl="1" marL="269875" marR="0" rtl="0" algn="l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1438" name="Google Shape;1438;p45"/>
            <p:cNvSpPr txBox="1"/>
            <p:nvPr/>
          </p:nvSpPr>
          <p:spPr>
            <a:xfrm>
              <a:off x="9086299" y="4454445"/>
              <a:ext cx="2082358" cy="5796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94858" lvl="1" marL="198358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  <a:p>
              <a:pPr indent="-194858" lvl="1" marL="198358" marR="0" rtl="0" algn="l">
                <a:lnSpc>
                  <a:spcPct val="100000"/>
                </a:lnSpc>
                <a:spcBef>
                  <a:spcPts val="147"/>
                </a:spcBef>
                <a:spcAft>
                  <a:spcPts val="0"/>
                </a:spcAft>
                <a:buClr>
                  <a:schemeClr val="dk1"/>
                </a:buClr>
                <a:buSzPts val="1440"/>
                <a:buFont typeface="Arial"/>
                <a:buChar char="•"/>
              </a:pPr>
              <a:r>
                <a:rPr b="0" i="0" lang="en-US" sz="12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bullet text</a:t>
              </a:r>
              <a:endParaRPr/>
            </a:p>
          </p:txBody>
        </p:sp>
        <p:sp>
          <p:nvSpPr>
            <p:cNvPr id="1439" name="Google Shape;1439;p45"/>
            <p:cNvSpPr/>
            <p:nvPr/>
          </p:nvSpPr>
          <p:spPr>
            <a:xfrm>
              <a:off x="942946" y="4454443"/>
              <a:ext cx="1145815" cy="1607744"/>
            </a:xfrm>
            <a:prstGeom prst="rect">
              <a:avLst/>
            </a:prstGeom>
            <a:solidFill>
              <a:schemeClr val="accent2"/>
            </a:solidFill>
            <a:ln cap="flat" cmpd="sng" w="19050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heading</a:t>
              </a:r>
              <a:endParaRPr/>
            </a:p>
          </p:txBody>
        </p:sp>
      </p:grp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3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" name="Google Shape;1444;p4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445" name="Google Shape;1445;p4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6" name="Google Shape;1446;p46"/>
          <p:cNvSpPr/>
          <p:nvPr/>
        </p:nvSpPr>
        <p:spPr>
          <a:xfrm>
            <a:off x="492528" y="2342319"/>
            <a:ext cx="11091340" cy="560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46"/>
          <p:cNvSpPr/>
          <p:nvPr/>
        </p:nvSpPr>
        <p:spPr>
          <a:xfrm>
            <a:off x="492528" y="3081198"/>
            <a:ext cx="11091340" cy="560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46"/>
          <p:cNvSpPr/>
          <p:nvPr/>
        </p:nvSpPr>
        <p:spPr>
          <a:xfrm>
            <a:off x="492528" y="3820077"/>
            <a:ext cx="11091340" cy="560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9" name="Google Shape;1449;p46"/>
          <p:cNvSpPr/>
          <p:nvPr/>
        </p:nvSpPr>
        <p:spPr>
          <a:xfrm>
            <a:off x="492528" y="4558956"/>
            <a:ext cx="11091340" cy="560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0" name="Google Shape;1450;p46"/>
          <p:cNvSpPr/>
          <p:nvPr/>
        </p:nvSpPr>
        <p:spPr>
          <a:xfrm>
            <a:off x="492528" y="5297833"/>
            <a:ext cx="11091340" cy="560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1" name="Google Shape;1451;p46"/>
          <p:cNvSpPr/>
          <p:nvPr/>
        </p:nvSpPr>
        <p:spPr>
          <a:xfrm>
            <a:off x="492528" y="1603440"/>
            <a:ext cx="11091340" cy="5608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2" name="Google Shape;1452;p46"/>
          <p:cNvSpPr/>
          <p:nvPr/>
        </p:nvSpPr>
        <p:spPr>
          <a:xfrm>
            <a:off x="624304" y="1776124"/>
            <a:ext cx="3207434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453" name="Google Shape;1453;p46"/>
          <p:cNvSpPr/>
          <p:nvPr/>
        </p:nvSpPr>
        <p:spPr>
          <a:xfrm>
            <a:off x="624304" y="2515003"/>
            <a:ext cx="3207434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454" name="Google Shape;1454;p46"/>
          <p:cNvSpPr/>
          <p:nvPr/>
        </p:nvSpPr>
        <p:spPr>
          <a:xfrm>
            <a:off x="624304" y="3253882"/>
            <a:ext cx="3207434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455" name="Google Shape;1455;p46"/>
          <p:cNvSpPr/>
          <p:nvPr/>
        </p:nvSpPr>
        <p:spPr>
          <a:xfrm>
            <a:off x="624304" y="3992761"/>
            <a:ext cx="3207434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456" name="Google Shape;1456;p46"/>
          <p:cNvSpPr/>
          <p:nvPr/>
        </p:nvSpPr>
        <p:spPr>
          <a:xfrm>
            <a:off x="624304" y="4731640"/>
            <a:ext cx="3207434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457" name="Google Shape;1457;p46"/>
          <p:cNvSpPr/>
          <p:nvPr/>
        </p:nvSpPr>
        <p:spPr>
          <a:xfrm>
            <a:off x="624304" y="5470517"/>
            <a:ext cx="3207434" cy="215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grpSp>
        <p:nvGrpSpPr>
          <p:cNvPr id="1458" name="Google Shape;1458;p46"/>
          <p:cNvGrpSpPr/>
          <p:nvPr/>
        </p:nvGrpSpPr>
        <p:grpSpPr>
          <a:xfrm>
            <a:off x="4659694" y="1258786"/>
            <a:ext cx="6613267" cy="4504704"/>
            <a:chOff x="3976787" y="1258786"/>
            <a:chExt cx="6613267" cy="4504704"/>
          </a:xfrm>
        </p:grpSpPr>
        <p:sp>
          <p:nvSpPr>
            <p:cNvPr id="1459" name="Google Shape;1459;p46"/>
            <p:cNvSpPr/>
            <p:nvPr/>
          </p:nvSpPr>
          <p:spPr>
            <a:xfrm>
              <a:off x="7331773" y="1258786"/>
              <a:ext cx="928468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Heading 4</a:t>
              </a:r>
              <a:endParaRPr/>
            </a:p>
          </p:txBody>
        </p:sp>
        <p:sp>
          <p:nvSpPr>
            <p:cNvPr id="1460" name="Google Shape;1460;p46"/>
            <p:cNvSpPr/>
            <p:nvPr/>
          </p:nvSpPr>
          <p:spPr>
            <a:xfrm>
              <a:off x="3976787" y="1258786"/>
              <a:ext cx="928468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Heading 1</a:t>
              </a:r>
              <a:endParaRPr/>
            </a:p>
          </p:txBody>
        </p:sp>
        <p:grpSp>
          <p:nvGrpSpPr>
            <p:cNvPr id="1461" name="Google Shape;1461;p46"/>
            <p:cNvGrpSpPr/>
            <p:nvPr/>
          </p:nvGrpSpPr>
          <p:grpSpPr>
            <a:xfrm>
              <a:off x="4255770" y="1698595"/>
              <a:ext cx="370502" cy="370502"/>
              <a:chOff x="3551571" y="1283110"/>
              <a:chExt cx="589936" cy="589936"/>
            </a:xfrm>
          </p:grpSpPr>
          <p:sp>
            <p:nvSpPr>
              <p:cNvPr id="1462" name="Google Shape;1462;p46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3" name="Google Shape;1463;p46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4" name="Google Shape;1464;p46"/>
            <p:cNvGrpSpPr/>
            <p:nvPr/>
          </p:nvGrpSpPr>
          <p:grpSpPr>
            <a:xfrm>
              <a:off x="7610756" y="1698595"/>
              <a:ext cx="370502" cy="370502"/>
              <a:chOff x="3551571" y="1283110"/>
              <a:chExt cx="589936" cy="589936"/>
            </a:xfrm>
          </p:grpSpPr>
          <p:sp>
            <p:nvSpPr>
              <p:cNvPr id="1465" name="Google Shape;1465;p46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46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7" name="Google Shape;1467;p46"/>
            <p:cNvGrpSpPr/>
            <p:nvPr/>
          </p:nvGrpSpPr>
          <p:grpSpPr>
            <a:xfrm>
              <a:off x="4255770" y="2437474"/>
              <a:ext cx="370502" cy="370502"/>
              <a:chOff x="3551571" y="1283110"/>
              <a:chExt cx="589936" cy="589936"/>
            </a:xfrm>
          </p:grpSpPr>
          <p:sp>
            <p:nvSpPr>
              <p:cNvPr id="1468" name="Google Shape;1468;p46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46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0" name="Google Shape;1470;p46"/>
            <p:cNvGrpSpPr/>
            <p:nvPr/>
          </p:nvGrpSpPr>
          <p:grpSpPr>
            <a:xfrm>
              <a:off x="7610756" y="2437474"/>
              <a:ext cx="370502" cy="370502"/>
              <a:chOff x="3551571" y="1283110"/>
              <a:chExt cx="589936" cy="589936"/>
            </a:xfrm>
          </p:grpSpPr>
          <p:sp>
            <p:nvSpPr>
              <p:cNvPr id="1471" name="Google Shape;1471;p46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46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3" name="Google Shape;1473;p46"/>
            <p:cNvGrpSpPr/>
            <p:nvPr/>
          </p:nvGrpSpPr>
          <p:grpSpPr>
            <a:xfrm>
              <a:off x="4255770" y="3176353"/>
              <a:ext cx="370502" cy="370502"/>
              <a:chOff x="3551571" y="1283110"/>
              <a:chExt cx="589936" cy="589936"/>
            </a:xfrm>
          </p:grpSpPr>
          <p:sp>
            <p:nvSpPr>
              <p:cNvPr id="1474" name="Google Shape;1474;p46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46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6" name="Google Shape;1476;p46"/>
            <p:cNvGrpSpPr/>
            <p:nvPr/>
          </p:nvGrpSpPr>
          <p:grpSpPr>
            <a:xfrm>
              <a:off x="7610756" y="3176353"/>
              <a:ext cx="370502" cy="370502"/>
              <a:chOff x="3551571" y="1283110"/>
              <a:chExt cx="589936" cy="589936"/>
            </a:xfrm>
          </p:grpSpPr>
          <p:sp>
            <p:nvSpPr>
              <p:cNvPr id="1477" name="Google Shape;1477;p46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46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79" name="Google Shape;1479;p46"/>
            <p:cNvGrpSpPr/>
            <p:nvPr/>
          </p:nvGrpSpPr>
          <p:grpSpPr>
            <a:xfrm>
              <a:off x="7610756" y="3915232"/>
              <a:ext cx="370502" cy="370502"/>
              <a:chOff x="3551571" y="1283110"/>
              <a:chExt cx="589936" cy="589936"/>
            </a:xfrm>
          </p:grpSpPr>
          <p:sp>
            <p:nvSpPr>
              <p:cNvPr id="1480" name="Google Shape;1480;p46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46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2" name="Google Shape;1482;p46"/>
            <p:cNvGrpSpPr/>
            <p:nvPr/>
          </p:nvGrpSpPr>
          <p:grpSpPr>
            <a:xfrm>
              <a:off x="4255770" y="3915232"/>
              <a:ext cx="370502" cy="370502"/>
              <a:chOff x="7577881" y="1283110"/>
              <a:chExt cx="589936" cy="589936"/>
            </a:xfrm>
          </p:grpSpPr>
          <p:sp>
            <p:nvSpPr>
              <p:cNvPr id="1483" name="Google Shape;1483;p46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46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5" name="Google Shape;1485;p46"/>
            <p:cNvGrpSpPr/>
            <p:nvPr/>
          </p:nvGrpSpPr>
          <p:grpSpPr>
            <a:xfrm>
              <a:off x="7610756" y="4654111"/>
              <a:ext cx="370502" cy="370502"/>
              <a:chOff x="3551571" y="1283110"/>
              <a:chExt cx="589936" cy="589936"/>
            </a:xfrm>
          </p:grpSpPr>
          <p:sp>
            <p:nvSpPr>
              <p:cNvPr id="1486" name="Google Shape;1486;p46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46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88" name="Google Shape;1488;p46"/>
            <p:cNvGrpSpPr/>
            <p:nvPr/>
          </p:nvGrpSpPr>
          <p:grpSpPr>
            <a:xfrm>
              <a:off x="4255770" y="4654111"/>
              <a:ext cx="370502" cy="370502"/>
              <a:chOff x="7577881" y="1283110"/>
              <a:chExt cx="589936" cy="589936"/>
            </a:xfrm>
          </p:grpSpPr>
          <p:sp>
            <p:nvSpPr>
              <p:cNvPr id="1489" name="Google Shape;1489;p46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46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1" name="Google Shape;1491;p46"/>
            <p:cNvGrpSpPr/>
            <p:nvPr/>
          </p:nvGrpSpPr>
          <p:grpSpPr>
            <a:xfrm>
              <a:off x="5095116" y="1258786"/>
              <a:ext cx="2046797" cy="4504704"/>
              <a:chOff x="5095116" y="1258786"/>
              <a:chExt cx="2046797" cy="4504704"/>
            </a:xfrm>
          </p:grpSpPr>
          <p:sp>
            <p:nvSpPr>
              <p:cNvPr id="1492" name="Google Shape;1492;p46"/>
              <p:cNvSpPr/>
              <p:nvPr/>
            </p:nvSpPr>
            <p:spPr>
              <a:xfrm>
                <a:off x="5095116" y="1258786"/>
                <a:ext cx="928468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Heading 2</a:t>
                </a:r>
                <a:endParaRPr/>
              </a:p>
            </p:txBody>
          </p:sp>
          <p:grpSp>
            <p:nvGrpSpPr>
              <p:cNvPr id="1493" name="Google Shape;1493;p46"/>
              <p:cNvGrpSpPr/>
              <p:nvPr/>
            </p:nvGrpSpPr>
            <p:grpSpPr>
              <a:xfrm>
                <a:off x="5374099" y="1698595"/>
                <a:ext cx="370502" cy="370502"/>
                <a:chOff x="7577881" y="1283110"/>
                <a:chExt cx="589936" cy="589936"/>
              </a:xfrm>
            </p:grpSpPr>
            <p:sp>
              <p:nvSpPr>
                <p:cNvPr id="1494" name="Google Shape;1494;p46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5" name="Google Shape;1495;p46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96" name="Google Shape;1496;p46"/>
              <p:cNvGrpSpPr/>
              <p:nvPr/>
            </p:nvGrpSpPr>
            <p:grpSpPr>
              <a:xfrm>
                <a:off x="5374099" y="2437474"/>
                <a:ext cx="370502" cy="370502"/>
                <a:chOff x="7577881" y="1283110"/>
                <a:chExt cx="589936" cy="589936"/>
              </a:xfrm>
            </p:grpSpPr>
            <p:sp>
              <p:nvSpPr>
                <p:cNvPr id="1497" name="Google Shape;1497;p46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498" name="Google Shape;1498;p46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499" name="Google Shape;1499;p46"/>
              <p:cNvGrpSpPr/>
              <p:nvPr/>
            </p:nvGrpSpPr>
            <p:grpSpPr>
              <a:xfrm>
                <a:off x="5374099" y="3176353"/>
                <a:ext cx="370502" cy="370502"/>
                <a:chOff x="3551571" y="1283110"/>
                <a:chExt cx="589936" cy="589936"/>
              </a:xfrm>
            </p:grpSpPr>
            <p:sp>
              <p:nvSpPr>
                <p:cNvPr id="1500" name="Google Shape;1500;p46"/>
                <p:cNvSpPr/>
                <p:nvPr/>
              </p:nvSpPr>
              <p:spPr>
                <a:xfrm>
                  <a:off x="3551571" y="1283110"/>
                  <a:ext cx="589936" cy="589936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1" name="Google Shape;1501;p46"/>
                <p:cNvSpPr/>
                <p:nvPr/>
              </p:nvSpPr>
              <p:spPr>
                <a:xfrm>
                  <a:off x="3645782" y="1380088"/>
                  <a:ext cx="401514" cy="395981"/>
                </a:xfrm>
                <a:custGeom>
                  <a:rect b="b" l="l" r="r" t="t"/>
                  <a:pathLst>
                    <a:path extrusionOk="0" h="618" w="648">
                      <a:moveTo>
                        <a:pt x="0" y="374"/>
                      </a:moveTo>
                      <a:lnTo>
                        <a:pt x="88" y="320"/>
                      </a:lnTo>
                      <a:lnTo>
                        <a:pt x="122" y="340"/>
                      </a:lnTo>
                      <a:lnTo>
                        <a:pt x="184" y="452"/>
                      </a:lnTo>
                      <a:lnTo>
                        <a:pt x="278" y="316"/>
                      </a:lnTo>
                      <a:lnTo>
                        <a:pt x="434" y="148"/>
                      </a:lnTo>
                      <a:lnTo>
                        <a:pt x="534" y="60"/>
                      </a:lnTo>
                      <a:lnTo>
                        <a:pt x="632" y="0"/>
                      </a:lnTo>
                      <a:lnTo>
                        <a:pt x="648" y="26"/>
                      </a:lnTo>
                      <a:lnTo>
                        <a:pt x="566" y="98"/>
                      </a:lnTo>
                      <a:lnTo>
                        <a:pt x="448" y="230"/>
                      </a:lnTo>
                      <a:lnTo>
                        <a:pt x="346" y="360"/>
                      </a:lnTo>
                      <a:lnTo>
                        <a:pt x="234" y="554"/>
                      </a:lnTo>
                      <a:lnTo>
                        <a:pt x="144" y="618"/>
                      </a:lnTo>
                      <a:lnTo>
                        <a:pt x="82" y="466"/>
                      </a:lnTo>
                      <a:lnTo>
                        <a:pt x="42" y="404"/>
                      </a:lnTo>
                      <a:lnTo>
                        <a:pt x="0" y="3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02" name="Google Shape;1502;p46"/>
              <p:cNvGrpSpPr/>
              <p:nvPr/>
            </p:nvGrpSpPr>
            <p:grpSpPr>
              <a:xfrm>
                <a:off x="5374099" y="3915232"/>
                <a:ext cx="370502" cy="370502"/>
                <a:chOff x="7577881" y="1283110"/>
                <a:chExt cx="589936" cy="589936"/>
              </a:xfrm>
            </p:grpSpPr>
            <p:sp>
              <p:nvSpPr>
                <p:cNvPr id="1503" name="Google Shape;1503;p46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4" name="Google Shape;1504;p46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05" name="Google Shape;1505;p46"/>
              <p:cNvGrpSpPr/>
              <p:nvPr/>
            </p:nvGrpSpPr>
            <p:grpSpPr>
              <a:xfrm>
                <a:off x="5374099" y="4654111"/>
                <a:ext cx="370502" cy="370502"/>
                <a:chOff x="7577881" y="1283110"/>
                <a:chExt cx="589936" cy="589936"/>
              </a:xfrm>
            </p:grpSpPr>
            <p:sp>
              <p:nvSpPr>
                <p:cNvPr id="1506" name="Google Shape;1506;p46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07" name="Google Shape;1507;p46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08" name="Google Shape;1508;p46"/>
              <p:cNvGrpSpPr/>
              <p:nvPr/>
            </p:nvGrpSpPr>
            <p:grpSpPr>
              <a:xfrm>
                <a:off x="5374099" y="5392988"/>
                <a:ext cx="370502" cy="370502"/>
                <a:chOff x="7577881" y="1283110"/>
                <a:chExt cx="589936" cy="589936"/>
              </a:xfrm>
            </p:grpSpPr>
            <p:sp>
              <p:nvSpPr>
                <p:cNvPr id="1509" name="Google Shape;1509;p46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10" name="Google Shape;1510;p46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11" name="Google Shape;1511;p46"/>
              <p:cNvGrpSpPr/>
              <p:nvPr/>
            </p:nvGrpSpPr>
            <p:grpSpPr>
              <a:xfrm>
                <a:off x="6213445" y="1258786"/>
                <a:ext cx="928468" cy="4504704"/>
                <a:chOff x="6213445" y="1258786"/>
                <a:chExt cx="928468" cy="4504704"/>
              </a:xfrm>
            </p:grpSpPr>
            <p:sp>
              <p:nvSpPr>
                <p:cNvPr id="1512" name="Google Shape;1512;p46"/>
                <p:cNvSpPr/>
                <p:nvPr/>
              </p:nvSpPr>
              <p:spPr>
                <a:xfrm>
                  <a:off x="6213445" y="1258786"/>
                  <a:ext cx="928468" cy="215444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anchorCtr="0" anchor="ctr" bIns="0" lIns="0" spcFirstLastPara="1" rIns="0" wrap="square" tIns="0">
                  <a:sp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b="1" lang="en-US" sz="1400">
                      <a:solidFill>
                        <a:schemeClr val="accent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Heading 3</a:t>
                  </a:r>
                  <a:endParaRPr/>
                </a:p>
              </p:txBody>
            </p:sp>
            <p:grpSp>
              <p:nvGrpSpPr>
                <p:cNvPr id="1513" name="Google Shape;1513;p46"/>
                <p:cNvGrpSpPr/>
                <p:nvPr/>
              </p:nvGrpSpPr>
              <p:grpSpPr>
                <a:xfrm>
                  <a:off x="6492428" y="1698595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1514" name="Google Shape;1514;p46"/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15" name="Google Shape;1515;p46"/>
                  <p:cNvSpPr/>
                  <p:nvPr/>
                </p:nvSpPr>
                <p:spPr>
                  <a:xfrm>
                    <a:off x="7721173" y="1425050"/>
                    <a:ext cx="303352" cy="306056"/>
                  </a:xfrm>
                  <a:custGeom>
                    <a:rect b="b" l="l" r="r" t="t"/>
                    <a:pathLst>
                      <a:path extrusionOk="0" h="340" w="336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516" name="Google Shape;1516;p46"/>
                <p:cNvGrpSpPr/>
                <p:nvPr/>
              </p:nvGrpSpPr>
              <p:grpSpPr>
                <a:xfrm>
                  <a:off x="6492428" y="2437474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1517" name="Google Shape;1517;p46"/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18" name="Google Shape;1518;p46"/>
                  <p:cNvSpPr/>
                  <p:nvPr/>
                </p:nvSpPr>
                <p:spPr>
                  <a:xfrm>
                    <a:off x="7721173" y="1425050"/>
                    <a:ext cx="303352" cy="306056"/>
                  </a:xfrm>
                  <a:custGeom>
                    <a:rect b="b" l="l" r="r" t="t"/>
                    <a:pathLst>
                      <a:path extrusionOk="0" h="340" w="336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519" name="Google Shape;1519;p46"/>
                <p:cNvGrpSpPr/>
                <p:nvPr/>
              </p:nvGrpSpPr>
              <p:grpSpPr>
                <a:xfrm>
                  <a:off x="6492428" y="3176353"/>
                  <a:ext cx="370502" cy="370502"/>
                  <a:chOff x="3551571" y="1283110"/>
                  <a:chExt cx="589936" cy="589936"/>
                </a:xfrm>
              </p:grpSpPr>
              <p:sp>
                <p:nvSpPr>
                  <p:cNvPr id="1520" name="Google Shape;1520;p46"/>
                  <p:cNvSpPr/>
                  <p:nvPr/>
                </p:nvSpPr>
                <p:spPr>
                  <a:xfrm>
                    <a:off x="3551571" y="1283110"/>
                    <a:ext cx="589936" cy="589936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21" name="Google Shape;1521;p46"/>
                  <p:cNvSpPr/>
                  <p:nvPr/>
                </p:nvSpPr>
                <p:spPr>
                  <a:xfrm>
                    <a:off x="3645782" y="1380088"/>
                    <a:ext cx="401514" cy="395981"/>
                  </a:xfrm>
                  <a:custGeom>
                    <a:rect b="b" l="l" r="r" t="t"/>
                    <a:pathLst>
                      <a:path extrusionOk="0" h="618" w="648">
                        <a:moveTo>
                          <a:pt x="0" y="374"/>
                        </a:moveTo>
                        <a:lnTo>
                          <a:pt x="88" y="320"/>
                        </a:lnTo>
                        <a:lnTo>
                          <a:pt x="122" y="340"/>
                        </a:lnTo>
                        <a:lnTo>
                          <a:pt x="184" y="452"/>
                        </a:lnTo>
                        <a:lnTo>
                          <a:pt x="278" y="316"/>
                        </a:lnTo>
                        <a:lnTo>
                          <a:pt x="434" y="148"/>
                        </a:lnTo>
                        <a:lnTo>
                          <a:pt x="534" y="60"/>
                        </a:lnTo>
                        <a:lnTo>
                          <a:pt x="632" y="0"/>
                        </a:lnTo>
                        <a:lnTo>
                          <a:pt x="648" y="26"/>
                        </a:lnTo>
                        <a:lnTo>
                          <a:pt x="566" y="98"/>
                        </a:lnTo>
                        <a:lnTo>
                          <a:pt x="448" y="230"/>
                        </a:lnTo>
                        <a:lnTo>
                          <a:pt x="346" y="360"/>
                        </a:lnTo>
                        <a:lnTo>
                          <a:pt x="234" y="554"/>
                        </a:lnTo>
                        <a:lnTo>
                          <a:pt x="144" y="618"/>
                        </a:lnTo>
                        <a:lnTo>
                          <a:pt x="82" y="466"/>
                        </a:lnTo>
                        <a:lnTo>
                          <a:pt x="42" y="404"/>
                        </a:lnTo>
                        <a:lnTo>
                          <a:pt x="0" y="37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522" name="Google Shape;1522;p46"/>
                <p:cNvGrpSpPr/>
                <p:nvPr/>
              </p:nvGrpSpPr>
              <p:grpSpPr>
                <a:xfrm>
                  <a:off x="6492428" y="3915232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1523" name="Google Shape;1523;p46"/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24" name="Google Shape;1524;p46"/>
                  <p:cNvSpPr/>
                  <p:nvPr/>
                </p:nvSpPr>
                <p:spPr>
                  <a:xfrm>
                    <a:off x="7721173" y="1425050"/>
                    <a:ext cx="303352" cy="306056"/>
                  </a:xfrm>
                  <a:custGeom>
                    <a:rect b="b" l="l" r="r" t="t"/>
                    <a:pathLst>
                      <a:path extrusionOk="0" h="340" w="336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525" name="Google Shape;1525;p46"/>
                <p:cNvGrpSpPr/>
                <p:nvPr/>
              </p:nvGrpSpPr>
              <p:grpSpPr>
                <a:xfrm>
                  <a:off x="6492428" y="4654111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1526" name="Google Shape;1526;p46"/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27" name="Google Shape;1527;p46"/>
                  <p:cNvSpPr/>
                  <p:nvPr/>
                </p:nvSpPr>
                <p:spPr>
                  <a:xfrm>
                    <a:off x="7721173" y="1425050"/>
                    <a:ext cx="303352" cy="306056"/>
                  </a:xfrm>
                  <a:custGeom>
                    <a:rect b="b" l="l" r="r" t="t"/>
                    <a:pathLst>
                      <a:path extrusionOk="0" h="340" w="336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  <p:grpSp>
              <p:nvGrpSpPr>
                <p:cNvPr id="1528" name="Google Shape;1528;p46"/>
                <p:cNvGrpSpPr/>
                <p:nvPr/>
              </p:nvGrpSpPr>
              <p:grpSpPr>
                <a:xfrm>
                  <a:off x="6492428" y="5392988"/>
                  <a:ext cx="370502" cy="370502"/>
                  <a:chOff x="7577881" y="1283110"/>
                  <a:chExt cx="589936" cy="589936"/>
                </a:xfrm>
              </p:grpSpPr>
              <p:sp>
                <p:nvSpPr>
                  <p:cNvPr id="1529" name="Google Shape;1529;p46"/>
                  <p:cNvSpPr/>
                  <p:nvPr/>
                </p:nvSpPr>
                <p:spPr>
                  <a:xfrm>
                    <a:off x="7577881" y="1283110"/>
                    <a:ext cx="589936" cy="589936"/>
                  </a:xfrm>
                  <a:prstGeom prst="ellipse">
                    <a:avLst/>
                  </a:prstGeom>
                  <a:solidFill>
                    <a:srgbClr val="00B050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ctr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  <p:sp>
                <p:nvSpPr>
                  <p:cNvPr id="1530" name="Google Shape;1530;p46"/>
                  <p:cNvSpPr/>
                  <p:nvPr/>
                </p:nvSpPr>
                <p:spPr>
                  <a:xfrm>
                    <a:off x="7721173" y="1425050"/>
                    <a:ext cx="303352" cy="306056"/>
                  </a:xfrm>
                  <a:custGeom>
                    <a:rect b="b" l="l" r="r" t="t"/>
                    <a:pathLst>
                      <a:path extrusionOk="0" h="340" w="336">
                        <a:moveTo>
                          <a:pt x="51" y="74"/>
                        </a:moveTo>
                        <a:lnTo>
                          <a:pt x="75" y="37"/>
                        </a:lnTo>
                        <a:lnTo>
                          <a:pt x="111" y="0"/>
                        </a:lnTo>
                        <a:lnTo>
                          <a:pt x="113" y="33"/>
                        </a:lnTo>
                        <a:lnTo>
                          <a:pt x="127" y="66"/>
                        </a:lnTo>
                        <a:lnTo>
                          <a:pt x="159" y="126"/>
                        </a:lnTo>
                        <a:lnTo>
                          <a:pt x="185" y="97"/>
                        </a:lnTo>
                        <a:lnTo>
                          <a:pt x="212" y="67"/>
                        </a:lnTo>
                        <a:lnTo>
                          <a:pt x="250" y="40"/>
                        </a:lnTo>
                        <a:lnTo>
                          <a:pt x="281" y="37"/>
                        </a:lnTo>
                        <a:lnTo>
                          <a:pt x="311" y="56"/>
                        </a:lnTo>
                        <a:lnTo>
                          <a:pt x="325" y="94"/>
                        </a:lnTo>
                        <a:lnTo>
                          <a:pt x="305" y="99"/>
                        </a:lnTo>
                        <a:lnTo>
                          <a:pt x="288" y="104"/>
                        </a:lnTo>
                        <a:lnTo>
                          <a:pt x="212" y="185"/>
                        </a:lnTo>
                        <a:lnTo>
                          <a:pt x="257" y="224"/>
                        </a:lnTo>
                        <a:lnTo>
                          <a:pt x="296" y="245"/>
                        </a:lnTo>
                        <a:lnTo>
                          <a:pt x="336" y="250"/>
                        </a:lnTo>
                        <a:lnTo>
                          <a:pt x="325" y="275"/>
                        </a:lnTo>
                        <a:lnTo>
                          <a:pt x="296" y="310"/>
                        </a:lnTo>
                        <a:lnTo>
                          <a:pt x="267" y="319"/>
                        </a:lnTo>
                        <a:lnTo>
                          <a:pt x="224" y="297"/>
                        </a:lnTo>
                        <a:lnTo>
                          <a:pt x="167" y="247"/>
                        </a:lnTo>
                        <a:lnTo>
                          <a:pt x="135" y="293"/>
                        </a:lnTo>
                        <a:lnTo>
                          <a:pt x="101" y="330"/>
                        </a:lnTo>
                        <a:lnTo>
                          <a:pt x="74" y="340"/>
                        </a:lnTo>
                        <a:lnTo>
                          <a:pt x="33" y="318"/>
                        </a:lnTo>
                        <a:lnTo>
                          <a:pt x="0" y="274"/>
                        </a:lnTo>
                        <a:lnTo>
                          <a:pt x="35" y="270"/>
                        </a:lnTo>
                        <a:lnTo>
                          <a:pt x="67" y="247"/>
                        </a:lnTo>
                        <a:lnTo>
                          <a:pt x="112" y="188"/>
                        </a:lnTo>
                        <a:lnTo>
                          <a:pt x="69" y="127"/>
                        </a:lnTo>
                        <a:lnTo>
                          <a:pt x="57" y="99"/>
                        </a:lnTo>
                        <a:lnTo>
                          <a:pt x="51" y="74"/>
                        </a:lnTo>
                        <a:close/>
                      </a:path>
                    </a:pathLst>
                  </a:custGeom>
                  <a:solidFill>
                    <a:schemeClr val="lt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endParaRPr>
                  </a:p>
                </p:txBody>
              </p:sp>
            </p:grpSp>
          </p:grpSp>
        </p:grpSp>
        <p:grpSp>
          <p:nvGrpSpPr>
            <p:cNvPr id="1531" name="Google Shape;1531;p46"/>
            <p:cNvGrpSpPr/>
            <p:nvPr/>
          </p:nvGrpSpPr>
          <p:grpSpPr>
            <a:xfrm>
              <a:off x="7610756" y="5392988"/>
              <a:ext cx="370502" cy="370502"/>
              <a:chOff x="3551571" y="1283110"/>
              <a:chExt cx="589936" cy="589936"/>
            </a:xfrm>
          </p:grpSpPr>
          <p:sp>
            <p:nvSpPr>
              <p:cNvPr id="1532" name="Google Shape;1532;p46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46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34" name="Google Shape;1534;p46"/>
            <p:cNvGrpSpPr/>
            <p:nvPr/>
          </p:nvGrpSpPr>
          <p:grpSpPr>
            <a:xfrm>
              <a:off x="4255770" y="5392988"/>
              <a:ext cx="370502" cy="370502"/>
              <a:chOff x="7577881" y="1283110"/>
              <a:chExt cx="589936" cy="589936"/>
            </a:xfrm>
          </p:grpSpPr>
          <p:sp>
            <p:nvSpPr>
              <p:cNvPr id="1535" name="Google Shape;1535;p46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46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37" name="Google Shape;1537;p46"/>
            <p:cNvSpPr/>
            <p:nvPr/>
          </p:nvSpPr>
          <p:spPr>
            <a:xfrm>
              <a:off x="8543257" y="1258786"/>
              <a:ext cx="928468" cy="21544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Heading 5</a:t>
              </a:r>
              <a:endParaRPr/>
            </a:p>
          </p:txBody>
        </p:sp>
        <p:grpSp>
          <p:nvGrpSpPr>
            <p:cNvPr id="1538" name="Google Shape;1538;p46"/>
            <p:cNvGrpSpPr/>
            <p:nvPr/>
          </p:nvGrpSpPr>
          <p:grpSpPr>
            <a:xfrm>
              <a:off x="8822240" y="1698595"/>
              <a:ext cx="370502" cy="370502"/>
              <a:chOff x="7577881" y="1283110"/>
              <a:chExt cx="589936" cy="589936"/>
            </a:xfrm>
          </p:grpSpPr>
          <p:sp>
            <p:nvSpPr>
              <p:cNvPr id="1539" name="Google Shape;1539;p46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46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1" name="Google Shape;1541;p46"/>
            <p:cNvGrpSpPr/>
            <p:nvPr/>
          </p:nvGrpSpPr>
          <p:grpSpPr>
            <a:xfrm>
              <a:off x="8822240" y="2437474"/>
              <a:ext cx="370502" cy="370502"/>
              <a:chOff x="7577881" y="1283110"/>
              <a:chExt cx="589936" cy="589936"/>
            </a:xfrm>
          </p:grpSpPr>
          <p:sp>
            <p:nvSpPr>
              <p:cNvPr id="1542" name="Google Shape;1542;p46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46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4" name="Google Shape;1544;p46"/>
            <p:cNvGrpSpPr/>
            <p:nvPr/>
          </p:nvGrpSpPr>
          <p:grpSpPr>
            <a:xfrm>
              <a:off x="8822240" y="3176353"/>
              <a:ext cx="370502" cy="370502"/>
              <a:chOff x="3551571" y="1283110"/>
              <a:chExt cx="589936" cy="589936"/>
            </a:xfrm>
          </p:grpSpPr>
          <p:sp>
            <p:nvSpPr>
              <p:cNvPr id="1545" name="Google Shape;1545;p46"/>
              <p:cNvSpPr/>
              <p:nvPr/>
            </p:nvSpPr>
            <p:spPr>
              <a:xfrm>
                <a:off x="3551571" y="1283110"/>
                <a:ext cx="589936" cy="58993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46"/>
              <p:cNvSpPr/>
              <p:nvPr/>
            </p:nvSpPr>
            <p:spPr>
              <a:xfrm>
                <a:off x="3645782" y="1380088"/>
                <a:ext cx="401514" cy="395981"/>
              </a:xfrm>
              <a:custGeom>
                <a:rect b="b" l="l" r="r" t="t"/>
                <a:pathLst>
                  <a:path extrusionOk="0" h="618" w="648">
                    <a:moveTo>
                      <a:pt x="0" y="374"/>
                    </a:moveTo>
                    <a:lnTo>
                      <a:pt x="88" y="320"/>
                    </a:lnTo>
                    <a:lnTo>
                      <a:pt x="122" y="340"/>
                    </a:lnTo>
                    <a:lnTo>
                      <a:pt x="184" y="452"/>
                    </a:lnTo>
                    <a:lnTo>
                      <a:pt x="278" y="316"/>
                    </a:lnTo>
                    <a:lnTo>
                      <a:pt x="434" y="148"/>
                    </a:lnTo>
                    <a:lnTo>
                      <a:pt x="534" y="60"/>
                    </a:lnTo>
                    <a:lnTo>
                      <a:pt x="632" y="0"/>
                    </a:lnTo>
                    <a:lnTo>
                      <a:pt x="648" y="26"/>
                    </a:lnTo>
                    <a:lnTo>
                      <a:pt x="566" y="98"/>
                    </a:lnTo>
                    <a:lnTo>
                      <a:pt x="448" y="230"/>
                    </a:lnTo>
                    <a:lnTo>
                      <a:pt x="346" y="360"/>
                    </a:lnTo>
                    <a:lnTo>
                      <a:pt x="234" y="554"/>
                    </a:lnTo>
                    <a:lnTo>
                      <a:pt x="144" y="618"/>
                    </a:lnTo>
                    <a:lnTo>
                      <a:pt x="82" y="466"/>
                    </a:lnTo>
                    <a:lnTo>
                      <a:pt x="42" y="404"/>
                    </a:lnTo>
                    <a:lnTo>
                      <a:pt x="0" y="3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47" name="Google Shape;1547;p46"/>
            <p:cNvGrpSpPr/>
            <p:nvPr/>
          </p:nvGrpSpPr>
          <p:grpSpPr>
            <a:xfrm>
              <a:off x="8822240" y="3915232"/>
              <a:ext cx="370502" cy="370502"/>
              <a:chOff x="7577881" y="1283110"/>
              <a:chExt cx="589936" cy="589936"/>
            </a:xfrm>
          </p:grpSpPr>
          <p:sp>
            <p:nvSpPr>
              <p:cNvPr id="1548" name="Google Shape;1548;p46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46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0" name="Google Shape;1550;p46"/>
            <p:cNvGrpSpPr/>
            <p:nvPr/>
          </p:nvGrpSpPr>
          <p:grpSpPr>
            <a:xfrm>
              <a:off x="8822240" y="4654111"/>
              <a:ext cx="370502" cy="370502"/>
              <a:chOff x="7577881" y="1283110"/>
              <a:chExt cx="589936" cy="589936"/>
            </a:xfrm>
          </p:grpSpPr>
          <p:sp>
            <p:nvSpPr>
              <p:cNvPr id="1551" name="Google Shape;1551;p46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46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3" name="Google Shape;1553;p46"/>
            <p:cNvGrpSpPr/>
            <p:nvPr/>
          </p:nvGrpSpPr>
          <p:grpSpPr>
            <a:xfrm>
              <a:off x="8822240" y="5392988"/>
              <a:ext cx="370502" cy="370502"/>
              <a:chOff x="7577881" y="1283110"/>
              <a:chExt cx="589936" cy="589936"/>
            </a:xfrm>
          </p:grpSpPr>
          <p:sp>
            <p:nvSpPr>
              <p:cNvPr id="1554" name="Google Shape;1554;p46"/>
              <p:cNvSpPr/>
              <p:nvPr/>
            </p:nvSpPr>
            <p:spPr>
              <a:xfrm>
                <a:off x="7577881" y="1283110"/>
                <a:ext cx="589936" cy="589936"/>
              </a:xfrm>
              <a:prstGeom prst="ellipse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46"/>
              <p:cNvSpPr/>
              <p:nvPr/>
            </p:nvSpPr>
            <p:spPr>
              <a:xfrm>
                <a:off x="7721173" y="1425050"/>
                <a:ext cx="303352" cy="306056"/>
              </a:xfrm>
              <a:custGeom>
                <a:rect b="b" l="l" r="r" t="t"/>
                <a:pathLst>
                  <a:path extrusionOk="0" h="340" w="336">
                    <a:moveTo>
                      <a:pt x="51" y="74"/>
                    </a:moveTo>
                    <a:lnTo>
                      <a:pt x="75" y="37"/>
                    </a:lnTo>
                    <a:lnTo>
                      <a:pt x="111" y="0"/>
                    </a:lnTo>
                    <a:lnTo>
                      <a:pt x="113" y="33"/>
                    </a:lnTo>
                    <a:lnTo>
                      <a:pt x="127" y="66"/>
                    </a:lnTo>
                    <a:lnTo>
                      <a:pt x="159" y="126"/>
                    </a:lnTo>
                    <a:lnTo>
                      <a:pt x="185" y="97"/>
                    </a:lnTo>
                    <a:lnTo>
                      <a:pt x="212" y="67"/>
                    </a:lnTo>
                    <a:lnTo>
                      <a:pt x="250" y="40"/>
                    </a:lnTo>
                    <a:lnTo>
                      <a:pt x="281" y="37"/>
                    </a:lnTo>
                    <a:lnTo>
                      <a:pt x="311" y="56"/>
                    </a:lnTo>
                    <a:lnTo>
                      <a:pt x="325" y="94"/>
                    </a:lnTo>
                    <a:lnTo>
                      <a:pt x="305" y="99"/>
                    </a:lnTo>
                    <a:lnTo>
                      <a:pt x="288" y="104"/>
                    </a:lnTo>
                    <a:lnTo>
                      <a:pt x="212" y="185"/>
                    </a:lnTo>
                    <a:lnTo>
                      <a:pt x="257" y="224"/>
                    </a:lnTo>
                    <a:lnTo>
                      <a:pt x="296" y="245"/>
                    </a:lnTo>
                    <a:lnTo>
                      <a:pt x="336" y="250"/>
                    </a:lnTo>
                    <a:lnTo>
                      <a:pt x="325" y="275"/>
                    </a:lnTo>
                    <a:lnTo>
                      <a:pt x="296" y="310"/>
                    </a:lnTo>
                    <a:lnTo>
                      <a:pt x="267" y="319"/>
                    </a:lnTo>
                    <a:lnTo>
                      <a:pt x="224" y="297"/>
                    </a:lnTo>
                    <a:lnTo>
                      <a:pt x="167" y="247"/>
                    </a:lnTo>
                    <a:lnTo>
                      <a:pt x="135" y="293"/>
                    </a:lnTo>
                    <a:lnTo>
                      <a:pt x="101" y="330"/>
                    </a:lnTo>
                    <a:lnTo>
                      <a:pt x="74" y="340"/>
                    </a:lnTo>
                    <a:lnTo>
                      <a:pt x="33" y="318"/>
                    </a:lnTo>
                    <a:lnTo>
                      <a:pt x="0" y="274"/>
                    </a:lnTo>
                    <a:lnTo>
                      <a:pt x="35" y="270"/>
                    </a:lnTo>
                    <a:lnTo>
                      <a:pt x="67" y="247"/>
                    </a:lnTo>
                    <a:lnTo>
                      <a:pt x="112" y="188"/>
                    </a:lnTo>
                    <a:lnTo>
                      <a:pt x="69" y="127"/>
                    </a:lnTo>
                    <a:lnTo>
                      <a:pt x="57" y="99"/>
                    </a:lnTo>
                    <a:lnTo>
                      <a:pt x="51" y="7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56" name="Google Shape;1556;p46"/>
            <p:cNvGrpSpPr/>
            <p:nvPr/>
          </p:nvGrpSpPr>
          <p:grpSpPr>
            <a:xfrm>
              <a:off x="9661586" y="1258786"/>
              <a:ext cx="928468" cy="4504704"/>
              <a:chOff x="6213445" y="1258786"/>
              <a:chExt cx="928468" cy="4504704"/>
            </a:xfrm>
          </p:grpSpPr>
          <p:sp>
            <p:nvSpPr>
              <p:cNvPr id="1557" name="Google Shape;1557;p46"/>
              <p:cNvSpPr/>
              <p:nvPr/>
            </p:nvSpPr>
            <p:spPr>
              <a:xfrm>
                <a:off x="6213445" y="1258786"/>
                <a:ext cx="928468" cy="2154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sp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chemeClr val="accent1"/>
                    </a:solidFill>
                    <a:latin typeface="Arial"/>
                    <a:ea typeface="Arial"/>
                    <a:cs typeface="Arial"/>
                    <a:sym typeface="Arial"/>
                  </a:rPr>
                  <a:t>Heading 6</a:t>
                </a:r>
                <a:endParaRPr/>
              </a:p>
            </p:txBody>
          </p:sp>
          <p:grpSp>
            <p:nvGrpSpPr>
              <p:cNvPr id="1558" name="Google Shape;1558;p46"/>
              <p:cNvGrpSpPr/>
              <p:nvPr/>
            </p:nvGrpSpPr>
            <p:grpSpPr>
              <a:xfrm>
                <a:off x="6492428" y="1698595"/>
                <a:ext cx="370502" cy="370502"/>
                <a:chOff x="7577881" y="1283110"/>
                <a:chExt cx="589936" cy="589936"/>
              </a:xfrm>
            </p:grpSpPr>
            <p:sp>
              <p:nvSpPr>
                <p:cNvPr id="1559" name="Google Shape;1559;p46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0" name="Google Shape;1560;p46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61" name="Google Shape;1561;p46"/>
              <p:cNvGrpSpPr/>
              <p:nvPr/>
            </p:nvGrpSpPr>
            <p:grpSpPr>
              <a:xfrm>
                <a:off x="6492428" y="2437474"/>
                <a:ext cx="370502" cy="370502"/>
                <a:chOff x="7577881" y="1283110"/>
                <a:chExt cx="589936" cy="589936"/>
              </a:xfrm>
            </p:grpSpPr>
            <p:sp>
              <p:nvSpPr>
                <p:cNvPr id="1562" name="Google Shape;1562;p46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3" name="Google Shape;1563;p46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64" name="Google Shape;1564;p46"/>
              <p:cNvGrpSpPr/>
              <p:nvPr/>
            </p:nvGrpSpPr>
            <p:grpSpPr>
              <a:xfrm>
                <a:off x="6492428" y="3176353"/>
                <a:ext cx="370502" cy="370502"/>
                <a:chOff x="3551571" y="1283110"/>
                <a:chExt cx="589936" cy="589936"/>
              </a:xfrm>
            </p:grpSpPr>
            <p:sp>
              <p:nvSpPr>
                <p:cNvPr id="1565" name="Google Shape;1565;p46"/>
                <p:cNvSpPr/>
                <p:nvPr/>
              </p:nvSpPr>
              <p:spPr>
                <a:xfrm>
                  <a:off x="3551571" y="1283110"/>
                  <a:ext cx="589936" cy="589936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6" name="Google Shape;1566;p46"/>
                <p:cNvSpPr/>
                <p:nvPr/>
              </p:nvSpPr>
              <p:spPr>
                <a:xfrm>
                  <a:off x="3645782" y="1380088"/>
                  <a:ext cx="401514" cy="395981"/>
                </a:xfrm>
                <a:custGeom>
                  <a:rect b="b" l="l" r="r" t="t"/>
                  <a:pathLst>
                    <a:path extrusionOk="0" h="618" w="648">
                      <a:moveTo>
                        <a:pt x="0" y="374"/>
                      </a:moveTo>
                      <a:lnTo>
                        <a:pt x="88" y="320"/>
                      </a:lnTo>
                      <a:lnTo>
                        <a:pt x="122" y="340"/>
                      </a:lnTo>
                      <a:lnTo>
                        <a:pt x="184" y="452"/>
                      </a:lnTo>
                      <a:lnTo>
                        <a:pt x="278" y="316"/>
                      </a:lnTo>
                      <a:lnTo>
                        <a:pt x="434" y="148"/>
                      </a:lnTo>
                      <a:lnTo>
                        <a:pt x="534" y="60"/>
                      </a:lnTo>
                      <a:lnTo>
                        <a:pt x="632" y="0"/>
                      </a:lnTo>
                      <a:lnTo>
                        <a:pt x="648" y="26"/>
                      </a:lnTo>
                      <a:lnTo>
                        <a:pt x="566" y="98"/>
                      </a:lnTo>
                      <a:lnTo>
                        <a:pt x="448" y="230"/>
                      </a:lnTo>
                      <a:lnTo>
                        <a:pt x="346" y="360"/>
                      </a:lnTo>
                      <a:lnTo>
                        <a:pt x="234" y="554"/>
                      </a:lnTo>
                      <a:lnTo>
                        <a:pt x="144" y="618"/>
                      </a:lnTo>
                      <a:lnTo>
                        <a:pt x="82" y="466"/>
                      </a:lnTo>
                      <a:lnTo>
                        <a:pt x="42" y="404"/>
                      </a:lnTo>
                      <a:lnTo>
                        <a:pt x="0" y="3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67" name="Google Shape;1567;p46"/>
              <p:cNvGrpSpPr/>
              <p:nvPr/>
            </p:nvGrpSpPr>
            <p:grpSpPr>
              <a:xfrm>
                <a:off x="6492428" y="3915232"/>
                <a:ext cx="370502" cy="370502"/>
                <a:chOff x="7577881" y="1283110"/>
                <a:chExt cx="589936" cy="589936"/>
              </a:xfrm>
            </p:grpSpPr>
            <p:sp>
              <p:nvSpPr>
                <p:cNvPr id="1568" name="Google Shape;1568;p46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69" name="Google Shape;1569;p46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70" name="Google Shape;1570;p46"/>
              <p:cNvGrpSpPr/>
              <p:nvPr/>
            </p:nvGrpSpPr>
            <p:grpSpPr>
              <a:xfrm>
                <a:off x="6492428" y="4654111"/>
                <a:ext cx="370502" cy="370502"/>
                <a:chOff x="7577881" y="1283110"/>
                <a:chExt cx="589936" cy="589936"/>
              </a:xfrm>
            </p:grpSpPr>
            <p:sp>
              <p:nvSpPr>
                <p:cNvPr id="1571" name="Google Shape;1571;p46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2" name="Google Shape;1572;p46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573" name="Google Shape;1573;p46"/>
              <p:cNvGrpSpPr/>
              <p:nvPr/>
            </p:nvGrpSpPr>
            <p:grpSpPr>
              <a:xfrm>
                <a:off x="6492428" y="5392988"/>
                <a:ext cx="370502" cy="370502"/>
                <a:chOff x="7577881" y="1283110"/>
                <a:chExt cx="589936" cy="589936"/>
              </a:xfrm>
            </p:grpSpPr>
            <p:sp>
              <p:nvSpPr>
                <p:cNvPr id="1574" name="Google Shape;1574;p46"/>
                <p:cNvSpPr/>
                <p:nvPr/>
              </p:nvSpPr>
              <p:spPr>
                <a:xfrm>
                  <a:off x="7577881" y="1283110"/>
                  <a:ext cx="589936" cy="589936"/>
                </a:xfrm>
                <a:prstGeom prst="ellipse">
                  <a:avLst/>
                </a:prstGeom>
                <a:solidFill>
                  <a:srgbClr val="00B050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1575" name="Google Shape;1575;p46"/>
                <p:cNvSpPr/>
                <p:nvPr/>
              </p:nvSpPr>
              <p:spPr>
                <a:xfrm>
                  <a:off x="7721173" y="1425050"/>
                  <a:ext cx="303352" cy="306056"/>
                </a:xfrm>
                <a:custGeom>
                  <a:rect b="b" l="l" r="r" t="t"/>
                  <a:pathLst>
                    <a:path extrusionOk="0" h="340" w="336">
                      <a:moveTo>
                        <a:pt x="51" y="74"/>
                      </a:moveTo>
                      <a:lnTo>
                        <a:pt x="75" y="37"/>
                      </a:lnTo>
                      <a:lnTo>
                        <a:pt x="111" y="0"/>
                      </a:lnTo>
                      <a:lnTo>
                        <a:pt x="113" y="33"/>
                      </a:lnTo>
                      <a:lnTo>
                        <a:pt x="127" y="66"/>
                      </a:lnTo>
                      <a:lnTo>
                        <a:pt x="159" y="126"/>
                      </a:lnTo>
                      <a:lnTo>
                        <a:pt x="185" y="97"/>
                      </a:lnTo>
                      <a:lnTo>
                        <a:pt x="212" y="67"/>
                      </a:lnTo>
                      <a:lnTo>
                        <a:pt x="250" y="40"/>
                      </a:lnTo>
                      <a:lnTo>
                        <a:pt x="281" y="37"/>
                      </a:lnTo>
                      <a:lnTo>
                        <a:pt x="311" y="56"/>
                      </a:lnTo>
                      <a:lnTo>
                        <a:pt x="325" y="94"/>
                      </a:lnTo>
                      <a:lnTo>
                        <a:pt x="305" y="99"/>
                      </a:lnTo>
                      <a:lnTo>
                        <a:pt x="288" y="104"/>
                      </a:lnTo>
                      <a:lnTo>
                        <a:pt x="212" y="185"/>
                      </a:lnTo>
                      <a:lnTo>
                        <a:pt x="257" y="224"/>
                      </a:lnTo>
                      <a:lnTo>
                        <a:pt x="296" y="245"/>
                      </a:lnTo>
                      <a:lnTo>
                        <a:pt x="336" y="250"/>
                      </a:lnTo>
                      <a:lnTo>
                        <a:pt x="325" y="275"/>
                      </a:lnTo>
                      <a:lnTo>
                        <a:pt x="296" y="310"/>
                      </a:lnTo>
                      <a:lnTo>
                        <a:pt x="267" y="319"/>
                      </a:lnTo>
                      <a:lnTo>
                        <a:pt x="224" y="297"/>
                      </a:lnTo>
                      <a:lnTo>
                        <a:pt x="167" y="247"/>
                      </a:lnTo>
                      <a:lnTo>
                        <a:pt x="135" y="293"/>
                      </a:lnTo>
                      <a:lnTo>
                        <a:pt x="101" y="330"/>
                      </a:lnTo>
                      <a:lnTo>
                        <a:pt x="74" y="340"/>
                      </a:lnTo>
                      <a:lnTo>
                        <a:pt x="33" y="318"/>
                      </a:lnTo>
                      <a:lnTo>
                        <a:pt x="0" y="274"/>
                      </a:lnTo>
                      <a:lnTo>
                        <a:pt x="35" y="270"/>
                      </a:lnTo>
                      <a:lnTo>
                        <a:pt x="67" y="247"/>
                      </a:lnTo>
                      <a:lnTo>
                        <a:pt x="112" y="188"/>
                      </a:lnTo>
                      <a:lnTo>
                        <a:pt x="69" y="127"/>
                      </a:lnTo>
                      <a:lnTo>
                        <a:pt x="57" y="99"/>
                      </a:lnTo>
                      <a:lnTo>
                        <a:pt x="51" y="74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</p:grpSp>
        </p:grpSp>
      </p:grp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9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4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581" name="Google Shape;1581;p4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2" name="Google Shape;1582;p47"/>
          <p:cNvSpPr txBox="1"/>
          <p:nvPr/>
        </p:nvSpPr>
        <p:spPr>
          <a:xfrm>
            <a:off x="884694" y="1447558"/>
            <a:ext cx="3389622" cy="734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583" name="Google Shape;1583;p47"/>
          <p:cNvSpPr txBox="1"/>
          <p:nvPr/>
        </p:nvSpPr>
        <p:spPr>
          <a:xfrm>
            <a:off x="884694" y="2417600"/>
            <a:ext cx="3389622" cy="734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584" name="Google Shape;1584;p47"/>
          <p:cNvSpPr txBox="1"/>
          <p:nvPr/>
        </p:nvSpPr>
        <p:spPr>
          <a:xfrm>
            <a:off x="884694" y="3387641"/>
            <a:ext cx="3389622" cy="734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585" name="Google Shape;1585;p47"/>
          <p:cNvSpPr txBox="1"/>
          <p:nvPr/>
        </p:nvSpPr>
        <p:spPr>
          <a:xfrm>
            <a:off x="884694" y="4357683"/>
            <a:ext cx="3389622" cy="734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586" name="Google Shape;1586;p47"/>
          <p:cNvSpPr txBox="1"/>
          <p:nvPr/>
        </p:nvSpPr>
        <p:spPr>
          <a:xfrm>
            <a:off x="884694" y="5327722"/>
            <a:ext cx="3389622" cy="7347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2000" lIns="72000" spcFirstLastPara="1" rIns="72000" wrap="square" tIns="720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1587" name="Google Shape;1587;p47"/>
          <p:cNvSpPr txBox="1"/>
          <p:nvPr/>
        </p:nvSpPr>
        <p:spPr>
          <a:xfrm>
            <a:off x="4529657" y="980757"/>
            <a:ext cx="2088989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60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Past</a:t>
            </a:r>
            <a:endParaRPr/>
          </a:p>
        </p:txBody>
      </p:sp>
      <p:cxnSp>
        <p:nvCxnSpPr>
          <p:cNvPr id="1588" name="Google Shape;1588;p47"/>
          <p:cNvCxnSpPr/>
          <p:nvPr/>
        </p:nvCxnSpPr>
        <p:spPr>
          <a:xfrm>
            <a:off x="4529657" y="1282563"/>
            <a:ext cx="2089958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1589" name="Google Shape;1589;p47"/>
          <p:cNvGrpSpPr/>
          <p:nvPr/>
        </p:nvGrpSpPr>
        <p:grpSpPr>
          <a:xfrm>
            <a:off x="6873018" y="980757"/>
            <a:ext cx="2089958" cy="301806"/>
            <a:chOff x="4394557" y="1537636"/>
            <a:chExt cx="1188000" cy="247343"/>
          </a:xfrm>
        </p:grpSpPr>
        <p:sp>
          <p:nvSpPr>
            <p:cNvPr id="1590" name="Google Shape;1590;p47"/>
            <p:cNvSpPr txBox="1"/>
            <p:nvPr/>
          </p:nvSpPr>
          <p:spPr>
            <a:xfrm>
              <a:off x="4395108" y="1537636"/>
              <a:ext cx="1187449" cy="2017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96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Present</a:t>
              </a:r>
              <a:endParaRPr/>
            </a:p>
          </p:txBody>
        </p:sp>
        <p:cxnSp>
          <p:nvCxnSpPr>
            <p:cNvPr id="1591" name="Google Shape;1591;p47"/>
            <p:cNvCxnSpPr/>
            <p:nvPr/>
          </p:nvCxnSpPr>
          <p:spPr>
            <a:xfrm>
              <a:off x="4394557" y="1784979"/>
              <a:ext cx="11880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1592" name="Google Shape;1592;p47"/>
          <p:cNvGrpSpPr/>
          <p:nvPr/>
        </p:nvGrpSpPr>
        <p:grpSpPr>
          <a:xfrm>
            <a:off x="9217348" y="980757"/>
            <a:ext cx="2089958" cy="301806"/>
            <a:chOff x="5727150" y="1537636"/>
            <a:chExt cx="1188000" cy="247343"/>
          </a:xfrm>
        </p:grpSpPr>
        <p:sp>
          <p:nvSpPr>
            <p:cNvPr id="1593" name="Google Shape;1593;p47"/>
            <p:cNvSpPr txBox="1"/>
            <p:nvPr/>
          </p:nvSpPr>
          <p:spPr>
            <a:xfrm>
              <a:off x="5727701" y="1537636"/>
              <a:ext cx="1187449" cy="2017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296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Future</a:t>
              </a:r>
              <a:endParaRPr/>
            </a:p>
          </p:txBody>
        </p:sp>
        <p:cxnSp>
          <p:nvCxnSpPr>
            <p:cNvPr id="1594" name="Google Shape;1594;p47"/>
            <p:cNvCxnSpPr/>
            <p:nvPr/>
          </p:nvCxnSpPr>
          <p:spPr>
            <a:xfrm>
              <a:off x="5727150" y="1784979"/>
              <a:ext cx="1188000" cy="0"/>
            </a:xfrm>
            <a:prstGeom prst="straightConnector1">
              <a:avLst/>
            </a:pr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cxnSp>
        <p:nvCxnSpPr>
          <p:cNvPr id="1595" name="Google Shape;1595;p47"/>
          <p:cNvCxnSpPr/>
          <p:nvPr/>
        </p:nvCxnSpPr>
        <p:spPr>
          <a:xfrm>
            <a:off x="4529657" y="2299938"/>
            <a:ext cx="6776532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596" name="Google Shape;1596;p47"/>
          <p:cNvCxnSpPr/>
          <p:nvPr/>
        </p:nvCxnSpPr>
        <p:spPr>
          <a:xfrm>
            <a:off x="4529657" y="3269979"/>
            <a:ext cx="6776532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597" name="Google Shape;1597;p47"/>
          <p:cNvCxnSpPr/>
          <p:nvPr/>
        </p:nvCxnSpPr>
        <p:spPr>
          <a:xfrm>
            <a:off x="4529657" y="4240021"/>
            <a:ext cx="6776532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598" name="Google Shape;1598;p47"/>
          <p:cNvCxnSpPr/>
          <p:nvPr/>
        </p:nvCxnSpPr>
        <p:spPr>
          <a:xfrm>
            <a:off x="4529657" y="5210063"/>
            <a:ext cx="6776532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dot"/>
            <a:miter lim="800000"/>
            <a:headEnd len="sm" w="sm" type="none"/>
            <a:tailEnd len="sm" w="sm" type="none"/>
          </a:ln>
        </p:spPr>
      </p:cxnSp>
      <p:pic>
        <p:nvPicPr>
          <p:cNvPr descr="C:\Users\akila\AppData\Local\Microsoft\Windows\INetCache\IE\DXN6MWRJ\1024px-Red_x.svg[1].png" id="1599" name="Google Shape;1599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51948" y="2699862"/>
            <a:ext cx="245377" cy="1701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ila\AppData\Local\Microsoft\Windows\INetCache\IE\DXN6MWRJ\1024px-Red_x.svg[1].png" id="1600" name="Google Shape;1600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51948" y="3669904"/>
            <a:ext cx="245377" cy="1701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ila\AppData\Local\Microsoft\Windows\INetCache\IE\DXN6MWRJ\1024px-Red_x.svg[1].png" id="1601" name="Google Shape;1601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95308" y="3669904"/>
            <a:ext cx="245377" cy="1701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ila\AppData\Local\Microsoft\Windows\INetCache\IE\DXN6MWRJ\1024px-Red_x.svg[1].png" id="1602" name="Google Shape;1602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795308" y="5609985"/>
            <a:ext cx="245377" cy="1701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ila\AppData\Local\Microsoft\Windows\INetCache\IE\DXN6MWRJ\1024px-Red_x.svg[1].png" id="1603" name="Google Shape;1603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39638" y="5609985"/>
            <a:ext cx="245377" cy="17019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akila\AppData\Local\Microsoft\Windows\INetCache\IE\DXN6MWRJ\1024px-Red_x.svg[1].png" id="1604" name="Google Shape;1604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39638" y="1729821"/>
            <a:ext cx="245377" cy="170193"/>
          </a:xfrm>
          <a:prstGeom prst="rect">
            <a:avLst/>
          </a:prstGeom>
          <a:noFill/>
          <a:ln>
            <a:noFill/>
          </a:ln>
        </p:spPr>
      </p:pic>
      <p:sp>
        <p:nvSpPr>
          <p:cNvPr id="1605" name="Google Shape;1605;p47"/>
          <p:cNvSpPr/>
          <p:nvPr/>
        </p:nvSpPr>
        <p:spPr>
          <a:xfrm>
            <a:off x="5451948" y="1720517"/>
            <a:ext cx="244406" cy="194240"/>
          </a:xfrm>
          <a:custGeom>
            <a:rect b="b" l="l" r="r" t="t"/>
            <a:pathLst>
              <a:path extrusionOk="0" h="163196" w="141664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2625" lIns="85275" spcFirstLastPara="1" rIns="85275" wrap="square" tIns="42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6" name="Google Shape;1606;p47"/>
          <p:cNvSpPr/>
          <p:nvPr/>
        </p:nvSpPr>
        <p:spPr>
          <a:xfrm>
            <a:off x="7768107" y="1705774"/>
            <a:ext cx="244406" cy="194240"/>
          </a:xfrm>
          <a:custGeom>
            <a:rect b="b" l="l" r="r" t="t"/>
            <a:pathLst>
              <a:path extrusionOk="0" h="163196" w="141664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2625" lIns="85275" spcFirstLastPara="1" rIns="85275" wrap="square" tIns="42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p47"/>
          <p:cNvSpPr/>
          <p:nvPr/>
        </p:nvSpPr>
        <p:spPr>
          <a:xfrm>
            <a:off x="7768107" y="2687838"/>
            <a:ext cx="244406" cy="194240"/>
          </a:xfrm>
          <a:custGeom>
            <a:rect b="b" l="l" r="r" t="t"/>
            <a:pathLst>
              <a:path extrusionOk="0" h="163196" w="141664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2625" lIns="85275" spcFirstLastPara="1" rIns="85275" wrap="square" tIns="42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p47"/>
          <p:cNvSpPr/>
          <p:nvPr/>
        </p:nvSpPr>
        <p:spPr>
          <a:xfrm>
            <a:off x="10139638" y="2687838"/>
            <a:ext cx="244406" cy="194240"/>
          </a:xfrm>
          <a:custGeom>
            <a:rect b="b" l="l" r="r" t="t"/>
            <a:pathLst>
              <a:path extrusionOk="0" h="163196" w="141664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2625" lIns="85275" spcFirstLastPara="1" rIns="85275" wrap="square" tIns="42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p47"/>
          <p:cNvSpPr/>
          <p:nvPr/>
        </p:nvSpPr>
        <p:spPr>
          <a:xfrm>
            <a:off x="10108414" y="3648553"/>
            <a:ext cx="244406" cy="194240"/>
          </a:xfrm>
          <a:custGeom>
            <a:rect b="b" l="l" r="r" t="t"/>
            <a:pathLst>
              <a:path extrusionOk="0" h="163196" w="141664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2625" lIns="85275" spcFirstLastPara="1" rIns="85275" wrap="square" tIns="42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0" name="Google Shape;1610;p47"/>
          <p:cNvSpPr/>
          <p:nvPr/>
        </p:nvSpPr>
        <p:spPr>
          <a:xfrm>
            <a:off x="5484142" y="4576106"/>
            <a:ext cx="244406" cy="194240"/>
          </a:xfrm>
          <a:custGeom>
            <a:rect b="b" l="l" r="r" t="t"/>
            <a:pathLst>
              <a:path extrusionOk="0" h="163196" w="141664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2625" lIns="85275" spcFirstLastPara="1" rIns="85275" wrap="square" tIns="42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1" name="Google Shape;1611;p47"/>
          <p:cNvSpPr/>
          <p:nvPr/>
        </p:nvSpPr>
        <p:spPr>
          <a:xfrm>
            <a:off x="7796279" y="4576106"/>
            <a:ext cx="244406" cy="194240"/>
          </a:xfrm>
          <a:custGeom>
            <a:rect b="b" l="l" r="r" t="t"/>
            <a:pathLst>
              <a:path extrusionOk="0" h="163196" w="141664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2625" lIns="85275" spcFirstLastPara="1" rIns="85275" wrap="square" tIns="42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2" name="Google Shape;1612;p47"/>
          <p:cNvSpPr/>
          <p:nvPr/>
        </p:nvSpPr>
        <p:spPr>
          <a:xfrm>
            <a:off x="10112648" y="4573805"/>
            <a:ext cx="244406" cy="194240"/>
          </a:xfrm>
          <a:custGeom>
            <a:rect b="b" l="l" r="r" t="t"/>
            <a:pathLst>
              <a:path extrusionOk="0" h="163196" w="141664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2625" lIns="85275" spcFirstLastPara="1" rIns="85275" wrap="square" tIns="42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3" name="Google Shape;1613;p47"/>
          <p:cNvSpPr/>
          <p:nvPr/>
        </p:nvSpPr>
        <p:spPr>
          <a:xfrm>
            <a:off x="5489787" y="5597961"/>
            <a:ext cx="244406" cy="194240"/>
          </a:xfrm>
          <a:custGeom>
            <a:rect b="b" l="l" r="r" t="t"/>
            <a:pathLst>
              <a:path extrusionOk="0" h="163196" w="141664">
                <a:moveTo>
                  <a:pt x="54484" y="163197"/>
                </a:moveTo>
                <a:cubicBezTo>
                  <a:pt x="50314" y="163197"/>
                  <a:pt x="46458" y="160915"/>
                  <a:pt x="44490" y="157216"/>
                </a:cubicBezTo>
                <a:lnTo>
                  <a:pt x="1367" y="77344"/>
                </a:lnTo>
                <a:cubicBezTo>
                  <a:pt x="-1623" y="71836"/>
                  <a:pt x="462" y="64911"/>
                  <a:pt x="5971" y="61960"/>
                </a:cubicBezTo>
                <a:cubicBezTo>
                  <a:pt x="11518" y="58969"/>
                  <a:pt x="18365" y="61055"/>
                  <a:pt x="21355" y="66563"/>
                </a:cubicBezTo>
                <a:lnTo>
                  <a:pt x="54484" y="127904"/>
                </a:lnTo>
                <a:lnTo>
                  <a:pt x="120310" y="5970"/>
                </a:lnTo>
                <a:cubicBezTo>
                  <a:pt x="123300" y="462"/>
                  <a:pt x="130186" y="-1623"/>
                  <a:pt x="135694" y="1367"/>
                </a:cubicBezTo>
                <a:cubicBezTo>
                  <a:pt x="141203" y="4357"/>
                  <a:pt x="143288" y="11243"/>
                  <a:pt x="140298" y="16751"/>
                </a:cubicBezTo>
                <a:lnTo>
                  <a:pt x="64478" y="157216"/>
                </a:lnTo>
                <a:cubicBezTo>
                  <a:pt x="62511" y="160915"/>
                  <a:pt x="58655" y="163197"/>
                  <a:pt x="54484" y="163197"/>
                </a:cubicBez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2625" lIns="85275" spcFirstLastPara="1" rIns="85275" wrap="square" tIns="426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7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7" name="Shape 1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8" name="Google Shape;1618;p4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9" name="Google Shape;1619;p4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grpSp>
        <p:nvGrpSpPr>
          <p:cNvPr id="1620" name="Google Shape;1620;p48"/>
          <p:cNvGrpSpPr/>
          <p:nvPr/>
        </p:nvGrpSpPr>
        <p:grpSpPr>
          <a:xfrm>
            <a:off x="839683" y="1066799"/>
            <a:ext cx="10667999" cy="4998333"/>
            <a:chOff x="839683" y="1066800"/>
            <a:chExt cx="10667999" cy="4362026"/>
          </a:xfrm>
        </p:grpSpPr>
        <p:sp>
          <p:nvSpPr>
            <p:cNvPr id="1621" name="Google Shape;1621;p48"/>
            <p:cNvSpPr/>
            <p:nvPr/>
          </p:nvSpPr>
          <p:spPr>
            <a:xfrm>
              <a:off x="839683" y="1066800"/>
              <a:ext cx="4089399" cy="4362026"/>
            </a:xfrm>
            <a:custGeom>
              <a:rect b="b" l="l" r="r" t="t"/>
              <a:pathLst>
                <a:path extrusionOk="0" h="5618602" w="2891927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2" name="Google Shape;1622;p48"/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3" name="Google Shape;1623;p48"/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4" name="Google Shape;1624;p48"/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5" name="Google Shape;1625;p48"/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6" name="Google Shape;1626;p48"/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7" name="Google Shape;1627;p48"/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8" name="Google Shape;1628;p48"/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29" name="Google Shape;1629;p48"/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30" name="Google Shape;1630;p48"/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631" name="Google Shape;1631;p48"/>
            <p:cNvCxnSpPr/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32" name="Google Shape;1632;p48"/>
            <p:cNvCxnSpPr/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33" name="Google Shape;1633;p48"/>
            <p:cNvCxnSpPr/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34" name="Google Shape;1634;p48"/>
            <p:cNvCxnSpPr/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35" name="Google Shape;1635;p48"/>
            <p:cNvCxnSpPr/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36" name="Google Shape;1636;p48"/>
            <p:cNvCxnSpPr/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37" name="Google Shape;1637;p48"/>
            <p:cNvCxnSpPr/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38" name="Google Shape;1638;p48"/>
            <p:cNvCxnSpPr/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639" name="Google Shape;1639;p48"/>
            <p:cNvSpPr/>
            <p:nvPr/>
          </p:nvSpPr>
          <p:spPr>
            <a:xfrm>
              <a:off x="9335358" y="1066800"/>
              <a:ext cx="2172324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0" name="Google Shape;1640;p48"/>
            <p:cNvSpPr/>
            <p:nvPr/>
          </p:nvSpPr>
          <p:spPr>
            <a:xfrm>
              <a:off x="4947101" y="1066800"/>
              <a:ext cx="2172324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1" name="Google Shape;1641;p48"/>
            <p:cNvSpPr/>
            <p:nvPr/>
          </p:nvSpPr>
          <p:spPr>
            <a:xfrm>
              <a:off x="5044169" y="1123919"/>
              <a:ext cx="1998539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2" name="Google Shape;1642;p48"/>
            <p:cNvSpPr/>
            <p:nvPr/>
          </p:nvSpPr>
          <p:spPr>
            <a:xfrm>
              <a:off x="5053251" y="4933092"/>
              <a:ext cx="1998539" cy="442652"/>
            </a:xfrm>
            <a:prstGeom prst="roundRect">
              <a:avLst>
                <a:gd fmla="val 11531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643" name="Google Shape;1643;p48"/>
            <p:cNvSpPr txBox="1"/>
            <p:nvPr/>
          </p:nvSpPr>
          <p:spPr>
            <a:xfrm>
              <a:off x="5271050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4" name="Google Shape;1644;p48"/>
            <p:cNvSpPr txBox="1"/>
            <p:nvPr/>
          </p:nvSpPr>
          <p:spPr>
            <a:xfrm>
              <a:off x="5384634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5" name="Google Shape;1645;p48"/>
            <p:cNvSpPr/>
            <p:nvPr/>
          </p:nvSpPr>
          <p:spPr>
            <a:xfrm>
              <a:off x="5994710" y="4603326"/>
              <a:ext cx="115617" cy="99071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6" name="Google Shape;1646;p48"/>
            <p:cNvSpPr/>
            <p:nvPr/>
          </p:nvSpPr>
          <p:spPr>
            <a:xfrm>
              <a:off x="5994710" y="4603326"/>
              <a:ext cx="115617" cy="99071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7" name="Google Shape;1647;p48"/>
            <p:cNvSpPr/>
            <p:nvPr/>
          </p:nvSpPr>
          <p:spPr>
            <a:xfrm>
              <a:off x="5994710" y="4243146"/>
              <a:ext cx="115617" cy="99038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8" name="Google Shape;1648;p48"/>
            <p:cNvSpPr/>
            <p:nvPr/>
          </p:nvSpPr>
          <p:spPr>
            <a:xfrm>
              <a:off x="5994710" y="4243113"/>
              <a:ext cx="115617" cy="99038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9" name="Google Shape;1649;p48"/>
            <p:cNvSpPr/>
            <p:nvPr/>
          </p:nvSpPr>
          <p:spPr>
            <a:xfrm>
              <a:off x="5994710" y="3882936"/>
              <a:ext cx="115617" cy="99071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0" name="Google Shape;1650;p48"/>
            <p:cNvSpPr/>
            <p:nvPr/>
          </p:nvSpPr>
          <p:spPr>
            <a:xfrm>
              <a:off x="5994710" y="3882936"/>
              <a:ext cx="115617" cy="99071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1" name="Google Shape;1651;p48"/>
            <p:cNvSpPr/>
            <p:nvPr/>
          </p:nvSpPr>
          <p:spPr>
            <a:xfrm>
              <a:off x="7141230" y="1066800"/>
              <a:ext cx="2172324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2" name="Google Shape;1652;p48"/>
            <p:cNvSpPr/>
            <p:nvPr/>
          </p:nvSpPr>
          <p:spPr>
            <a:xfrm>
              <a:off x="7254937" y="1123919"/>
              <a:ext cx="1955092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3" name="Google Shape;1653;p48"/>
            <p:cNvSpPr/>
            <p:nvPr/>
          </p:nvSpPr>
          <p:spPr>
            <a:xfrm>
              <a:off x="7237750" y="4933092"/>
              <a:ext cx="1998539" cy="442652"/>
            </a:xfrm>
            <a:prstGeom prst="roundRect">
              <a:avLst>
                <a:gd fmla="val 11531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654" name="Google Shape;1654;p48"/>
            <p:cNvSpPr txBox="1"/>
            <p:nvPr/>
          </p:nvSpPr>
          <p:spPr>
            <a:xfrm>
              <a:off x="7460093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48"/>
            <p:cNvSpPr txBox="1"/>
            <p:nvPr/>
          </p:nvSpPr>
          <p:spPr>
            <a:xfrm>
              <a:off x="7573679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48"/>
            <p:cNvSpPr/>
            <p:nvPr/>
          </p:nvSpPr>
          <p:spPr>
            <a:xfrm>
              <a:off x="8140529" y="3852746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48"/>
            <p:cNvSpPr/>
            <p:nvPr/>
          </p:nvSpPr>
          <p:spPr>
            <a:xfrm>
              <a:off x="8179212" y="4603326"/>
              <a:ext cx="115617" cy="99071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48"/>
            <p:cNvSpPr/>
            <p:nvPr/>
          </p:nvSpPr>
          <p:spPr>
            <a:xfrm>
              <a:off x="8179212" y="4603326"/>
              <a:ext cx="115617" cy="99071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48"/>
            <p:cNvSpPr/>
            <p:nvPr/>
          </p:nvSpPr>
          <p:spPr>
            <a:xfrm>
              <a:off x="8179212" y="4243146"/>
              <a:ext cx="115617" cy="99038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48"/>
            <p:cNvSpPr/>
            <p:nvPr/>
          </p:nvSpPr>
          <p:spPr>
            <a:xfrm>
              <a:off x="8179212" y="4243113"/>
              <a:ext cx="115617" cy="99038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48"/>
            <p:cNvSpPr/>
            <p:nvPr/>
          </p:nvSpPr>
          <p:spPr>
            <a:xfrm>
              <a:off x="9422253" y="1123919"/>
              <a:ext cx="1998539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48"/>
            <p:cNvSpPr/>
            <p:nvPr/>
          </p:nvSpPr>
          <p:spPr>
            <a:xfrm>
              <a:off x="9422253" y="4933092"/>
              <a:ext cx="1998539" cy="442652"/>
            </a:xfrm>
            <a:prstGeom prst="roundRect">
              <a:avLst>
                <a:gd fmla="val 11531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663" name="Google Shape;1663;p48"/>
            <p:cNvSpPr txBox="1"/>
            <p:nvPr/>
          </p:nvSpPr>
          <p:spPr>
            <a:xfrm>
              <a:off x="9649136" y="1210814"/>
              <a:ext cx="1544778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4" name="Google Shape;1664;p48"/>
            <p:cNvSpPr txBox="1"/>
            <p:nvPr/>
          </p:nvSpPr>
          <p:spPr>
            <a:xfrm>
              <a:off x="9762720" y="1548360"/>
              <a:ext cx="1317610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5" name="Google Shape;1665;p48"/>
            <p:cNvSpPr/>
            <p:nvPr/>
          </p:nvSpPr>
          <p:spPr>
            <a:xfrm>
              <a:off x="10325032" y="3852746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6" name="Google Shape;1666;p48"/>
            <p:cNvSpPr/>
            <p:nvPr/>
          </p:nvSpPr>
          <p:spPr>
            <a:xfrm>
              <a:off x="10325032" y="4209362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7" name="Google Shape;1667;p48"/>
            <p:cNvSpPr/>
            <p:nvPr/>
          </p:nvSpPr>
          <p:spPr>
            <a:xfrm>
              <a:off x="10325032" y="4598745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8" name="Google Shape;1668;p48"/>
            <p:cNvSpPr/>
            <p:nvPr/>
          </p:nvSpPr>
          <p:spPr>
            <a:xfrm>
              <a:off x="5956029" y="2077377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9" name="Google Shape;1669;p48"/>
            <p:cNvSpPr/>
            <p:nvPr/>
          </p:nvSpPr>
          <p:spPr>
            <a:xfrm>
              <a:off x="8140529" y="2077377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0" name="Google Shape;1670;p48"/>
            <p:cNvSpPr/>
            <p:nvPr/>
          </p:nvSpPr>
          <p:spPr>
            <a:xfrm>
              <a:off x="10325032" y="2077377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1" name="Google Shape;1671;p48"/>
            <p:cNvSpPr/>
            <p:nvPr/>
          </p:nvSpPr>
          <p:spPr>
            <a:xfrm>
              <a:off x="5956029" y="2437572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2" name="Google Shape;1672;p48"/>
            <p:cNvSpPr/>
            <p:nvPr/>
          </p:nvSpPr>
          <p:spPr>
            <a:xfrm>
              <a:off x="8140529" y="2437572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3" name="Google Shape;1673;p48"/>
            <p:cNvSpPr/>
            <p:nvPr/>
          </p:nvSpPr>
          <p:spPr>
            <a:xfrm>
              <a:off x="10325032" y="2437572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74" name="Google Shape;1674;p48"/>
            <p:cNvGrpSpPr/>
            <p:nvPr/>
          </p:nvGrpSpPr>
          <p:grpSpPr>
            <a:xfrm>
              <a:off x="5994710" y="2802347"/>
              <a:ext cx="115617" cy="99071"/>
              <a:chOff x="5914609" y="3274525"/>
              <a:chExt cx="122060" cy="104023"/>
            </a:xfrm>
          </p:grpSpPr>
          <p:sp>
            <p:nvSpPr>
              <p:cNvPr id="1675" name="Google Shape;1675;p48"/>
              <p:cNvSpPr/>
              <p:nvPr/>
            </p:nvSpPr>
            <p:spPr>
              <a:xfrm>
                <a:off x="5914609" y="3274525"/>
                <a:ext cx="122060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6" name="Google Shape;1676;p48"/>
              <p:cNvSpPr/>
              <p:nvPr/>
            </p:nvSpPr>
            <p:spPr>
              <a:xfrm>
                <a:off x="5914609" y="3274525"/>
                <a:ext cx="122060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77" name="Google Shape;1677;p48"/>
            <p:cNvSpPr/>
            <p:nvPr/>
          </p:nvSpPr>
          <p:spPr>
            <a:xfrm>
              <a:off x="8140529" y="2797768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8" name="Google Shape;1678;p48"/>
            <p:cNvSpPr/>
            <p:nvPr/>
          </p:nvSpPr>
          <p:spPr>
            <a:xfrm>
              <a:off x="10325032" y="2782901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79" name="Google Shape;1679;p48"/>
            <p:cNvGrpSpPr/>
            <p:nvPr/>
          </p:nvGrpSpPr>
          <p:grpSpPr>
            <a:xfrm>
              <a:off x="5994710" y="3162543"/>
              <a:ext cx="115617" cy="99071"/>
              <a:chOff x="5914609" y="3652727"/>
              <a:chExt cx="122060" cy="104023"/>
            </a:xfrm>
          </p:grpSpPr>
          <p:sp>
            <p:nvSpPr>
              <p:cNvPr id="1680" name="Google Shape;1680;p48"/>
              <p:cNvSpPr/>
              <p:nvPr/>
            </p:nvSpPr>
            <p:spPr>
              <a:xfrm>
                <a:off x="5914609" y="3652727"/>
                <a:ext cx="122060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48"/>
              <p:cNvSpPr/>
              <p:nvPr/>
            </p:nvSpPr>
            <p:spPr>
              <a:xfrm>
                <a:off x="5914609" y="3652727"/>
                <a:ext cx="122060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82" name="Google Shape;1682;p48"/>
            <p:cNvSpPr/>
            <p:nvPr/>
          </p:nvSpPr>
          <p:spPr>
            <a:xfrm>
              <a:off x="8140529" y="3157963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83" name="Google Shape;1683;p48"/>
            <p:cNvSpPr/>
            <p:nvPr/>
          </p:nvSpPr>
          <p:spPr>
            <a:xfrm>
              <a:off x="10325032" y="3139518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684" name="Google Shape;1684;p48"/>
            <p:cNvGrpSpPr/>
            <p:nvPr/>
          </p:nvGrpSpPr>
          <p:grpSpPr>
            <a:xfrm>
              <a:off x="5994710" y="3522724"/>
              <a:ext cx="115617" cy="99071"/>
              <a:chOff x="5914609" y="4030911"/>
              <a:chExt cx="122060" cy="104023"/>
            </a:xfrm>
          </p:grpSpPr>
          <p:sp>
            <p:nvSpPr>
              <p:cNvPr id="1685" name="Google Shape;1685;p48"/>
              <p:cNvSpPr/>
              <p:nvPr/>
            </p:nvSpPr>
            <p:spPr>
              <a:xfrm>
                <a:off x="5914609" y="4030945"/>
                <a:ext cx="122060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6" name="Google Shape;1686;p48"/>
              <p:cNvSpPr/>
              <p:nvPr/>
            </p:nvSpPr>
            <p:spPr>
              <a:xfrm>
                <a:off x="5914609" y="4030911"/>
                <a:ext cx="122060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87" name="Google Shape;1687;p48"/>
            <p:cNvGrpSpPr/>
            <p:nvPr/>
          </p:nvGrpSpPr>
          <p:grpSpPr>
            <a:xfrm>
              <a:off x="8179212" y="3522724"/>
              <a:ext cx="115617" cy="99071"/>
              <a:chOff x="8220842" y="4030911"/>
              <a:chExt cx="122060" cy="104023"/>
            </a:xfrm>
          </p:grpSpPr>
          <p:sp>
            <p:nvSpPr>
              <p:cNvPr id="1688" name="Google Shape;1688;p48"/>
              <p:cNvSpPr/>
              <p:nvPr/>
            </p:nvSpPr>
            <p:spPr>
              <a:xfrm>
                <a:off x="8220842" y="4030945"/>
                <a:ext cx="122060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9" name="Google Shape;1689;p48"/>
              <p:cNvSpPr/>
              <p:nvPr/>
            </p:nvSpPr>
            <p:spPr>
              <a:xfrm>
                <a:off x="8220842" y="4030911"/>
                <a:ext cx="122060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90" name="Google Shape;1690;p48"/>
            <p:cNvSpPr/>
            <p:nvPr/>
          </p:nvSpPr>
          <p:spPr>
            <a:xfrm>
              <a:off x="10325032" y="3496132"/>
              <a:ext cx="192987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691" name="Google Shape;1691;p48"/>
            <p:cNvCxnSpPr/>
            <p:nvPr/>
          </p:nvCxnSpPr>
          <p:spPr>
            <a:xfrm>
              <a:off x="5092244" y="2311589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92" name="Google Shape;1692;p48"/>
            <p:cNvCxnSpPr/>
            <p:nvPr/>
          </p:nvCxnSpPr>
          <p:spPr>
            <a:xfrm>
              <a:off x="7276746" y="2311589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93" name="Google Shape;1693;p48"/>
            <p:cNvCxnSpPr/>
            <p:nvPr/>
          </p:nvCxnSpPr>
          <p:spPr>
            <a:xfrm>
              <a:off x="9461247" y="2311589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94" name="Google Shape;1694;p48"/>
            <p:cNvCxnSpPr/>
            <p:nvPr/>
          </p:nvCxnSpPr>
          <p:spPr>
            <a:xfrm>
              <a:off x="5092244" y="2671784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95" name="Google Shape;1695;p48"/>
            <p:cNvCxnSpPr/>
            <p:nvPr/>
          </p:nvCxnSpPr>
          <p:spPr>
            <a:xfrm>
              <a:off x="7276746" y="2671784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96" name="Google Shape;1696;p48"/>
            <p:cNvCxnSpPr/>
            <p:nvPr/>
          </p:nvCxnSpPr>
          <p:spPr>
            <a:xfrm>
              <a:off x="9461247" y="2671784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97" name="Google Shape;1697;p48"/>
            <p:cNvCxnSpPr/>
            <p:nvPr/>
          </p:nvCxnSpPr>
          <p:spPr>
            <a:xfrm>
              <a:off x="5092244" y="3031979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98" name="Google Shape;1698;p48"/>
            <p:cNvCxnSpPr/>
            <p:nvPr/>
          </p:nvCxnSpPr>
          <p:spPr>
            <a:xfrm>
              <a:off x="7276746" y="3031979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699" name="Google Shape;1699;p48"/>
            <p:cNvCxnSpPr/>
            <p:nvPr/>
          </p:nvCxnSpPr>
          <p:spPr>
            <a:xfrm>
              <a:off x="9461247" y="3031979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0" name="Google Shape;1700;p48"/>
            <p:cNvCxnSpPr/>
            <p:nvPr/>
          </p:nvCxnSpPr>
          <p:spPr>
            <a:xfrm>
              <a:off x="5092244" y="3392177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1" name="Google Shape;1701;p48"/>
            <p:cNvCxnSpPr/>
            <p:nvPr/>
          </p:nvCxnSpPr>
          <p:spPr>
            <a:xfrm>
              <a:off x="7276746" y="3392177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2" name="Google Shape;1702;p48"/>
            <p:cNvCxnSpPr/>
            <p:nvPr/>
          </p:nvCxnSpPr>
          <p:spPr>
            <a:xfrm>
              <a:off x="9461247" y="3392177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3" name="Google Shape;1703;p48"/>
            <p:cNvCxnSpPr/>
            <p:nvPr/>
          </p:nvCxnSpPr>
          <p:spPr>
            <a:xfrm>
              <a:off x="5092244" y="3752371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4" name="Google Shape;1704;p48"/>
            <p:cNvCxnSpPr/>
            <p:nvPr/>
          </p:nvCxnSpPr>
          <p:spPr>
            <a:xfrm>
              <a:off x="7276746" y="3752371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5" name="Google Shape;1705;p48"/>
            <p:cNvCxnSpPr/>
            <p:nvPr/>
          </p:nvCxnSpPr>
          <p:spPr>
            <a:xfrm>
              <a:off x="9461247" y="3752371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6" name="Google Shape;1706;p48"/>
            <p:cNvCxnSpPr/>
            <p:nvPr/>
          </p:nvCxnSpPr>
          <p:spPr>
            <a:xfrm>
              <a:off x="5092244" y="4112566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7" name="Google Shape;1707;p48"/>
            <p:cNvCxnSpPr/>
            <p:nvPr/>
          </p:nvCxnSpPr>
          <p:spPr>
            <a:xfrm>
              <a:off x="7276746" y="4112566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8" name="Google Shape;1708;p48"/>
            <p:cNvCxnSpPr/>
            <p:nvPr/>
          </p:nvCxnSpPr>
          <p:spPr>
            <a:xfrm>
              <a:off x="9461247" y="4112566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09" name="Google Shape;1709;p48"/>
            <p:cNvCxnSpPr/>
            <p:nvPr/>
          </p:nvCxnSpPr>
          <p:spPr>
            <a:xfrm>
              <a:off x="5092244" y="4472762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0" name="Google Shape;1710;p48"/>
            <p:cNvCxnSpPr/>
            <p:nvPr/>
          </p:nvCxnSpPr>
          <p:spPr>
            <a:xfrm>
              <a:off x="7276746" y="4472762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1" name="Google Shape;1711;p48"/>
            <p:cNvCxnSpPr/>
            <p:nvPr/>
          </p:nvCxnSpPr>
          <p:spPr>
            <a:xfrm>
              <a:off x="9461247" y="4472762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2" name="Google Shape;1712;p48"/>
            <p:cNvCxnSpPr/>
            <p:nvPr/>
          </p:nvCxnSpPr>
          <p:spPr>
            <a:xfrm>
              <a:off x="5092244" y="4832958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3" name="Google Shape;1713;p48"/>
            <p:cNvCxnSpPr/>
            <p:nvPr/>
          </p:nvCxnSpPr>
          <p:spPr>
            <a:xfrm>
              <a:off x="7276746" y="4832958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14" name="Google Shape;1714;p48"/>
            <p:cNvCxnSpPr/>
            <p:nvPr/>
          </p:nvCxnSpPr>
          <p:spPr>
            <a:xfrm>
              <a:off x="9461247" y="4832958"/>
              <a:ext cx="1920556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8" name="Shape 1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9" name="Google Shape;1719;p4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0" name="Google Shape;1720;p4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grpSp>
        <p:nvGrpSpPr>
          <p:cNvPr id="1721" name="Google Shape;1721;p49"/>
          <p:cNvGrpSpPr/>
          <p:nvPr/>
        </p:nvGrpSpPr>
        <p:grpSpPr>
          <a:xfrm>
            <a:off x="839683" y="1066799"/>
            <a:ext cx="10668000" cy="4998333"/>
            <a:chOff x="839683" y="1066800"/>
            <a:chExt cx="10668000" cy="4362026"/>
          </a:xfrm>
        </p:grpSpPr>
        <p:sp>
          <p:nvSpPr>
            <p:cNvPr id="1722" name="Google Shape;1722;p49"/>
            <p:cNvSpPr/>
            <p:nvPr/>
          </p:nvSpPr>
          <p:spPr>
            <a:xfrm>
              <a:off x="839683" y="1066800"/>
              <a:ext cx="4089399" cy="4362026"/>
            </a:xfrm>
            <a:custGeom>
              <a:rect b="b" l="l" r="r" t="t"/>
              <a:pathLst>
                <a:path extrusionOk="0" h="5618602" w="2891927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3" name="Google Shape;1723;p49"/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p49"/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5" name="Google Shape;1725;p49"/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6" name="Google Shape;1726;p49"/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7" name="Google Shape;1727;p49"/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8" name="Google Shape;1728;p49"/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9" name="Google Shape;1729;p49"/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0" name="Google Shape;1730;p49"/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1" name="Google Shape;1731;p49"/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732" name="Google Shape;1732;p49"/>
            <p:cNvCxnSpPr/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3" name="Google Shape;1733;p49"/>
            <p:cNvCxnSpPr/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4" name="Google Shape;1734;p49"/>
            <p:cNvCxnSpPr/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5" name="Google Shape;1735;p49"/>
            <p:cNvCxnSpPr/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6" name="Google Shape;1736;p49"/>
            <p:cNvCxnSpPr/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7" name="Google Shape;1737;p49"/>
            <p:cNvCxnSpPr/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8" name="Google Shape;1738;p49"/>
            <p:cNvCxnSpPr/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39" name="Google Shape;1739;p49"/>
            <p:cNvCxnSpPr/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740" name="Google Shape;1740;p49"/>
            <p:cNvSpPr/>
            <p:nvPr/>
          </p:nvSpPr>
          <p:spPr>
            <a:xfrm>
              <a:off x="4947101" y="1066800"/>
              <a:ext cx="3263909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1" name="Google Shape;1741;p49"/>
            <p:cNvSpPr/>
            <p:nvPr/>
          </p:nvSpPr>
          <p:spPr>
            <a:xfrm>
              <a:off x="5092946" y="1123919"/>
              <a:ext cx="3002800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2" name="Google Shape;1742;p49"/>
            <p:cNvSpPr/>
            <p:nvPr/>
          </p:nvSpPr>
          <p:spPr>
            <a:xfrm>
              <a:off x="5106591" y="4933092"/>
              <a:ext cx="3002800" cy="442652"/>
            </a:xfrm>
            <a:prstGeom prst="roundRect">
              <a:avLst>
                <a:gd fmla="val 11531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743" name="Google Shape;1743;p49"/>
            <p:cNvSpPr txBox="1"/>
            <p:nvPr/>
          </p:nvSpPr>
          <p:spPr>
            <a:xfrm>
              <a:off x="5433832" y="1210814"/>
              <a:ext cx="2321023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4" name="Google Shape;1744;p49"/>
            <p:cNvSpPr txBox="1"/>
            <p:nvPr/>
          </p:nvSpPr>
          <p:spPr>
            <a:xfrm>
              <a:off x="5604493" y="1548360"/>
              <a:ext cx="197970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5" name="Google Shape;1745;p49"/>
            <p:cNvSpPr/>
            <p:nvPr/>
          </p:nvSpPr>
          <p:spPr>
            <a:xfrm>
              <a:off x="6485570" y="4603324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6" name="Google Shape;1746;p49"/>
            <p:cNvSpPr/>
            <p:nvPr/>
          </p:nvSpPr>
          <p:spPr>
            <a:xfrm>
              <a:off x="6485570" y="4603324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7" name="Google Shape;1747;p49"/>
            <p:cNvSpPr/>
            <p:nvPr/>
          </p:nvSpPr>
          <p:spPr>
            <a:xfrm>
              <a:off x="6485570" y="4243146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8" name="Google Shape;1748;p49"/>
            <p:cNvSpPr/>
            <p:nvPr/>
          </p:nvSpPr>
          <p:spPr>
            <a:xfrm>
              <a:off x="6485570" y="4243113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p49"/>
            <p:cNvSpPr/>
            <p:nvPr/>
          </p:nvSpPr>
          <p:spPr>
            <a:xfrm>
              <a:off x="6485570" y="3882935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0" name="Google Shape;1750;p49"/>
            <p:cNvSpPr/>
            <p:nvPr/>
          </p:nvSpPr>
          <p:spPr>
            <a:xfrm>
              <a:off x="6485570" y="3882935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1" name="Google Shape;1751;p49"/>
            <p:cNvSpPr/>
            <p:nvPr/>
          </p:nvSpPr>
          <p:spPr>
            <a:xfrm>
              <a:off x="8243774" y="1066800"/>
              <a:ext cx="3263909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2" name="Google Shape;1752;p49"/>
            <p:cNvSpPr/>
            <p:nvPr/>
          </p:nvSpPr>
          <p:spPr>
            <a:xfrm>
              <a:off x="8414616" y="1123919"/>
              <a:ext cx="2937521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3" name="Google Shape;1753;p49"/>
            <p:cNvSpPr/>
            <p:nvPr/>
          </p:nvSpPr>
          <p:spPr>
            <a:xfrm>
              <a:off x="8388794" y="4933092"/>
              <a:ext cx="3002800" cy="442652"/>
            </a:xfrm>
            <a:prstGeom prst="roundRect">
              <a:avLst>
                <a:gd fmla="val 11531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754" name="Google Shape;1754;p49"/>
            <p:cNvSpPr txBox="1"/>
            <p:nvPr/>
          </p:nvSpPr>
          <p:spPr>
            <a:xfrm>
              <a:off x="8722862" y="1210814"/>
              <a:ext cx="2321023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5" name="Google Shape;1755;p49"/>
            <p:cNvSpPr txBox="1"/>
            <p:nvPr/>
          </p:nvSpPr>
          <p:spPr>
            <a:xfrm>
              <a:off x="8893526" y="1548360"/>
              <a:ext cx="197970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6" name="Google Shape;1756;p49"/>
            <p:cNvSpPr/>
            <p:nvPr/>
          </p:nvSpPr>
          <p:spPr>
            <a:xfrm>
              <a:off x="9745216" y="3852745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7" name="Google Shape;1757;p49"/>
            <p:cNvSpPr/>
            <p:nvPr/>
          </p:nvSpPr>
          <p:spPr>
            <a:xfrm>
              <a:off x="9776670" y="4603324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8" name="Google Shape;1758;p49"/>
            <p:cNvSpPr/>
            <p:nvPr/>
          </p:nvSpPr>
          <p:spPr>
            <a:xfrm>
              <a:off x="9776670" y="4603324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9" name="Google Shape;1759;p49"/>
            <p:cNvSpPr/>
            <p:nvPr/>
          </p:nvSpPr>
          <p:spPr>
            <a:xfrm>
              <a:off x="9776670" y="4243146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0" name="Google Shape;1760;p49"/>
            <p:cNvSpPr/>
            <p:nvPr/>
          </p:nvSpPr>
          <p:spPr>
            <a:xfrm>
              <a:off x="9776670" y="4243113"/>
              <a:ext cx="128016" cy="128016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1" name="Google Shape;1761;p49"/>
            <p:cNvSpPr/>
            <p:nvPr/>
          </p:nvSpPr>
          <p:spPr>
            <a:xfrm>
              <a:off x="6463012" y="2077376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2" name="Google Shape;1762;p49"/>
            <p:cNvSpPr/>
            <p:nvPr/>
          </p:nvSpPr>
          <p:spPr>
            <a:xfrm>
              <a:off x="9745216" y="2077376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3" name="Google Shape;1763;p49"/>
            <p:cNvSpPr/>
            <p:nvPr/>
          </p:nvSpPr>
          <p:spPr>
            <a:xfrm>
              <a:off x="6463012" y="2437571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4" name="Google Shape;1764;p49"/>
            <p:cNvSpPr/>
            <p:nvPr/>
          </p:nvSpPr>
          <p:spPr>
            <a:xfrm>
              <a:off x="9745216" y="2437571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5" name="Google Shape;1765;p49"/>
            <p:cNvGrpSpPr/>
            <p:nvPr/>
          </p:nvGrpSpPr>
          <p:grpSpPr>
            <a:xfrm>
              <a:off x="6485570" y="2802345"/>
              <a:ext cx="128016" cy="128016"/>
              <a:chOff x="6470363" y="3274525"/>
              <a:chExt cx="183396" cy="104023"/>
            </a:xfrm>
          </p:grpSpPr>
          <p:sp>
            <p:nvSpPr>
              <p:cNvPr id="1766" name="Google Shape;1766;p49"/>
              <p:cNvSpPr/>
              <p:nvPr/>
            </p:nvSpPr>
            <p:spPr>
              <a:xfrm>
                <a:off x="6470363" y="3274525"/>
                <a:ext cx="183396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49"/>
              <p:cNvSpPr/>
              <p:nvPr/>
            </p:nvSpPr>
            <p:spPr>
              <a:xfrm>
                <a:off x="6470363" y="3274525"/>
                <a:ext cx="183396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68" name="Google Shape;1768;p49"/>
            <p:cNvSpPr/>
            <p:nvPr/>
          </p:nvSpPr>
          <p:spPr>
            <a:xfrm>
              <a:off x="9745216" y="2797768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69" name="Google Shape;1769;p49"/>
            <p:cNvGrpSpPr/>
            <p:nvPr/>
          </p:nvGrpSpPr>
          <p:grpSpPr>
            <a:xfrm>
              <a:off x="6485570" y="3162543"/>
              <a:ext cx="128016" cy="128016"/>
              <a:chOff x="6470363" y="3652727"/>
              <a:chExt cx="183396" cy="104023"/>
            </a:xfrm>
          </p:grpSpPr>
          <p:sp>
            <p:nvSpPr>
              <p:cNvPr id="1770" name="Google Shape;1770;p49"/>
              <p:cNvSpPr/>
              <p:nvPr/>
            </p:nvSpPr>
            <p:spPr>
              <a:xfrm>
                <a:off x="6470363" y="3652727"/>
                <a:ext cx="183396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49"/>
              <p:cNvSpPr/>
              <p:nvPr/>
            </p:nvSpPr>
            <p:spPr>
              <a:xfrm>
                <a:off x="6470363" y="3652727"/>
                <a:ext cx="183396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772" name="Google Shape;1772;p49"/>
            <p:cNvSpPr/>
            <p:nvPr/>
          </p:nvSpPr>
          <p:spPr>
            <a:xfrm>
              <a:off x="9745216" y="3157963"/>
              <a:ext cx="170688" cy="128016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773" name="Google Shape;1773;p49"/>
            <p:cNvGrpSpPr/>
            <p:nvPr/>
          </p:nvGrpSpPr>
          <p:grpSpPr>
            <a:xfrm>
              <a:off x="6485570" y="3522722"/>
              <a:ext cx="128016" cy="128016"/>
              <a:chOff x="6470363" y="4030911"/>
              <a:chExt cx="183396" cy="104023"/>
            </a:xfrm>
          </p:grpSpPr>
          <p:sp>
            <p:nvSpPr>
              <p:cNvPr id="1774" name="Google Shape;1774;p49"/>
              <p:cNvSpPr/>
              <p:nvPr/>
            </p:nvSpPr>
            <p:spPr>
              <a:xfrm>
                <a:off x="6470363" y="4030945"/>
                <a:ext cx="183396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49"/>
              <p:cNvSpPr/>
              <p:nvPr/>
            </p:nvSpPr>
            <p:spPr>
              <a:xfrm>
                <a:off x="6470363" y="4030911"/>
                <a:ext cx="183396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76" name="Google Shape;1776;p49"/>
            <p:cNvGrpSpPr/>
            <p:nvPr/>
          </p:nvGrpSpPr>
          <p:grpSpPr>
            <a:xfrm>
              <a:off x="9776670" y="3522722"/>
              <a:ext cx="128016" cy="128016"/>
              <a:chOff x="9935474" y="4030911"/>
              <a:chExt cx="183396" cy="104023"/>
            </a:xfrm>
          </p:grpSpPr>
          <p:sp>
            <p:nvSpPr>
              <p:cNvPr id="1777" name="Google Shape;1777;p49"/>
              <p:cNvSpPr/>
              <p:nvPr/>
            </p:nvSpPr>
            <p:spPr>
              <a:xfrm>
                <a:off x="9935474" y="4030945"/>
                <a:ext cx="183396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49"/>
              <p:cNvSpPr/>
              <p:nvPr/>
            </p:nvSpPr>
            <p:spPr>
              <a:xfrm>
                <a:off x="9935474" y="4030911"/>
                <a:ext cx="183396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779" name="Google Shape;1779;p49"/>
            <p:cNvCxnSpPr/>
            <p:nvPr/>
          </p:nvCxnSpPr>
          <p:spPr>
            <a:xfrm>
              <a:off x="5165179" y="2311589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0" name="Google Shape;1780;p49"/>
            <p:cNvCxnSpPr/>
            <p:nvPr/>
          </p:nvCxnSpPr>
          <p:spPr>
            <a:xfrm>
              <a:off x="8447384" y="2311589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1" name="Google Shape;1781;p49"/>
            <p:cNvCxnSpPr/>
            <p:nvPr/>
          </p:nvCxnSpPr>
          <p:spPr>
            <a:xfrm>
              <a:off x="5165179" y="2671784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2" name="Google Shape;1782;p49"/>
            <p:cNvCxnSpPr/>
            <p:nvPr/>
          </p:nvCxnSpPr>
          <p:spPr>
            <a:xfrm>
              <a:off x="8447384" y="2671784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3" name="Google Shape;1783;p49"/>
            <p:cNvCxnSpPr/>
            <p:nvPr/>
          </p:nvCxnSpPr>
          <p:spPr>
            <a:xfrm>
              <a:off x="5165179" y="3031979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4" name="Google Shape;1784;p49"/>
            <p:cNvCxnSpPr/>
            <p:nvPr/>
          </p:nvCxnSpPr>
          <p:spPr>
            <a:xfrm>
              <a:off x="8447384" y="3031979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5" name="Google Shape;1785;p49"/>
            <p:cNvCxnSpPr/>
            <p:nvPr/>
          </p:nvCxnSpPr>
          <p:spPr>
            <a:xfrm>
              <a:off x="5165179" y="3392177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6" name="Google Shape;1786;p49"/>
            <p:cNvCxnSpPr/>
            <p:nvPr/>
          </p:nvCxnSpPr>
          <p:spPr>
            <a:xfrm>
              <a:off x="8447384" y="3392177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7" name="Google Shape;1787;p49"/>
            <p:cNvCxnSpPr/>
            <p:nvPr/>
          </p:nvCxnSpPr>
          <p:spPr>
            <a:xfrm>
              <a:off x="5165179" y="3752371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8" name="Google Shape;1788;p49"/>
            <p:cNvCxnSpPr/>
            <p:nvPr/>
          </p:nvCxnSpPr>
          <p:spPr>
            <a:xfrm>
              <a:off x="8447384" y="3752371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89" name="Google Shape;1789;p49"/>
            <p:cNvCxnSpPr/>
            <p:nvPr/>
          </p:nvCxnSpPr>
          <p:spPr>
            <a:xfrm>
              <a:off x="5165179" y="4112566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0" name="Google Shape;1790;p49"/>
            <p:cNvCxnSpPr/>
            <p:nvPr/>
          </p:nvCxnSpPr>
          <p:spPr>
            <a:xfrm>
              <a:off x="8447384" y="4112566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1" name="Google Shape;1791;p49"/>
            <p:cNvCxnSpPr/>
            <p:nvPr/>
          </p:nvCxnSpPr>
          <p:spPr>
            <a:xfrm>
              <a:off x="5165179" y="4472762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2" name="Google Shape;1792;p49"/>
            <p:cNvCxnSpPr/>
            <p:nvPr/>
          </p:nvCxnSpPr>
          <p:spPr>
            <a:xfrm>
              <a:off x="8447384" y="4472762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3" name="Google Shape;1793;p49"/>
            <p:cNvCxnSpPr/>
            <p:nvPr/>
          </p:nvCxnSpPr>
          <p:spPr>
            <a:xfrm>
              <a:off x="5165179" y="4832958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794" name="Google Shape;1794;p49"/>
            <p:cNvCxnSpPr/>
            <p:nvPr/>
          </p:nvCxnSpPr>
          <p:spPr>
            <a:xfrm>
              <a:off x="8447384" y="4832958"/>
              <a:ext cx="2885630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108" name="Google Shape;108;p5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09" name="Google Shape;109;p5"/>
          <p:cNvCxnSpPr/>
          <p:nvPr/>
        </p:nvCxnSpPr>
        <p:spPr>
          <a:xfrm>
            <a:off x="975879" y="2673069"/>
            <a:ext cx="10179517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10" name="Google Shape;110;p5"/>
          <p:cNvCxnSpPr/>
          <p:nvPr/>
        </p:nvCxnSpPr>
        <p:spPr>
          <a:xfrm>
            <a:off x="975879" y="3650171"/>
            <a:ext cx="10179517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11" name="Google Shape;111;p5"/>
          <p:cNvCxnSpPr/>
          <p:nvPr/>
        </p:nvCxnSpPr>
        <p:spPr>
          <a:xfrm>
            <a:off x="975879" y="1693943"/>
            <a:ext cx="10179517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12" name="Google Shape;112;p5"/>
          <p:cNvCxnSpPr/>
          <p:nvPr/>
        </p:nvCxnSpPr>
        <p:spPr>
          <a:xfrm>
            <a:off x="975879" y="4628357"/>
            <a:ext cx="10179517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113" name="Google Shape;113;p5"/>
          <p:cNvCxnSpPr/>
          <p:nvPr/>
        </p:nvCxnSpPr>
        <p:spPr>
          <a:xfrm>
            <a:off x="975879" y="5606002"/>
            <a:ext cx="10179517" cy="0"/>
          </a:xfrm>
          <a:prstGeom prst="straightConnector1">
            <a:avLst/>
          </a:prstGeom>
          <a:noFill/>
          <a:ln cap="flat" cmpd="sng" w="9525">
            <a:solidFill>
              <a:srgbClr val="A5A5A5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114" name="Google Shape;114;p5"/>
          <p:cNvSpPr/>
          <p:nvPr/>
        </p:nvSpPr>
        <p:spPr>
          <a:xfrm>
            <a:off x="978822" y="2827251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92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5" name="Google Shape;115;p5"/>
          <p:cNvSpPr/>
          <p:nvPr/>
        </p:nvSpPr>
        <p:spPr>
          <a:xfrm>
            <a:off x="978822" y="2339043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16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16" name="Google Shape;116;p5"/>
          <p:cNvSpPr/>
          <p:nvPr/>
        </p:nvSpPr>
        <p:spPr>
          <a:xfrm>
            <a:off x="975880" y="3807535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92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7" name="Google Shape;117;p5"/>
          <p:cNvSpPr/>
          <p:nvPr/>
        </p:nvSpPr>
        <p:spPr>
          <a:xfrm>
            <a:off x="975880" y="3318664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16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18" name="Google Shape;118;p5"/>
          <p:cNvSpPr/>
          <p:nvPr/>
        </p:nvSpPr>
        <p:spPr>
          <a:xfrm>
            <a:off x="975880" y="1844805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92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19" name="Google Shape;119;p5"/>
          <p:cNvSpPr/>
          <p:nvPr/>
        </p:nvSpPr>
        <p:spPr>
          <a:xfrm>
            <a:off x="975880" y="1368665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16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20" name="Google Shape;120;p5"/>
          <p:cNvSpPr/>
          <p:nvPr/>
        </p:nvSpPr>
        <p:spPr>
          <a:xfrm>
            <a:off x="978822" y="4773508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92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1" name="Google Shape;121;p5"/>
          <p:cNvSpPr/>
          <p:nvPr/>
        </p:nvSpPr>
        <p:spPr>
          <a:xfrm>
            <a:off x="978822" y="4299624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16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22" name="Google Shape;122;p5"/>
          <p:cNvSpPr/>
          <p:nvPr/>
        </p:nvSpPr>
        <p:spPr>
          <a:xfrm>
            <a:off x="978822" y="5745301"/>
            <a:ext cx="651027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192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23" name="Google Shape;123;p5"/>
          <p:cNvSpPr/>
          <p:nvPr/>
        </p:nvSpPr>
        <p:spPr>
          <a:xfrm>
            <a:off x="978822" y="5273287"/>
            <a:ext cx="6510276" cy="27699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158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4546A"/>
              </a:buClr>
              <a:buSzPts val="2160"/>
              <a:buFont typeface="Arial"/>
              <a:buNone/>
            </a:pPr>
            <a:r>
              <a:rPr b="1" i="0" lang="en-US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24" name="Google Shape;124;p5"/>
          <p:cNvSpPr/>
          <p:nvPr/>
        </p:nvSpPr>
        <p:spPr>
          <a:xfrm rot="-5400000">
            <a:off x="217049" y="3660454"/>
            <a:ext cx="979992" cy="18264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5"/>
          <p:cNvSpPr/>
          <p:nvPr/>
        </p:nvSpPr>
        <p:spPr>
          <a:xfrm rot="-5400000">
            <a:off x="217049" y="2678923"/>
            <a:ext cx="979992" cy="1826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5"/>
          <p:cNvSpPr/>
          <p:nvPr/>
        </p:nvSpPr>
        <p:spPr>
          <a:xfrm>
            <a:off x="550862" y="2614061"/>
            <a:ext cx="312370" cy="31237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rgbClr val="C45F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127" name="Google Shape;127;p5"/>
          <p:cNvSpPr/>
          <p:nvPr/>
        </p:nvSpPr>
        <p:spPr>
          <a:xfrm rot="-5400000">
            <a:off x="217049" y="1704226"/>
            <a:ext cx="979992" cy="182646"/>
          </a:xfrm>
          <a:custGeom>
            <a:rect b="b" l="l" r="r" t="t"/>
            <a:pathLst>
              <a:path extrusionOk="0" h="852940" w="5969418">
                <a:moveTo>
                  <a:pt x="0" y="0"/>
                </a:moveTo>
                <a:lnTo>
                  <a:pt x="5542948" y="0"/>
                </a:lnTo>
                <a:cubicBezTo>
                  <a:pt x="5778481" y="0"/>
                  <a:pt x="5969418" y="190937"/>
                  <a:pt x="5969418" y="426470"/>
                </a:cubicBezTo>
                <a:lnTo>
                  <a:pt x="5969417" y="426470"/>
                </a:lnTo>
                <a:cubicBezTo>
                  <a:pt x="5969417" y="662003"/>
                  <a:pt x="5778480" y="852940"/>
                  <a:pt x="5542947" y="852940"/>
                </a:cubicBezTo>
                <a:lnTo>
                  <a:pt x="0" y="85293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5"/>
          <p:cNvSpPr/>
          <p:nvPr/>
        </p:nvSpPr>
        <p:spPr>
          <a:xfrm>
            <a:off x="550862" y="3591163"/>
            <a:ext cx="312370" cy="31237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rgbClr val="C288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129" name="Google Shape;129;p5"/>
          <p:cNvSpPr/>
          <p:nvPr/>
        </p:nvSpPr>
        <p:spPr>
          <a:xfrm>
            <a:off x="550862" y="1634935"/>
            <a:ext cx="312370" cy="31237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rgbClr val="C029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130" name="Google Shape;130;p5"/>
          <p:cNvSpPr/>
          <p:nvPr/>
        </p:nvSpPr>
        <p:spPr>
          <a:xfrm rot="-5400000">
            <a:off x="217049" y="4634211"/>
            <a:ext cx="979992" cy="18264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550862" y="4569349"/>
            <a:ext cx="312370" cy="31237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132" name="Google Shape;132;p5"/>
          <p:cNvSpPr/>
          <p:nvPr/>
        </p:nvSpPr>
        <p:spPr>
          <a:xfrm flipH="1" rot="-5400000">
            <a:off x="217049" y="5611857"/>
            <a:ext cx="979992" cy="182646"/>
          </a:xfrm>
          <a:custGeom>
            <a:rect b="b" l="l" r="r" t="t"/>
            <a:pathLst>
              <a:path extrusionOk="0" h="852940" w="5969418">
                <a:moveTo>
                  <a:pt x="0" y="0"/>
                </a:moveTo>
                <a:lnTo>
                  <a:pt x="5542948" y="0"/>
                </a:lnTo>
                <a:cubicBezTo>
                  <a:pt x="5778481" y="0"/>
                  <a:pt x="5969418" y="190937"/>
                  <a:pt x="5969418" y="426470"/>
                </a:cubicBezTo>
                <a:lnTo>
                  <a:pt x="5969417" y="426470"/>
                </a:lnTo>
                <a:cubicBezTo>
                  <a:pt x="5969417" y="662003"/>
                  <a:pt x="5778480" y="852940"/>
                  <a:pt x="5542947" y="852940"/>
                </a:cubicBezTo>
                <a:lnTo>
                  <a:pt x="0" y="85293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68"/>
              <a:buFont typeface="Arial"/>
              <a:buNone/>
            </a:pPr>
            <a:r>
              <a:t/>
            </a:r>
            <a:endParaRPr b="0" i="0" sz="1568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550862" y="5546994"/>
            <a:ext cx="312370" cy="312370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8" name="Shape 1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9" name="Google Shape;1799;p5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800" name="Google Shape;1800;p5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01" name="Google Shape;1801;p50"/>
          <p:cNvGrpSpPr/>
          <p:nvPr/>
        </p:nvGrpSpPr>
        <p:grpSpPr>
          <a:xfrm>
            <a:off x="839683" y="1066799"/>
            <a:ext cx="10667999" cy="4998333"/>
            <a:chOff x="839683" y="1066800"/>
            <a:chExt cx="10667999" cy="4362026"/>
          </a:xfrm>
        </p:grpSpPr>
        <p:sp>
          <p:nvSpPr>
            <p:cNvPr id="1802" name="Google Shape;1802;p50"/>
            <p:cNvSpPr/>
            <p:nvPr/>
          </p:nvSpPr>
          <p:spPr>
            <a:xfrm>
              <a:off x="839683" y="1066800"/>
              <a:ext cx="4089399" cy="4362026"/>
            </a:xfrm>
            <a:custGeom>
              <a:rect b="b" l="l" r="r" t="t"/>
              <a:pathLst>
                <a:path extrusionOk="0" h="5618602" w="2891927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3" name="Google Shape;1803;p50"/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4" name="Google Shape;1804;p50"/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5" name="Google Shape;1805;p50"/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6" name="Google Shape;1806;p50"/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7" name="Google Shape;1807;p50"/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8" name="Google Shape;1808;p50"/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9" name="Google Shape;1809;p50"/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0" name="Google Shape;1810;p50"/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1" name="Google Shape;1811;p50"/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812" name="Google Shape;1812;p50"/>
            <p:cNvCxnSpPr/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13" name="Google Shape;1813;p50"/>
            <p:cNvCxnSpPr/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14" name="Google Shape;1814;p50"/>
            <p:cNvCxnSpPr/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15" name="Google Shape;1815;p50"/>
            <p:cNvCxnSpPr/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16" name="Google Shape;1816;p50"/>
            <p:cNvCxnSpPr/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17" name="Google Shape;1817;p50"/>
            <p:cNvCxnSpPr/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18" name="Google Shape;1818;p50"/>
            <p:cNvCxnSpPr/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19" name="Google Shape;1819;p50"/>
            <p:cNvCxnSpPr/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820" name="Google Shape;1820;p50"/>
            <p:cNvSpPr/>
            <p:nvPr/>
          </p:nvSpPr>
          <p:spPr>
            <a:xfrm>
              <a:off x="8235563" y="1066800"/>
              <a:ext cx="1627890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1" name="Google Shape;1821;p50"/>
            <p:cNvSpPr/>
            <p:nvPr/>
          </p:nvSpPr>
          <p:spPr>
            <a:xfrm>
              <a:off x="4947101" y="1066800"/>
              <a:ext cx="1627890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2" name="Google Shape;1822;p50"/>
            <p:cNvSpPr/>
            <p:nvPr/>
          </p:nvSpPr>
          <p:spPr>
            <a:xfrm>
              <a:off x="5019842" y="1123919"/>
              <a:ext cx="1497661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3" name="Google Shape;1823;p50"/>
            <p:cNvSpPr/>
            <p:nvPr/>
          </p:nvSpPr>
          <p:spPr>
            <a:xfrm>
              <a:off x="5026647" y="4933092"/>
              <a:ext cx="1497661" cy="442652"/>
            </a:xfrm>
            <a:prstGeom prst="roundRect">
              <a:avLst>
                <a:gd fmla="val 11531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824" name="Google Shape;1824;p50"/>
            <p:cNvSpPr txBox="1"/>
            <p:nvPr/>
          </p:nvSpPr>
          <p:spPr>
            <a:xfrm>
              <a:off x="518986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5" name="Google Shape;1825;p50"/>
            <p:cNvSpPr txBox="1"/>
            <p:nvPr/>
          </p:nvSpPr>
          <p:spPr>
            <a:xfrm>
              <a:off x="5274979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6" name="Google Shape;1826;p50"/>
            <p:cNvSpPr/>
            <p:nvPr/>
          </p:nvSpPr>
          <p:spPr>
            <a:xfrm>
              <a:off x="5732156" y="460332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7" name="Google Shape;1827;p50"/>
            <p:cNvSpPr/>
            <p:nvPr/>
          </p:nvSpPr>
          <p:spPr>
            <a:xfrm>
              <a:off x="5732156" y="460332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8" name="Google Shape;1828;p50"/>
            <p:cNvSpPr/>
            <p:nvPr/>
          </p:nvSpPr>
          <p:spPr>
            <a:xfrm>
              <a:off x="5732156" y="4243146"/>
              <a:ext cx="86641" cy="99038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9" name="Google Shape;1829;p50"/>
            <p:cNvSpPr/>
            <p:nvPr/>
          </p:nvSpPr>
          <p:spPr>
            <a:xfrm>
              <a:off x="5732156" y="4243113"/>
              <a:ext cx="86641" cy="99038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0" name="Google Shape;1830;p50"/>
            <p:cNvSpPr/>
            <p:nvPr/>
          </p:nvSpPr>
          <p:spPr>
            <a:xfrm>
              <a:off x="5732156" y="388293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1" name="Google Shape;1831;p50"/>
            <p:cNvSpPr/>
            <p:nvPr/>
          </p:nvSpPr>
          <p:spPr>
            <a:xfrm>
              <a:off x="5732156" y="388293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2" name="Google Shape;1832;p50"/>
            <p:cNvSpPr/>
            <p:nvPr/>
          </p:nvSpPr>
          <p:spPr>
            <a:xfrm>
              <a:off x="6591332" y="1066800"/>
              <a:ext cx="1627890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3" name="Google Shape;1833;p50"/>
            <p:cNvSpPr/>
            <p:nvPr/>
          </p:nvSpPr>
          <p:spPr>
            <a:xfrm>
              <a:off x="6676540" y="1123919"/>
              <a:ext cx="1465102" cy="80447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4" name="Google Shape;1834;p50"/>
            <p:cNvSpPr/>
            <p:nvPr/>
          </p:nvSpPr>
          <p:spPr>
            <a:xfrm>
              <a:off x="6663661" y="4933092"/>
              <a:ext cx="1497661" cy="442652"/>
            </a:xfrm>
            <a:prstGeom prst="roundRect">
              <a:avLst>
                <a:gd fmla="val 11531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835" name="Google Shape;1835;p50"/>
            <p:cNvSpPr txBox="1"/>
            <p:nvPr/>
          </p:nvSpPr>
          <p:spPr>
            <a:xfrm>
              <a:off x="683028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6" name="Google Shape;1836;p50"/>
            <p:cNvSpPr txBox="1"/>
            <p:nvPr/>
          </p:nvSpPr>
          <p:spPr>
            <a:xfrm>
              <a:off x="6915401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7" name="Google Shape;1837;p50"/>
            <p:cNvSpPr/>
            <p:nvPr/>
          </p:nvSpPr>
          <p:spPr>
            <a:xfrm>
              <a:off x="7340182" y="3852746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8" name="Google Shape;1838;p50"/>
            <p:cNvSpPr/>
            <p:nvPr/>
          </p:nvSpPr>
          <p:spPr>
            <a:xfrm>
              <a:off x="7369174" y="460332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9" name="Google Shape;1839;p50"/>
            <p:cNvSpPr/>
            <p:nvPr/>
          </p:nvSpPr>
          <p:spPr>
            <a:xfrm>
              <a:off x="7369174" y="460332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0" name="Google Shape;1840;p50"/>
            <p:cNvSpPr/>
            <p:nvPr/>
          </p:nvSpPr>
          <p:spPr>
            <a:xfrm>
              <a:off x="7369174" y="4243146"/>
              <a:ext cx="86641" cy="99038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1" name="Google Shape;1841;p50"/>
            <p:cNvSpPr/>
            <p:nvPr/>
          </p:nvSpPr>
          <p:spPr>
            <a:xfrm>
              <a:off x="7369174" y="4243113"/>
              <a:ext cx="86641" cy="99038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2" name="Google Shape;1842;p50"/>
            <p:cNvSpPr/>
            <p:nvPr/>
          </p:nvSpPr>
          <p:spPr>
            <a:xfrm>
              <a:off x="8300681" y="1123919"/>
              <a:ext cx="1497661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3" name="Google Shape;1843;p50"/>
            <p:cNvSpPr/>
            <p:nvPr/>
          </p:nvSpPr>
          <p:spPr>
            <a:xfrm>
              <a:off x="8300681" y="4933092"/>
              <a:ext cx="1497661" cy="442652"/>
            </a:xfrm>
            <a:prstGeom prst="roundRect">
              <a:avLst>
                <a:gd fmla="val 11531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844" name="Google Shape;1844;p50"/>
            <p:cNvSpPr txBox="1"/>
            <p:nvPr/>
          </p:nvSpPr>
          <p:spPr>
            <a:xfrm>
              <a:off x="8470699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5" name="Google Shape;1845;p50"/>
            <p:cNvSpPr txBox="1"/>
            <p:nvPr/>
          </p:nvSpPr>
          <p:spPr>
            <a:xfrm>
              <a:off x="8555819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6" name="Google Shape;1846;p50"/>
            <p:cNvSpPr/>
            <p:nvPr/>
          </p:nvSpPr>
          <p:spPr>
            <a:xfrm>
              <a:off x="8977201" y="3852746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7" name="Google Shape;1847;p50"/>
            <p:cNvSpPr/>
            <p:nvPr/>
          </p:nvSpPr>
          <p:spPr>
            <a:xfrm>
              <a:off x="8977201" y="4209362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8" name="Google Shape;1848;p50"/>
            <p:cNvSpPr/>
            <p:nvPr/>
          </p:nvSpPr>
          <p:spPr>
            <a:xfrm>
              <a:off x="8977201" y="4598745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9" name="Google Shape;1849;p50"/>
            <p:cNvSpPr/>
            <p:nvPr/>
          </p:nvSpPr>
          <p:spPr>
            <a:xfrm>
              <a:off x="9879792" y="1066800"/>
              <a:ext cx="1627890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0" name="Google Shape;1850;p50"/>
            <p:cNvSpPr/>
            <p:nvPr/>
          </p:nvSpPr>
          <p:spPr>
            <a:xfrm>
              <a:off x="9944908" y="1123919"/>
              <a:ext cx="1497661" cy="8044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1" name="Google Shape;1851;p50"/>
            <p:cNvSpPr/>
            <p:nvPr/>
          </p:nvSpPr>
          <p:spPr>
            <a:xfrm>
              <a:off x="9944908" y="4933092"/>
              <a:ext cx="1497661" cy="442652"/>
            </a:xfrm>
            <a:prstGeom prst="roundRect">
              <a:avLst>
                <a:gd fmla="val 11531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852" name="Google Shape;1852;p50"/>
            <p:cNvSpPr txBox="1"/>
            <p:nvPr/>
          </p:nvSpPr>
          <p:spPr>
            <a:xfrm>
              <a:off x="10114931" y="1210814"/>
              <a:ext cx="1157622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3" name="Google Shape;1853;p50"/>
            <p:cNvSpPr txBox="1"/>
            <p:nvPr/>
          </p:nvSpPr>
          <p:spPr>
            <a:xfrm>
              <a:off x="10200047" y="1548360"/>
              <a:ext cx="987387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4" name="Google Shape;1854;p50"/>
            <p:cNvSpPr/>
            <p:nvPr/>
          </p:nvSpPr>
          <p:spPr>
            <a:xfrm>
              <a:off x="10650420" y="460332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5" name="Google Shape;1855;p50"/>
            <p:cNvSpPr/>
            <p:nvPr/>
          </p:nvSpPr>
          <p:spPr>
            <a:xfrm>
              <a:off x="10650420" y="460332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6" name="Google Shape;1856;p50"/>
            <p:cNvSpPr/>
            <p:nvPr/>
          </p:nvSpPr>
          <p:spPr>
            <a:xfrm>
              <a:off x="10650420" y="4243146"/>
              <a:ext cx="86641" cy="99038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7" name="Google Shape;1857;p50"/>
            <p:cNvSpPr/>
            <p:nvPr/>
          </p:nvSpPr>
          <p:spPr>
            <a:xfrm>
              <a:off x="10650420" y="4243113"/>
              <a:ext cx="86641" cy="99038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8" name="Google Shape;1858;p50"/>
            <p:cNvSpPr/>
            <p:nvPr/>
          </p:nvSpPr>
          <p:spPr>
            <a:xfrm>
              <a:off x="10650420" y="388293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9" name="Google Shape;1859;p50"/>
            <p:cNvSpPr/>
            <p:nvPr/>
          </p:nvSpPr>
          <p:spPr>
            <a:xfrm>
              <a:off x="10650420" y="3882936"/>
              <a:ext cx="86641" cy="99071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0" name="Google Shape;1860;p50"/>
            <p:cNvSpPr/>
            <p:nvPr/>
          </p:nvSpPr>
          <p:spPr>
            <a:xfrm>
              <a:off x="5703169" y="2077377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1" name="Google Shape;1861;p50"/>
            <p:cNvSpPr/>
            <p:nvPr/>
          </p:nvSpPr>
          <p:spPr>
            <a:xfrm>
              <a:off x="7340182" y="2077377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2" name="Google Shape;1862;p50"/>
            <p:cNvSpPr/>
            <p:nvPr/>
          </p:nvSpPr>
          <p:spPr>
            <a:xfrm>
              <a:off x="8977201" y="2077377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3" name="Google Shape;1863;p50"/>
            <p:cNvSpPr/>
            <p:nvPr/>
          </p:nvSpPr>
          <p:spPr>
            <a:xfrm>
              <a:off x="10621431" y="2077377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4" name="Google Shape;1864;p50"/>
            <p:cNvSpPr/>
            <p:nvPr/>
          </p:nvSpPr>
          <p:spPr>
            <a:xfrm>
              <a:off x="5703169" y="2437572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5" name="Google Shape;1865;p50"/>
            <p:cNvSpPr/>
            <p:nvPr/>
          </p:nvSpPr>
          <p:spPr>
            <a:xfrm>
              <a:off x="7340182" y="2437572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6" name="Google Shape;1866;p50"/>
            <p:cNvSpPr/>
            <p:nvPr/>
          </p:nvSpPr>
          <p:spPr>
            <a:xfrm>
              <a:off x="8977201" y="2437572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7" name="Google Shape;1867;p50"/>
            <p:cNvSpPr/>
            <p:nvPr/>
          </p:nvSpPr>
          <p:spPr>
            <a:xfrm>
              <a:off x="10621431" y="2437572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68" name="Google Shape;1868;p50"/>
            <p:cNvGrpSpPr/>
            <p:nvPr/>
          </p:nvGrpSpPr>
          <p:grpSpPr>
            <a:xfrm>
              <a:off x="5732156" y="2802347"/>
              <a:ext cx="86641" cy="99071"/>
              <a:chOff x="5637424" y="3274525"/>
              <a:chExt cx="91469" cy="104023"/>
            </a:xfrm>
          </p:grpSpPr>
          <p:sp>
            <p:nvSpPr>
              <p:cNvPr id="1869" name="Google Shape;1869;p50"/>
              <p:cNvSpPr/>
              <p:nvPr/>
            </p:nvSpPr>
            <p:spPr>
              <a:xfrm>
                <a:off x="5637424" y="3274525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50"/>
              <p:cNvSpPr/>
              <p:nvPr/>
            </p:nvSpPr>
            <p:spPr>
              <a:xfrm>
                <a:off x="5637424" y="3274525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71" name="Google Shape;1871;p50"/>
            <p:cNvSpPr/>
            <p:nvPr/>
          </p:nvSpPr>
          <p:spPr>
            <a:xfrm>
              <a:off x="7340182" y="2797768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2" name="Google Shape;1872;p50"/>
            <p:cNvSpPr/>
            <p:nvPr/>
          </p:nvSpPr>
          <p:spPr>
            <a:xfrm>
              <a:off x="8977201" y="2782901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73" name="Google Shape;1873;p50"/>
            <p:cNvGrpSpPr/>
            <p:nvPr/>
          </p:nvGrpSpPr>
          <p:grpSpPr>
            <a:xfrm>
              <a:off x="10650420" y="2802348"/>
              <a:ext cx="86641" cy="99071"/>
              <a:chOff x="10829757" y="3274526"/>
              <a:chExt cx="91469" cy="104023"/>
            </a:xfrm>
          </p:grpSpPr>
          <p:sp>
            <p:nvSpPr>
              <p:cNvPr id="1874" name="Google Shape;1874;p50"/>
              <p:cNvSpPr/>
              <p:nvPr/>
            </p:nvSpPr>
            <p:spPr>
              <a:xfrm>
                <a:off x="10829757" y="3274526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50"/>
              <p:cNvSpPr/>
              <p:nvPr/>
            </p:nvSpPr>
            <p:spPr>
              <a:xfrm>
                <a:off x="10829757" y="3274526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76" name="Google Shape;1876;p50"/>
            <p:cNvGrpSpPr/>
            <p:nvPr/>
          </p:nvGrpSpPr>
          <p:grpSpPr>
            <a:xfrm>
              <a:off x="5732156" y="3162543"/>
              <a:ext cx="86641" cy="99071"/>
              <a:chOff x="5637424" y="3652727"/>
              <a:chExt cx="91469" cy="104023"/>
            </a:xfrm>
          </p:grpSpPr>
          <p:sp>
            <p:nvSpPr>
              <p:cNvPr id="1877" name="Google Shape;1877;p50"/>
              <p:cNvSpPr/>
              <p:nvPr/>
            </p:nvSpPr>
            <p:spPr>
              <a:xfrm>
                <a:off x="5637424" y="3652727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50"/>
              <p:cNvSpPr/>
              <p:nvPr/>
            </p:nvSpPr>
            <p:spPr>
              <a:xfrm>
                <a:off x="5637424" y="3652727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79" name="Google Shape;1879;p50"/>
            <p:cNvSpPr/>
            <p:nvPr/>
          </p:nvSpPr>
          <p:spPr>
            <a:xfrm>
              <a:off x="7340182" y="3157963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0" name="Google Shape;1880;p50"/>
            <p:cNvSpPr/>
            <p:nvPr/>
          </p:nvSpPr>
          <p:spPr>
            <a:xfrm>
              <a:off x="8977201" y="3139518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81" name="Google Shape;1881;p50"/>
            <p:cNvGrpSpPr/>
            <p:nvPr/>
          </p:nvGrpSpPr>
          <p:grpSpPr>
            <a:xfrm>
              <a:off x="10650420" y="3162543"/>
              <a:ext cx="86641" cy="99071"/>
              <a:chOff x="10829757" y="3652727"/>
              <a:chExt cx="91469" cy="104023"/>
            </a:xfrm>
          </p:grpSpPr>
          <p:sp>
            <p:nvSpPr>
              <p:cNvPr id="1882" name="Google Shape;1882;p50"/>
              <p:cNvSpPr/>
              <p:nvPr/>
            </p:nvSpPr>
            <p:spPr>
              <a:xfrm>
                <a:off x="10829757" y="3652727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p50"/>
              <p:cNvSpPr/>
              <p:nvPr/>
            </p:nvSpPr>
            <p:spPr>
              <a:xfrm>
                <a:off x="10829757" y="3652727"/>
                <a:ext cx="9146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84" name="Google Shape;1884;p50"/>
            <p:cNvGrpSpPr/>
            <p:nvPr/>
          </p:nvGrpSpPr>
          <p:grpSpPr>
            <a:xfrm>
              <a:off x="5732156" y="3522724"/>
              <a:ext cx="86641" cy="99071"/>
              <a:chOff x="5637424" y="4030911"/>
              <a:chExt cx="91469" cy="104023"/>
            </a:xfrm>
          </p:grpSpPr>
          <p:sp>
            <p:nvSpPr>
              <p:cNvPr id="1885" name="Google Shape;1885;p50"/>
              <p:cNvSpPr/>
              <p:nvPr/>
            </p:nvSpPr>
            <p:spPr>
              <a:xfrm>
                <a:off x="5637424" y="4030945"/>
                <a:ext cx="9146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p50"/>
              <p:cNvSpPr/>
              <p:nvPr/>
            </p:nvSpPr>
            <p:spPr>
              <a:xfrm>
                <a:off x="5637424" y="4030911"/>
                <a:ext cx="9146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87" name="Google Shape;1887;p50"/>
            <p:cNvGrpSpPr/>
            <p:nvPr/>
          </p:nvGrpSpPr>
          <p:grpSpPr>
            <a:xfrm>
              <a:off x="7369174" y="3522724"/>
              <a:ext cx="86641" cy="99071"/>
              <a:chOff x="7365663" y="4030911"/>
              <a:chExt cx="91469" cy="104023"/>
            </a:xfrm>
          </p:grpSpPr>
          <p:sp>
            <p:nvSpPr>
              <p:cNvPr id="1888" name="Google Shape;1888;p50"/>
              <p:cNvSpPr/>
              <p:nvPr/>
            </p:nvSpPr>
            <p:spPr>
              <a:xfrm>
                <a:off x="7365663" y="4030945"/>
                <a:ext cx="9146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9" name="Google Shape;1889;p50"/>
              <p:cNvSpPr/>
              <p:nvPr/>
            </p:nvSpPr>
            <p:spPr>
              <a:xfrm>
                <a:off x="7365663" y="4030911"/>
                <a:ext cx="9146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90" name="Google Shape;1890;p50"/>
            <p:cNvSpPr/>
            <p:nvPr/>
          </p:nvSpPr>
          <p:spPr>
            <a:xfrm>
              <a:off x="8977201" y="3496132"/>
              <a:ext cx="144620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891" name="Google Shape;1891;p50"/>
            <p:cNvGrpSpPr/>
            <p:nvPr/>
          </p:nvGrpSpPr>
          <p:grpSpPr>
            <a:xfrm>
              <a:off x="10650420" y="3522724"/>
              <a:ext cx="86641" cy="99071"/>
              <a:chOff x="10829757" y="4030911"/>
              <a:chExt cx="91469" cy="104023"/>
            </a:xfrm>
          </p:grpSpPr>
          <p:sp>
            <p:nvSpPr>
              <p:cNvPr id="1892" name="Google Shape;1892;p50"/>
              <p:cNvSpPr/>
              <p:nvPr/>
            </p:nvSpPr>
            <p:spPr>
              <a:xfrm>
                <a:off x="10829757" y="4030945"/>
                <a:ext cx="9146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p50"/>
              <p:cNvSpPr/>
              <p:nvPr/>
            </p:nvSpPr>
            <p:spPr>
              <a:xfrm>
                <a:off x="10829757" y="4030911"/>
                <a:ext cx="9146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1894" name="Google Shape;1894;p50"/>
            <p:cNvCxnSpPr/>
            <p:nvPr/>
          </p:nvCxnSpPr>
          <p:spPr>
            <a:xfrm>
              <a:off x="5055869" y="231158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95" name="Google Shape;1895;p50"/>
            <p:cNvCxnSpPr/>
            <p:nvPr/>
          </p:nvCxnSpPr>
          <p:spPr>
            <a:xfrm>
              <a:off x="6692884" y="231158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96" name="Google Shape;1896;p50"/>
            <p:cNvCxnSpPr/>
            <p:nvPr/>
          </p:nvCxnSpPr>
          <p:spPr>
            <a:xfrm>
              <a:off x="8329899" y="231158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97" name="Google Shape;1897;p50"/>
            <p:cNvCxnSpPr/>
            <p:nvPr/>
          </p:nvCxnSpPr>
          <p:spPr>
            <a:xfrm>
              <a:off x="9974130" y="231158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98" name="Google Shape;1898;p50"/>
            <p:cNvCxnSpPr/>
            <p:nvPr/>
          </p:nvCxnSpPr>
          <p:spPr>
            <a:xfrm>
              <a:off x="5055869" y="2671784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899" name="Google Shape;1899;p50"/>
            <p:cNvCxnSpPr/>
            <p:nvPr/>
          </p:nvCxnSpPr>
          <p:spPr>
            <a:xfrm>
              <a:off x="6692884" y="2671784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00" name="Google Shape;1900;p50"/>
            <p:cNvCxnSpPr/>
            <p:nvPr/>
          </p:nvCxnSpPr>
          <p:spPr>
            <a:xfrm>
              <a:off x="8329899" y="2671784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01" name="Google Shape;1901;p50"/>
            <p:cNvCxnSpPr/>
            <p:nvPr/>
          </p:nvCxnSpPr>
          <p:spPr>
            <a:xfrm>
              <a:off x="9974130" y="2671784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02" name="Google Shape;1902;p50"/>
            <p:cNvCxnSpPr/>
            <p:nvPr/>
          </p:nvCxnSpPr>
          <p:spPr>
            <a:xfrm>
              <a:off x="5055869" y="303197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03" name="Google Shape;1903;p50"/>
            <p:cNvCxnSpPr/>
            <p:nvPr/>
          </p:nvCxnSpPr>
          <p:spPr>
            <a:xfrm>
              <a:off x="6692884" y="303197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04" name="Google Shape;1904;p50"/>
            <p:cNvCxnSpPr/>
            <p:nvPr/>
          </p:nvCxnSpPr>
          <p:spPr>
            <a:xfrm>
              <a:off x="8329899" y="303197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05" name="Google Shape;1905;p50"/>
            <p:cNvCxnSpPr/>
            <p:nvPr/>
          </p:nvCxnSpPr>
          <p:spPr>
            <a:xfrm>
              <a:off x="9974130" y="3031979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06" name="Google Shape;1906;p50"/>
            <p:cNvCxnSpPr/>
            <p:nvPr/>
          </p:nvCxnSpPr>
          <p:spPr>
            <a:xfrm>
              <a:off x="5055869" y="3392177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07" name="Google Shape;1907;p50"/>
            <p:cNvCxnSpPr/>
            <p:nvPr/>
          </p:nvCxnSpPr>
          <p:spPr>
            <a:xfrm>
              <a:off x="6692884" y="3392177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08" name="Google Shape;1908;p50"/>
            <p:cNvCxnSpPr/>
            <p:nvPr/>
          </p:nvCxnSpPr>
          <p:spPr>
            <a:xfrm>
              <a:off x="8329899" y="3392177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09" name="Google Shape;1909;p50"/>
            <p:cNvCxnSpPr/>
            <p:nvPr/>
          </p:nvCxnSpPr>
          <p:spPr>
            <a:xfrm>
              <a:off x="9974130" y="3392177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10" name="Google Shape;1910;p50"/>
            <p:cNvCxnSpPr/>
            <p:nvPr/>
          </p:nvCxnSpPr>
          <p:spPr>
            <a:xfrm>
              <a:off x="5055869" y="3752371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11" name="Google Shape;1911;p50"/>
            <p:cNvCxnSpPr/>
            <p:nvPr/>
          </p:nvCxnSpPr>
          <p:spPr>
            <a:xfrm>
              <a:off x="6692884" y="3752371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12" name="Google Shape;1912;p50"/>
            <p:cNvCxnSpPr/>
            <p:nvPr/>
          </p:nvCxnSpPr>
          <p:spPr>
            <a:xfrm>
              <a:off x="8329899" y="3752371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13" name="Google Shape;1913;p50"/>
            <p:cNvCxnSpPr/>
            <p:nvPr/>
          </p:nvCxnSpPr>
          <p:spPr>
            <a:xfrm>
              <a:off x="9974130" y="3752371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14" name="Google Shape;1914;p50"/>
            <p:cNvCxnSpPr/>
            <p:nvPr/>
          </p:nvCxnSpPr>
          <p:spPr>
            <a:xfrm>
              <a:off x="5055869" y="4112566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15" name="Google Shape;1915;p50"/>
            <p:cNvCxnSpPr/>
            <p:nvPr/>
          </p:nvCxnSpPr>
          <p:spPr>
            <a:xfrm>
              <a:off x="6692884" y="4112566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16" name="Google Shape;1916;p50"/>
            <p:cNvCxnSpPr/>
            <p:nvPr/>
          </p:nvCxnSpPr>
          <p:spPr>
            <a:xfrm>
              <a:off x="8329899" y="4112566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17" name="Google Shape;1917;p50"/>
            <p:cNvCxnSpPr/>
            <p:nvPr/>
          </p:nvCxnSpPr>
          <p:spPr>
            <a:xfrm>
              <a:off x="9974130" y="4112566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18" name="Google Shape;1918;p50"/>
            <p:cNvCxnSpPr/>
            <p:nvPr/>
          </p:nvCxnSpPr>
          <p:spPr>
            <a:xfrm>
              <a:off x="5055869" y="4472762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19" name="Google Shape;1919;p50"/>
            <p:cNvCxnSpPr/>
            <p:nvPr/>
          </p:nvCxnSpPr>
          <p:spPr>
            <a:xfrm>
              <a:off x="6692884" y="4472762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20" name="Google Shape;1920;p50"/>
            <p:cNvCxnSpPr/>
            <p:nvPr/>
          </p:nvCxnSpPr>
          <p:spPr>
            <a:xfrm>
              <a:off x="8329899" y="4472762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21" name="Google Shape;1921;p50"/>
            <p:cNvCxnSpPr/>
            <p:nvPr/>
          </p:nvCxnSpPr>
          <p:spPr>
            <a:xfrm>
              <a:off x="9974130" y="4472762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22" name="Google Shape;1922;p50"/>
            <p:cNvCxnSpPr/>
            <p:nvPr/>
          </p:nvCxnSpPr>
          <p:spPr>
            <a:xfrm>
              <a:off x="5055869" y="4832958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23" name="Google Shape;1923;p50"/>
            <p:cNvCxnSpPr/>
            <p:nvPr/>
          </p:nvCxnSpPr>
          <p:spPr>
            <a:xfrm>
              <a:off x="6692884" y="4832958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24" name="Google Shape;1924;p50"/>
            <p:cNvCxnSpPr/>
            <p:nvPr/>
          </p:nvCxnSpPr>
          <p:spPr>
            <a:xfrm>
              <a:off x="8329899" y="4832958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25" name="Google Shape;1925;p50"/>
            <p:cNvCxnSpPr/>
            <p:nvPr/>
          </p:nvCxnSpPr>
          <p:spPr>
            <a:xfrm>
              <a:off x="9974130" y="4832958"/>
              <a:ext cx="1439221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9" name="Shape 1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0" name="Google Shape;1930;p5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Table</a:t>
            </a:r>
            <a:endParaRPr/>
          </a:p>
        </p:txBody>
      </p:sp>
      <p:sp>
        <p:nvSpPr>
          <p:cNvPr id="1931" name="Google Shape;1931;p5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32" name="Google Shape;1932;p51"/>
          <p:cNvGrpSpPr/>
          <p:nvPr/>
        </p:nvGrpSpPr>
        <p:grpSpPr>
          <a:xfrm>
            <a:off x="839683" y="1066799"/>
            <a:ext cx="10667999" cy="4998333"/>
            <a:chOff x="839683" y="1066800"/>
            <a:chExt cx="10667999" cy="4362026"/>
          </a:xfrm>
        </p:grpSpPr>
        <p:sp>
          <p:nvSpPr>
            <p:cNvPr id="1933" name="Google Shape;1933;p51"/>
            <p:cNvSpPr/>
            <p:nvPr/>
          </p:nvSpPr>
          <p:spPr>
            <a:xfrm>
              <a:off x="839683" y="1066800"/>
              <a:ext cx="4089399" cy="4362026"/>
            </a:xfrm>
            <a:custGeom>
              <a:rect b="b" l="l" r="r" t="t"/>
              <a:pathLst>
                <a:path extrusionOk="0" h="5618602" w="2891927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p51"/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p51"/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6" name="Google Shape;1936;p51"/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7" name="Google Shape;1937;p51"/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8" name="Google Shape;1938;p51"/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9" name="Google Shape;1939;p51"/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0" name="Google Shape;1940;p51"/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p51"/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p51"/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47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1943" name="Google Shape;1943;p51"/>
            <p:cNvCxnSpPr/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44" name="Google Shape;1944;p51"/>
            <p:cNvCxnSpPr/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45" name="Google Shape;1945;p51"/>
            <p:cNvCxnSpPr/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46" name="Google Shape;1946;p51"/>
            <p:cNvCxnSpPr/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47" name="Google Shape;1947;p51"/>
            <p:cNvCxnSpPr/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48" name="Google Shape;1948;p51"/>
            <p:cNvCxnSpPr/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49" name="Google Shape;1949;p51"/>
            <p:cNvCxnSpPr/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1950" name="Google Shape;1950;p51"/>
            <p:cNvCxnSpPr/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951" name="Google Shape;1951;p51"/>
            <p:cNvSpPr/>
            <p:nvPr/>
          </p:nvSpPr>
          <p:spPr>
            <a:xfrm>
              <a:off x="7576560" y="1066800"/>
              <a:ext cx="1301663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2" name="Google Shape;1952;p51"/>
            <p:cNvSpPr/>
            <p:nvPr/>
          </p:nvSpPr>
          <p:spPr>
            <a:xfrm>
              <a:off x="4947101" y="1066800"/>
              <a:ext cx="1301663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3" name="Google Shape;1953;p51"/>
            <p:cNvSpPr/>
            <p:nvPr/>
          </p:nvSpPr>
          <p:spPr>
            <a:xfrm>
              <a:off x="5005265" y="1123919"/>
              <a:ext cx="1197532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4" name="Google Shape;1954;p51"/>
            <p:cNvSpPr/>
            <p:nvPr/>
          </p:nvSpPr>
          <p:spPr>
            <a:xfrm>
              <a:off x="5010706" y="4933092"/>
              <a:ext cx="1197532" cy="442652"/>
            </a:xfrm>
            <a:prstGeom prst="roundRect">
              <a:avLst>
                <a:gd fmla="val 11531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955" name="Google Shape;1955;p51"/>
            <p:cNvSpPr txBox="1"/>
            <p:nvPr/>
          </p:nvSpPr>
          <p:spPr>
            <a:xfrm>
              <a:off x="5141213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6" name="Google Shape;1956;p51"/>
            <p:cNvSpPr txBox="1"/>
            <p:nvPr/>
          </p:nvSpPr>
          <p:spPr>
            <a:xfrm>
              <a:off x="5209272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7" name="Google Shape;1957;p51"/>
            <p:cNvSpPr/>
            <p:nvPr/>
          </p:nvSpPr>
          <p:spPr>
            <a:xfrm>
              <a:off x="5574830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8" name="Google Shape;1958;p51"/>
            <p:cNvSpPr/>
            <p:nvPr/>
          </p:nvSpPr>
          <p:spPr>
            <a:xfrm>
              <a:off x="5574830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9" name="Google Shape;1959;p51"/>
            <p:cNvSpPr/>
            <p:nvPr/>
          </p:nvSpPr>
          <p:spPr>
            <a:xfrm>
              <a:off x="5574830" y="424314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0" name="Google Shape;1960;p51"/>
            <p:cNvSpPr/>
            <p:nvPr/>
          </p:nvSpPr>
          <p:spPr>
            <a:xfrm>
              <a:off x="5574830" y="4243113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1" name="Google Shape;1961;p51"/>
            <p:cNvSpPr/>
            <p:nvPr/>
          </p:nvSpPr>
          <p:spPr>
            <a:xfrm>
              <a:off x="5574830" y="3882936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2" name="Google Shape;1962;p51"/>
            <p:cNvSpPr/>
            <p:nvPr/>
          </p:nvSpPr>
          <p:spPr>
            <a:xfrm>
              <a:off x="5574830" y="3882936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3" name="Google Shape;1963;p51"/>
            <p:cNvSpPr/>
            <p:nvPr/>
          </p:nvSpPr>
          <p:spPr>
            <a:xfrm>
              <a:off x="6261829" y="1066800"/>
              <a:ext cx="1301663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4" name="Google Shape;1964;p51"/>
            <p:cNvSpPr/>
            <p:nvPr/>
          </p:nvSpPr>
          <p:spPr>
            <a:xfrm>
              <a:off x="6329963" y="1123919"/>
              <a:ext cx="1171498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5" name="Google Shape;1965;p51"/>
            <p:cNvSpPr/>
            <p:nvPr/>
          </p:nvSpPr>
          <p:spPr>
            <a:xfrm>
              <a:off x="6319666" y="4933092"/>
              <a:ext cx="1197532" cy="442652"/>
            </a:xfrm>
            <a:prstGeom prst="roundRect">
              <a:avLst>
                <a:gd fmla="val 11531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966" name="Google Shape;1966;p51"/>
            <p:cNvSpPr txBox="1"/>
            <p:nvPr/>
          </p:nvSpPr>
          <p:spPr>
            <a:xfrm>
              <a:off x="6452895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7" name="Google Shape;1967;p51"/>
            <p:cNvSpPr txBox="1"/>
            <p:nvPr/>
          </p:nvSpPr>
          <p:spPr>
            <a:xfrm>
              <a:off x="6520956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8" name="Google Shape;1968;p51"/>
            <p:cNvSpPr/>
            <p:nvPr/>
          </p:nvSpPr>
          <p:spPr>
            <a:xfrm>
              <a:off x="6860613" y="3852746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9" name="Google Shape;1969;p51"/>
            <p:cNvSpPr/>
            <p:nvPr/>
          </p:nvSpPr>
          <p:spPr>
            <a:xfrm>
              <a:off x="6883792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0" name="Google Shape;1970;p51"/>
            <p:cNvSpPr/>
            <p:nvPr/>
          </p:nvSpPr>
          <p:spPr>
            <a:xfrm>
              <a:off x="6883792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1" name="Google Shape;1971;p51"/>
            <p:cNvSpPr/>
            <p:nvPr/>
          </p:nvSpPr>
          <p:spPr>
            <a:xfrm>
              <a:off x="6883792" y="424314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2" name="Google Shape;1972;p51"/>
            <p:cNvSpPr/>
            <p:nvPr/>
          </p:nvSpPr>
          <p:spPr>
            <a:xfrm>
              <a:off x="6883792" y="4243113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3" name="Google Shape;1973;p51"/>
            <p:cNvSpPr/>
            <p:nvPr/>
          </p:nvSpPr>
          <p:spPr>
            <a:xfrm>
              <a:off x="7628627" y="1123919"/>
              <a:ext cx="1197532" cy="8044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4" name="Google Shape;1974;p51"/>
            <p:cNvSpPr/>
            <p:nvPr/>
          </p:nvSpPr>
          <p:spPr>
            <a:xfrm>
              <a:off x="7628627" y="4933092"/>
              <a:ext cx="1197532" cy="442652"/>
            </a:xfrm>
            <a:prstGeom prst="roundRect">
              <a:avLst>
                <a:gd fmla="val 11531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975" name="Google Shape;1975;p51"/>
            <p:cNvSpPr txBox="1"/>
            <p:nvPr/>
          </p:nvSpPr>
          <p:spPr>
            <a:xfrm>
              <a:off x="7764576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6" name="Google Shape;1976;p51"/>
            <p:cNvSpPr txBox="1"/>
            <p:nvPr/>
          </p:nvSpPr>
          <p:spPr>
            <a:xfrm>
              <a:off x="7832636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7" name="Google Shape;1977;p51"/>
            <p:cNvSpPr/>
            <p:nvPr/>
          </p:nvSpPr>
          <p:spPr>
            <a:xfrm>
              <a:off x="8169576" y="3852746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8" name="Google Shape;1978;p51"/>
            <p:cNvSpPr/>
            <p:nvPr/>
          </p:nvSpPr>
          <p:spPr>
            <a:xfrm>
              <a:off x="8169576" y="420936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9" name="Google Shape;1979;p51"/>
            <p:cNvSpPr/>
            <p:nvPr/>
          </p:nvSpPr>
          <p:spPr>
            <a:xfrm>
              <a:off x="8169576" y="4598745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0" name="Google Shape;1980;p51"/>
            <p:cNvSpPr/>
            <p:nvPr/>
          </p:nvSpPr>
          <p:spPr>
            <a:xfrm>
              <a:off x="8891288" y="1066800"/>
              <a:ext cx="1301663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1" name="Google Shape;1981;p51"/>
            <p:cNvSpPr/>
            <p:nvPr/>
          </p:nvSpPr>
          <p:spPr>
            <a:xfrm>
              <a:off x="8943354" y="1123919"/>
              <a:ext cx="1197532" cy="80447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2" name="Google Shape;1982;p51"/>
            <p:cNvSpPr/>
            <p:nvPr/>
          </p:nvSpPr>
          <p:spPr>
            <a:xfrm>
              <a:off x="8943354" y="4933092"/>
              <a:ext cx="1197532" cy="442652"/>
            </a:xfrm>
            <a:prstGeom prst="roundRect">
              <a:avLst>
                <a:gd fmla="val 11531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983" name="Google Shape;1983;p51"/>
            <p:cNvSpPr txBox="1"/>
            <p:nvPr/>
          </p:nvSpPr>
          <p:spPr>
            <a:xfrm>
              <a:off x="9079305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4" name="Google Shape;1984;p51"/>
            <p:cNvSpPr txBox="1"/>
            <p:nvPr/>
          </p:nvSpPr>
          <p:spPr>
            <a:xfrm>
              <a:off x="9147362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5" name="Google Shape;1985;p51"/>
            <p:cNvSpPr/>
            <p:nvPr/>
          </p:nvSpPr>
          <p:spPr>
            <a:xfrm>
              <a:off x="10206019" y="1066800"/>
              <a:ext cx="1301663" cy="4362026"/>
            </a:xfrm>
            <a:custGeom>
              <a:rect b="b" l="l" r="r" t="t"/>
              <a:pathLst>
                <a:path extrusionOk="0" h="5618602" w="165253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6" name="Google Shape;1986;p51"/>
            <p:cNvSpPr/>
            <p:nvPr/>
          </p:nvSpPr>
          <p:spPr>
            <a:xfrm>
              <a:off x="10258088" y="1123919"/>
              <a:ext cx="1197531" cy="804473"/>
            </a:xfrm>
            <a:prstGeom prst="rect">
              <a:avLst/>
            </a:prstGeom>
            <a:solidFill>
              <a:srgbClr val="97B1D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p51"/>
            <p:cNvSpPr/>
            <p:nvPr/>
          </p:nvSpPr>
          <p:spPr>
            <a:xfrm>
              <a:off x="10258088" y="4933092"/>
              <a:ext cx="1197531" cy="442652"/>
            </a:xfrm>
            <a:prstGeom prst="roundRect">
              <a:avLst>
                <a:gd fmla="val 11531" name="adj"/>
              </a:avLst>
            </a:prstGeom>
            <a:solidFill>
              <a:srgbClr val="97B1D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  <p:sp>
          <p:nvSpPr>
            <p:cNvPr id="1988" name="Google Shape;1988;p51"/>
            <p:cNvSpPr txBox="1"/>
            <p:nvPr/>
          </p:nvSpPr>
          <p:spPr>
            <a:xfrm>
              <a:off x="10394035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Title</a:t>
              </a:r>
              <a:endParaRPr b="1" sz="147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9" name="Google Shape;1989;p51"/>
            <p:cNvSpPr txBox="1"/>
            <p:nvPr/>
          </p:nvSpPr>
          <p:spPr>
            <a:xfrm>
              <a:off x="10462095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2625" lIns="85275" spcFirstLastPara="1" rIns="85275" wrap="square" tIns="42625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7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$x</a:t>
              </a:r>
              <a:endParaRPr sz="147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0" name="Google Shape;1990;p51"/>
            <p:cNvSpPr/>
            <p:nvPr/>
          </p:nvSpPr>
          <p:spPr>
            <a:xfrm>
              <a:off x="9507482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1" name="Google Shape;1991;p51"/>
            <p:cNvSpPr/>
            <p:nvPr/>
          </p:nvSpPr>
          <p:spPr>
            <a:xfrm>
              <a:off x="9507482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2" name="Google Shape;1992;p51"/>
            <p:cNvSpPr/>
            <p:nvPr/>
          </p:nvSpPr>
          <p:spPr>
            <a:xfrm>
              <a:off x="9507482" y="424314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p51"/>
            <p:cNvSpPr/>
            <p:nvPr/>
          </p:nvSpPr>
          <p:spPr>
            <a:xfrm>
              <a:off x="9507482" y="4243113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p51"/>
            <p:cNvSpPr/>
            <p:nvPr/>
          </p:nvSpPr>
          <p:spPr>
            <a:xfrm>
              <a:off x="9507482" y="3882936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5" name="Google Shape;1995;p51"/>
            <p:cNvSpPr/>
            <p:nvPr/>
          </p:nvSpPr>
          <p:spPr>
            <a:xfrm>
              <a:off x="9507482" y="3882936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6" name="Google Shape;1996;p51"/>
            <p:cNvSpPr/>
            <p:nvPr/>
          </p:nvSpPr>
          <p:spPr>
            <a:xfrm>
              <a:off x="5551654" y="2077377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7" name="Google Shape;1997;p51"/>
            <p:cNvSpPr/>
            <p:nvPr/>
          </p:nvSpPr>
          <p:spPr>
            <a:xfrm>
              <a:off x="6860613" y="2077377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8" name="Google Shape;1998;p51"/>
            <p:cNvSpPr/>
            <p:nvPr/>
          </p:nvSpPr>
          <p:spPr>
            <a:xfrm>
              <a:off x="8169576" y="2077377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p51"/>
            <p:cNvSpPr/>
            <p:nvPr/>
          </p:nvSpPr>
          <p:spPr>
            <a:xfrm>
              <a:off x="9484304" y="2077377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p51"/>
            <p:cNvSpPr/>
            <p:nvPr/>
          </p:nvSpPr>
          <p:spPr>
            <a:xfrm>
              <a:off x="10799035" y="2077377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1" name="Google Shape;2001;p51"/>
            <p:cNvSpPr/>
            <p:nvPr/>
          </p:nvSpPr>
          <p:spPr>
            <a:xfrm>
              <a:off x="5551654" y="243757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2" name="Google Shape;2002;p51"/>
            <p:cNvSpPr/>
            <p:nvPr/>
          </p:nvSpPr>
          <p:spPr>
            <a:xfrm>
              <a:off x="6860613" y="243757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3" name="Google Shape;2003;p51"/>
            <p:cNvSpPr/>
            <p:nvPr/>
          </p:nvSpPr>
          <p:spPr>
            <a:xfrm>
              <a:off x="8169576" y="243757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4" name="Google Shape;2004;p51"/>
            <p:cNvSpPr/>
            <p:nvPr/>
          </p:nvSpPr>
          <p:spPr>
            <a:xfrm>
              <a:off x="9484304" y="243757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p51"/>
            <p:cNvSpPr/>
            <p:nvPr/>
          </p:nvSpPr>
          <p:spPr>
            <a:xfrm>
              <a:off x="10799035" y="243757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06" name="Google Shape;2006;p51"/>
            <p:cNvGrpSpPr/>
            <p:nvPr/>
          </p:nvGrpSpPr>
          <p:grpSpPr>
            <a:xfrm>
              <a:off x="5574830" y="2802347"/>
              <a:ext cx="102413" cy="85344"/>
              <a:chOff x="5471332" y="3274525"/>
              <a:chExt cx="73139" cy="104023"/>
            </a:xfrm>
          </p:grpSpPr>
          <p:sp>
            <p:nvSpPr>
              <p:cNvPr id="2007" name="Google Shape;2007;p51"/>
              <p:cNvSpPr/>
              <p:nvPr/>
            </p:nvSpPr>
            <p:spPr>
              <a:xfrm>
                <a:off x="5471332" y="3274525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Google Shape;2008;p51"/>
              <p:cNvSpPr/>
              <p:nvPr/>
            </p:nvSpPr>
            <p:spPr>
              <a:xfrm>
                <a:off x="5471332" y="3274525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09" name="Google Shape;2009;p51"/>
            <p:cNvSpPr/>
            <p:nvPr/>
          </p:nvSpPr>
          <p:spPr>
            <a:xfrm>
              <a:off x="6860613" y="2797768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0" name="Google Shape;2010;p51"/>
            <p:cNvSpPr/>
            <p:nvPr/>
          </p:nvSpPr>
          <p:spPr>
            <a:xfrm>
              <a:off x="8169576" y="2782901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11" name="Google Shape;2011;p51"/>
            <p:cNvGrpSpPr/>
            <p:nvPr/>
          </p:nvGrpSpPr>
          <p:grpSpPr>
            <a:xfrm>
              <a:off x="9507482" y="2802348"/>
              <a:ext cx="102413" cy="85344"/>
              <a:chOff x="9623130" y="3274526"/>
              <a:chExt cx="73139" cy="104023"/>
            </a:xfrm>
          </p:grpSpPr>
          <p:sp>
            <p:nvSpPr>
              <p:cNvPr id="2012" name="Google Shape;2012;p51"/>
              <p:cNvSpPr/>
              <p:nvPr/>
            </p:nvSpPr>
            <p:spPr>
              <a:xfrm>
                <a:off x="9623130" y="3274526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3" name="Google Shape;2013;p51"/>
              <p:cNvSpPr/>
              <p:nvPr/>
            </p:nvSpPr>
            <p:spPr>
              <a:xfrm>
                <a:off x="9623130" y="3274526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14" name="Google Shape;2014;p51"/>
            <p:cNvSpPr/>
            <p:nvPr/>
          </p:nvSpPr>
          <p:spPr>
            <a:xfrm>
              <a:off x="10799035" y="2797768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15" name="Google Shape;2015;p51"/>
            <p:cNvGrpSpPr/>
            <p:nvPr/>
          </p:nvGrpSpPr>
          <p:grpSpPr>
            <a:xfrm>
              <a:off x="5574830" y="3162543"/>
              <a:ext cx="102413" cy="85344"/>
              <a:chOff x="5471332" y="3652727"/>
              <a:chExt cx="73139" cy="104023"/>
            </a:xfrm>
          </p:grpSpPr>
          <p:sp>
            <p:nvSpPr>
              <p:cNvPr id="2016" name="Google Shape;2016;p51"/>
              <p:cNvSpPr/>
              <p:nvPr/>
            </p:nvSpPr>
            <p:spPr>
              <a:xfrm>
                <a:off x="5471332" y="3652727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7" name="Google Shape;2017;p51"/>
              <p:cNvSpPr/>
              <p:nvPr/>
            </p:nvSpPr>
            <p:spPr>
              <a:xfrm>
                <a:off x="5471332" y="3652727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18" name="Google Shape;2018;p51"/>
            <p:cNvSpPr/>
            <p:nvPr/>
          </p:nvSpPr>
          <p:spPr>
            <a:xfrm>
              <a:off x="6860613" y="3157963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9" name="Google Shape;2019;p51"/>
            <p:cNvSpPr/>
            <p:nvPr/>
          </p:nvSpPr>
          <p:spPr>
            <a:xfrm>
              <a:off x="8169576" y="3139518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20" name="Google Shape;2020;p51"/>
            <p:cNvGrpSpPr/>
            <p:nvPr/>
          </p:nvGrpSpPr>
          <p:grpSpPr>
            <a:xfrm>
              <a:off x="9507482" y="3162543"/>
              <a:ext cx="102413" cy="85344"/>
              <a:chOff x="9623130" y="3652727"/>
              <a:chExt cx="73139" cy="104023"/>
            </a:xfrm>
          </p:grpSpPr>
          <p:sp>
            <p:nvSpPr>
              <p:cNvPr id="2021" name="Google Shape;2021;p51"/>
              <p:cNvSpPr/>
              <p:nvPr/>
            </p:nvSpPr>
            <p:spPr>
              <a:xfrm>
                <a:off x="9623130" y="3652727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2" name="Google Shape;2022;p51"/>
              <p:cNvSpPr/>
              <p:nvPr/>
            </p:nvSpPr>
            <p:spPr>
              <a:xfrm>
                <a:off x="9623130" y="3652727"/>
                <a:ext cx="73139" cy="104023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23" name="Google Shape;2023;p51"/>
            <p:cNvSpPr/>
            <p:nvPr/>
          </p:nvSpPr>
          <p:spPr>
            <a:xfrm>
              <a:off x="10799035" y="3157963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4" name="Google Shape;2024;p51"/>
            <p:cNvSpPr/>
            <p:nvPr/>
          </p:nvSpPr>
          <p:spPr>
            <a:xfrm>
              <a:off x="10799035" y="3852746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5" name="Google Shape;2025;p51"/>
            <p:cNvSpPr/>
            <p:nvPr/>
          </p:nvSpPr>
          <p:spPr>
            <a:xfrm>
              <a:off x="10822212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6" name="Google Shape;2026;p51"/>
            <p:cNvSpPr/>
            <p:nvPr/>
          </p:nvSpPr>
          <p:spPr>
            <a:xfrm>
              <a:off x="10822212" y="460332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7" name="Google Shape;2027;p51"/>
            <p:cNvSpPr/>
            <p:nvPr/>
          </p:nvSpPr>
          <p:spPr>
            <a:xfrm>
              <a:off x="10822212" y="4243145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8" name="Google Shape;2028;p51"/>
            <p:cNvSpPr/>
            <p:nvPr/>
          </p:nvSpPr>
          <p:spPr>
            <a:xfrm>
              <a:off x="10822212" y="4243113"/>
              <a:ext cx="102413" cy="85344"/>
            </a:xfrm>
            <a:custGeom>
              <a:rect b="b" l="l" r="r" t="t"/>
              <a:pathLst>
                <a:path extrusionOk="0" h="122031" w="122031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29" name="Google Shape;2029;p51"/>
            <p:cNvGrpSpPr/>
            <p:nvPr/>
          </p:nvGrpSpPr>
          <p:grpSpPr>
            <a:xfrm>
              <a:off x="5574830" y="3522723"/>
              <a:ext cx="102413" cy="85344"/>
              <a:chOff x="5471332" y="4030911"/>
              <a:chExt cx="73139" cy="104023"/>
            </a:xfrm>
          </p:grpSpPr>
          <p:sp>
            <p:nvSpPr>
              <p:cNvPr id="2030" name="Google Shape;2030;p51"/>
              <p:cNvSpPr/>
              <p:nvPr/>
            </p:nvSpPr>
            <p:spPr>
              <a:xfrm>
                <a:off x="5471332" y="4030945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1" name="Google Shape;2031;p51"/>
              <p:cNvSpPr/>
              <p:nvPr/>
            </p:nvSpPr>
            <p:spPr>
              <a:xfrm>
                <a:off x="5471332" y="4030911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2" name="Google Shape;2032;p51"/>
            <p:cNvGrpSpPr/>
            <p:nvPr/>
          </p:nvGrpSpPr>
          <p:grpSpPr>
            <a:xfrm>
              <a:off x="6883792" y="3522723"/>
              <a:ext cx="102413" cy="85344"/>
              <a:chOff x="6853236" y="4030911"/>
              <a:chExt cx="73139" cy="104023"/>
            </a:xfrm>
          </p:grpSpPr>
          <p:sp>
            <p:nvSpPr>
              <p:cNvPr id="2033" name="Google Shape;2033;p51"/>
              <p:cNvSpPr/>
              <p:nvPr/>
            </p:nvSpPr>
            <p:spPr>
              <a:xfrm>
                <a:off x="6853236" y="4030945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4" name="Google Shape;2034;p51"/>
              <p:cNvSpPr/>
              <p:nvPr/>
            </p:nvSpPr>
            <p:spPr>
              <a:xfrm>
                <a:off x="6853236" y="4030911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035" name="Google Shape;2035;p51"/>
            <p:cNvSpPr/>
            <p:nvPr/>
          </p:nvSpPr>
          <p:spPr>
            <a:xfrm>
              <a:off x="8169576" y="3496132"/>
              <a:ext cx="170688" cy="108229"/>
            </a:xfrm>
            <a:custGeom>
              <a:rect b="b" l="l" r="r" t="t"/>
              <a:pathLst>
                <a:path extrusionOk="0" h="163196" w="141664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anchorCtr="0" anchor="ctr" bIns="42625" lIns="85275" spcFirstLastPara="1" rIns="85275" wrap="square" tIns="426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30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036" name="Google Shape;2036;p51"/>
            <p:cNvGrpSpPr/>
            <p:nvPr/>
          </p:nvGrpSpPr>
          <p:grpSpPr>
            <a:xfrm>
              <a:off x="9507482" y="3522723"/>
              <a:ext cx="102413" cy="85344"/>
              <a:chOff x="9623130" y="4030911"/>
              <a:chExt cx="73139" cy="104023"/>
            </a:xfrm>
          </p:grpSpPr>
          <p:sp>
            <p:nvSpPr>
              <p:cNvPr id="2037" name="Google Shape;2037;p51"/>
              <p:cNvSpPr/>
              <p:nvPr/>
            </p:nvSpPr>
            <p:spPr>
              <a:xfrm>
                <a:off x="9623130" y="4030945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8" name="Google Shape;2038;p51"/>
              <p:cNvSpPr/>
              <p:nvPr/>
            </p:nvSpPr>
            <p:spPr>
              <a:xfrm>
                <a:off x="9623130" y="4030911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39" name="Google Shape;2039;p51"/>
            <p:cNvGrpSpPr/>
            <p:nvPr/>
          </p:nvGrpSpPr>
          <p:grpSpPr>
            <a:xfrm>
              <a:off x="10822212" y="3522736"/>
              <a:ext cx="102413" cy="85338"/>
              <a:chOff x="11011123" y="4030911"/>
              <a:chExt cx="73139" cy="104015"/>
            </a:xfrm>
          </p:grpSpPr>
          <p:sp>
            <p:nvSpPr>
              <p:cNvPr id="2040" name="Google Shape;2040;p51"/>
              <p:cNvSpPr/>
              <p:nvPr/>
            </p:nvSpPr>
            <p:spPr>
              <a:xfrm>
                <a:off x="11011123" y="4030937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1" name="Google Shape;2041;p51"/>
              <p:cNvSpPr/>
              <p:nvPr/>
            </p:nvSpPr>
            <p:spPr>
              <a:xfrm>
                <a:off x="11011123" y="4030911"/>
                <a:ext cx="73139" cy="103989"/>
              </a:xfrm>
              <a:custGeom>
                <a:rect b="b" l="l" r="r" t="t"/>
                <a:pathLst>
                  <a:path extrusionOk="0" h="122031" w="122031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anchorCtr="0" anchor="ctr" bIns="42625" lIns="85275" spcFirstLastPara="1" rIns="85275" wrap="square" tIns="426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307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042" name="Google Shape;2042;p51"/>
            <p:cNvCxnSpPr/>
            <p:nvPr/>
          </p:nvCxnSpPr>
          <p:spPr>
            <a:xfrm>
              <a:off x="5034072" y="231158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43" name="Google Shape;2043;p51"/>
            <p:cNvCxnSpPr/>
            <p:nvPr/>
          </p:nvCxnSpPr>
          <p:spPr>
            <a:xfrm>
              <a:off x="6343030" y="231158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44" name="Google Shape;2044;p51"/>
            <p:cNvCxnSpPr/>
            <p:nvPr/>
          </p:nvCxnSpPr>
          <p:spPr>
            <a:xfrm>
              <a:off x="7651991" y="231158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45" name="Google Shape;2045;p51"/>
            <p:cNvCxnSpPr/>
            <p:nvPr/>
          </p:nvCxnSpPr>
          <p:spPr>
            <a:xfrm>
              <a:off x="8966720" y="231158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46" name="Google Shape;2046;p51"/>
            <p:cNvCxnSpPr/>
            <p:nvPr/>
          </p:nvCxnSpPr>
          <p:spPr>
            <a:xfrm>
              <a:off x="10281451" y="231158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47" name="Google Shape;2047;p51"/>
            <p:cNvCxnSpPr/>
            <p:nvPr/>
          </p:nvCxnSpPr>
          <p:spPr>
            <a:xfrm>
              <a:off x="5034072" y="2671784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48" name="Google Shape;2048;p51"/>
            <p:cNvCxnSpPr/>
            <p:nvPr/>
          </p:nvCxnSpPr>
          <p:spPr>
            <a:xfrm>
              <a:off x="6343030" y="2671784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49" name="Google Shape;2049;p51"/>
            <p:cNvCxnSpPr/>
            <p:nvPr/>
          </p:nvCxnSpPr>
          <p:spPr>
            <a:xfrm>
              <a:off x="7651991" y="2671784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50" name="Google Shape;2050;p51"/>
            <p:cNvCxnSpPr/>
            <p:nvPr/>
          </p:nvCxnSpPr>
          <p:spPr>
            <a:xfrm>
              <a:off x="8966720" y="2671784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51" name="Google Shape;2051;p51"/>
            <p:cNvCxnSpPr/>
            <p:nvPr/>
          </p:nvCxnSpPr>
          <p:spPr>
            <a:xfrm>
              <a:off x="10281451" y="2671784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52" name="Google Shape;2052;p51"/>
            <p:cNvCxnSpPr/>
            <p:nvPr/>
          </p:nvCxnSpPr>
          <p:spPr>
            <a:xfrm>
              <a:off x="5034072" y="303197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53" name="Google Shape;2053;p51"/>
            <p:cNvCxnSpPr/>
            <p:nvPr/>
          </p:nvCxnSpPr>
          <p:spPr>
            <a:xfrm>
              <a:off x="6343030" y="303197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54" name="Google Shape;2054;p51"/>
            <p:cNvCxnSpPr/>
            <p:nvPr/>
          </p:nvCxnSpPr>
          <p:spPr>
            <a:xfrm>
              <a:off x="7651991" y="303197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55" name="Google Shape;2055;p51"/>
            <p:cNvCxnSpPr/>
            <p:nvPr/>
          </p:nvCxnSpPr>
          <p:spPr>
            <a:xfrm>
              <a:off x="8966720" y="303197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56" name="Google Shape;2056;p51"/>
            <p:cNvCxnSpPr/>
            <p:nvPr/>
          </p:nvCxnSpPr>
          <p:spPr>
            <a:xfrm>
              <a:off x="10281451" y="3031979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57" name="Google Shape;2057;p51"/>
            <p:cNvCxnSpPr/>
            <p:nvPr/>
          </p:nvCxnSpPr>
          <p:spPr>
            <a:xfrm>
              <a:off x="5034072" y="3392177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58" name="Google Shape;2058;p51"/>
            <p:cNvCxnSpPr/>
            <p:nvPr/>
          </p:nvCxnSpPr>
          <p:spPr>
            <a:xfrm>
              <a:off x="6343030" y="3392177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59" name="Google Shape;2059;p51"/>
            <p:cNvCxnSpPr/>
            <p:nvPr/>
          </p:nvCxnSpPr>
          <p:spPr>
            <a:xfrm>
              <a:off x="7651991" y="3392177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60" name="Google Shape;2060;p51"/>
            <p:cNvCxnSpPr/>
            <p:nvPr/>
          </p:nvCxnSpPr>
          <p:spPr>
            <a:xfrm>
              <a:off x="8966720" y="3392177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61" name="Google Shape;2061;p51"/>
            <p:cNvCxnSpPr/>
            <p:nvPr/>
          </p:nvCxnSpPr>
          <p:spPr>
            <a:xfrm>
              <a:off x="10281451" y="3392177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62" name="Google Shape;2062;p51"/>
            <p:cNvCxnSpPr/>
            <p:nvPr/>
          </p:nvCxnSpPr>
          <p:spPr>
            <a:xfrm>
              <a:off x="5034072" y="3752371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63" name="Google Shape;2063;p51"/>
            <p:cNvCxnSpPr/>
            <p:nvPr/>
          </p:nvCxnSpPr>
          <p:spPr>
            <a:xfrm>
              <a:off x="6343030" y="3752371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64" name="Google Shape;2064;p51"/>
            <p:cNvCxnSpPr/>
            <p:nvPr/>
          </p:nvCxnSpPr>
          <p:spPr>
            <a:xfrm>
              <a:off x="7651991" y="3752371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65" name="Google Shape;2065;p51"/>
            <p:cNvCxnSpPr/>
            <p:nvPr/>
          </p:nvCxnSpPr>
          <p:spPr>
            <a:xfrm>
              <a:off x="8966720" y="3752371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66" name="Google Shape;2066;p51"/>
            <p:cNvCxnSpPr/>
            <p:nvPr/>
          </p:nvCxnSpPr>
          <p:spPr>
            <a:xfrm>
              <a:off x="10281451" y="3752371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67" name="Google Shape;2067;p51"/>
            <p:cNvCxnSpPr/>
            <p:nvPr/>
          </p:nvCxnSpPr>
          <p:spPr>
            <a:xfrm>
              <a:off x="5034072" y="4112566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68" name="Google Shape;2068;p51"/>
            <p:cNvCxnSpPr/>
            <p:nvPr/>
          </p:nvCxnSpPr>
          <p:spPr>
            <a:xfrm>
              <a:off x="6343030" y="4112566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69" name="Google Shape;2069;p51"/>
            <p:cNvCxnSpPr/>
            <p:nvPr/>
          </p:nvCxnSpPr>
          <p:spPr>
            <a:xfrm>
              <a:off x="7651991" y="4112566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70" name="Google Shape;2070;p51"/>
            <p:cNvCxnSpPr/>
            <p:nvPr/>
          </p:nvCxnSpPr>
          <p:spPr>
            <a:xfrm>
              <a:off x="8966720" y="4112566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71" name="Google Shape;2071;p51"/>
            <p:cNvCxnSpPr/>
            <p:nvPr/>
          </p:nvCxnSpPr>
          <p:spPr>
            <a:xfrm>
              <a:off x="10281451" y="4112566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72" name="Google Shape;2072;p51"/>
            <p:cNvCxnSpPr/>
            <p:nvPr/>
          </p:nvCxnSpPr>
          <p:spPr>
            <a:xfrm>
              <a:off x="5034072" y="4472762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73" name="Google Shape;2073;p51"/>
            <p:cNvCxnSpPr/>
            <p:nvPr/>
          </p:nvCxnSpPr>
          <p:spPr>
            <a:xfrm>
              <a:off x="6343030" y="4472762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74" name="Google Shape;2074;p51"/>
            <p:cNvCxnSpPr/>
            <p:nvPr/>
          </p:nvCxnSpPr>
          <p:spPr>
            <a:xfrm>
              <a:off x="7651991" y="4472762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75" name="Google Shape;2075;p51"/>
            <p:cNvCxnSpPr/>
            <p:nvPr/>
          </p:nvCxnSpPr>
          <p:spPr>
            <a:xfrm>
              <a:off x="8966720" y="4472762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76" name="Google Shape;2076;p51"/>
            <p:cNvCxnSpPr/>
            <p:nvPr/>
          </p:nvCxnSpPr>
          <p:spPr>
            <a:xfrm>
              <a:off x="10281451" y="4472762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77" name="Google Shape;2077;p51"/>
            <p:cNvCxnSpPr/>
            <p:nvPr/>
          </p:nvCxnSpPr>
          <p:spPr>
            <a:xfrm>
              <a:off x="5034072" y="4832958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78" name="Google Shape;2078;p51"/>
            <p:cNvCxnSpPr/>
            <p:nvPr/>
          </p:nvCxnSpPr>
          <p:spPr>
            <a:xfrm>
              <a:off x="6343030" y="4832958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79" name="Google Shape;2079;p51"/>
            <p:cNvCxnSpPr/>
            <p:nvPr/>
          </p:nvCxnSpPr>
          <p:spPr>
            <a:xfrm>
              <a:off x="7651991" y="4832958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80" name="Google Shape;2080;p51"/>
            <p:cNvCxnSpPr/>
            <p:nvPr/>
          </p:nvCxnSpPr>
          <p:spPr>
            <a:xfrm>
              <a:off x="8966720" y="4832958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081" name="Google Shape;2081;p51"/>
            <p:cNvCxnSpPr/>
            <p:nvPr/>
          </p:nvCxnSpPr>
          <p:spPr>
            <a:xfrm>
              <a:off x="10281451" y="4832958"/>
              <a:ext cx="1150805" cy="0"/>
            </a:xfrm>
            <a:prstGeom prst="straightConnector1">
              <a:avLst/>
            </a:prstGeom>
            <a:noFill/>
            <a:ln cap="flat" cmpd="sng" w="9525">
              <a:solidFill>
                <a:srgbClr val="C6C6C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5" name="Shape 2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6" name="Google Shape;2086;p5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Columns</a:t>
            </a:r>
            <a:endParaRPr/>
          </a:p>
        </p:txBody>
      </p:sp>
      <p:sp>
        <p:nvSpPr>
          <p:cNvPr id="2087" name="Google Shape;2087;p52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088" name="Google Shape;2088;p52"/>
          <p:cNvGrpSpPr/>
          <p:nvPr/>
        </p:nvGrpSpPr>
        <p:grpSpPr>
          <a:xfrm>
            <a:off x="419099" y="1128813"/>
            <a:ext cx="5237779" cy="623537"/>
            <a:chOff x="5138982" y="3547585"/>
            <a:chExt cx="2638320" cy="623537"/>
          </a:xfrm>
        </p:grpSpPr>
        <p:sp>
          <p:nvSpPr>
            <p:cNvPr id="2089" name="Google Shape;2089;p52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/>
            </a:p>
          </p:txBody>
        </p:sp>
        <p:sp>
          <p:nvSpPr>
            <p:cNvPr id="2090" name="Google Shape;2090;p52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091" name="Google Shape;2091;p52"/>
          <p:cNvGrpSpPr/>
          <p:nvPr/>
        </p:nvGrpSpPr>
        <p:grpSpPr>
          <a:xfrm>
            <a:off x="6524683" y="1128813"/>
            <a:ext cx="5237779" cy="623537"/>
            <a:chOff x="5138982" y="3547585"/>
            <a:chExt cx="2638320" cy="623537"/>
          </a:xfrm>
        </p:grpSpPr>
        <p:sp>
          <p:nvSpPr>
            <p:cNvPr id="2092" name="Google Shape;2092;p52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/>
            </a:p>
          </p:txBody>
        </p:sp>
        <p:sp>
          <p:nvSpPr>
            <p:cNvPr id="2093" name="Google Shape;2093;p52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7" name="Shape 2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8" name="Google Shape;2098;p5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Columns</a:t>
            </a:r>
            <a:endParaRPr/>
          </a:p>
        </p:txBody>
      </p:sp>
      <p:sp>
        <p:nvSpPr>
          <p:cNvPr id="2099" name="Google Shape;2099;p53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100" name="Google Shape;2100;p53"/>
          <p:cNvGrpSpPr/>
          <p:nvPr/>
        </p:nvGrpSpPr>
        <p:grpSpPr>
          <a:xfrm>
            <a:off x="419099" y="1128813"/>
            <a:ext cx="3086101" cy="623537"/>
            <a:chOff x="5138982" y="3547585"/>
            <a:chExt cx="2638320" cy="623537"/>
          </a:xfrm>
        </p:grpSpPr>
        <p:sp>
          <p:nvSpPr>
            <p:cNvPr id="2101" name="Google Shape;2101;p53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/>
            </a:p>
          </p:txBody>
        </p:sp>
        <p:sp>
          <p:nvSpPr>
            <p:cNvPr id="2102" name="Google Shape;2102;p53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103" name="Google Shape;2103;p53"/>
          <p:cNvGrpSpPr/>
          <p:nvPr/>
        </p:nvGrpSpPr>
        <p:grpSpPr>
          <a:xfrm>
            <a:off x="4461440" y="1128813"/>
            <a:ext cx="3086101" cy="623537"/>
            <a:chOff x="5138982" y="3547585"/>
            <a:chExt cx="2638320" cy="623537"/>
          </a:xfrm>
        </p:grpSpPr>
        <p:sp>
          <p:nvSpPr>
            <p:cNvPr id="2104" name="Google Shape;2104;p53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/>
            </a:p>
          </p:txBody>
        </p:sp>
        <p:sp>
          <p:nvSpPr>
            <p:cNvPr id="2105" name="Google Shape;2105;p53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  <p:grpSp>
        <p:nvGrpSpPr>
          <p:cNvPr id="2106" name="Google Shape;2106;p53"/>
          <p:cNvGrpSpPr/>
          <p:nvPr/>
        </p:nvGrpSpPr>
        <p:grpSpPr>
          <a:xfrm>
            <a:off x="8503780" y="1128813"/>
            <a:ext cx="3086101" cy="623537"/>
            <a:chOff x="5138982" y="3547585"/>
            <a:chExt cx="2638320" cy="623537"/>
          </a:xfrm>
        </p:grpSpPr>
        <p:sp>
          <p:nvSpPr>
            <p:cNvPr id="2107" name="Google Shape;2107;p53"/>
            <p:cNvSpPr txBox="1"/>
            <p:nvPr/>
          </p:nvSpPr>
          <p:spPr>
            <a:xfrm>
              <a:off x="5138982" y="3547585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1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Subtitle</a:t>
              </a:r>
              <a:endParaRPr/>
            </a:p>
          </p:txBody>
        </p:sp>
        <p:sp>
          <p:nvSpPr>
            <p:cNvPr id="2108" name="Google Shape;2108;p53"/>
            <p:cNvSpPr txBox="1"/>
            <p:nvPr/>
          </p:nvSpPr>
          <p:spPr>
            <a:xfrm>
              <a:off x="5138982" y="3924901"/>
              <a:ext cx="26383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endParaRPr/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2" name="Shape 2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3" name="Google Shape;2113;p5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Columns</a:t>
            </a:r>
            <a:endParaRPr/>
          </a:p>
        </p:txBody>
      </p:sp>
      <p:sp>
        <p:nvSpPr>
          <p:cNvPr id="2114" name="Google Shape;2114;p54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15" name="Google Shape;2115;p54"/>
          <p:cNvSpPr txBox="1"/>
          <p:nvPr/>
        </p:nvSpPr>
        <p:spPr>
          <a:xfrm>
            <a:off x="419099" y="1128813"/>
            <a:ext cx="5237779" cy="416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Subtitle</a:t>
            </a:r>
            <a:endParaRPr/>
          </a:p>
        </p:txBody>
      </p:sp>
      <p:sp>
        <p:nvSpPr>
          <p:cNvPr id="2116" name="Google Shape;2116;p54"/>
          <p:cNvSpPr txBox="1"/>
          <p:nvPr/>
        </p:nvSpPr>
        <p:spPr>
          <a:xfrm>
            <a:off x="419099" y="1708926"/>
            <a:ext cx="5237779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17" name="Google Shape;2117;p54"/>
          <p:cNvSpPr txBox="1"/>
          <p:nvPr/>
        </p:nvSpPr>
        <p:spPr>
          <a:xfrm>
            <a:off x="6524683" y="1128813"/>
            <a:ext cx="5237779" cy="416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Subtitle</a:t>
            </a:r>
            <a:endParaRPr/>
          </a:p>
        </p:txBody>
      </p:sp>
      <p:sp>
        <p:nvSpPr>
          <p:cNvPr id="2118" name="Google Shape;2118;p54"/>
          <p:cNvSpPr txBox="1"/>
          <p:nvPr/>
        </p:nvSpPr>
        <p:spPr>
          <a:xfrm>
            <a:off x="6524683" y="1708926"/>
            <a:ext cx="5237779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2" name="Shape 2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3" name="Google Shape;2123;p5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Columns</a:t>
            </a:r>
            <a:endParaRPr/>
          </a:p>
        </p:txBody>
      </p:sp>
      <p:sp>
        <p:nvSpPr>
          <p:cNvPr id="2124" name="Google Shape;2124;p55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125" name="Google Shape;2125;p55"/>
          <p:cNvSpPr txBox="1"/>
          <p:nvPr/>
        </p:nvSpPr>
        <p:spPr>
          <a:xfrm>
            <a:off x="419099" y="1128813"/>
            <a:ext cx="3086101" cy="416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Subtitle</a:t>
            </a:r>
            <a:endParaRPr/>
          </a:p>
        </p:txBody>
      </p:sp>
      <p:sp>
        <p:nvSpPr>
          <p:cNvPr id="2126" name="Google Shape;2126;p55"/>
          <p:cNvSpPr txBox="1"/>
          <p:nvPr/>
        </p:nvSpPr>
        <p:spPr>
          <a:xfrm>
            <a:off x="419099" y="1708926"/>
            <a:ext cx="3086101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27" name="Google Shape;2127;p55"/>
          <p:cNvSpPr txBox="1"/>
          <p:nvPr/>
        </p:nvSpPr>
        <p:spPr>
          <a:xfrm>
            <a:off x="4547730" y="1128813"/>
            <a:ext cx="3086101" cy="416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Subtitle</a:t>
            </a:r>
            <a:endParaRPr/>
          </a:p>
        </p:txBody>
      </p:sp>
      <p:sp>
        <p:nvSpPr>
          <p:cNvPr id="2128" name="Google Shape;2128;p55"/>
          <p:cNvSpPr txBox="1"/>
          <p:nvPr/>
        </p:nvSpPr>
        <p:spPr>
          <a:xfrm>
            <a:off x="4547730" y="1708926"/>
            <a:ext cx="3086101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29" name="Google Shape;2129;p55"/>
          <p:cNvSpPr txBox="1"/>
          <p:nvPr/>
        </p:nvSpPr>
        <p:spPr>
          <a:xfrm>
            <a:off x="8676361" y="1128813"/>
            <a:ext cx="3086101" cy="4162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Subtitle</a:t>
            </a:r>
            <a:endParaRPr/>
          </a:p>
        </p:txBody>
      </p:sp>
      <p:sp>
        <p:nvSpPr>
          <p:cNvPr id="2130" name="Google Shape;2130;p55"/>
          <p:cNvSpPr txBox="1"/>
          <p:nvPr/>
        </p:nvSpPr>
        <p:spPr>
          <a:xfrm>
            <a:off x="8676361" y="1708926"/>
            <a:ext cx="3086101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4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5" name="Google Shape;2135;p5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Quotes</a:t>
            </a:r>
            <a:endParaRPr/>
          </a:p>
        </p:txBody>
      </p:sp>
      <p:sp>
        <p:nvSpPr>
          <p:cNvPr id="2136" name="Google Shape;2136;p5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7" name="Google Shape;2137;p56"/>
          <p:cNvSpPr/>
          <p:nvPr/>
        </p:nvSpPr>
        <p:spPr>
          <a:xfrm>
            <a:off x="699644" y="1578058"/>
            <a:ext cx="5345767" cy="2013839"/>
          </a:xfrm>
          <a:custGeom>
            <a:rect b="b" l="l" r="r" t="t"/>
            <a:pathLst>
              <a:path extrusionOk="0" h="1475838" w="4384906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00275" lIns="300275" spcFirstLastPara="1" rIns="300275" wrap="square" tIns="300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8" name="Google Shape;2138;p56"/>
          <p:cNvSpPr/>
          <p:nvPr/>
        </p:nvSpPr>
        <p:spPr>
          <a:xfrm rot="10800000">
            <a:off x="630476" y="1484655"/>
            <a:ext cx="346228" cy="230183"/>
          </a:xfrm>
          <a:custGeom>
            <a:rect b="b" l="l" r="r" t="t"/>
            <a:pathLst>
              <a:path extrusionOk="0" h="960" w="144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9" name="Google Shape;2139;p56"/>
          <p:cNvSpPr/>
          <p:nvPr/>
        </p:nvSpPr>
        <p:spPr>
          <a:xfrm>
            <a:off x="6417445" y="1578058"/>
            <a:ext cx="5345767" cy="2013839"/>
          </a:xfrm>
          <a:custGeom>
            <a:rect b="b" l="l" r="r" t="t"/>
            <a:pathLst>
              <a:path extrusionOk="0" h="1475838" w="4384906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00275" lIns="300275" spcFirstLastPara="1" rIns="300275" wrap="square" tIns="300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0" name="Google Shape;2140;p56"/>
          <p:cNvSpPr/>
          <p:nvPr/>
        </p:nvSpPr>
        <p:spPr>
          <a:xfrm rot="10800000">
            <a:off x="6348278" y="1484655"/>
            <a:ext cx="346228" cy="230183"/>
          </a:xfrm>
          <a:custGeom>
            <a:rect b="b" l="l" r="r" t="t"/>
            <a:pathLst>
              <a:path extrusionOk="0" h="960" w="144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1" name="Google Shape;2141;p56"/>
          <p:cNvSpPr/>
          <p:nvPr/>
        </p:nvSpPr>
        <p:spPr>
          <a:xfrm>
            <a:off x="699644" y="3867507"/>
            <a:ext cx="5345767" cy="2013839"/>
          </a:xfrm>
          <a:custGeom>
            <a:rect b="b" l="l" r="r" t="t"/>
            <a:pathLst>
              <a:path extrusionOk="0" h="1475838" w="4384906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00275" lIns="300275" spcFirstLastPara="1" rIns="300275" wrap="square" tIns="300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2" name="Google Shape;2142;p56"/>
          <p:cNvSpPr/>
          <p:nvPr/>
        </p:nvSpPr>
        <p:spPr>
          <a:xfrm rot="10800000">
            <a:off x="630476" y="3774104"/>
            <a:ext cx="346228" cy="230183"/>
          </a:xfrm>
          <a:custGeom>
            <a:rect b="b" l="l" r="r" t="t"/>
            <a:pathLst>
              <a:path extrusionOk="0" h="960" w="144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3" name="Google Shape;2143;p56"/>
          <p:cNvSpPr/>
          <p:nvPr/>
        </p:nvSpPr>
        <p:spPr>
          <a:xfrm>
            <a:off x="6417445" y="3867507"/>
            <a:ext cx="5345767" cy="2013839"/>
          </a:xfrm>
          <a:custGeom>
            <a:rect b="b" l="l" r="r" t="t"/>
            <a:pathLst>
              <a:path extrusionOk="0" h="1475838" w="4384906">
                <a:moveTo>
                  <a:pt x="367960" y="0"/>
                </a:moveTo>
                <a:lnTo>
                  <a:pt x="4384906" y="0"/>
                </a:lnTo>
                <a:lnTo>
                  <a:pt x="4384906" y="1475838"/>
                </a:lnTo>
                <a:lnTo>
                  <a:pt x="0" y="1475838"/>
                </a:lnTo>
                <a:lnTo>
                  <a:pt x="0" y="210711"/>
                </a:lnTo>
              </a:path>
            </a:pathLst>
          </a:custGeom>
          <a:solidFill>
            <a:srgbClr val="FFFFFF"/>
          </a:solidFill>
          <a:ln cap="flat" cmpd="sng" w="127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00275" lIns="300275" spcFirstLastPara="1" rIns="300275" wrap="square" tIns="300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4" name="Google Shape;2144;p56"/>
          <p:cNvSpPr/>
          <p:nvPr/>
        </p:nvSpPr>
        <p:spPr>
          <a:xfrm rot="10800000">
            <a:off x="6348278" y="3774104"/>
            <a:ext cx="346228" cy="230183"/>
          </a:xfrm>
          <a:custGeom>
            <a:rect b="b" l="l" r="r" t="t"/>
            <a:pathLst>
              <a:path extrusionOk="0" h="960" w="1440">
                <a:moveTo>
                  <a:pt x="319" y="640"/>
                </a:moveTo>
                <a:cubicBezTo>
                  <a:pt x="143" y="640"/>
                  <a:pt x="0" y="496"/>
                  <a:pt x="0" y="320"/>
                </a:cubicBezTo>
                <a:cubicBezTo>
                  <a:pt x="0" y="144"/>
                  <a:pt x="144" y="0"/>
                  <a:pt x="320" y="0"/>
                </a:cubicBezTo>
                <a:cubicBezTo>
                  <a:pt x="496" y="0"/>
                  <a:pt x="640" y="144"/>
                  <a:pt x="640" y="320"/>
                </a:cubicBezTo>
                <a:cubicBezTo>
                  <a:pt x="640" y="674"/>
                  <a:pt x="354" y="960"/>
                  <a:pt x="0" y="960"/>
                </a:cubicBezTo>
                <a:cubicBezTo>
                  <a:pt x="0" y="960"/>
                  <a:pt x="210" y="882"/>
                  <a:pt x="319" y="640"/>
                </a:cubicBezTo>
                <a:close/>
                <a:moveTo>
                  <a:pt x="800" y="320"/>
                </a:moveTo>
                <a:cubicBezTo>
                  <a:pt x="800" y="144"/>
                  <a:pt x="944" y="0"/>
                  <a:pt x="1120" y="0"/>
                </a:cubicBezTo>
                <a:cubicBezTo>
                  <a:pt x="1296" y="0"/>
                  <a:pt x="1440" y="144"/>
                  <a:pt x="1440" y="320"/>
                </a:cubicBezTo>
                <a:lnTo>
                  <a:pt x="1440" y="320"/>
                </a:lnTo>
                <a:cubicBezTo>
                  <a:pt x="1440" y="674"/>
                  <a:pt x="1154" y="960"/>
                  <a:pt x="800" y="960"/>
                </a:cubicBezTo>
                <a:cubicBezTo>
                  <a:pt x="800" y="960"/>
                  <a:pt x="1010" y="882"/>
                  <a:pt x="1119" y="640"/>
                </a:cubicBezTo>
                <a:cubicBezTo>
                  <a:pt x="943" y="640"/>
                  <a:pt x="800" y="496"/>
                  <a:pt x="800" y="3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8" name="Shape 2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9" name="Google Shape;2149;p5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Quotes</a:t>
            </a:r>
            <a:endParaRPr/>
          </a:p>
        </p:txBody>
      </p:sp>
      <p:sp>
        <p:nvSpPr>
          <p:cNvPr id="2150" name="Google Shape;2150;p5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1" name="Google Shape;2151;p57"/>
          <p:cNvSpPr txBox="1"/>
          <p:nvPr/>
        </p:nvSpPr>
        <p:spPr>
          <a:xfrm>
            <a:off x="1079385" y="3870966"/>
            <a:ext cx="9749275" cy="419895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75" lIns="150125" spcFirstLastPara="1" rIns="150125" wrap="square" tIns="75075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</a:pPr>
            <a:r>
              <a:rPr b="0" i="0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52" name="Google Shape;2152;p57"/>
          <p:cNvSpPr/>
          <p:nvPr/>
        </p:nvSpPr>
        <p:spPr>
          <a:xfrm>
            <a:off x="642892" y="2568111"/>
            <a:ext cx="10924404" cy="3025376"/>
          </a:xfrm>
          <a:custGeom>
            <a:rect b="b" l="l" r="r" t="t"/>
            <a:pathLst>
              <a:path extrusionOk="0" h="2976880" w="10749280">
                <a:moveTo>
                  <a:pt x="323438" y="0"/>
                </a:moveTo>
                <a:lnTo>
                  <a:pt x="352452" y="0"/>
                </a:lnTo>
                <a:lnTo>
                  <a:pt x="352452" y="138789"/>
                </a:lnTo>
                <a:cubicBezTo>
                  <a:pt x="352452" y="176566"/>
                  <a:pt x="383076" y="207190"/>
                  <a:pt x="420853" y="207190"/>
                </a:cubicBezTo>
                <a:lnTo>
                  <a:pt x="875209" y="207190"/>
                </a:lnTo>
                <a:cubicBezTo>
                  <a:pt x="912986" y="207190"/>
                  <a:pt x="943610" y="176566"/>
                  <a:pt x="943610" y="138789"/>
                </a:cubicBezTo>
                <a:lnTo>
                  <a:pt x="943610" y="0"/>
                </a:lnTo>
                <a:lnTo>
                  <a:pt x="10425842" y="0"/>
                </a:lnTo>
                <a:cubicBezTo>
                  <a:pt x="10604472" y="0"/>
                  <a:pt x="10749280" y="144808"/>
                  <a:pt x="10749280" y="323438"/>
                </a:cubicBezTo>
                <a:lnTo>
                  <a:pt x="10749280" y="2653442"/>
                </a:lnTo>
                <a:cubicBezTo>
                  <a:pt x="10749280" y="2832072"/>
                  <a:pt x="10604472" y="2976880"/>
                  <a:pt x="10425842" y="2976880"/>
                </a:cubicBezTo>
                <a:lnTo>
                  <a:pt x="10397159" y="2976880"/>
                </a:lnTo>
                <a:lnTo>
                  <a:pt x="10397159" y="2834578"/>
                </a:lnTo>
                <a:cubicBezTo>
                  <a:pt x="10397159" y="2796801"/>
                  <a:pt x="10366535" y="2766177"/>
                  <a:pt x="10328758" y="2766177"/>
                </a:cubicBezTo>
                <a:lnTo>
                  <a:pt x="9874402" y="2766177"/>
                </a:lnTo>
                <a:cubicBezTo>
                  <a:pt x="9836625" y="2766177"/>
                  <a:pt x="9806001" y="2796801"/>
                  <a:pt x="9806001" y="2834578"/>
                </a:cubicBezTo>
                <a:lnTo>
                  <a:pt x="9806001" y="2976880"/>
                </a:lnTo>
                <a:lnTo>
                  <a:pt x="323438" y="2976880"/>
                </a:lnTo>
                <a:cubicBezTo>
                  <a:pt x="144808" y="2976880"/>
                  <a:pt x="0" y="2832072"/>
                  <a:pt x="0" y="2653442"/>
                </a:cubicBezTo>
                <a:lnTo>
                  <a:pt x="0" y="323438"/>
                </a:lnTo>
                <a:cubicBezTo>
                  <a:pt x="0" y="144808"/>
                  <a:pt x="144808" y="0"/>
                  <a:pt x="323438" y="0"/>
                </a:cubicBezTo>
                <a:close/>
              </a:path>
            </a:pathLst>
          </a:custGeom>
          <a:noFill/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3" name="Google Shape;2153;p57"/>
          <p:cNvSpPr/>
          <p:nvPr/>
        </p:nvSpPr>
        <p:spPr>
          <a:xfrm rot="10800000">
            <a:off x="1087552" y="2351692"/>
            <a:ext cx="436883" cy="358469"/>
          </a:xfrm>
          <a:custGeom>
            <a:rect b="b" l="l" r="r" t="t"/>
            <a:pathLst>
              <a:path extrusionOk="0" h="1204" w="1462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4" name="Google Shape;2154;p57"/>
          <p:cNvSpPr/>
          <p:nvPr/>
        </p:nvSpPr>
        <p:spPr>
          <a:xfrm>
            <a:off x="10694471" y="5461004"/>
            <a:ext cx="436883" cy="358469"/>
          </a:xfrm>
          <a:custGeom>
            <a:rect b="b" l="l" r="r" t="t"/>
            <a:pathLst>
              <a:path extrusionOk="0" h="1204" w="1462">
                <a:moveTo>
                  <a:pt x="860" y="0"/>
                </a:moveTo>
                <a:lnTo>
                  <a:pt x="860" y="602"/>
                </a:lnTo>
                <a:lnTo>
                  <a:pt x="1204" y="602"/>
                </a:lnTo>
                <a:cubicBezTo>
                  <a:pt x="1204" y="792"/>
                  <a:pt x="1050" y="946"/>
                  <a:pt x="860" y="946"/>
                </a:cubicBezTo>
                <a:lnTo>
                  <a:pt x="860" y="1204"/>
                </a:lnTo>
                <a:cubicBezTo>
                  <a:pt x="1193" y="1204"/>
                  <a:pt x="1462" y="935"/>
                  <a:pt x="1462" y="602"/>
                </a:cubicBezTo>
                <a:lnTo>
                  <a:pt x="1462" y="0"/>
                </a:lnTo>
                <a:lnTo>
                  <a:pt x="860" y="0"/>
                </a:lnTo>
                <a:close/>
                <a:moveTo>
                  <a:pt x="0" y="602"/>
                </a:moveTo>
                <a:lnTo>
                  <a:pt x="344" y="602"/>
                </a:lnTo>
                <a:cubicBezTo>
                  <a:pt x="344" y="792"/>
                  <a:pt x="190" y="946"/>
                  <a:pt x="0" y="946"/>
                </a:cubicBezTo>
                <a:lnTo>
                  <a:pt x="0" y="1204"/>
                </a:lnTo>
                <a:cubicBezTo>
                  <a:pt x="333" y="1204"/>
                  <a:pt x="602" y="935"/>
                  <a:pt x="602" y="602"/>
                </a:cubicBezTo>
                <a:lnTo>
                  <a:pt x="602" y="0"/>
                </a:lnTo>
                <a:lnTo>
                  <a:pt x="0" y="0"/>
                </a:lnTo>
                <a:lnTo>
                  <a:pt x="0" y="6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5" name="Google Shape;2155;p57"/>
          <p:cNvSpPr/>
          <p:nvPr/>
        </p:nvSpPr>
        <p:spPr>
          <a:xfrm>
            <a:off x="626323" y="1455628"/>
            <a:ext cx="10957546" cy="7076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6" name="Google Shape;2156;p57"/>
          <p:cNvSpPr txBox="1"/>
          <p:nvPr/>
        </p:nvSpPr>
        <p:spPr>
          <a:xfrm>
            <a:off x="884667" y="1610531"/>
            <a:ext cx="10440858" cy="397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75" lIns="150125" spcFirstLastPara="1" rIns="150125" wrap="square" tIns="750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86D1D8"/>
              </a:buClr>
              <a:buSzPts val="1280"/>
              <a:buFont typeface="Noto Sans Symbols"/>
              <a:buNone/>
            </a:pPr>
            <a:r>
              <a:rPr b="1" i="0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0" name="Shape 2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1" name="Google Shape;2161;p58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3889112" y="3798180"/>
            <a:ext cx="1770469" cy="1770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2" name="Google Shape;2162;p58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9539134" y="3806587"/>
            <a:ext cx="1770469" cy="1770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3" name="Google Shape;2163;p58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9539133" y="1616313"/>
            <a:ext cx="1770469" cy="1770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4" name="Google Shape;2164;p58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3889112" y="1591555"/>
            <a:ext cx="1770469" cy="1770469"/>
          </a:xfrm>
          <a:prstGeom prst="rect">
            <a:avLst/>
          </a:prstGeom>
          <a:noFill/>
          <a:ln>
            <a:noFill/>
          </a:ln>
        </p:spPr>
      </p:pic>
      <p:sp>
        <p:nvSpPr>
          <p:cNvPr id="2165" name="Google Shape;2165;p5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Quotes</a:t>
            </a:r>
            <a:endParaRPr/>
          </a:p>
        </p:txBody>
      </p:sp>
      <p:sp>
        <p:nvSpPr>
          <p:cNvPr id="2166" name="Google Shape;2166;p5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7" name="Google Shape;2167;p58"/>
          <p:cNvSpPr/>
          <p:nvPr/>
        </p:nvSpPr>
        <p:spPr>
          <a:xfrm>
            <a:off x="630475" y="3685166"/>
            <a:ext cx="5145501" cy="1896961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8" name="Google Shape;2168;p58"/>
          <p:cNvSpPr txBox="1"/>
          <p:nvPr/>
        </p:nvSpPr>
        <p:spPr>
          <a:xfrm>
            <a:off x="750642" y="2972679"/>
            <a:ext cx="2177965" cy="3262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5073"/>
              </a:buClr>
              <a:buSzPts val="1440"/>
              <a:buFont typeface="Arial"/>
              <a:buNone/>
            </a:pPr>
            <a:r>
              <a:rPr b="1"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69" name="Google Shape;2169;p58"/>
          <p:cNvSpPr txBox="1"/>
          <p:nvPr/>
        </p:nvSpPr>
        <p:spPr>
          <a:xfrm>
            <a:off x="750642" y="5203592"/>
            <a:ext cx="2177965" cy="3262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5073"/>
              </a:buClr>
              <a:buSzPts val="1440"/>
              <a:buFont typeface="Arial"/>
              <a:buNone/>
            </a:pPr>
            <a:r>
              <a:rPr b="1"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70" name="Google Shape;2170;p58"/>
          <p:cNvSpPr/>
          <p:nvPr/>
        </p:nvSpPr>
        <p:spPr>
          <a:xfrm>
            <a:off x="821394" y="3506787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rgbClr val="B2E0D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1" name="Google Shape;2171;p58"/>
          <p:cNvSpPr/>
          <p:nvPr/>
        </p:nvSpPr>
        <p:spPr>
          <a:xfrm>
            <a:off x="1117551" y="3506787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rgbClr val="B2E0D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2" name="Google Shape;2172;p58"/>
          <p:cNvSpPr txBox="1"/>
          <p:nvPr/>
        </p:nvSpPr>
        <p:spPr>
          <a:xfrm>
            <a:off x="6401296" y="2972679"/>
            <a:ext cx="2177965" cy="3262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5073"/>
              </a:buClr>
              <a:buSzPts val="1440"/>
              <a:buFont typeface="Arial"/>
              <a:buNone/>
            </a:pPr>
            <a:r>
              <a:rPr b="1"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73" name="Google Shape;2173;p58"/>
          <p:cNvSpPr txBox="1"/>
          <p:nvPr/>
        </p:nvSpPr>
        <p:spPr>
          <a:xfrm>
            <a:off x="1494188" y="1577426"/>
            <a:ext cx="41449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50125" spcFirstLastPara="1" rIns="30029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74" name="Google Shape;2174;p58"/>
          <p:cNvSpPr txBox="1"/>
          <p:nvPr/>
        </p:nvSpPr>
        <p:spPr>
          <a:xfrm>
            <a:off x="1494188" y="3808340"/>
            <a:ext cx="41449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50125" spcFirstLastPara="1" rIns="30029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75" name="Google Shape;2175;p58"/>
          <p:cNvSpPr txBox="1"/>
          <p:nvPr/>
        </p:nvSpPr>
        <p:spPr>
          <a:xfrm>
            <a:off x="7056011" y="1577426"/>
            <a:ext cx="41449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50125" spcFirstLastPara="1" rIns="30029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76" name="Google Shape;2176;p58"/>
          <p:cNvSpPr txBox="1"/>
          <p:nvPr/>
        </p:nvSpPr>
        <p:spPr>
          <a:xfrm>
            <a:off x="7056011" y="3808340"/>
            <a:ext cx="41449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50125" spcFirstLastPara="1" rIns="300297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77" name="Google Shape;2177;p58"/>
          <p:cNvSpPr txBox="1"/>
          <p:nvPr/>
        </p:nvSpPr>
        <p:spPr>
          <a:xfrm>
            <a:off x="6401296" y="5203592"/>
            <a:ext cx="2177965" cy="3262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005073"/>
              </a:buClr>
              <a:buSzPts val="1440"/>
              <a:buFont typeface="Arial"/>
              <a:buNone/>
            </a:pPr>
            <a:r>
              <a:rPr b="1" i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78" name="Google Shape;2178;p58"/>
          <p:cNvSpPr/>
          <p:nvPr/>
        </p:nvSpPr>
        <p:spPr>
          <a:xfrm rot="10800000">
            <a:off x="796995" y="3506784"/>
            <a:ext cx="535292" cy="5189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9" name="Google Shape;2179;p58"/>
          <p:cNvSpPr/>
          <p:nvPr/>
        </p:nvSpPr>
        <p:spPr>
          <a:xfrm>
            <a:off x="821394" y="350678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0" name="Google Shape;2180;p58"/>
          <p:cNvSpPr/>
          <p:nvPr/>
        </p:nvSpPr>
        <p:spPr>
          <a:xfrm>
            <a:off x="1117551" y="350678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1" name="Google Shape;2181;p58"/>
          <p:cNvSpPr/>
          <p:nvPr/>
        </p:nvSpPr>
        <p:spPr>
          <a:xfrm>
            <a:off x="630475" y="1495310"/>
            <a:ext cx="5145501" cy="1896961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2" name="Google Shape;2182;p58"/>
          <p:cNvSpPr/>
          <p:nvPr/>
        </p:nvSpPr>
        <p:spPr>
          <a:xfrm rot="10800000">
            <a:off x="796995" y="1275871"/>
            <a:ext cx="535292" cy="5189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3" name="Google Shape;2183;p58"/>
          <p:cNvSpPr/>
          <p:nvPr/>
        </p:nvSpPr>
        <p:spPr>
          <a:xfrm>
            <a:off x="821394" y="1275876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4" name="Google Shape;2184;p58"/>
          <p:cNvSpPr/>
          <p:nvPr/>
        </p:nvSpPr>
        <p:spPr>
          <a:xfrm>
            <a:off x="1117551" y="1275876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5" name="Google Shape;2185;p58"/>
          <p:cNvSpPr/>
          <p:nvPr/>
        </p:nvSpPr>
        <p:spPr>
          <a:xfrm>
            <a:off x="6272776" y="1495310"/>
            <a:ext cx="5145501" cy="1896961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6" name="Google Shape;2186;p58"/>
          <p:cNvSpPr/>
          <p:nvPr/>
        </p:nvSpPr>
        <p:spPr>
          <a:xfrm rot="10800000">
            <a:off x="6439298" y="1275871"/>
            <a:ext cx="535292" cy="5189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7" name="Google Shape;2187;p58"/>
          <p:cNvSpPr/>
          <p:nvPr/>
        </p:nvSpPr>
        <p:spPr>
          <a:xfrm>
            <a:off x="6463693" y="1275876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8" name="Google Shape;2188;p58"/>
          <p:cNvSpPr/>
          <p:nvPr/>
        </p:nvSpPr>
        <p:spPr>
          <a:xfrm>
            <a:off x="6759855" y="1275876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9" name="Google Shape;2189;p58"/>
          <p:cNvSpPr/>
          <p:nvPr/>
        </p:nvSpPr>
        <p:spPr>
          <a:xfrm>
            <a:off x="6272776" y="3685167"/>
            <a:ext cx="5145501" cy="1896961"/>
          </a:xfrm>
          <a:prstGeom prst="rect">
            <a:avLst/>
          </a:prstGeom>
          <a:noFill/>
          <a:ln cap="flat" cmpd="sng" w="1270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0" name="Google Shape;2190;p58"/>
          <p:cNvSpPr/>
          <p:nvPr/>
        </p:nvSpPr>
        <p:spPr>
          <a:xfrm rot="10800000">
            <a:off x="6439298" y="3506787"/>
            <a:ext cx="535292" cy="5189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1" name="Google Shape;2191;p58"/>
          <p:cNvSpPr/>
          <p:nvPr/>
        </p:nvSpPr>
        <p:spPr>
          <a:xfrm>
            <a:off x="6463693" y="350678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2" name="Google Shape;2192;p58"/>
          <p:cNvSpPr/>
          <p:nvPr/>
        </p:nvSpPr>
        <p:spPr>
          <a:xfrm>
            <a:off x="6759855" y="350678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3" name="Google Shape;2193;p58"/>
          <p:cNvSpPr/>
          <p:nvPr/>
        </p:nvSpPr>
        <p:spPr>
          <a:xfrm>
            <a:off x="10778873" y="5010848"/>
            <a:ext cx="507339" cy="5189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4" name="Google Shape;2194;p58"/>
          <p:cNvSpPr/>
          <p:nvPr/>
        </p:nvSpPr>
        <p:spPr>
          <a:xfrm rot="10800000">
            <a:off x="11113769" y="5047366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5" name="Google Shape;2195;p58"/>
          <p:cNvSpPr/>
          <p:nvPr/>
        </p:nvSpPr>
        <p:spPr>
          <a:xfrm rot="10800000">
            <a:off x="10817610" y="5047366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6" name="Google Shape;2196;p58"/>
          <p:cNvSpPr/>
          <p:nvPr/>
        </p:nvSpPr>
        <p:spPr>
          <a:xfrm>
            <a:off x="5128217" y="2816450"/>
            <a:ext cx="507339" cy="5189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7" name="Google Shape;2197;p58"/>
          <p:cNvSpPr/>
          <p:nvPr/>
        </p:nvSpPr>
        <p:spPr>
          <a:xfrm rot="10800000">
            <a:off x="5463115" y="285296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8" name="Google Shape;2198;p58"/>
          <p:cNvSpPr/>
          <p:nvPr/>
        </p:nvSpPr>
        <p:spPr>
          <a:xfrm rot="10800000">
            <a:off x="5166955" y="285296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9" name="Google Shape;2199;p58"/>
          <p:cNvSpPr/>
          <p:nvPr/>
        </p:nvSpPr>
        <p:spPr>
          <a:xfrm>
            <a:off x="10778873" y="2816450"/>
            <a:ext cx="507339" cy="5189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0" name="Google Shape;2200;p58"/>
          <p:cNvSpPr/>
          <p:nvPr/>
        </p:nvSpPr>
        <p:spPr>
          <a:xfrm rot="10800000">
            <a:off x="11113769" y="285296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1" name="Google Shape;2201;p58"/>
          <p:cNvSpPr/>
          <p:nvPr/>
        </p:nvSpPr>
        <p:spPr>
          <a:xfrm rot="10800000">
            <a:off x="10817610" y="2852969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2" name="Google Shape;2202;p58"/>
          <p:cNvSpPr/>
          <p:nvPr/>
        </p:nvSpPr>
        <p:spPr>
          <a:xfrm>
            <a:off x="5128217" y="4999435"/>
            <a:ext cx="507339" cy="51898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3" name="Google Shape;2203;p58"/>
          <p:cNvSpPr/>
          <p:nvPr/>
        </p:nvSpPr>
        <p:spPr>
          <a:xfrm rot="10800000">
            <a:off x="5463115" y="5035955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4" name="Google Shape;2204;p58"/>
          <p:cNvSpPr/>
          <p:nvPr/>
        </p:nvSpPr>
        <p:spPr>
          <a:xfrm rot="10800000">
            <a:off x="5166955" y="5035955"/>
            <a:ext cx="175998" cy="482472"/>
          </a:xfrm>
          <a:custGeom>
            <a:rect b="b" l="l" r="r" t="t"/>
            <a:pathLst>
              <a:path extrusionOk="0" h="199" w="71">
                <a:moveTo>
                  <a:pt x="0" y="199"/>
                </a:moveTo>
                <a:cubicBezTo>
                  <a:pt x="71" y="199"/>
                  <a:pt x="71" y="199"/>
                  <a:pt x="71" y="199"/>
                </a:cubicBezTo>
                <a:cubicBezTo>
                  <a:pt x="71" y="94"/>
                  <a:pt x="71" y="94"/>
                  <a:pt x="71" y="94"/>
                </a:cubicBezTo>
                <a:cubicBezTo>
                  <a:pt x="45" y="94"/>
                  <a:pt x="45" y="94"/>
                  <a:pt x="45" y="94"/>
                </a:cubicBezTo>
                <a:cubicBezTo>
                  <a:pt x="45" y="94"/>
                  <a:pt x="41" y="58"/>
                  <a:pt x="71" y="46"/>
                </a:cubicBezTo>
                <a:cubicBezTo>
                  <a:pt x="71" y="5"/>
                  <a:pt x="71" y="5"/>
                  <a:pt x="71" y="5"/>
                </a:cubicBezTo>
                <a:cubicBezTo>
                  <a:pt x="71" y="5"/>
                  <a:pt x="4" y="0"/>
                  <a:pt x="0" y="111"/>
                </a:cubicBezTo>
                <a:lnTo>
                  <a:pt x="0" y="1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75075" lIns="150125" spcFirstLastPara="1" rIns="150125" wrap="square" tIns="750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8" name="Shape 2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9" name="Google Shape;2209;p5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Quotes</a:t>
            </a:r>
            <a:endParaRPr/>
          </a:p>
        </p:txBody>
      </p:sp>
      <p:sp>
        <p:nvSpPr>
          <p:cNvPr id="2210" name="Google Shape;2210;p5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1" name="Google Shape;2211;p59"/>
          <p:cNvSpPr/>
          <p:nvPr/>
        </p:nvSpPr>
        <p:spPr>
          <a:xfrm>
            <a:off x="512015" y="1776643"/>
            <a:ext cx="7033361" cy="34667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39675" lIns="79425" spcFirstLastPara="1" rIns="79425" wrap="square" tIns="396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2" name="Google Shape;2212;p59"/>
          <p:cNvSpPr/>
          <p:nvPr/>
        </p:nvSpPr>
        <p:spPr>
          <a:xfrm>
            <a:off x="1087283" y="1795395"/>
            <a:ext cx="528469" cy="1485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65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213" name="Google Shape;2213;p59"/>
          <p:cNvSpPr/>
          <p:nvPr/>
        </p:nvSpPr>
        <p:spPr>
          <a:xfrm rot="10800000">
            <a:off x="6626866" y="3838804"/>
            <a:ext cx="507148" cy="14857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655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2214" name="Google Shape;2214;p59"/>
          <p:cNvSpPr/>
          <p:nvPr/>
        </p:nvSpPr>
        <p:spPr>
          <a:xfrm>
            <a:off x="7545376" y="1556721"/>
            <a:ext cx="4031603" cy="3908457"/>
          </a:xfrm>
          <a:prstGeom prst="rect">
            <a:avLst/>
          </a:prstGeom>
          <a:noFill/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3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5" name="Google Shape;2215;p59"/>
          <p:cNvSpPr/>
          <p:nvPr/>
        </p:nvSpPr>
        <p:spPr>
          <a:xfrm>
            <a:off x="7451633" y="1461632"/>
            <a:ext cx="253709" cy="262215"/>
          </a:xfrm>
          <a:custGeom>
            <a:rect b="b" l="l" r="r" t="t"/>
            <a:pathLst>
              <a:path extrusionOk="0" h="214313" w="207169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3550" lIns="147150" spcFirstLastPara="1" rIns="147150" wrap="square" tIns="73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3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6" name="Google Shape;2216;p59"/>
          <p:cNvSpPr/>
          <p:nvPr/>
        </p:nvSpPr>
        <p:spPr>
          <a:xfrm rot="10800000">
            <a:off x="11416586" y="5296198"/>
            <a:ext cx="253709" cy="262215"/>
          </a:xfrm>
          <a:custGeom>
            <a:rect b="b" l="l" r="r" t="t"/>
            <a:pathLst>
              <a:path extrusionOk="0" h="214313" w="207169">
                <a:moveTo>
                  <a:pt x="0" y="214313"/>
                </a:moveTo>
                <a:lnTo>
                  <a:pt x="0" y="0"/>
                </a:lnTo>
                <a:lnTo>
                  <a:pt x="207169" y="0"/>
                </a:lnTo>
              </a:path>
            </a:pathLst>
          </a:custGeom>
          <a:noFill/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3550" lIns="147150" spcFirstLastPara="1" rIns="147150" wrap="square" tIns="73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3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7" name="Google Shape;2217;p59"/>
          <p:cNvSpPr/>
          <p:nvPr/>
        </p:nvSpPr>
        <p:spPr>
          <a:xfrm>
            <a:off x="1204888" y="3309960"/>
            <a:ext cx="53447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Quote Here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139" name="Google Shape;139;p6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40" name="Google Shape;140;p6"/>
          <p:cNvGrpSpPr/>
          <p:nvPr/>
        </p:nvGrpSpPr>
        <p:grpSpPr>
          <a:xfrm>
            <a:off x="1144349" y="1292158"/>
            <a:ext cx="914400" cy="876300"/>
            <a:chOff x="858520" y="1447800"/>
            <a:chExt cx="914400" cy="876300"/>
          </a:xfrm>
        </p:grpSpPr>
        <p:sp>
          <p:nvSpPr>
            <p:cNvPr id="141" name="Google Shape;141;p6"/>
            <p:cNvSpPr/>
            <p:nvPr/>
          </p:nvSpPr>
          <p:spPr>
            <a:xfrm>
              <a:off x="858520" y="1447800"/>
              <a:ext cx="914400" cy="876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6"/>
            <p:cNvSpPr/>
            <p:nvPr/>
          </p:nvSpPr>
          <p:spPr>
            <a:xfrm>
              <a:off x="1389538" y="1447800"/>
              <a:ext cx="383382" cy="876300"/>
            </a:xfrm>
            <a:custGeom>
              <a:rect b="b" l="l" r="r" t="t"/>
              <a:pathLst>
                <a:path extrusionOk="0" h="876300" w="383382">
                  <a:moveTo>
                    <a:pt x="247650" y="0"/>
                  </a:moveTo>
                  <a:lnTo>
                    <a:pt x="383382" y="0"/>
                  </a:lnTo>
                  <a:lnTo>
                    <a:pt x="383382" y="876300"/>
                  </a:lnTo>
                  <a:lnTo>
                    <a:pt x="216099" y="876300"/>
                  </a:lnTo>
                  <a:lnTo>
                    <a:pt x="216099" y="245864"/>
                  </a:lnTo>
                  <a:cubicBezTo>
                    <a:pt x="154980" y="303014"/>
                    <a:pt x="82947" y="345281"/>
                    <a:pt x="0" y="372666"/>
                  </a:cubicBezTo>
                  <a:lnTo>
                    <a:pt x="0" y="220861"/>
                  </a:lnTo>
                  <a:cubicBezTo>
                    <a:pt x="43656" y="206574"/>
                    <a:pt x="91083" y="179487"/>
                    <a:pt x="142280" y="139601"/>
                  </a:cubicBezTo>
                  <a:cubicBezTo>
                    <a:pt x="193477" y="99715"/>
                    <a:pt x="228600" y="53181"/>
                    <a:pt x="24765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" name="Google Shape;143;p6"/>
          <p:cNvSpPr txBox="1"/>
          <p:nvPr/>
        </p:nvSpPr>
        <p:spPr>
          <a:xfrm>
            <a:off x="2379475" y="1503957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grpSp>
        <p:nvGrpSpPr>
          <p:cNvPr id="144" name="Google Shape;144;p6"/>
          <p:cNvGrpSpPr/>
          <p:nvPr/>
        </p:nvGrpSpPr>
        <p:grpSpPr>
          <a:xfrm>
            <a:off x="1144349" y="3283235"/>
            <a:ext cx="914400" cy="876300"/>
            <a:chOff x="858520" y="3438877"/>
            <a:chExt cx="914400" cy="876300"/>
          </a:xfrm>
        </p:grpSpPr>
        <p:sp>
          <p:nvSpPr>
            <p:cNvPr id="145" name="Google Shape;145;p6"/>
            <p:cNvSpPr/>
            <p:nvPr/>
          </p:nvSpPr>
          <p:spPr>
            <a:xfrm>
              <a:off x="858520" y="3438877"/>
              <a:ext cx="914400" cy="876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6"/>
            <p:cNvSpPr/>
            <p:nvPr/>
          </p:nvSpPr>
          <p:spPr>
            <a:xfrm>
              <a:off x="1186538" y="3438877"/>
              <a:ext cx="586382" cy="876300"/>
            </a:xfrm>
            <a:custGeom>
              <a:rect b="b" l="l" r="r" t="t"/>
              <a:pathLst>
                <a:path extrusionOk="0" h="876300" w="586382">
                  <a:moveTo>
                    <a:pt x="309562" y="0"/>
                  </a:moveTo>
                  <a:cubicBezTo>
                    <a:pt x="395684" y="0"/>
                    <a:pt x="463351" y="23217"/>
                    <a:pt x="512564" y="69652"/>
                  </a:cubicBezTo>
                  <a:cubicBezTo>
                    <a:pt x="561776" y="116086"/>
                    <a:pt x="586382" y="173831"/>
                    <a:pt x="586382" y="242888"/>
                  </a:cubicBezTo>
                  <a:cubicBezTo>
                    <a:pt x="586382" y="282178"/>
                    <a:pt x="579338" y="319584"/>
                    <a:pt x="565249" y="355104"/>
                  </a:cubicBezTo>
                  <a:cubicBezTo>
                    <a:pt x="551160" y="390624"/>
                    <a:pt x="528836" y="427831"/>
                    <a:pt x="498276" y="466725"/>
                  </a:cubicBezTo>
                  <a:cubicBezTo>
                    <a:pt x="478036" y="492522"/>
                    <a:pt x="441523" y="529630"/>
                    <a:pt x="388739" y="578049"/>
                  </a:cubicBezTo>
                  <a:cubicBezTo>
                    <a:pt x="335954" y="626467"/>
                    <a:pt x="302518" y="658614"/>
                    <a:pt x="288428" y="674489"/>
                  </a:cubicBezTo>
                  <a:cubicBezTo>
                    <a:pt x="274339" y="690364"/>
                    <a:pt x="262929" y="705842"/>
                    <a:pt x="254198" y="720924"/>
                  </a:cubicBezTo>
                  <a:lnTo>
                    <a:pt x="586382" y="720924"/>
                  </a:lnTo>
                  <a:lnTo>
                    <a:pt x="586382" y="876300"/>
                  </a:lnTo>
                  <a:lnTo>
                    <a:pt x="0" y="876300"/>
                  </a:lnTo>
                  <a:cubicBezTo>
                    <a:pt x="6350" y="817563"/>
                    <a:pt x="25400" y="761901"/>
                    <a:pt x="57150" y="709315"/>
                  </a:cubicBezTo>
                  <a:cubicBezTo>
                    <a:pt x="88900" y="656729"/>
                    <a:pt x="151606" y="586978"/>
                    <a:pt x="245268" y="500063"/>
                  </a:cubicBezTo>
                  <a:cubicBezTo>
                    <a:pt x="320675" y="429816"/>
                    <a:pt x="366911" y="382191"/>
                    <a:pt x="383976" y="357188"/>
                  </a:cubicBezTo>
                  <a:cubicBezTo>
                    <a:pt x="406995" y="322660"/>
                    <a:pt x="418504" y="288528"/>
                    <a:pt x="418504" y="254794"/>
                  </a:cubicBezTo>
                  <a:cubicBezTo>
                    <a:pt x="418504" y="217488"/>
                    <a:pt x="408483" y="188813"/>
                    <a:pt x="388441" y="168771"/>
                  </a:cubicBezTo>
                  <a:cubicBezTo>
                    <a:pt x="368399" y="148729"/>
                    <a:pt x="340717" y="138708"/>
                    <a:pt x="305395" y="138708"/>
                  </a:cubicBezTo>
                  <a:cubicBezTo>
                    <a:pt x="270470" y="138708"/>
                    <a:pt x="242689" y="149225"/>
                    <a:pt x="222051" y="170260"/>
                  </a:cubicBezTo>
                  <a:cubicBezTo>
                    <a:pt x="201414" y="191294"/>
                    <a:pt x="189507" y="226219"/>
                    <a:pt x="186332" y="275035"/>
                  </a:cubicBezTo>
                  <a:lnTo>
                    <a:pt x="19645" y="258366"/>
                  </a:lnTo>
                  <a:cubicBezTo>
                    <a:pt x="29567" y="166291"/>
                    <a:pt x="60721" y="100211"/>
                    <a:pt x="113109" y="60127"/>
                  </a:cubicBezTo>
                  <a:cubicBezTo>
                    <a:pt x="165496" y="20042"/>
                    <a:pt x="230981" y="0"/>
                    <a:pt x="30956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7" name="Google Shape;147;p6"/>
          <p:cNvSpPr txBox="1"/>
          <p:nvPr/>
        </p:nvSpPr>
        <p:spPr>
          <a:xfrm>
            <a:off x="2379475" y="3495034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grpSp>
        <p:nvGrpSpPr>
          <p:cNvPr id="148" name="Google Shape;148;p6"/>
          <p:cNvGrpSpPr/>
          <p:nvPr/>
        </p:nvGrpSpPr>
        <p:grpSpPr>
          <a:xfrm>
            <a:off x="1144349" y="5144803"/>
            <a:ext cx="914400" cy="891183"/>
            <a:chOff x="858520" y="5300445"/>
            <a:chExt cx="914400" cy="891183"/>
          </a:xfrm>
        </p:grpSpPr>
        <p:sp>
          <p:nvSpPr>
            <p:cNvPr id="149" name="Google Shape;149;p6"/>
            <p:cNvSpPr/>
            <p:nvPr/>
          </p:nvSpPr>
          <p:spPr>
            <a:xfrm>
              <a:off x="858520" y="5300445"/>
              <a:ext cx="914400" cy="8763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6"/>
            <p:cNvSpPr/>
            <p:nvPr/>
          </p:nvSpPr>
          <p:spPr>
            <a:xfrm>
              <a:off x="1193086" y="5300445"/>
              <a:ext cx="579834" cy="891183"/>
            </a:xfrm>
            <a:custGeom>
              <a:rect b="b" l="l" r="r" t="t"/>
              <a:pathLst>
                <a:path extrusionOk="0" h="891183" w="579834">
                  <a:moveTo>
                    <a:pt x="281582" y="0"/>
                  </a:moveTo>
                  <a:cubicBezTo>
                    <a:pt x="363736" y="0"/>
                    <a:pt x="429617" y="26194"/>
                    <a:pt x="479226" y="78581"/>
                  </a:cubicBezTo>
                  <a:cubicBezTo>
                    <a:pt x="520104" y="121444"/>
                    <a:pt x="540543" y="169863"/>
                    <a:pt x="540543" y="223838"/>
                  </a:cubicBezTo>
                  <a:cubicBezTo>
                    <a:pt x="540543" y="300435"/>
                    <a:pt x="498673" y="361553"/>
                    <a:pt x="414933" y="407194"/>
                  </a:cubicBezTo>
                  <a:cubicBezTo>
                    <a:pt x="464939" y="417910"/>
                    <a:pt x="504924" y="441921"/>
                    <a:pt x="534888" y="479227"/>
                  </a:cubicBezTo>
                  <a:cubicBezTo>
                    <a:pt x="564852" y="516533"/>
                    <a:pt x="579834" y="561578"/>
                    <a:pt x="579834" y="614363"/>
                  </a:cubicBezTo>
                  <a:cubicBezTo>
                    <a:pt x="579834" y="690960"/>
                    <a:pt x="551854" y="756245"/>
                    <a:pt x="495895" y="810220"/>
                  </a:cubicBezTo>
                  <a:cubicBezTo>
                    <a:pt x="439936" y="864196"/>
                    <a:pt x="370284" y="891183"/>
                    <a:pt x="286940" y="891183"/>
                  </a:cubicBezTo>
                  <a:cubicBezTo>
                    <a:pt x="207962" y="891183"/>
                    <a:pt x="142478" y="868462"/>
                    <a:pt x="90487" y="823020"/>
                  </a:cubicBezTo>
                  <a:cubicBezTo>
                    <a:pt x="38497" y="777578"/>
                    <a:pt x="8334" y="718145"/>
                    <a:pt x="0" y="644724"/>
                  </a:cubicBezTo>
                  <a:lnTo>
                    <a:pt x="161925" y="625078"/>
                  </a:lnTo>
                  <a:cubicBezTo>
                    <a:pt x="167084" y="666353"/>
                    <a:pt x="180975" y="697905"/>
                    <a:pt x="203597" y="719733"/>
                  </a:cubicBezTo>
                  <a:cubicBezTo>
                    <a:pt x="226218" y="741561"/>
                    <a:pt x="253603" y="752475"/>
                    <a:pt x="285750" y="752475"/>
                  </a:cubicBezTo>
                  <a:cubicBezTo>
                    <a:pt x="320278" y="752475"/>
                    <a:pt x="349349" y="739378"/>
                    <a:pt x="372963" y="713185"/>
                  </a:cubicBezTo>
                  <a:cubicBezTo>
                    <a:pt x="396577" y="686991"/>
                    <a:pt x="408384" y="651669"/>
                    <a:pt x="408384" y="607219"/>
                  </a:cubicBezTo>
                  <a:cubicBezTo>
                    <a:pt x="408384" y="565150"/>
                    <a:pt x="397073" y="531813"/>
                    <a:pt x="374451" y="507206"/>
                  </a:cubicBezTo>
                  <a:cubicBezTo>
                    <a:pt x="351829" y="482600"/>
                    <a:pt x="324247" y="470297"/>
                    <a:pt x="291703" y="470297"/>
                  </a:cubicBezTo>
                  <a:cubicBezTo>
                    <a:pt x="270272" y="470297"/>
                    <a:pt x="244673" y="474464"/>
                    <a:pt x="214907" y="482799"/>
                  </a:cubicBezTo>
                  <a:lnTo>
                    <a:pt x="233362" y="346472"/>
                  </a:lnTo>
                  <a:cubicBezTo>
                    <a:pt x="278606" y="347663"/>
                    <a:pt x="313134" y="337840"/>
                    <a:pt x="336947" y="317004"/>
                  </a:cubicBezTo>
                  <a:cubicBezTo>
                    <a:pt x="360759" y="296168"/>
                    <a:pt x="372665" y="268486"/>
                    <a:pt x="372665" y="233958"/>
                  </a:cubicBezTo>
                  <a:cubicBezTo>
                    <a:pt x="372665" y="204589"/>
                    <a:pt x="363934" y="181174"/>
                    <a:pt x="346472" y="163711"/>
                  </a:cubicBezTo>
                  <a:cubicBezTo>
                    <a:pt x="329009" y="146249"/>
                    <a:pt x="305792" y="137517"/>
                    <a:pt x="276820" y="137517"/>
                  </a:cubicBezTo>
                  <a:cubicBezTo>
                    <a:pt x="248245" y="137517"/>
                    <a:pt x="223837" y="147439"/>
                    <a:pt x="203597" y="167283"/>
                  </a:cubicBezTo>
                  <a:cubicBezTo>
                    <a:pt x="183356" y="187127"/>
                    <a:pt x="171053" y="216099"/>
                    <a:pt x="166687" y="254199"/>
                  </a:cubicBezTo>
                  <a:lnTo>
                    <a:pt x="12501" y="228005"/>
                  </a:lnTo>
                  <a:cubicBezTo>
                    <a:pt x="23217" y="175221"/>
                    <a:pt x="39389" y="133053"/>
                    <a:pt x="61019" y="101501"/>
                  </a:cubicBezTo>
                  <a:cubicBezTo>
                    <a:pt x="82649" y="69949"/>
                    <a:pt x="112811" y="45145"/>
                    <a:pt x="151507" y="27087"/>
                  </a:cubicBezTo>
                  <a:cubicBezTo>
                    <a:pt x="190202" y="9029"/>
                    <a:pt x="233561" y="0"/>
                    <a:pt x="28158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1" name="Google Shape;151;p6"/>
          <p:cNvSpPr txBox="1"/>
          <p:nvPr/>
        </p:nvSpPr>
        <p:spPr>
          <a:xfrm>
            <a:off x="2379475" y="5364043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grpSp>
        <p:nvGrpSpPr>
          <p:cNvPr id="152" name="Google Shape;152;p6"/>
          <p:cNvGrpSpPr/>
          <p:nvPr/>
        </p:nvGrpSpPr>
        <p:grpSpPr>
          <a:xfrm>
            <a:off x="6870398" y="1292158"/>
            <a:ext cx="914400" cy="876300"/>
            <a:chOff x="5504180" y="1447800"/>
            <a:chExt cx="914400" cy="876300"/>
          </a:xfrm>
        </p:grpSpPr>
        <p:sp>
          <p:nvSpPr>
            <p:cNvPr id="153" name="Google Shape;153;p6"/>
            <p:cNvSpPr/>
            <p:nvPr/>
          </p:nvSpPr>
          <p:spPr>
            <a:xfrm>
              <a:off x="5504180" y="1447800"/>
              <a:ext cx="914400" cy="876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6"/>
            <p:cNvSpPr/>
            <p:nvPr/>
          </p:nvSpPr>
          <p:spPr>
            <a:xfrm>
              <a:off x="5791121" y="1447800"/>
              <a:ext cx="627459" cy="876300"/>
            </a:xfrm>
            <a:custGeom>
              <a:rect b="b" l="l" r="r" t="t"/>
              <a:pathLst>
                <a:path extrusionOk="0" h="876300" w="627459">
                  <a:moveTo>
                    <a:pt x="378618" y="0"/>
                  </a:moveTo>
                  <a:lnTo>
                    <a:pt x="519112" y="0"/>
                  </a:lnTo>
                  <a:lnTo>
                    <a:pt x="519112" y="553641"/>
                  </a:lnTo>
                  <a:lnTo>
                    <a:pt x="627459" y="553641"/>
                  </a:lnTo>
                  <a:lnTo>
                    <a:pt x="627459" y="700683"/>
                  </a:lnTo>
                  <a:lnTo>
                    <a:pt x="519112" y="700683"/>
                  </a:lnTo>
                  <a:lnTo>
                    <a:pt x="519112" y="876300"/>
                  </a:lnTo>
                  <a:lnTo>
                    <a:pt x="357187" y="876300"/>
                  </a:lnTo>
                  <a:lnTo>
                    <a:pt x="357187" y="700683"/>
                  </a:lnTo>
                  <a:lnTo>
                    <a:pt x="0" y="700683"/>
                  </a:lnTo>
                  <a:lnTo>
                    <a:pt x="0" y="554236"/>
                  </a:lnTo>
                  <a:lnTo>
                    <a:pt x="378618" y="0"/>
                  </a:lnTo>
                  <a:close/>
                  <a:moveTo>
                    <a:pt x="357187" y="255389"/>
                  </a:moveTo>
                  <a:lnTo>
                    <a:pt x="156567" y="553641"/>
                  </a:lnTo>
                  <a:lnTo>
                    <a:pt x="357187" y="553641"/>
                  </a:lnTo>
                  <a:lnTo>
                    <a:pt x="357187" y="2553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oogle Shape;155;p6"/>
          <p:cNvGrpSpPr/>
          <p:nvPr/>
        </p:nvGrpSpPr>
        <p:grpSpPr>
          <a:xfrm>
            <a:off x="6870398" y="3283235"/>
            <a:ext cx="914400" cy="876300"/>
            <a:chOff x="5504180" y="3438877"/>
            <a:chExt cx="914400" cy="876300"/>
          </a:xfrm>
        </p:grpSpPr>
        <p:sp>
          <p:nvSpPr>
            <p:cNvPr id="156" name="Google Shape;156;p6"/>
            <p:cNvSpPr/>
            <p:nvPr/>
          </p:nvSpPr>
          <p:spPr>
            <a:xfrm>
              <a:off x="5504180" y="3438877"/>
              <a:ext cx="914400" cy="8763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6"/>
            <p:cNvSpPr/>
            <p:nvPr/>
          </p:nvSpPr>
          <p:spPr>
            <a:xfrm>
              <a:off x="5831602" y="3438877"/>
              <a:ext cx="586978" cy="875705"/>
            </a:xfrm>
            <a:custGeom>
              <a:rect b="b" l="l" r="r" t="t"/>
              <a:pathLst>
                <a:path extrusionOk="0" h="875705" w="586978">
                  <a:moveTo>
                    <a:pt x="105966" y="0"/>
                  </a:moveTo>
                  <a:lnTo>
                    <a:pt x="548283" y="0"/>
                  </a:lnTo>
                  <a:lnTo>
                    <a:pt x="548283" y="156567"/>
                  </a:lnTo>
                  <a:lnTo>
                    <a:pt x="232767" y="156567"/>
                  </a:lnTo>
                  <a:lnTo>
                    <a:pt x="206574" y="304800"/>
                  </a:lnTo>
                  <a:cubicBezTo>
                    <a:pt x="243880" y="286147"/>
                    <a:pt x="281980" y="276821"/>
                    <a:pt x="320874" y="276821"/>
                  </a:cubicBezTo>
                  <a:cubicBezTo>
                    <a:pt x="395089" y="276821"/>
                    <a:pt x="457994" y="303808"/>
                    <a:pt x="509588" y="357783"/>
                  </a:cubicBezTo>
                  <a:cubicBezTo>
                    <a:pt x="561181" y="411758"/>
                    <a:pt x="586978" y="481807"/>
                    <a:pt x="586978" y="567928"/>
                  </a:cubicBezTo>
                  <a:cubicBezTo>
                    <a:pt x="586978" y="639763"/>
                    <a:pt x="566142" y="703858"/>
                    <a:pt x="524470" y="760214"/>
                  </a:cubicBezTo>
                  <a:cubicBezTo>
                    <a:pt x="467717" y="837208"/>
                    <a:pt x="388938" y="875705"/>
                    <a:pt x="288131" y="875705"/>
                  </a:cubicBezTo>
                  <a:cubicBezTo>
                    <a:pt x="207566" y="875705"/>
                    <a:pt x="141883" y="854075"/>
                    <a:pt x="91083" y="810816"/>
                  </a:cubicBezTo>
                  <a:cubicBezTo>
                    <a:pt x="40283" y="767557"/>
                    <a:pt x="9922" y="709414"/>
                    <a:pt x="0" y="636389"/>
                  </a:cubicBezTo>
                  <a:lnTo>
                    <a:pt x="166688" y="619125"/>
                  </a:lnTo>
                  <a:cubicBezTo>
                    <a:pt x="171450" y="656828"/>
                    <a:pt x="185539" y="686693"/>
                    <a:pt x="208955" y="708720"/>
                  </a:cubicBezTo>
                  <a:cubicBezTo>
                    <a:pt x="232370" y="730746"/>
                    <a:pt x="259358" y="741760"/>
                    <a:pt x="289917" y="741760"/>
                  </a:cubicBezTo>
                  <a:cubicBezTo>
                    <a:pt x="324842" y="741760"/>
                    <a:pt x="354410" y="727571"/>
                    <a:pt x="378619" y="699195"/>
                  </a:cubicBezTo>
                  <a:cubicBezTo>
                    <a:pt x="402828" y="670818"/>
                    <a:pt x="414933" y="628055"/>
                    <a:pt x="414933" y="570905"/>
                  </a:cubicBezTo>
                  <a:cubicBezTo>
                    <a:pt x="414933" y="517327"/>
                    <a:pt x="402927" y="477143"/>
                    <a:pt x="378917" y="450354"/>
                  </a:cubicBezTo>
                  <a:cubicBezTo>
                    <a:pt x="354906" y="423565"/>
                    <a:pt x="323652" y="410171"/>
                    <a:pt x="285155" y="410171"/>
                  </a:cubicBezTo>
                  <a:cubicBezTo>
                    <a:pt x="237133" y="410171"/>
                    <a:pt x="194072" y="431403"/>
                    <a:pt x="155972" y="473869"/>
                  </a:cubicBezTo>
                  <a:lnTo>
                    <a:pt x="20241" y="454224"/>
                  </a:lnTo>
                  <a:lnTo>
                    <a:pt x="10596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8" name="Google Shape;158;p6"/>
          <p:cNvGrpSpPr/>
          <p:nvPr/>
        </p:nvGrpSpPr>
        <p:grpSpPr>
          <a:xfrm>
            <a:off x="6870398" y="5144803"/>
            <a:ext cx="914400" cy="891183"/>
            <a:chOff x="5504180" y="5300445"/>
            <a:chExt cx="914400" cy="891183"/>
          </a:xfrm>
        </p:grpSpPr>
        <p:sp>
          <p:nvSpPr>
            <p:cNvPr id="159" name="Google Shape;159;p6"/>
            <p:cNvSpPr/>
            <p:nvPr/>
          </p:nvSpPr>
          <p:spPr>
            <a:xfrm>
              <a:off x="5504180" y="5300445"/>
              <a:ext cx="914400" cy="87630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6"/>
            <p:cNvSpPr/>
            <p:nvPr/>
          </p:nvSpPr>
          <p:spPr>
            <a:xfrm>
              <a:off x="5835769" y="5300445"/>
              <a:ext cx="582811" cy="891183"/>
            </a:xfrm>
            <a:custGeom>
              <a:rect b="b" l="l" r="r" t="t"/>
              <a:pathLst>
                <a:path extrusionOk="0" h="891183" w="582811">
                  <a:moveTo>
                    <a:pt x="319087" y="0"/>
                  </a:moveTo>
                  <a:cubicBezTo>
                    <a:pt x="385366" y="0"/>
                    <a:pt x="440234" y="18554"/>
                    <a:pt x="483691" y="55662"/>
                  </a:cubicBezTo>
                  <a:cubicBezTo>
                    <a:pt x="527149" y="92770"/>
                    <a:pt x="554831" y="146646"/>
                    <a:pt x="566737" y="217289"/>
                  </a:cubicBezTo>
                  <a:lnTo>
                    <a:pt x="404812" y="235149"/>
                  </a:lnTo>
                  <a:cubicBezTo>
                    <a:pt x="400844" y="201811"/>
                    <a:pt x="390525" y="177205"/>
                    <a:pt x="373856" y="161330"/>
                  </a:cubicBezTo>
                  <a:cubicBezTo>
                    <a:pt x="357187" y="145455"/>
                    <a:pt x="335558" y="137517"/>
                    <a:pt x="308967" y="137517"/>
                  </a:cubicBezTo>
                  <a:cubicBezTo>
                    <a:pt x="273645" y="137517"/>
                    <a:pt x="243780" y="153392"/>
                    <a:pt x="219373" y="185142"/>
                  </a:cubicBezTo>
                  <a:cubicBezTo>
                    <a:pt x="194965" y="216892"/>
                    <a:pt x="179586" y="282972"/>
                    <a:pt x="173236" y="383381"/>
                  </a:cubicBezTo>
                  <a:cubicBezTo>
                    <a:pt x="214908" y="334169"/>
                    <a:pt x="266700" y="309563"/>
                    <a:pt x="328612" y="309563"/>
                  </a:cubicBezTo>
                  <a:cubicBezTo>
                    <a:pt x="398462" y="309563"/>
                    <a:pt x="458291" y="336153"/>
                    <a:pt x="508099" y="389335"/>
                  </a:cubicBezTo>
                  <a:cubicBezTo>
                    <a:pt x="557907" y="442516"/>
                    <a:pt x="582811" y="511175"/>
                    <a:pt x="582811" y="595313"/>
                  </a:cubicBezTo>
                  <a:cubicBezTo>
                    <a:pt x="582811" y="684610"/>
                    <a:pt x="556617" y="756245"/>
                    <a:pt x="504230" y="810220"/>
                  </a:cubicBezTo>
                  <a:cubicBezTo>
                    <a:pt x="451842" y="864196"/>
                    <a:pt x="384572" y="891183"/>
                    <a:pt x="302419" y="891183"/>
                  </a:cubicBezTo>
                  <a:cubicBezTo>
                    <a:pt x="214312" y="891183"/>
                    <a:pt x="141883" y="856953"/>
                    <a:pt x="85130" y="788492"/>
                  </a:cubicBezTo>
                  <a:cubicBezTo>
                    <a:pt x="28376" y="720031"/>
                    <a:pt x="0" y="607814"/>
                    <a:pt x="0" y="451842"/>
                  </a:cubicBezTo>
                  <a:cubicBezTo>
                    <a:pt x="0" y="291902"/>
                    <a:pt x="29567" y="176610"/>
                    <a:pt x="88702" y="105966"/>
                  </a:cubicBezTo>
                  <a:cubicBezTo>
                    <a:pt x="147836" y="35322"/>
                    <a:pt x="224631" y="0"/>
                    <a:pt x="319087" y="0"/>
                  </a:cubicBezTo>
                  <a:close/>
                  <a:moveTo>
                    <a:pt x="302419" y="432792"/>
                  </a:moveTo>
                  <a:cubicBezTo>
                    <a:pt x="270272" y="432792"/>
                    <a:pt x="243086" y="445393"/>
                    <a:pt x="220861" y="470595"/>
                  </a:cubicBezTo>
                  <a:cubicBezTo>
                    <a:pt x="198636" y="495796"/>
                    <a:pt x="187523" y="533003"/>
                    <a:pt x="187523" y="582216"/>
                  </a:cubicBezTo>
                  <a:cubicBezTo>
                    <a:pt x="187523" y="636588"/>
                    <a:pt x="200025" y="678557"/>
                    <a:pt x="225028" y="708124"/>
                  </a:cubicBezTo>
                  <a:cubicBezTo>
                    <a:pt x="250031" y="737692"/>
                    <a:pt x="278606" y="752475"/>
                    <a:pt x="310753" y="752475"/>
                  </a:cubicBezTo>
                  <a:cubicBezTo>
                    <a:pt x="341709" y="752475"/>
                    <a:pt x="367506" y="740371"/>
                    <a:pt x="388144" y="716161"/>
                  </a:cubicBezTo>
                  <a:cubicBezTo>
                    <a:pt x="408781" y="691952"/>
                    <a:pt x="419100" y="652264"/>
                    <a:pt x="419100" y="597099"/>
                  </a:cubicBezTo>
                  <a:cubicBezTo>
                    <a:pt x="419100" y="540346"/>
                    <a:pt x="407987" y="498773"/>
                    <a:pt x="385762" y="472381"/>
                  </a:cubicBezTo>
                  <a:cubicBezTo>
                    <a:pt x="363537" y="445989"/>
                    <a:pt x="335756" y="432792"/>
                    <a:pt x="302419" y="43279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1" name="Google Shape;161;p6"/>
          <p:cNvSpPr txBox="1"/>
          <p:nvPr/>
        </p:nvSpPr>
        <p:spPr>
          <a:xfrm>
            <a:off x="8105523" y="1503957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62" name="Google Shape;162;p6"/>
          <p:cNvSpPr txBox="1"/>
          <p:nvPr/>
        </p:nvSpPr>
        <p:spPr>
          <a:xfrm>
            <a:off x="8105523" y="3495034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63" name="Google Shape;163;p6"/>
          <p:cNvSpPr txBox="1"/>
          <p:nvPr/>
        </p:nvSpPr>
        <p:spPr>
          <a:xfrm>
            <a:off x="8105523" y="5364043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1" name="Shape 2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" name="Google Shape;2222;p6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Timeline </a:t>
            </a:r>
            <a:endParaRPr/>
          </a:p>
        </p:txBody>
      </p:sp>
      <p:sp>
        <p:nvSpPr>
          <p:cNvPr id="2223" name="Google Shape;2223;p6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24" name="Google Shape;2224;p60"/>
          <p:cNvGrpSpPr/>
          <p:nvPr/>
        </p:nvGrpSpPr>
        <p:grpSpPr>
          <a:xfrm>
            <a:off x="626322" y="2195858"/>
            <a:ext cx="11136889" cy="402479"/>
            <a:chOff x="609600" y="1520825"/>
            <a:chExt cx="10972800" cy="396549"/>
          </a:xfrm>
        </p:grpSpPr>
        <p:sp>
          <p:nvSpPr>
            <p:cNvPr id="2225" name="Google Shape;2225;p60"/>
            <p:cNvSpPr/>
            <p:nvPr/>
          </p:nvSpPr>
          <p:spPr>
            <a:xfrm>
              <a:off x="6733777" y="1668028"/>
              <a:ext cx="4739028" cy="10214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100075" lIns="200150" spcFirstLastPara="1" rIns="200150" wrap="square" tIns="1000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6" name="Google Shape;2226;p60"/>
            <p:cNvSpPr/>
            <p:nvPr/>
          </p:nvSpPr>
          <p:spPr>
            <a:xfrm>
              <a:off x="11344114" y="1520825"/>
              <a:ext cx="238286" cy="396549"/>
            </a:xfrm>
            <a:custGeom>
              <a:rect b="b" l="l" r="r" t="t"/>
              <a:pathLst>
                <a:path extrusionOk="0" h="283" w="170">
                  <a:moveTo>
                    <a:pt x="170" y="142"/>
                  </a:moveTo>
                  <a:cubicBezTo>
                    <a:pt x="50" y="13"/>
                    <a:pt x="50" y="13"/>
                    <a:pt x="50" y="13"/>
                  </a:cubicBezTo>
                  <a:cubicBezTo>
                    <a:pt x="39" y="1"/>
                    <a:pt x="21" y="0"/>
                    <a:pt x="9" y="11"/>
                  </a:cubicBezTo>
                  <a:cubicBezTo>
                    <a:pt x="3" y="17"/>
                    <a:pt x="0" y="25"/>
                    <a:pt x="0" y="33"/>
                  </a:cubicBezTo>
                  <a:cubicBezTo>
                    <a:pt x="0" y="40"/>
                    <a:pt x="2" y="47"/>
                    <a:pt x="7" y="53"/>
                  </a:cubicBezTo>
                  <a:cubicBezTo>
                    <a:pt x="7" y="53"/>
                    <a:pt x="66" y="115"/>
                    <a:pt x="91" y="142"/>
                  </a:cubicBezTo>
                  <a:cubicBezTo>
                    <a:pt x="66" y="168"/>
                    <a:pt x="7" y="231"/>
                    <a:pt x="7" y="231"/>
                  </a:cubicBezTo>
                  <a:cubicBezTo>
                    <a:pt x="2" y="236"/>
                    <a:pt x="0" y="243"/>
                    <a:pt x="0" y="251"/>
                  </a:cubicBezTo>
                  <a:cubicBezTo>
                    <a:pt x="0" y="258"/>
                    <a:pt x="3" y="266"/>
                    <a:pt x="9" y="272"/>
                  </a:cubicBezTo>
                  <a:cubicBezTo>
                    <a:pt x="21" y="283"/>
                    <a:pt x="39" y="282"/>
                    <a:pt x="50" y="270"/>
                  </a:cubicBezTo>
                  <a:lnTo>
                    <a:pt x="170" y="142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76550" lIns="153150" spcFirstLastPara="1" rIns="153150" wrap="square" tIns="765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27" name="Google Shape;2227;p60"/>
            <p:cNvSpPr/>
            <p:nvPr/>
          </p:nvSpPr>
          <p:spPr>
            <a:xfrm>
              <a:off x="609600" y="1668028"/>
              <a:ext cx="6442019" cy="102141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100075" lIns="200150" spcFirstLastPara="1" rIns="200150" wrap="square" tIns="1000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8" name="Google Shape;2228;p60"/>
          <p:cNvSpPr txBox="1"/>
          <p:nvPr/>
        </p:nvSpPr>
        <p:spPr>
          <a:xfrm>
            <a:off x="8639931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9" name="Google Shape;2229;p60"/>
          <p:cNvSpPr/>
          <p:nvPr/>
        </p:nvSpPr>
        <p:spPr>
          <a:xfrm>
            <a:off x="9214860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0" name="Google Shape;2230;p60"/>
          <p:cNvSpPr/>
          <p:nvPr/>
        </p:nvSpPr>
        <p:spPr>
          <a:xfrm rot="5400000">
            <a:off x="9262965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1" name="Google Shape;2231;p60"/>
          <p:cNvSpPr txBox="1"/>
          <p:nvPr/>
        </p:nvSpPr>
        <p:spPr>
          <a:xfrm>
            <a:off x="10207816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2" name="Google Shape;2232;p60"/>
          <p:cNvSpPr/>
          <p:nvPr/>
        </p:nvSpPr>
        <p:spPr>
          <a:xfrm>
            <a:off x="10782745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3" name="Google Shape;2233;p60"/>
          <p:cNvSpPr/>
          <p:nvPr/>
        </p:nvSpPr>
        <p:spPr>
          <a:xfrm rot="5400000">
            <a:off x="10830851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4" name="Google Shape;2234;p60"/>
          <p:cNvSpPr txBox="1"/>
          <p:nvPr/>
        </p:nvSpPr>
        <p:spPr>
          <a:xfrm>
            <a:off x="7072044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5" name="Google Shape;2235;p60"/>
          <p:cNvSpPr/>
          <p:nvPr/>
        </p:nvSpPr>
        <p:spPr>
          <a:xfrm>
            <a:off x="7646973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6" name="Google Shape;2236;p60"/>
          <p:cNvSpPr/>
          <p:nvPr/>
        </p:nvSpPr>
        <p:spPr>
          <a:xfrm rot="5400000">
            <a:off x="7695080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7" name="Google Shape;2237;p60"/>
          <p:cNvSpPr txBox="1"/>
          <p:nvPr/>
        </p:nvSpPr>
        <p:spPr>
          <a:xfrm>
            <a:off x="800498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8" name="Google Shape;2238;p60"/>
          <p:cNvSpPr/>
          <p:nvPr/>
        </p:nvSpPr>
        <p:spPr>
          <a:xfrm rot="5400000">
            <a:off x="1423535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9" name="Google Shape;2239;p60"/>
          <p:cNvSpPr/>
          <p:nvPr/>
        </p:nvSpPr>
        <p:spPr>
          <a:xfrm>
            <a:off x="1375427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0" name="Google Shape;2240;p60"/>
          <p:cNvSpPr txBox="1"/>
          <p:nvPr/>
        </p:nvSpPr>
        <p:spPr>
          <a:xfrm>
            <a:off x="2368382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1" name="Google Shape;2241;p60"/>
          <p:cNvSpPr/>
          <p:nvPr/>
        </p:nvSpPr>
        <p:spPr>
          <a:xfrm rot="5400000">
            <a:off x="2991421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2" name="Google Shape;2242;p60"/>
          <p:cNvSpPr/>
          <p:nvPr/>
        </p:nvSpPr>
        <p:spPr>
          <a:xfrm>
            <a:off x="2943313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3" name="Google Shape;2243;p60"/>
          <p:cNvSpPr txBox="1"/>
          <p:nvPr/>
        </p:nvSpPr>
        <p:spPr>
          <a:xfrm>
            <a:off x="3936270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4" name="Google Shape;2244;p60"/>
          <p:cNvSpPr/>
          <p:nvPr/>
        </p:nvSpPr>
        <p:spPr>
          <a:xfrm rot="5400000">
            <a:off x="4559306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5" name="Google Shape;2245;p60"/>
          <p:cNvSpPr/>
          <p:nvPr/>
        </p:nvSpPr>
        <p:spPr>
          <a:xfrm>
            <a:off x="4511198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6" name="Google Shape;2246;p60"/>
          <p:cNvSpPr txBox="1"/>
          <p:nvPr/>
        </p:nvSpPr>
        <p:spPr>
          <a:xfrm>
            <a:off x="5504157" y="3048535"/>
            <a:ext cx="1381224" cy="1899575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88650" lIns="88650" spcFirstLastPara="1" rIns="88650" wrap="square" tIns="886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7" name="Google Shape;2247;p60"/>
          <p:cNvSpPr/>
          <p:nvPr/>
        </p:nvSpPr>
        <p:spPr>
          <a:xfrm rot="5400000">
            <a:off x="6127192" y="2727417"/>
            <a:ext cx="135154" cy="224919"/>
          </a:xfrm>
          <a:custGeom>
            <a:rect b="b" l="l" r="r" t="t"/>
            <a:pathLst>
              <a:path extrusionOk="0" h="283" w="170">
                <a:moveTo>
                  <a:pt x="170" y="142"/>
                </a:moveTo>
                <a:cubicBezTo>
                  <a:pt x="50" y="13"/>
                  <a:pt x="50" y="13"/>
                  <a:pt x="50" y="13"/>
                </a:cubicBezTo>
                <a:cubicBezTo>
                  <a:pt x="39" y="1"/>
                  <a:pt x="21" y="0"/>
                  <a:pt x="9" y="11"/>
                </a:cubicBezTo>
                <a:cubicBezTo>
                  <a:pt x="3" y="17"/>
                  <a:pt x="0" y="25"/>
                  <a:pt x="0" y="33"/>
                </a:cubicBezTo>
                <a:cubicBezTo>
                  <a:pt x="0" y="40"/>
                  <a:pt x="2" y="47"/>
                  <a:pt x="7" y="53"/>
                </a:cubicBezTo>
                <a:cubicBezTo>
                  <a:pt x="7" y="53"/>
                  <a:pt x="66" y="115"/>
                  <a:pt x="91" y="142"/>
                </a:cubicBezTo>
                <a:cubicBezTo>
                  <a:pt x="66" y="168"/>
                  <a:pt x="7" y="231"/>
                  <a:pt x="7" y="231"/>
                </a:cubicBezTo>
                <a:cubicBezTo>
                  <a:pt x="2" y="236"/>
                  <a:pt x="0" y="243"/>
                  <a:pt x="0" y="251"/>
                </a:cubicBezTo>
                <a:cubicBezTo>
                  <a:pt x="0" y="258"/>
                  <a:pt x="3" y="266"/>
                  <a:pt x="9" y="272"/>
                </a:cubicBezTo>
                <a:cubicBezTo>
                  <a:pt x="21" y="283"/>
                  <a:pt x="39" y="282"/>
                  <a:pt x="50" y="270"/>
                </a:cubicBezTo>
                <a:lnTo>
                  <a:pt x="170" y="142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76550" lIns="153150" spcFirstLastPara="1" rIns="153150" wrap="square" tIns="765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8" name="Google Shape;2248;p60"/>
          <p:cNvSpPr/>
          <p:nvPr/>
        </p:nvSpPr>
        <p:spPr>
          <a:xfrm>
            <a:off x="6079086" y="2281414"/>
            <a:ext cx="231367" cy="231368"/>
          </a:xfrm>
          <a:prstGeom prst="ellipse">
            <a:avLst/>
          </a:prstGeom>
          <a:solidFill>
            <a:schemeClr val="accent2"/>
          </a:solidFill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2" name="Shape 2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" name="Google Shape;2253;p6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Timeline </a:t>
            </a:r>
            <a:endParaRPr/>
          </a:p>
        </p:txBody>
      </p:sp>
      <p:sp>
        <p:nvSpPr>
          <p:cNvPr id="2254" name="Google Shape;2254;p6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5" name="Google Shape;2255;p61"/>
          <p:cNvSpPr/>
          <p:nvPr/>
        </p:nvSpPr>
        <p:spPr>
          <a:xfrm flipH="1" rot="5400000">
            <a:off x="4888902" y="-684423"/>
            <a:ext cx="2079352" cy="10596207"/>
          </a:xfrm>
          <a:custGeom>
            <a:rect b="b" l="l" r="r" t="t"/>
            <a:pathLst>
              <a:path extrusionOk="0" h="12192003" w="2170275">
                <a:moveTo>
                  <a:pt x="2170275" y="4085870"/>
                </a:moveTo>
                <a:cubicBezTo>
                  <a:pt x="2170275" y="2695719"/>
                  <a:pt x="2039679" y="1354918"/>
                  <a:pt x="1797255" y="93834"/>
                </a:cubicBezTo>
                <a:lnTo>
                  <a:pt x="1777632" y="0"/>
                </a:lnTo>
                <a:lnTo>
                  <a:pt x="1514225" y="0"/>
                </a:lnTo>
                <a:lnTo>
                  <a:pt x="1565131" y="356868"/>
                </a:lnTo>
                <a:cubicBezTo>
                  <a:pt x="1675656" y="1230770"/>
                  <a:pt x="1733697" y="2135605"/>
                  <a:pt x="1733697" y="3062373"/>
                </a:cubicBezTo>
                <a:cubicBezTo>
                  <a:pt x="1733697" y="6103332"/>
                  <a:pt x="1108776" y="8908134"/>
                  <a:pt x="55384" y="11158928"/>
                </a:cubicBezTo>
                <a:lnTo>
                  <a:pt x="0" y="11271910"/>
                </a:lnTo>
                <a:lnTo>
                  <a:pt x="0" y="12192003"/>
                </a:lnTo>
                <a:lnTo>
                  <a:pt x="485980" y="12192003"/>
                </a:lnTo>
                <a:lnTo>
                  <a:pt x="521941" y="12117964"/>
                </a:lnTo>
                <a:cubicBezTo>
                  <a:pt x="1557201" y="9878186"/>
                  <a:pt x="2170275" y="7097869"/>
                  <a:pt x="2170275" y="408587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50125" lIns="150125" spcFirstLastPara="1" rIns="150125" wrap="square" tIns="6005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6" name="Google Shape;2256;p61"/>
          <p:cNvSpPr/>
          <p:nvPr/>
        </p:nvSpPr>
        <p:spPr>
          <a:xfrm rot="5400000">
            <a:off x="3656162" y="1795140"/>
            <a:ext cx="2114770" cy="2044748"/>
          </a:xfrm>
          <a:prstGeom prst="homePlate">
            <a:avLst>
              <a:gd fmla="val 14908" name="adj"/>
            </a:avLst>
          </a:prstGeom>
          <a:solidFill>
            <a:srgbClr val="FFFFFF"/>
          </a:solidFill>
          <a:ln cap="flat" cmpd="sng" w="1587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7" name="Google Shape;2257;p61"/>
          <p:cNvSpPr txBox="1"/>
          <p:nvPr/>
        </p:nvSpPr>
        <p:spPr>
          <a:xfrm>
            <a:off x="3768680" y="2193163"/>
            <a:ext cx="189205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8" name="Google Shape;2258;p61"/>
          <p:cNvSpPr/>
          <p:nvPr/>
        </p:nvSpPr>
        <p:spPr>
          <a:xfrm flipH="1">
            <a:off x="3768680" y="1813715"/>
            <a:ext cx="1892050" cy="24853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59" name="Google Shape;2259;p61"/>
          <p:cNvCxnSpPr/>
          <p:nvPr/>
        </p:nvCxnSpPr>
        <p:spPr>
          <a:xfrm>
            <a:off x="3767521" y="2127703"/>
            <a:ext cx="189205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2260" name="Google Shape;2260;p61"/>
          <p:cNvSpPr/>
          <p:nvPr/>
        </p:nvSpPr>
        <p:spPr>
          <a:xfrm>
            <a:off x="4417086" y="3584042"/>
            <a:ext cx="607332" cy="60732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1" name="Google Shape;2261;p61"/>
          <p:cNvSpPr/>
          <p:nvPr/>
        </p:nvSpPr>
        <p:spPr>
          <a:xfrm rot="5400000">
            <a:off x="1105013" y="2378579"/>
            <a:ext cx="2114770" cy="2044748"/>
          </a:xfrm>
          <a:prstGeom prst="homePlate">
            <a:avLst>
              <a:gd fmla="val 14908" name="adj"/>
            </a:avLst>
          </a:prstGeom>
          <a:solidFill>
            <a:srgbClr val="FFFFFF"/>
          </a:solidFill>
          <a:ln cap="flat" cmpd="sng" w="1587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2" name="Google Shape;2262;p61"/>
          <p:cNvSpPr txBox="1"/>
          <p:nvPr/>
        </p:nvSpPr>
        <p:spPr>
          <a:xfrm>
            <a:off x="1212618" y="2770795"/>
            <a:ext cx="1892050" cy="232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3" name="Google Shape;2263;p61"/>
          <p:cNvSpPr/>
          <p:nvPr/>
        </p:nvSpPr>
        <p:spPr>
          <a:xfrm flipH="1">
            <a:off x="1212618" y="2401605"/>
            <a:ext cx="1892050" cy="24853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64" name="Google Shape;2264;p61"/>
          <p:cNvCxnSpPr/>
          <p:nvPr/>
        </p:nvCxnSpPr>
        <p:spPr>
          <a:xfrm>
            <a:off x="1216371" y="2710464"/>
            <a:ext cx="189205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2265" name="Google Shape;2265;p61"/>
          <p:cNvSpPr/>
          <p:nvPr/>
        </p:nvSpPr>
        <p:spPr>
          <a:xfrm rot="5400000">
            <a:off x="6228986" y="1496137"/>
            <a:ext cx="2025144" cy="2044748"/>
          </a:xfrm>
          <a:prstGeom prst="homePlate">
            <a:avLst>
              <a:gd fmla="val 14908" name="adj"/>
            </a:avLst>
          </a:prstGeom>
          <a:solidFill>
            <a:srgbClr val="FFFFFF"/>
          </a:solidFill>
          <a:ln cap="flat" cmpd="sng" w="1587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6" name="Google Shape;2266;p61"/>
          <p:cNvSpPr txBox="1"/>
          <p:nvPr/>
        </p:nvSpPr>
        <p:spPr>
          <a:xfrm>
            <a:off x="6295531" y="1916482"/>
            <a:ext cx="1892050" cy="232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7" name="Google Shape;2267;p61"/>
          <p:cNvSpPr/>
          <p:nvPr/>
        </p:nvSpPr>
        <p:spPr>
          <a:xfrm flipH="1">
            <a:off x="6295531" y="1542565"/>
            <a:ext cx="1892050" cy="24853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68" name="Google Shape;2268;p61"/>
          <p:cNvCxnSpPr/>
          <p:nvPr/>
        </p:nvCxnSpPr>
        <p:spPr>
          <a:xfrm>
            <a:off x="6295531" y="1853788"/>
            <a:ext cx="189205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2269" name="Google Shape;2269;p61"/>
          <p:cNvSpPr/>
          <p:nvPr/>
        </p:nvSpPr>
        <p:spPr>
          <a:xfrm>
            <a:off x="1844774" y="4308313"/>
            <a:ext cx="607332" cy="60732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0" name="Google Shape;2270;p61"/>
          <p:cNvSpPr/>
          <p:nvPr/>
        </p:nvSpPr>
        <p:spPr>
          <a:xfrm>
            <a:off x="6913406" y="3292275"/>
            <a:ext cx="607332" cy="60732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1" name="Google Shape;2271;p61"/>
          <p:cNvSpPr/>
          <p:nvPr/>
        </p:nvSpPr>
        <p:spPr>
          <a:xfrm rot="5400000">
            <a:off x="8713738" y="1559389"/>
            <a:ext cx="2114770" cy="2044748"/>
          </a:xfrm>
          <a:prstGeom prst="homePlate">
            <a:avLst>
              <a:gd fmla="val 14908" name="adj"/>
            </a:avLst>
          </a:prstGeom>
          <a:solidFill>
            <a:srgbClr val="FFFFFF"/>
          </a:solidFill>
          <a:ln cap="flat" cmpd="sng" w="15875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2" name="Google Shape;2272;p61"/>
          <p:cNvSpPr txBox="1"/>
          <p:nvPr/>
        </p:nvSpPr>
        <p:spPr>
          <a:xfrm>
            <a:off x="8825096" y="1953886"/>
            <a:ext cx="1892050" cy="232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p61"/>
          <p:cNvSpPr/>
          <p:nvPr/>
        </p:nvSpPr>
        <p:spPr>
          <a:xfrm flipH="1">
            <a:off x="8825096" y="1579969"/>
            <a:ext cx="1892050" cy="24853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74" name="Google Shape;2274;p61"/>
          <p:cNvCxnSpPr/>
          <p:nvPr/>
        </p:nvCxnSpPr>
        <p:spPr>
          <a:xfrm>
            <a:off x="8825096" y="1891191"/>
            <a:ext cx="189205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2275" name="Google Shape;2275;p61"/>
          <p:cNvSpPr/>
          <p:nvPr/>
        </p:nvSpPr>
        <p:spPr>
          <a:xfrm>
            <a:off x="9442971" y="3400339"/>
            <a:ext cx="607332" cy="60732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9" name="Shape 2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0" name="Google Shape;2280;p6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Timeline </a:t>
            </a:r>
            <a:endParaRPr/>
          </a:p>
        </p:txBody>
      </p:sp>
      <p:sp>
        <p:nvSpPr>
          <p:cNvPr id="2281" name="Google Shape;2281;p6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2" name="Google Shape;2282;p62"/>
          <p:cNvSpPr/>
          <p:nvPr/>
        </p:nvSpPr>
        <p:spPr>
          <a:xfrm>
            <a:off x="630475" y="1900701"/>
            <a:ext cx="10953393" cy="655276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83" name="Google Shape;2283;p62"/>
          <p:cNvCxnSpPr/>
          <p:nvPr/>
        </p:nvCxnSpPr>
        <p:spPr>
          <a:xfrm>
            <a:off x="630475" y="1957894"/>
            <a:ext cx="10953393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84" name="Google Shape;2284;p62"/>
          <p:cNvCxnSpPr/>
          <p:nvPr/>
        </p:nvCxnSpPr>
        <p:spPr>
          <a:xfrm>
            <a:off x="630475" y="2503597"/>
            <a:ext cx="10953393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85" name="Google Shape;2285;p62"/>
          <p:cNvCxnSpPr/>
          <p:nvPr/>
        </p:nvCxnSpPr>
        <p:spPr>
          <a:xfrm>
            <a:off x="630475" y="2230744"/>
            <a:ext cx="10953393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ash"/>
            <a:miter lim="800000"/>
            <a:headEnd len="sm" w="sm" type="none"/>
            <a:tailEnd len="sm" w="sm" type="none"/>
          </a:ln>
        </p:spPr>
      </p:cxnSp>
      <p:sp>
        <p:nvSpPr>
          <p:cNvPr id="2286" name="Google Shape;2286;p62"/>
          <p:cNvSpPr txBox="1"/>
          <p:nvPr/>
        </p:nvSpPr>
        <p:spPr>
          <a:xfrm>
            <a:off x="3178615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7" name="Google Shape;2287;p62"/>
          <p:cNvSpPr txBox="1"/>
          <p:nvPr/>
        </p:nvSpPr>
        <p:spPr>
          <a:xfrm>
            <a:off x="1150543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8" name="Google Shape;2288;p62"/>
          <p:cNvSpPr txBox="1"/>
          <p:nvPr/>
        </p:nvSpPr>
        <p:spPr>
          <a:xfrm>
            <a:off x="7234760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9" name="Google Shape;2289;p62"/>
          <p:cNvSpPr txBox="1"/>
          <p:nvPr/>
        </p:nvSpPr>
        <p:spPr>
          <a:xfrm>
            <a:off x="5206690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0" name="Google Shape;2290;p62"/>
          <p:cNvSpPr txBox="1"/>
          <p:nvPr/>
        </p:nvSpPr>
        <p:spPr>
          <a:xfrm>
            <a:off x="9262834" y="2676461"/>
            <a:ext cx="1801287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291" name="Google Shape;2291;p62"/>
          <p:cNvCxnSpPr/>
          <p:nvPr/>
        </p:nvCxnSpPr>
        <p:spPr>
          <a:xfrm>
            <a:off x="3065219" y="2572430"/>
            <a:ext cx="0" cy="3296435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92" name="Google Shape;2292;p62"/>
          <p:cNvCxnSpPr/>
          <p:nvPr/>
        </p:nvCxnSpPr>
        <p:spPr>
          <a:xfrm>
            <a:off x="5093288" y="2572430"/>
            <a:ext cx="0" cy="3296435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93" name="Google Shape;2293;p62"/>
          <p:cNvCxnSpPr/>
          <p:nvPr/>
        </p:nvCxnSpPr>
        <p:spPr>
          <a:xfrm>
            <a:off x="7121363" y="2572430"/>
            <a:ext cx="0" cy="3296435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294" name="Google Shape;2294;p62"/>
          <p:cNvCxnSpPr/>
          <p:nvPr/>
        </p:nvCxnSpPr>
        <p:spPr>
          <a:xfrm>
            <a:off x="9149437" y="2572430"/>
            <a:ext cx="0" cy="3296435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295" name="Google Shape;2295;p62"/>
          <p:cNvGrpSpPr/>
          <p:nvPr/>
        </p:nvGrpSpPr>
        <p:grpSpPr>
          <a:xfrm>
            <a:off x="1781229" y="1388728"/>
            <a:ext cx="539911" cy="740656"/>
            <a:chOff x="1762393" y="1525451"/>
            <a:chExt cx="540868" cy="741968"/>
          </a:xfrm>
        </p:grpSpPr>
        <p:sp>
          <p:nvSpPr>
            <p:cNvPr id="2296" name="Google Shape;2296;p62"/>
            <p:cNvSpPr/>
            <p:nvPr/>
          </p:nvSpPr>
          <p:spPr>
            <a:xfrm>
              <a:off x="1762393" y="1529878"/>
              <a:ext cx="540866" cy="737541"/>
            </a:xfrm>
            <a:custGeom>
              <a:rect b="b" l="l" r="r" t="t"/>
              <a:pathLst>
                <a:path extrusionOk="0" h="1921" w="1407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7" name="Google Shape;2297;p62"/>
            <p:cNvSpPr/>
            <p:nvPr/>
          </p:nvSpPr>
          <p:spPr>
            <a:xfrm>
              <a:off x="2032827" y="1525451"/>
              <a:ext cx="270434" cy="737541"/>
            </a:xfrm>
            <a:custGeom>
              <a:rect b="b" l="l" r="r" t="t"/>
              <a:pathLst>
                <a:path extrusionOk="0" h="1921" w="704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5167">
                <a:alpha val="28627"/>
              </a:srgbClr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8" name="Google Shape;2298;p62"/>
            <p:cNvSpPr/>
            <p:nvPr/>
          </p:nvSpPr>
          <p:spPr>
            <a:xfrm>
              <a:off x="1810026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ctr" bIns="75025" lIns="0" spcFirstLastPara="1" rIns="0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9" name="Google Shape;2299;p62"/>
            <p:cNvSpPr/>
            <p:nvPr/>
          </p:nvSpPr>
          <p:spPr>
            <a:xfrm>
              <a:off x="1831982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0" name="Google Shape;2300;p62"/>
          <p:cNvGrpSpPr/>
          <p:nvPr/>
        </p:nvGrpSpPr>
        <p:grpSpPr>
          <a:xfrm>
            <a:off x="3809301" y="1388728"/>
            <a:ext cx="539911" cy="740656"/>
            <a:chOff x="3794058" y="1525451"/>
            <a:chExt cx="540868" cy="741968"/>
          </a:xfrm>
        </p:grpSpPr>
        <p:sp>
          <p:nvSpPr>
            <p:cNvPr id="2301" name="Google Shape;2301;p62"/>
            <p:cNvSpPr/>
            <p:nvPr/>
          </p:nvSpPr>
          <p:spPr>
            <a:xfrm>
              <a:off x="3794058" y="1529878"/>
              <a:ext cx="540866" cy="737541"/>
            </a:xfrm>
            <a:custGeom>
              <a:rect b="b" l="l" r="r" t="t"/>
              <a:pathLst>
                <a:path extrusionOk="0" h="1921" w="1407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2" name="Google Shape;2302;p62"/>
            <p:cNvSpPr/>
            <p:nvPr/>
          </p:nvSpPr>
          <p:spPr>
            <a:xfrm>
              <a:off x="4064492" y="1525451"/>
              <a:ext cx="270434" cy="737541"/>
            </a:xfrm>
            <a:custGeom>
              <a:rect b="b" l="l" r="r" t="t"/>
              <a:pathLst>
                <a:path extrusionOk="0" h="1921" w="704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3" name="Google Shape;2303;p62"/>
            <p:cNvSpPr/>
            <p:nvPr/>
          </p:nvSpPr>
          <p:spPr>
            <a:xfrm>
              <a:off x="3841691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ctr" bIns="75025" lIns="0" spcFirstLastPara="1" rIns="0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4" name="Google Shape;2304;p62"/>
            <p:cNvSpPr/>
            <p:nvPr/>
          </p:nvSpPr>
          <p:spPr>
            <a:xfrm>
              <a:off x="3863647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5" name="Google Shape;2305;p62"/>
          <p:cNvGrpSpPr/>
          <p:nvPr/>
        </p:nvGrpSpPr>
        <p:grpSpPr>
          <a:xfrm>
            <a:off x="5837375" y="1388728"/>
            <a:ext cx="539911" cy="740656"/>
            <a:chOff x="5825724" y="1525451"/>
            <a:chExt cx="540868" cy="741968"/>
          </a:xfrm>
        </p:grpSpPr>
        <p:sp>
          <p:nvSpPr>
            <p:cNvPr id="2306" name="Google Shape;2306;p62"/>
            <p:cNvSpPr/>
            <p:nvPr/>
          </p:nvSpPr>
          <p:spPr>
            <a:xfrm>
              <a:off x="5825724" y="1529878"/>
              <a:ext cx="540866" cy="737541"/>
            </a:xfrm>
            <a:custGeom>
              <a:rect b="b" l="l" r="r" t="t"/>
              <a:pathLst>
                <a:path extrusionOk="0" h="1921" w="1407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7" name="Google Shape;2307;p62"/>
            <p:cNvSpPr/>
            <p:nvPr/>
          </p:nvSpPr>
          <p:spPr>
            <a:xfrm>
              <a:off x="6096158" y="1525451"/>
              <a:ext cx="270434" cy="737541"/>
            </a:xfrm>
            <a:custGeom>
              <a:rect b="b" l="l" r="r" t="t"/>
              <a:pathLst>
                <a:path extrusionOk="0" h="1921" w="704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95167">
                <a:alpha val="28627"/>
              </a:srgbClr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8" name="Google Shape;2308;p62"/>
            <p:cNvSpPr/>
            <p:nvPr/>
          </p:nvSpPr>
          <p:spPr>
            <a:xfrm>
              <a:off x="5873357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ctr" bIns="75025" lIns="0" spcFirstLastPara="1" rIns="0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09" name="Google Shape;2309;p62"/>
            <p:cNvSpPr/>
            <p:nvPr/>
          </p:nvSpPr>
          <p:spPr>
            <a:xfrm>
              <a:off x="5895313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0" name="Google Shape;2310;p62"/>
          <p:cNvGrpSpPr/>
          <p:nvPr/>
        </p:nvGrpSpPr>
        <p:grpSpPr>
          <a:xfrm>
            <a:off x="7865446" y="1388728"/>
            <a:ext cx="539911" cy="740656"/>
            <a:chOff x="7857390" y="1525451"/>
            <a:chExt cx="540868" cy="741968"/>
          </a:xfrm>
        </p:grpSpPr>
        <p:sp>
          <p:nvSpPr>
            <p:cNvPr id="2311" name="Google Shape;2311;p62"/>
            <p:cNvSpPr/>
            <p:nvPr/>
          </p:nvSpPr>
          <p:spPr>
            <a:xfrm>
              <a:off x="7857390" y="1529878"/>
              <a:ext cx="540866" cy="737541"/>
            </a:xfrm>
            <a:custGeom>
              <a:rect b="b" l="l" r="r" t="t"/>
              <a:pathLst>
                <a:path extrusionOk="0" h="1921" w="1407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2" name="Google Shape;2312;p62"/>
            <p:cNvSpPr/>
            <p:nvPr/>
          </p:nvSpPr>
          <p:spPr>
            <a:xfrm>
              <a:off x="8127824" y="1525451"/>
              <a:ext cx="270434" cy="737541"/>
            </a:xfrm>
            <a:custGeom>
              <a:rect b="b" l="l" r="r" t="t"/>
              <a:pathLst>
                <a:path extrusionOk="0" h="1921" w="704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3" name="Google Shape;2313;p62"/>
            <p:cNvSpPr/>
            <p:nvPr/>
          </p:nvSpPr>
          <p:spPr>
            <a:xfrm>
              <a:off x="7905023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ctr" bIns="75025" lIns="0" spcFirstLastPara="1" rIns="0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4" name="Google Shape;2314;p62"/>
            <p:cNvSpPr/>
            <p:nvPr/>
          </p:nvSpPr>
          <p:spPr>
            <a:xfrm>
              <a:off x="7926979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15" name="Google Shape;2315;p62"/>
          <p:cNvGrpSpPr/>
          <p:nvPr/>
        </p:nvGrpSpPr>
        <p:grpSpPr>
          <a:xfrm>
            <a:off x="9893518" y="1388728"/>
            <a:ext cx="539911" cy="740656"/>
            <a:chOff x="9889055" y="1525451"/>
            <a:chExt cx="540868" cy="741968"/>
          </a:xfrm>
        </p:grpSpPr>
        <p:sp>
          <p:nvSpPr>
            <p:cNvPr id="2316" name="Google Shape;2316;p62"/>
            <p:cNvSpPr/>
            <p:nvPr/>
          </p:nvSpPr>
          <p:spPr>
            <a:xfrm>
              <a:off x="9889055" y="1529878"/>
              <a:ext cx="540866" cy="737541"/>
            </a:xfrm>
            <a:custGeom>
              <a:rect b="b" l="l" r="r" t="t"/>
              <a:pathLst>
                <a:path extrusionOk="0" h="1921" w="1407">
                  <a:moveTo>
                    <a:pt x="703" y="1921"/>
                  </a:moveTo>
                  <a:lnTo>
                    <a:pt x="680" y="1909"/>
                  </a:lnTo>
                  <a:lnTo>
                    <a:pt x="630" y="1879"/>
                  </a:lnTo>
                  <a:lnTo>
                    <a:pt x="548" y="1817"/>
                  </a:lnTo>
                  <a:lnTo>
                    <a:pt x="431" y="1703"/>
                  </a:lnTo>
                  <a:lnTo>
                    <a:pt x="315" y="1562"/>
                  </a:lnTo>
                  <a:lnTo>
                    <a:pt x="206" y="1396"/>
                  </a:lnTo>
                  <a:lnTo>
                    <a:pt x="134" y="1260"/>
                  </a:lnTo>
                  <a:lnTo>
                    <a:pt x="93" y="1164"/>
                  </a:lnTo>
                  <a:lnTo>
                    <a:pt x="58" y="1065"/>
                  </a:lnTo>
                  <a:lnTo>
                    <a:pt x="31" y="964"/>
                  </a:lnTo>
                  <a:lnTo>
                    <a:pt x="11" y="860"/>
                  </a:lnTo>
                  <a:lnTo>
                    <a:pt x="1" y="757"/>
                  </a:lnTo>
                  <a:lnTo>
                    <a:pt x="0" y="704"/>
                  </a:lnTo>
                  <a:lnTo>
                    <a:pt x="0" y="667"/>
                  </a:lnTo>
                  <a:lnTo>
                    <a:pt x="7" y="597"/>
                  </a:lnTo>
                  <a:lnTo>
                    <a:pt x="22" y="529"/>
                  </a:lnTo>
                  <a:lnTo>
                    <a:pt x="42" y="461"/>
                  </a:lnTo>
                  <a:lnTo>
                    <a:pt x="68" y="399"/>
                  </a:lnTo>
                  <a:lnTo>
                    <a:pt x="101" y="339"/>
                  </a:lnTo>
                  <a:lnTo>
                    <a:pt x="140" y="282"/>
                  </a:lnTo>
                  <a:lnTo>
                    <a:pt x="182" y="230"/>
                  </a:lnTo>
                  <a:lnTo>
                    <a:pt x="230" y="183"/>
                  </a:lnTo>
                  <a:lnTo>
                    <a:pt x="282" y="140"/>
                  </a:lnTo>
                  <a:lnTo>
                    <a:pt x="338" y="102"/>
                  </a:lnTo>
                  <a:lnTo>
                    <a:pt x="399" y="70"/>
                  </a:lnTo>
                  <a:lnTo>
                    <a:pt x="461" y="43"/>
                  </a:lnTo>
                  <a:lnTo>
                    <a:pt x="527" y="22"/>
                  </a:lnTo>
                  <a:lnTo>
                    <a:pt x="596" y="8"/>
                  </a:lnTo>
                  <a:lnTo>
                    <a:pt x="667" y="1"/>
                  </a:lnTo>
                  <a:lnTo>
                    <a:pt x="703" y="0"/>
                  </a:lnTo>
                  <a:lnTo>
                    <a:pt x="740" y="1"/>
                  </a:lnTo>
                  <a:lnTo>
                    <a:pt x="811" y="8"/>
                  </a:lnTo>
                  <a:lnTo>
                    <a:pt x="880" y="22"/>
                  </a:lnTo>
                  <a:lnTo>
                    <a:pt x="946" y="43"/>
                  </a:lnTo>
                  <a:lnTo>
                    <a:pt x="1009" y="70"/>
                  </a:lnTo>
                  <a:lnTo>
                    <a:pt x="1069" y="102"/>
                  </a:lnTo>
                  <a:lnTo>
                    <a:pt x="1125" y="140"/>
                  </a:lnTo>
                  <a:lnTo>
                    <a:pt x="1177" y="183"/>
                  </a:lnTo>
                  <a:lnTo>
                    <a:pt x="1225" y="230"/>
                  </a:lnTo>
                  <a:lnTo>
                    <a:pt x="1267" y="282"/>
                  </a:lnTo>
                  <a:lnTo>
                    <a:pt x="1306" y="339"/>
                  </a:lnTo>
                  <a:lnTo>
                    <a:pt x="1339" y="399"/>
                  </a:lnTo>
                  <a:lnTo>
                    <a:pt x="1365" y="461"/>
                  </a:lnTo>
                  <a:lnTo>
                    <a:pt x="1385" y="529"/>
                  </a:lnTo>
                  <a:lnTo>
                    <a:pt x="1400" y="597"/>
                  </a:lnTo>
                  <a:lnTo>
                    <a:pt x="1407" y="667"/>
                  </a:lnTo>
                  <a:lnTo>
                    <a:pt x="1407" y="704"/>
                  </a:lnTo>
                  <a:lnTo>
                    <a:pt x="1407" y="757"/>
                  </a:lnTo>
                  <a:lnTo>
                    <a:pt x="1397" y="860"/>
                  </a:lnTo>
                  <a:lnTo>
                    <a:pt x="1378" y="964"/>
                  </a:lnTo>
                  <a:lnTo>
                    <a:pt x="1349" y="1065"/>
                  </a:lnTo>
                  <a:lnTo>
                    <a:pt x="1314" y="1164"/>
                  </a:lnTo>
                  <a:lnTo>
                    <a:pt x="1273" y="1260"/>
                  </a:lnTo>
                  <a:lnTo>
                    <a:pt x="1201" y="1396"/>
                  </a:lnTo>
                  <a:lnTo>
                    <a:pt x="1092" y="1562"/>
                  </a:lnTo>
                  <a:lnTo>
                    <a:pt x="976" y="1703"/>
                  </a:lnTo>
                  <a:lnTo>
                    <a:pt x="859" y="1817"/>
                  </a:lnTo>
                  <a:lnTo>
                    <a:pt x="777" y="1879"/>
                  </a:lnTo>
                  <a:lnTo>
                    <a:pt x="727" y="1909"/>
                  </a:lnTo>
                  <a:lnTo>
                    <a:pt x="703" y="192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7" name="Google Shape;2317;p62"/>
            <p:cNvSpPr/>
            <p:nvPr/>
          </p:nvSpPr>
          <p:spPr>
            <a:xfrm>
              <a:off x="10159489" y="1525451"/>
              <a:ext cx="270434" cy="737541"/>
            </a:xfrm>
            <a:custGeom>
              <a:rect b="b" l="l" r="r" t="t"/>
              <a:pathLst>
                <a:path extrusionOk="0" h="1921" w="704">
                  <a:moveTo>
                    <a:pt x="0" y="0"/>
                  </a:moveTo>
                  <a:lnTo>
                    <a:pt x="37" y="1"/>
                  </a:lnTo>
                  <a:lnTo>
                    <a:pt x="108" y="8"/>
                  </a:lnTo>
                  <a:lnTo>
                    <a:pt x="177" y="22"/>
                  </a:lnTo>
                  <a:lnTo>
                    <a:pt x="243" y="43"/>
                  </a:lnTo>
                  <a:lnTo>
                    <a:pt x="306" y="70"/>
                  </a:lnTo>
                  <a:lnTo>
                    <a:pt x="366" y="102"/>
                  </a:lnTo>
                  <a:lnTo>
                    <a:pt x="422" y="140"/>
                  </a:lnTo>
                  <a:lnTo>
                    <a:pt x="474" y="183"/>
                  </a:lnTo>
                  <a:lnTo>
                    <a:pt x="522" y="230"/>
                  </a:lnTo>
                  <a:lnTo>
                    <a:pt x="564" y="282"/>
                  </a:lnTo>
                  <a:lnTo>
                    <a:pt x="603" y="339"/>
                  </a:lnTo>
                  <a:lnTo>
                    <a:pt x="636" y="399"/>
                  </a:lnTo>
                  <a:lnTo>
                    <a:pt x="662" y="461"/>
                  </a:lnTo>
                  <a:lnTo>
                    <a:pt x="682" y="529"/>
                  </a:lnTo>
                  <a:lnTo>
                    <a:pt x="697" y="597"/>
                  </a:lnTo>
                  <a:lnTo>
                    <a:pt x="704" y="667"/>
                  </a:lnTo>
                  <a:lnTo>
                    <a:pt x="704" y="704"/>
                  </a:lnTo>
                  <a:lnTo>
                    <a:pt x="704" y="757"/>
                  </a:lnTo>
                  <a:lnTo>
                    <a:pt x="694" y="860"/>
                  </a:lnTo>
                  <a:lnTo>
                    <a:pt x="675" y="964"/>
                  </a:lnTo>
                  <a:lnTo>
                    <a:pt x="646" y="1065"/>
                  </a:lnTo>
                  <a:lnTo>
                    <a:pt x="611" y="1164"/>
                  </a:lnTo>
                  <a:lnTo>
                    <a:pt x="570" y="1260"/>
                  </a:lnTo>
                  <a:lnTo>
                    <a:pt x="498" y="1396"/>
                  </a:lnTo>
                  <a:lnTo>
                    <a:pt x="389" y="1562"/>
                  </a:lnTo>
                  <a:lnTo>
                    <a:pt x="273" y="1703"/>
                  </a:lnTo>
                  <a:lnTo>
                    <a:pt x="156" y="1817"/>
                  </a:lnTo>
                  <a:lnTo>
                    <a:pt x="74" y="1879"/>
                  </a:lnTo>
                  <a:lnTo>
                    <a:pt x="24" y="1909"/>
                  </a:lnTo>
                  <a:lnTo>
                    <a:pt x="0" y="19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t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8" name="Google Shape;2318;p62"/>
            <p:cNvSpPr/>
            <p:nvPr/>
          </p:nvSpPr>
          <p:spPr>
            <a:xfrm>
              <a:off x="9936688" y="1574620"/>
              <a:ext cx="444063" cy="44406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127000" kx="1200000" rotWithShape="0" algn="br" sy="23000">
                <a:srgbClr val="000000">
                  <a:alpha val="13725"/>
                </a:srgbClr>
              </a:outerShdw>
            </a:effectLst>
          </p:spPr>
          <p:txBody>
            <a:bodyPr anchorCtr="0" anchor="ctr" bIns="75025" lIns="0" spcFirstLastPara="1" rIns="0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0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9" name="Google Shape;2319;p62"/>
            <p:cNvSpPr/>
            <p:nvPr/>
          </p:nvSpPr>
          <p:spPr>
            <a:xfrm>
              <a:off x="9958644" y="1599827"/>
              <a:ext cx="393658" cy="39365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75025" lIns="150125" spcFirstLastPara="1" rIns="150125" wrap="square" tIns="750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5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3" name="Shape 2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" name="Google Shape;2324;p6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Timeline </a:t>
            </a:r>
            <a:endParaRPr/>
          </a:p>
        </p:txBody>
      </p:sp>
      <p:sp>
        <p:nvSpPr>
          <p:cNvPr id="2325" name="Google Shape;2325;p6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p63"/>
          <p:cNvSpPr/>
          <p:nvPr/>
        </p:nvSpPr>
        <p:spPr>
          <a:xfrm>
            <a:off x="456104" y="3141727"/>
            <a:ext cx="2331435" cy="953847"/>
          </a:xfrm>
          <a:prstGeom prst="homePlate">
            <a:avLst>
              <a:gd fmla="val 27421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p63"/>
          <p:cNvSpPr/>
          <p:nvPr/>
        </p:nvSpPr>
        <p:spPr>
          <a:xfrm>
            <a:off x="2699833" y="3141727"/>
            <a:ext cx="2331435" cy="953847"/>
          </a:xfrm>
          <a:prstGeom prst="chevron">
            <a:avLst>
              <a:gd fmla="val 27421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8" name="Google Shape;2328;p63"/>
          <p:cNvSpPr/>
          <p:nvPr/>
        </p:nvSpPr>
        <p:spPr>
          <a:xfrm>
            <a:off x="4943565" y="3141727"/>
            <a:ext cx="2331435" cy="953847"/>
          </a:xfrm>
          <a:prstGeom prst="chevron">
            <a:avLst>
              <a:gd fmla="val 27421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9" name="Google Shape;2329;p63"/>
          <p:cNvSpPr/>
          <p:nvPr/>
        </p:nvSpPr>
        <p:spPr>
          <a:xfrm>
            <a:off x="7187293" y="3141727"/>
            <a:ext cx="2331435" cy="953847"/>
          </a:xfrm>
          <a:prstGeom prst="chevron">
            <a:avLst>
              <a:gd fmla="val 27421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0" name="Google Shape;2330;p63"/>
          <p:cNvSpPr/>
          <p:nvPr/>
        </p:nvSpPr>
        <p:spPr>
          <a:xfrm>
            <a:off x="9431027" y="3141727"/>
            <a:ext cx="2331435" cy="953847"/>
          </a:xfrm>
          <a:prstGeom prst="chevron">
            <a:avLst>
              <a:gd fmla="val 27421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1" name="Google Shape;2331;p63"/>
          <p:cNvSpPr txBox="1"/>
          <p:nvPr/>
        </p:nvSpPr>
        <p:spPr>
          <a:xfrm>
            <a:off x="1064922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2" name="Google Shape;2332;p63"/>
          <p:cNvSpPr txBox="1"/>
          <p:nvPr/>
        </p:nvSpPr>
        <p:spPr>
          <a:xfrm>
            <a:off x="3308651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3" name="Google Shape;2333;p63"/>
          <p:cNvSpPr txBox="1"/>
          <p:nvPr/>
        </p:nvSpPr>
        <p:spPr>
          <a:xfrm>
            <a:off x="5552382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4" name="Google Shape;2334;p63"/>
          <p:cNvSpPr txBox="1"/>
          <p:nvPr/>
        </p:nvSpPr>
        <p:spPr>
          <a:xfrm>
            <a:off x="7796112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5" name="Google Shape;2335;p63"/>
          <p:cNvSpPr txBox="1"/>
          <p:nvPr/>
        </p:nvSpPr>
        <p:spPr>
          <a:xfrm>
            <a:off x="10039844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anchorCtr="0" anchor="ctr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6" name="Google Shape;2336;p63"/>
          <p:cNvSpPr txBox="1"/>
          <p:nvPr/>
        </p:nvSpPr>
        <p:spPr>
          <a:xfrm>
            <a:off x="418350" y="1571920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7" name="Google Shape;2337;p63"/>
          <p:cNvSpPr txBox="1"/>
          <p:nvPr/>
        </p:nvSpPr>
        <p:spPr>
          <a:xfrm>
            <a:off x="542112" y="2009684"/>
            <a:ext cx="1596106" cy="643992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8" name="Google Shape;2338;p63"/>
          <p:cNvSpPr txBox="1"/>
          <p:nvPr/>
        </p:nvSpPr>
        <p:spPr>
          <a:xfrm>
            <a:off x="2526581" y="4830683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p63"/>
          <p:cNvSpPr txBox="1"/>
          <p:nvPr/>
        </p:nvSpPr>
        <p:spPr>
          <a:xfrm>
            <a:off x="2337476" y="5268446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p63"/>
          <p:cNvSpPr txBox="1"/>
          <p:nvPr/>
        </p:nvSpPr>
        <p:spPr>
          <a:xfrm>
            <a:off x="4856781" y="1571920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341" name="Google Shape;2341;p63"/>
          <p:cNvSpPr txBox="1"/>
          <p:nvPr/>
        </p:nvSpPr>
        <p:spPr>
          <a:xfrm>
            <a:off x="4667676" y="2009685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p63"/>
          <p:cNvSpPr txBox="1"/>
          <p:nvPr/>
        </p:nvSpPr>
        <p:spPr>
          <a:xfrm>
            <a:off x="7045780" y="4830683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p63"/>
          <p:cNvSpPr txBox="1"/>
          <p:nvPr/>
        </p:nvSpPr>
        <p:spPr>
          <a:xfrm>
            <a:off x="6856671" y="5268446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4" name="Google Shape;2344;p63"/>
          <p:cNvSpPr txBox="1"/>
          <p:nvPr/>
        </p:nvSpPr>
        <p:spPr>
          <a:xfrm>
            <a:off x="9272223" y="1571920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345" name="Google Shape;2345;p63"/>
          <p:cNvSpPr txBox="1"/>
          <p:nvPr/>
        </p:nvSpPr>
        <p:spPr>
          <a:xfrm>
            <a:off x="9083121" y="2009685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46" name="Google Shape;2346;p63"/>
          <p:cNvCxnSpPr/>
          <p:nvPr/>
        </p:nvCxnSpPr>
        <p:spPr>
          <a:xfrm rot="10800000">
            <a:off x="2178721" y="1480422"/>
            <a:ext cx="0" cy="1661306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347" name="Google Shape;2347;p63"/>
          <p:cNvCxnSpPr/>
          <p:nvPr/>
        </p:nvCxnSpPr>
        <p:spPr>
          <a:xfrm rot="10800000">
            <a:off x="4422451" y="4095579"/>
            <a:ext cx="0" cy="1661306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348" name="Google Shape;2348;p63"/>
          <p:cNvCxnSpPr/>
          <p:nvPr/>
        </p:nvCxnSpPr>
        <p:spPr>
          <a:xfrm rot="10800000">
            <a:off x="8909912" y="4095579"/>
            <a:ext cx="0" cy="1661306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349" name="Google Shape;2349;p63"/>
          <p:cNvCxnSpPr/>
          <p:nvPr/>
        </p:nvCxnSpPr>
        <p:spPr>
          <a:xfrm rot="10800000">
            <a:off x="6666182" y="1480422"/>
            <a:ext cx="0" cy="1661306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350" name="Google Shape;2350;p63"/>
          <p:cNvCxnSpPr/>
          <p:nvPr/>
        </p:nvCxnSpPr>
        <p:spPr>
          <a:xfrm rot="10800000">
            <a:off x="11153645" y="1480422"/>
            <a:ext cx="0" cy="1661306"/>
          </a:xfrm>
          <a:prstGeom prst="straightConnector1">
            <a:avLst/>
          </a:prstGeom>
          <a:noFill/>
          <a:ln cap="flat" cmpd="sng" w="57150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4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" name="Google Shape;2355;p6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Timeline </a:t>
            </a:r>
            <a:endParaRPr/>
          </a:p>
        </p:txBody>
      </p:sp>
      <p:sp>
        <p:nvSpPr>
          <p:cNvPr id="2356" name="Google Shape;2356;p6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357" name="Google Shape;2357;p64"/>
          <p:cNvGrpSpPr/>
          <p:nvPr/>
        </p:nvGrpSpPr>
        <p:grpSpPr>
          <a:xfrm>
            <a:off x="630475" y="1612401"/>
            <a:ext cx="11173261" cy="2880664"/>
            <a:chOff x="775503" y="2359745"/>
            <a:chExt cx="10806896" cy="2786209"/>
          </a:xfrm>
        </p:grpSpPr>
        <p:cxnSp>
          <p:nvCxnSpPr>
            <p:cNvPr id="2358" name="Google Shape;2358;p64"/>
            <p:cNvCxnSpPr/>
            <p:nvPr/>
          </p:nvCxnSpPr>
          <p:spPr>
            <a:xfrm>
              <a:off x="775503" y="4327739"/>
              <a:ext cx="1386157" cy="0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miter lim="800000"/>
              <a:headEnd len="med" w="med" type="oval"/>
              <a:tailEnd len="sm" w="sm" type="none"/>
            </a:ln>
          </p:spPr>
        </p:cxnSp>
        <p:cxnSp>
          <p:nvCxnSpPr>
            <p:cNvPr id="2359" name="Google Shape;2359;p64"/>
            <p:cNvCxnSpPr/>
            <p:nvPr/>
          </p:nvCxnSpPr>
          <p:spPr>
            <a:xfrm>
              <a:off x="2161660" y="2512959"/>
              <a:ext cx="0" cy="1814783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360" name="Google Shape;2360;p64"/>
            <p:cNvCxnSpPr/>
            <p:nvPr/>
          </p:nvCxnSpPr>
          <p:spPr>
            <a:xfrm>
              <a:off x="2149220" y="2512957"/>
              <a:ext cx="1287589" cy="0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361" name="Google Shape;2361;p64"/>
            <p:cNvCxnSpPr/>
            <p:nvPr/>
          </p:nvCxnSpPr>
          <p:spPr>
            <a:xfrm>
              <a:off x="3425472" y="2512957"/>
              <a:ext cx="0" cy="1611577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362" name="Google Shape;2362;p64"/>
            <p:cNvCxnSpPr/>
            <p:nvPr/>
          </p:nvCxnSpPr>
          <p:spPr>
            <a:xfrm>
              <a:off x="3423227" y="4125951"/>
              <a:ext cx="1745649" cy="0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363" name="Google Shape;2363;p64"/>
            <p:cNvCxnSpPr/>
            <p:nvPr/>
          </p:nvCxnSpPr>
          <p:spPr>
            <a:xfrm>
              <a:off x="5170722" y="4124534"/>
              <a:ext cx="0" cy="1021420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364" name="Google Shape;2364;p64"/>
            <p:cNvCxnSpPr/>
            <p:nvPr/>
          </p:nvCxnSpPr>
          <p:spPr>
            <a:xfrm>
              <a:off x="5159734" y="5145954"/>
              <a:ext cx="1288312" cy="0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365" name="Google Shape;2365;p64"/>
            <p:cNvCxnSpPr/>
            <p:nvPr/>
          </p:nvCxnSpPr>
          <p:spPr>
            <a:xfrm>
              <a:off x="6438375" y="2359745"/>
              <a:ext cx="0" cy="2786209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366" name="Google Shape;2366;p64"/>
            <p:cNvCxnSpPr/>
            <p:nvPr/>
          </p:nvCxnSpPr>
          <p:spPr>
            <a:xfrm>
              <a:off x="6431515" y="2364265"/>
              <a:ext cx="2409556" cy="0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367" name="Google Shape;2367;p64"/>
            <p:cNvCxnSpPr/>
            <p:nvPr/>
          </p:nvCxnSpPr>
          <p:spPr>
            <a:xfrm>
              <a:off x="8841071" y="2359745"/>
              <a:ext cx="0" cy="1838557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368" name="Google Shape;2368;p64"/>
            <p:cNvCxnSpPr/>
            <p:nvPr/>
          </p:nvCxnSpPr>
          <p:spPr>
            <a:xfrm>
              <a:off x="8829641" y="4198302"/>
              <a:ext cx="2752758" cy="0"/>
            </a:xfrm>
            <a:prstGeom prst="straightConnector1">
              <a:avLst/>
            </a:prstGeom>
            <a:noFill/>
            <a:ln cap="flat" cmpd="sng" w="25400">
              <a:solidFill>
                <a:schemeClr val="accent6"/>
              </a:solidFill>
              <a:prstDash val="solid"/>
              <a:miter lim="800000"/>
              <a:headEnd len="sm" w="sm" type="none"/>
              <a:tailEnd len="med" w="med" type="triangle"/>
            </a:ln>
          </p:spPr>
        </p:cxnSp>
      </p:grpSp>
      <p:sp>
        <p:nvSpPr>
          <p:cNvPr id="2369" name="Google Shape;2369;p64"/>
          <p:cNvSpPr/>
          <p:nvPr/>
        </p:nvSpPr>
        <p:spPr>
          <a:xfrm>
            <a:off x="1810753" y="3340141"/>
            <a:ext cx="574426" cy="57442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0" name="Google Shape;2370;p64"/>
          <p:cNvSpPr/>
          <p:nvPr/>
        </p:nvSpPr>
        <p:spPr>
          <a:xfrm>
            <a:off x="9840971" y="3257322"/>
            <a:ext cx="574426" cy="57442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1" name="Google Shape;2371;p64"/>
          <p:cNvSpPr txBox="1"/>
          <p:nvPr/>
        </p:nvSpPr>
        <p:spPr>
          <a:xfrm>
            <a:off x="1375455" y="4070769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p64"/>
          <p:cNvSpPr/>
          <p:nvPr/>
        </p:nvSpPr>
        <p:spPr>
          <a:xfrm>
            <a:off x="4004690" y="3149807"/>
            <a:ext cx="574426" cy="57442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p64"/>
          <p:cNvSpPr txBox="1"/>
          <p:nvPr/>
        </p:nvSpPr>
        <p:spPr>
          <a:xfrm>
            <a:off x="3569393" y="2790976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p64"/>
          <p:cNvSpPr/>
          <p:nvPr/>
        </p:nvSpPr>
        <p:spPr>
          <a:xfrm>
            <a:off x="6191854" y="2764855"/>
            <a:ext cx="574426" cy="57442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p64"/>
          <p:cNvSpPr txBox="1"/>
          <p:nvPr/>
        </p:nvSpPr>
        <p:spPr>
          <a:xfrm>
            <a:off x="6993619" y="2958565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p64"/>
          <p:cNvSpPr txBox="1"/>
          <p:nvPr/>
        </p:nvSpPr>
        <p:spPr>
          <a:xfrm>
            <a:off x="9405675" y="2889851"/>
            <a:ext cx="1445018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0" name="Shape 2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1" name="Google Shape;2381;p6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Timeline </a:t>
            </a:r>
            <a:endParaRPr/>
          </a:p>
        </p:txBody>
      </p:sp>
      <p:sp>
        <p:nvSpPr>
          <p:cNvPr id="2382" name="Google Shape;2382;p6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83" name="Google Shape;2383;p65"/>
          <p:cNvCxnSpPr/>
          <p:nvPr/>
        </p:nvCxnSpPr>
        <p:spPr>
          <a:xfrm>
            <a:off x="919992" y="3243607"/>
            <a:ext cx="10342325" cy="0"/>
          </a:xfrm>
          <a:prstGeom prst="straightConnector1">
            <a:avLst/>
          </a:prstGeom>
          <a:noFill/>
          <a:ln cap="flat" cmpd="sng" w="28575">
            <a:solidFill>
              <a:schemeClr val="lt2"/>
            </a:solidFill>
            <a:prstDash val="solid"/>
            <a:miter lim="800000"/>
            <a:headEnd len="sm" w="sm" type="none"/>
            <a:tailEnd len="lg" w="lg" type="triangle"/>
          </a:ln>
        </p:spPr>
      </p:cxnSp>
      <p:sp>
        <p:nvSpPr>
          <p:cNvPr id="2384" name="Google Shape;2384;p65"/>
          <p:cNvSpPr/>
          <p:nvPr/>
        </p:nvSpPr>
        <p:spPr>
          <a:xfrm>
            <a:off x="1710156" y="3105546"/>
            <a:ext cx="276130" cy="27613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5" name="Google Shape;2385;p65"/>
          <p:cNvSpPr/>
          <p:nvPr/>
        </p:nvSpPr>
        <p:spPr>
          <a:xfrm>
            <a:off x="4515384" y="3105546"/>
            <a:ext cx="276130" cy="27613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p65"/>
          <p:cNvSpPr/>
          <p:nvPr/>
        </p:nvSpPr>
        <p:spPr>
          <a:xfrm>
            <a:off x="7320612" y="3105546"/>
            <a:ext cx="276130" cy="27613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p65"/>
          <p:cNvSpPr/>
          <p:nvPr/>
        </p:nvSpPr>
        <p:spPr>
          <a:xfrm>
            <a:off x="10125831" y="3105546"/>
            <a:ext cx="276130" cy="276130"/>
          </a:xfrm>
          <a:prstGeom prst="ellipse">
            <a:avLst/>
          </a:prstGeom>
          <a:solidFill>
            <a:srgbClr val="FFFFFF"/>
          </a:solidFill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p65"/>
          <p:cNvSpPr/>
          <p:nvPr/>
        </p:nvSpPr>
        <p:spPr>
          <a:xfrm>
            <a:off x="1062613" y="4532644"/>
            <a:ext cx="1571221" cy="6795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p65"/>
          <p:cNvSpPr/>
          <p:nvPr/>
        </p:nvSpPr>
        <p:spPr>
          <a:xfrm>
            <a:off x="3867835" y="1375920"/>
            <a:ext cx="1571221" cy="67957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p65"/>
          <p:cNvSpPr/>
          <p:nvPr/>
        </p:nvSpPr>
        <p:spPr>
          <a:xfrm>
            <a:off x="6673061" y="4532644"/>
            <a:ext cx="1571221" cy="67957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1" name="Google Shape;2391;p65"/>
          <p:cNvSpPr/>
          <p:nvPr/>
        </p:nvSpPr>
        <p:spPr>
          <a:xfrm>
            <a:off x="9478281" y="1375920"/>
            <a:ext cx="1571221" cy="67957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92" name="Google Shape;2392;p65"/>
          <p:cNvCxnSpPr>
            <a:stCxn id="2387" idx="0"/>
          </p:cNvCxnSpPr>
          <p:nvPr/>
        </p:nvCxnSpPr>
        <p:spPr>
          <a:xfrm rot="10800000">
            <a:off x="10263896" y="2055546"/>
            <a:ext cx="0" cy="10500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393" name="Google Shape;2393;p65"/>
          <p:cNvCxnSpPr>
            <a:endCxn id="2386" idx="4"/>
          </p:cNvCxnSpPr>
          <p:nvPr/>
        </p:nvCxnSpPr>
        <p:spPr>
          <a:xfrm rot="10800000">
            <a:off x="7458677" y="3381676"/>
            <a:ext cx="0" cy="1151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394" name="Google Shape;2394;p65"/>
          <p:cNvCxnSpPr>
            <a:stCxn id="2385" idx="0"/>
          </p:cNvCxnSpPr>
          <p:nvPr/>
        </p:nvCxnSpPr>
        <p:spPr>
          <a:xfrm rot="10800000">
            <a:off x="4653449" y="2055546"/>
            <a:ext cx="0" cy="10500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395" name="Google Shape;2395;p65"/>
          <p:cNvCxnSpPr>
            <a:endCxn id="2384" idx="4"/>
          </p:cNvCxnSpPr>
          <p:nvPr/>
        </p:nvCxnSpPr>
        <p:spPr>
          <a:xfrm rot="10800000">
            <a:off x="1848221" y="3381676"/>
            <a:ext cx="0" cy="115110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96" name="Google Shape;2396;p65"/>
          <p:cNvSpPr txBox="1"/>
          <p:nvPr/>
        </p:nvSpPr>
        <p:spPr>
          <a:xfrm>
            <a:off x="1101759" y="2366189"/>
            <a:ext cx="1476517" cy="55399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7" name="Google Shape;2397;p65"/>
          <p:cNvSpPr txBox="1"/>
          <p:nvPr/>
        </p:nvSpPr>
        <p:spPr>
          <a:xfrm>
            <a:off x="3922222" y="3542964"/>
            <a:ext cx="1476517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8" name="Google Shape;2398;p65"/>
          <p:cNvSpPr txBox="1"/>
          <p:nvPr/>
        </p:nvSpPr>
        <p:spPr>
          <a:xfrm>
            <a:off x="6712206" y="2366189"/>
            <a:ext cx="1476517" cy="55399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9" name="Google Shape;2399;p65"/>
          <p:cNvSpPr txBox="1"/>
          <p:nvPr/>
        </p:nvSpPr>
        <p:spPr>
          <a:xfrm>
            <a:off x="9535614" y="3542964"/>
            <a:ext cx="1476517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3" name="Shape 2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4" name="Google Shape;2404;p6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Checklist </a:t>
            </a:r>
            <a:endParaRPr/>
          </a:p>
        </p:txBody>
      </p:sp>
      <p:sp>
        <p:nvSpPr>
          <p:cNvPr id="2405" name="Google Shape;2405;p6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06" name="Google Shape;2406;p66"/>
          <p:cNvCxnSpPr/>
          <p:nvPr/>
        </p:nvCxnSpPr>
        <p:spPr>
          <a:xfrm>
            <a:off x="605969" y="2304743"/>
            <a:ext cx="11157242" cy="0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407" name="Google Shape;2407;p66"/>
          <p:cNvCxnSpPr/>
          <p:nvPr/>
        </p:nvCxnSpPr>
        <p:spPr>
          <a:xfrm>
            <a:off x="605969" y="3640936"/>
            <a:ext cx="11157242" cy="0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408" name="Google Shape;2408;p66"/>
          <p:cNvCxnSpPr/>
          <p:nvPr/>
        </p:nvCxnSpPr>
        <p:spPr>
          <a:xfrm>
            <a:off x="605969" y="4977130"/>
            <a:ext cx="11157242" cy="0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09" name="Google Shape;2409;p66"/>
          <p:cNvSpPr/>
          <p:nvPr/>
        </p:nvSpPr>
        <p:spPr>
          <a:xfrm>
            <a:off x="1272887" y="1500016"/>
            <a:ext cx="8170608" cy="25195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10" name="Google Shape;2410;p66"/>
          <p:cNvSpPr/>
          <p:nvPr/>
        </p:nvSpPr>
        <p:spPr>
          <a:xfrm flipH="1" rot="5400000">
            <a:off x="610836" y="1348780"/>
            <a:ext cx="566000" cy="5757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1" name="Google Shape;2411;p66"/>
          <p:cNvSpPr/>
          <p:nvPr/>
        </p:nvSpPr>
        <p:spPr>
          <a:xfrm>
            <a:off x="1272887" y="2846863"/>
            <a:ext cx="8170608" cy="25195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12" name="Google Shape;2412;p66"/>
          <p:cNvSpPr/>
          <p:nvPr/>
        </p:nvSpPr>
        <p:spPr>
          <a:xfrm flipH="1" rot="5400000">
            <a:off x="610836" y="2684972"/>
            <a:ext cx="566000" cy="5757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3" name="Google Shape;2413;p66"/>
          <p:cNvSpPr/>
          <p:nvPr/>
        </p:nvSpPr>
        <p:spPr>
          <a:xfrm>
            <a:off x="1272887" y="4183054"/>
            <a:ext cx="8170608" cy="25195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14" name="Google Shape;2414;p66"/>
          <p:cNvSpPr/>
          <p:nvPr/>
        </p:nvSpPr>
        <p:spPr>
          <a:xfrm flipH="1" rot="5400000">
            <a:off x="610836" y="4021165"/>
            <a:ext cx="566000" cy="5757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5" name="Google Shape;2415;p66"/>
          <p:cNvSpPr/>
          <p:nvPr/>
        </p:nvSpPr>
        <p:spPr>
          <a:xfrm>
            <a:off x="1272887" y="5519251"/>
            <a:ext cx="8170608" cy="25195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6" name="Google Shape;2416;p66"/>
          <p:cNvSpPr/>
          <p:nvPr/>
        </p:nvSpPr>
        <p:spPr>
          <a:xfrm flipH="1" rot="5400000">
            <a:off x="610836" y="5357361"/>
            <a:ext cx="566000" cy="57573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7" name="Google Shape;2417;p66"/>
          <p:cNvSpPr txBox="1"/>
          <p:nvPr/>
        </p:nvSpPr>
        <p:spPr>
          <a:xfrm>
            <a:off x="698803" y="1488332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2418" name="Google Shape;2418;p66"/>
          <p:cNvSpPr txBox="1"/>
          <p:nvPr/>
        </p:nvSpPr>
        <p:spPr>
          <a:xfrm>
            <a:off x="698803" y="2824524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2419" name="Google Shape;2419;p66"/>
          <p:cNvSpPr txBox="1"/>
          <p:nvPr/>
        </p:nvSpPr>
        <p:spPr>
          <a:xfrm>
            <a:off x="698803" y="4160717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2420" name="Google Shape;2420;p66"/>
          <p:cNvSpPr txBox="1"/>
          <p:nvPr/>
        </p:nvSpPr>
        <p:spPr>
          <a:xfrm>
            <a:off x="698803" y="5496913"/>
            <a:ext cx="39006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4" name="Shape 2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5" name="Google Shape;2425;p6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Checklist </a:t>
            </a:r>
            <a:endParaRPr/>
          </a:p>
        </p:txBody>
      </p:sp>
      <p:sp>
        <p:nvSpPr>
          <p:cNvPr id="2426" name="Google Shape;2426;p6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7" name="Google Shape;2427;p67"/>
          <p:cNvSpPr/>
          <p:nvPr/>
        </p:nvSpPr>
        <p:spPr>
          <a:xfrm rot="-5400000">
            <a:off x="515922" y="1602711"/>
            <a:ext cx="871501" cy="18461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20A7E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8" name="Google Shape;2428;p67"/>
          <p:cNvSpPr/>
          <p:nvPr/>
        </p:nvSpPr>
        <p:spPr>
          <a:xfrm>
            <a:off x="1223401" y="1743158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29" name="Google Shape;2429;p67"/>
          <p:cNvSpPr/>
          <p:nvPr/>
        </p:nvSpPr>
        <p:spPr>
          <a:xfrm>
            <a:off x="1223401" y="1405461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cxnSp>
        <p:nvCxnSpPr>
          <p:cNvPr id="2430" name="Google Shape;2430;p67"/>
          <p:cNvCxnSpPr>
            <a:endCxn id="2431" idx="2"/>
          </p:cNvCxnSpPr>
          <p:nvPr/>
        </p:nvCxnSpPr>
        <p:spPr>
          <a:xfrm>
            <a:off x="1108104" y="1690514"/>
            <a:ext cx="9705300" cy="4500"/>
          </a:xfrm>
          <a:prstGeom prst="straightConnector1">
            <a:avLst/>
          </a:prstGeom>
          <a:noFill/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32" name="Google Shape;2432;p67"/>
          <p:cNvSpPr/>
          <p:nvPr/>
        </p:nvSpPr>
        <p:spPr>
          <a:xfrm>
            <a:off x="793808" y="1532676"/>
            <a:ext cx="315733" cy="315733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2431" name="Google Shape;2431;p67"/>
          <p:cNvSpPr/>
          <p:nvPr/>
        </p:nvSpPr>
        <p:spPr>
          <a:xfrm>
            <a:off x="10813404" y="1402620"/>
            <a:ext cx="584789" cy="5847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3" name="Google Shape;2433;p67"/>
          <p:cNvSpPr/>
          <p:nvPr/>
        </p:nvSpPr>
        <p:spPr>
          <a:xfrm>
            <a:off x="10972624" y="1558042"/>
            <a:ext cx="266341" cy="2739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2434" name="Google Shape;2434;p67"/>
          <p:cNvSpPr/>
          <p:nvPr/>
        </p:nvSpPr>
        <p:spPr>
          <a:xfrm>
            <a:off x="1227598" y="2620312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35" name="Google Shape;2435;p67"/>
          <p:cNvSpPr/>
          <p:nvPr/>
        </p:nvSpPr>
        <p:spPr>
          <a:xfrm>
            <a:off x="1227598" y="2270413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cxnSp>
        <p:nvCxnSpPr>
          <p:cNvPr id="2436" name="Google Shape;2436;p67"/>
          <p:cNvCxnSpPr>
            <a:endCxn id="2437" idx="2"/>
          </p:cNvCxnSpPr>
          <p:nvPr/>
        </p:nvCxnSpPr>
        <p:spPr>
          <a:xfrm>
            <a:off x="1112304" y="2564333"/>
            <a:ext cx="9701100" cy="0"/>
          </a:xfrm>
          <a:prstGeom prst="straightConnector1">
            <a:avLst/>
          </a:prstGeom>
          <a:noFill/>
          <a:ln cap="flat" cmpd="sng" w="127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38" name="Google Shape;2438;p67"/>
          <p:cNvSpPr/>
          <p:nvPr/>
        </p:nvSpPr>
        <p:spPr>
          <a:xfrm rot="-5400000">
            <a:off x="515923" y="2472033"/>
            <a:ext cx="871497" cy="18461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9" name="Google Shape;2439;p67"/>
          <p:cNvSpPr/>
          <p:nvPr/>
        </p:nvSpPr>
        <p:spPr>
          <a:xfrm>
            <a:off x="793808" y="2406473"/>
            <a:ext cx="315733" cy="315733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2437" name="Google Shape;2437;p67"/>
          <p:cNvSpPr/>
          <p:nvPr/>
        </p:nvSpPr>
        <p:spPr>
          <a:xfrm>
            <a:off x="10813404" y="2271939"/>
            <a:ext cx="584789" cy="5847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0" name="Google Shape;2440;p67"/>
          <p:cNvSpPr/>
          <p:nvPr/>
        </p:nvSpPr>
        <p:spPr>
          <a:xfrm>
            <a:off x="10972624" y="2427362"/>
            <a:ext cx="266341" cy="2739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2441" name="Google Shape;2441;p67"/>
          <p:cNvSpPr/>
          <p:nvPr/>
        </p:nvSpPr>
        <p:spPr>
          <a:xfrm>
            <a:off x="1223401" y="3486469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42" name="Google Shape;2442;p67"/>
          <p:cNvSpPr/>
          <p:nvPr/>
        </p:nvSpPr>
        <p:spPr>
          <a:xfrm>
            <a:off x="1223401" y="3135906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cxnSp>
        <p:nvCxnSpPr>
          <p:cNvPr id="2443" name="Google Shape;2443;p67"/>
          <p:cNvCxnSpPr>
            <a:endCxn id="2444" idx="2"/>
          </p:cNvCxnSpPr>
          <p:nvPr/>
        </p:nvCxnSpPr>
        <p:spPr>
          <a:xfrm>
            <a:off x="1108104" y="3427204"/>
            <a:ext cx="9705300" cy="3600"/>
          </a:xfrm>
          <a:prstGeom prst="straightConnector1">
            <a:avLst/>
          </a:prstGeom>
          <a:noFill/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45" name="Google Shape;2445;p67"/>
          <p:cNvSpPr/>
          <p:nvPr/>
        </p:nvSpPr>
        <p:spPr>
          <a:xfrm rot="-5400000">
            <a:off x="515923" y="3339453"/>
            <a:ext cx="871497" cy="18461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6" name="Google Shape;2446;p67"/>
          <p:cNvSpPr/>
          <p:nvPr/>
        </p:nvSpPr>
        <p:spPr>
          <a:xfrm>
            <a:off x="793808" y="3269415"/>
            <a:ext cx="315733" cy="315733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444" name="Google Shape;2444;p67"/>
          <p:cNvSpPr/>
          <p:nvPr/>
        </p:nvSpPr>
        <p:spPr>
          <a:xfrm>
            <a:off x="10813404" y="3138410"/>
            <a:ext cx="584789" cy="5847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7" name="Google Shape;2447;p67"/>
          <p:cNvSpPr/>
          <p:nvPr/>
        </p:nvSpPr>
        <p:spPr>
          <a:xfrm>
            <a:off x="10972624" y="3293832"/>
            <a:ext cx="266341" cy="2739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2448" name="Google Shape;2448;p67"/>
          <p:cNvSpPr/>
          <p:nvPr/>
        </p:nvSpPr>
        <p:spPr>
          <a:xfrm>
            <a:off x="1227598" y="4347830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49" name="Google Shape;2449;p67"/>
          <p:cNvSpPr/>
          <p:nvPr/>
        </p:nvSpPr>
        <p:spPr>
          <a:xfrm>
            <a:off x="1227598" y="4012415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cxnSp>
        <p:nvCxnSpPr>
          <p:cNvPr id="2450" name="Google Shape;2450;p67"/>
          <p:cNvCxnSpPr>
            <a:endCxn id="2451" idx="2"/>
          </p:cNvCxnSpPr>
          <p:nvPr/>
        </p:nvCxnSpPr>
        <p:spPr>
          <a:xfrm flipH="1" rot="10800000">
            <a:off x="1112304" y="4300712"/>
            <a:ext cx="9701100" cy="300"/>
          </a:xfrm>
          <a:prstGeom prst="straightConnector1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52" name="Google Shape;2452;p67"/>
          <p:cNvSpPr/>
          <p:nvPr/>
        </p:nvSpPr>
        <p:spPr>
          <a:xfrm rot="-5400000">
            <a:off x="515923" y="4208682"/>
            <a:ext cx="871497" cy="1846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3" name="Google Shape;2453;p67"/>
          <p:cNvSpPr/>
          <p:nvPr/>
        </p:nvSpPr>
        <p:spPr>
          <a:xfrm>
            <a:off x="793808" y="4143121"/>
            <a:ext cx="315733" cy="315733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2451" name="Google Shape;2451;p67"/>
          <p:cNvSpPr/>
          <p:nvPr/>
        </p:nvSpPr>
        <p:spPr>
          <a:xfrm>
            <a:off x="10813404" y="4008318"/>
            <a:ext cx="584789" cy="5847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4" name="Google Shape;2454;p67"/>
          <p:cNvSpPr/>
          <p:nvPr/>
        </p:nvSpPr>
        <p:spPr>
          <a:xfrm>
            <a:off x="10972624" y="4163741"/>
            <a:ext cx="266341" cy="2739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chemeClr val="lt1"/>
                </a:solidFill>
                <a:latin typeface="Arial"/>
              </a:rPr>
              <a:t>✓</a:t>
            </a:r>
          </a:p>
        </p:txBody>
      </p:sp>
      <p:sp>
        <p:nvSpPr>
          <p:cNvPr id="2455" name="Google Shape;2455;p67"/>
          <p:cNvSpPr/>
          <p:nvPr/>
        </p:nvSpPr>
        <p:spPr>
          <a:xfrm>
            <a:off x="1223401" y="5206318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56" name="Google Shape;2456;p67"/>
          <p:cNvSpPr/>
          <p:nvPr/>
        </p:nvSpPr>
        <p:spPr>
          <a:xfrm>
            <a:off x="1227598" y="4870384"/>
            <a:ext cx="9289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1" marL="2611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cxnSp>
        <p:nvCxnSpPr>
          <p:cNvPr id="2457" name="Google Shape;2457;p67"/>
          <p:cNvCxnSpPr>
            <a:endCxn id="2458" idx="2"/>
          </p:cNvCxnSpPr>
          <p:nvPr/>
        </p:nvCxnSpPr>
        <p:spPr>
          <a:xfrm>
            <a:off x="1112304" y="5162974"/>
            <a:ext cx="9701100" cy="1500"/>
          </a:xfrm>
          <a:prstGeom prst="straightConnector1">
            <a:avLst/>
          </a:prstGeom>
          <a:noFill/>
          <a:ln cap="flat" cmpd="sng" w="12700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459" name="Google Shape;2459;p67"/>
          <p:cNvSpPr/>
          <p:nvPr/>
        </p:nvSpPr>
        <p:spPr>
          <a:xfrm flipH="1" rot="-5400000">
            <a:off x="515922" y="5070678"/>
            <a:ext cx="871501" cy="18461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0" name="Google Shape;2460;p67"/>
          <p:cNvSpPr/>
          <p:nvPr/>
        </p:nvSpPr>
        <p:spPr>
          <a:xfrm>
            <a:off x="793808" y="5005118"/>
            <a:ext cx="315733" cy="315733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2458" name="Google Shape;2458;p67"/>
          <p:cNvSpPr/>
          <p:nvPr/>
        </p:nvSpPr>
        <p:spPr>
          <a:xfrm>
            <a:off x="10813404" y="4872080"/>
            <a:ext cx="584789" cy="58478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1" name="Google Shape;2461;p67"/>
          <p:cNvSpPr/>
          <p:nvPr/>
        </p:nvSpPr>
        <p:spPr>
          <a:xfrm>
            <a:off x="10972624" y="5027506"/>
            <a:ext cx="266341" cy="27394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Arial"/>
              </a:rPr>
              <a:t>✓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p6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Checklist </a:t>
            </a:r>
            <a:endParaRPr/>
          </a:p>
        </p:txBody>
      </p:sp>
      <p:sp>
        <p:nvSpPr>
          <p:cNvPr id="2467" name="Google Shape;2467;p6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8" name="Google Shape;2468;p68"/>
          <p:cNvSpPr txBox="1"/>
          <p:nvPr/>
        </p:nvSpPr>
        <p:spPr>
          <a:xfrm>
            <a:off x="1384662" y="1648535"/>
            <a:ext cx="6521879" cy="249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69" name="Google Shape;2469;p68"/>
          <p:cNvSpPr/>
          <p:nvPr/>
        </p:nvSpPr>
        <p:spPr>
          <a:xfrm>
            <a:off x="685501" y="1475371"/>
            <a:ext cx="581538" cy="58153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00000" lIns="91425" spcFirstLastPara="1" rIns="91425" wrap="square" tIns="3000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0" name="Google Shape;2470;p68"/>
          <p:cNvSpPr/>
          <p:nvPr/>
        </p:nvSpPr>
        <p:spPr>
          <a:xfrm>
            <a:off x="626323" y="1404993"/>
            <a:ext cx="722916" cy="722916"/>
          </a:xfrm>
          <a:prstGeom prst="blockArc">
            <a:avLst>
              <a:gd fmla="val 4671934" name="adj1"/>
              <a:gd fmla="val 18906429" name="adj2"/>
              <a:gd fmla="val 62" name="adj3"/>
            </a:avLst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1" name="Google Shape;2471;p68"/>
          <p:cNvSpPr/>
          <p:nvPr/>
        </p:nvSpPr>
        <p:spPr>
          <a:xfrm>
            <a:off x="680598" y="1468368"/>
            <a:ext cx="614363" cy="596161"/>
          </a:xfrm>
          <a:custGeom>
            <a:rect b="b" l="l" r="r" t="t"/>
            <a:pathLst>
              <a:path extrusionOk="0" h="1199" w="1233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2472" name="Google Shape;2472;p68"/>
          <p:cNvSpPr txBox="1"/>
          <p:nvPr/>
        </p:nvSpPr>
        <p:spPr>
          <a:xfrm>
            <a:off x="1384662" y="2833360"/>
            <a:ext cx="6521879" cy="249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73" name="Google Shape;2473;p68"/>
          <p:cNvSpPr/>
          <p:nvPr/>
        </p:nvSpPr>
        <p:spPr>
          <a:xfrm>
            <a:off x="685501" y="2660199"/>
            <a:ext cx="581538" cy="58153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00000" lIns="91425" spcFirstLastPara="1" rIns="91425" wrap="square" tIns="3000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4" name="Google Shape;2474;p68"/>
          <p:cNvSpPr/>
          <p:nvPr/>
        </p:nvSpPr>
        <p:spPr>
          <a:xfrm>
            <a:off x="626323" y="2589820"/>
            <a:ext cx="722916" cy="722916"/>
          </a:xfrm>
          <a:prstGeom prst="blockArc">
            <a:avLst>
              <a:gd fmla="val 4671934" name="adj1"/>
              <a:gd fmla="val 18906429" name="adj2"/>
              <a:gd fmla="val 62" name="adj3"/>
            </a:avLst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5" name="Google Shape;2475;p68"/>
          <p:cNvSpPr/>
          <p:nvPr/>
        </p:nvSpPr>
        <p:spPr>
          <a:xfrm>
            <a:off x="680598" y="2653193"/>
            <a:ext cx="614363" cy="596161"/>
          </a:xfrm>
          <a:custGeom>
            <a:rect b="b" l="l" r="r" t="t"/>
            <a:pathLst>
              <a:path extrusionOk="0" h="1199" w="1233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2476" name="Google Shape;2476;p68"/>
          <p:cNvSpPr txBox="1"/>
          <p:nvPr/>
        </p:nvSpPr>
        <p:spPr>
          <a:xfrm>
            <a:off x="1384662" y="4018186"/>
            <a:ext cx="6521879" cy="249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77" name="Google Shape;2477;p68"/>
          <p:cNvSpPr/>
          <p:nvPr/>
        </p:nvSpPr>
        <p:spPr>
          <a:xfrm>
            <a:off x="685501" y="3845023"/>
            <a:ext cx="581538" cy="58153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00000" lIns="91425" spcFirstLastPara="1" rIns="91425" wrap="square" tIns="3000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8" name="Google Shape;2478;p68"/>
          <p:cNvSpPr/>
          <p:nvPr/>
        </p:nvSpPr>
        <p:spPr>
          <a:xfrm>
            <a:off x="626323" y="3774643"/>
            <a:ext cx="722916" cy="722916"/>
          </a:xfrm>
          <a:prstGeom prst="blockArc">
            <a:avLst>
              <a:gd fmla="val 4671934" name="adj1"/>
              <a:gd fmla="val 18906429" name="adj2"/>
              <a:gd fmla="val 62" name="adj3"/>
            </a:avLst>
          </a:prstGeom>
          <a:solidFill>
            <a:schemeClr val="lt1"/>
          </a:solidFill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9" name="Google Shape;2479;p68"/>
          <p:cNvSpPr/>
          <p:nvPr/>
        </p:nvSpPr>
        <p:spPr>
          <a:xfrm>
            <a:off x="680598" y="3838021"/>
            <a:ext cx="614363" cy="596161"/>
          </a:xfrm>
          <a:custGeom>
            <a:rect b="b" l="l" r="r" t="t"/>
            <a:pathLst>
              <a:path extrusionOk="0" h="1199" w="1233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2480" name="Google Shape;2480;p68"/>
          <p:cNvSpPr txBox="1"/>
          <p:nvPr/>
        </p:nvSpPr>
        <p:spPr>
          <a:xfrm>
            <a:off x="1384662" y="5203012"/>
            <a:ext cx="6521879" cy="2492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81" name="Google Shape;2481;p68"/>
          <p:cNvSpPr/>
          <p:nvPr/>
        </p:nvSpPr>
        <p:spPr>
          <a:xfrm>
            <a:off x="685501" y="5029845"/>
            <a:ext cx="581538" cy="581536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300000" lIns="91425" spcFirstLastPara="1" rIns="91425" wrap="square" tIns="3000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2" name="Google Shape;2482;p68"/>
          <p:cNvSpPr/>
          <p:nvPr/>
        </p:nvSpPr>
        <p:spPr>
          <a:xfrm>
            <a:off x="626323" y="4959466"/>
            <a:ext cx="722916" cy="722916"/>
          </a:xfrm>
          <a:prstGeom prst="blockArc">
            <a:avLst>
              <a:gd fmla="val 4671934" name="adj1"/>
              <a:gd fmla="val 18906429" name="adj2"/>
              <a:gd fmla="val 62" name="adj3"/>
            </a:avLst>
          </a:prstGeom>
          <a:solidFill>
            <a:schemeClr val="lt1"/>
          </a:solidFill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3" name="Google Shape;2483;p68"/>
          <p:cNvSpPr/>
          <p:nvPr/>
        </p:nvSpPr>
        <p:spPr>
          <a:xfrm>
            <a:off x="680598" y="5022843"/>
            <a:ext cx="614363" cy="596161"/>
          </a:xfrm>
          <a:custGeom>
            <a:rect b="b" l="l" r="r" t="t"/>
            <a:pathLst>
              <a:path extrusionOk="0" h="1199" w="1233">
                <a:moveTo>
                  <a:pt x="798" y="1168"/>
                </a:moveTo>
                <a:cubicBezTo>
                  <a:pt x="889" y="1139"/>
                  <a:pt x="1002" y="1061"/>
                  <a:pt x="1066" y="981"/>
                </a:cubicBezTo>
                <a:cubicBezTo>
                  <a:pt x="1209" y="804"/>
                  <a:pt x="1233" y="556"/>
                  <a:pt x="1129" y="351"/>
                </a:cubicBezTo>
                <a:cubicBezTo>
                  <a:pt x="1098" y="290"/>
                  <a:pt x="1004" y="189"/>
                  <a:pt x="937" y="143"/>
                </a:cubicBezTo>
                <a:cubicBezTo>
                  <a:pt x="725" y="0"/>
                  <a:pt x="437" y="24"/>
                  <a:pt x="244" y="202"/>
                </a:cubicBezTo>
                <a:cubicBezTo>
                  <a:pt x="47" y="383"/>
                  <a:pt x="0" y="662"/>
                  <a:pt x="128" y="896"/>
                </a:cubicBezTo>
                <a:cubicBezTo>
                  <a:pt x="197" y="1022"/>
                  <a:pt x="357" y="1148"/>
                  <a:pt x="491" y="1179"/>
                </a:cubicBezTo>
                <a:cubicBezTo>
                  <a:pt x="576" y="1199"/>
                  <a:pt x="711" y="1194"/>
                  <a:pt x="798" y="11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cxnSp>
        <p:nvCxnSpPr>
          <p:cNvPr id="2484" name="Google Shape;2484;p68"/>
          <p:cNvCxnSpPr/>
          <p:nvPr/>
        </p:nvCxnSpPr>
        <p:spPr>
          <a:xfrm>
            <a:off x="1239081" y="1508913"/>
            <a:ext cx="5842910" cy="0"/>
          </a:xfrm>
          <a:prstGeom prst="straightConnector1">
            <a:avLst/>
          </a:prstGeom>
          <a:solidFill>
            <a:schemeClr val="accen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med" w="med" type="diamond"/>
          </a:ln>
        </p:spPr>
      </p:cxnSp>
      <p:cxnSp>
        <p:nvCxnSpPr>
          <p:cNvPr id="2485" name="Google Shape;2485;p68"/>
          <p:cNvCxnSpPr/>
          <p:nvPr/>
        </p:nvCxnSpPr>
        <p:spPr>
          <a:xfrm>
            <a:off x="1239081" y="2693738"/>
            <a:ext cx="5842910" cy="0"/>
          </a:xfrm>
          <a:prstGeom prst="straightConnector1">
            <a:avLst/>
          </a:prstGeom>
          <a:solidFill>
            <a:schemeClr val="accent1"/>
          </a:solidFill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med" w="med" type="diamond"/>
          </a:ln>
        </p:spPr>
      </p:cxnSp>
      <p:cxnSp>
        <p:nvCxnSpPr>
          <p:cNvPr id="2486" name="Google Shape;2486;p68"/>
          <p:cNvCxnSpPr/>
          <p:nvPr/>
        </p:nvCxnSpPr>
        <p:spPr>
          <a:xfrm>
            <a:off x="1239081" y="3878564"/>
            <a:ext cx="5842910" cy="0"/>
          </a:xfrm>
          <a:prstGeom prst="straightConnector1">
            <a:avLst/>
          </a:prstGeom>
          <a:solidFill>
            <a:schemeClr val="accent1"/>
          </a:solidFill>
          <a:ln cap="flat" cmpd="sng" w="19050">
            <a:solidFill>
              <a:schemeClr val="accent3"/>
            </a:solidFill>
            <a:prstDash val="solid"/>
            <a:miter lim="800000"/>
            <a:headEnd len="sm" w="sm" type="none"/>
            <a:tailEnd len="med" w="med" type="diamond"/>
          </a:ln>
        </p:spPr>
      </p:cxnSp>
      <p:cxnSp>
        <p:nvCxnSpPr>
          <p:cNvPr id="2487" name="Google Shape;2487;p68"/>
          <p:cNvCxnSpPr/>
          <p:nvPr/>
        </p:nvCxnSpPr>
        <p:spPr>
          <a:xfrm>
            <a:off x="1239081" y="5063388"/>
            <a:ext cx="5842910" cy="0"/>
          </a:xfrm>
          <a:prstGeom prst="straightConnector1">
            <a:avLst/>
          </a:prstGeom>
          <a:solidFill>
            <a:schemeClr val="accent1"/>
          </a:solidFill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med" w="med" type="diamond"/>
          </a:ln>
        </p:spPr>
      </p:cxnSp>
      <p:grpSp>
        <p:nvGrpSpPr>
          <p:cNvPr id="2488" name="Google Shape;2488;p68"/>
          <p:cNvGrpSpPr/>
          <p:nvPr/>
        </p:nvGrpSpPr>
        <p:grpSpPr>
          <a:xfrm>
            <a:off x="8052931" y="2082560"/>
            <a:ext cx="2980830" cy="2980829"/>
            <a:chOff x="8477305" y="2232205"/>
            <a:chExt cx="3102080" cy="3102078"/>
          </a:xfrm>
        </p:grpSpPr>
        <p:sp>
          <p:nvSpPr>
            <p:cNvPr id="2489" name="Google Shape;2489;p68"/>
            <p:cNvSpPr/>
            <p:nvPr/>
          </p:nvSpPr>
          <p:spPr>
            <a:xfrm>
              <a:off x="8477305" y="2232205"/>
              <a:ext cx="3102077" cy="3102078"/>
            </a:xfrm>
            <a:prstGeom prst="arc">
              <a:avLst>
                <a:gd fmla="val 12236924" name="adj1"/>
                <a:gd fmla="val 20091912" name="adj2"/>
              </a:avLst>
            </a:prstGeom>
            <a:noFill/>
            <a:ln cap="flat" cmpd="sng" w="12700">
              <a:solidFill>
                <a:schemeClr val="accen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0" name="Google Shape;2490;p68"/>
            <p:cNvSpPr/>
            <p:nvPr/>
          </p:nvSpPr>
          <p:spPr>
            <a:xfrm>
              <a:off x="8477306" y="2232205"/>
              <a:ext cx="3102079" cy="3102078"/>
            </a:xfrm>
            <a:prstGeom prst="arc">
              <a:avLst>
                <a:gd fmla="val 20947669" name="adj1"/>
                <a:gd fmla="val 4168876" name="adj2"/>
              </a:avLst>
            </a:prstGeom>
            <a:noFill/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1" name="Google Shape;2491;p68"/>
            <p:cNvSpPr/>
            <p:nvPr/>
          </p:nvSpPr>
          <p:spPr>
            <a:xfrm>
              <a:off x="8477305" y="2232205"/>
              <a:ext cx="3102077" cy="3102078"/>
            </a:xfrm>
            <a:prstGeom prst="arc">
              <a:avLst>
                <a:gd fmla="val 4740219" name="adj1"/>
                <a:gd fmla="val 11688552" name="adj2"/>
              </a:avLst>
            </a:prstGeom>
            <a:noFill/>
            <a:ln cap="flat" cmpd="sng" w="12700">
              <a:solidFill>
                <a:schemeClr val="accent4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2" name="Google Shape;2492;p68"/>
            <p:cNvSpPr/>
            <p:nvPr/>
          </p:nvSpPr>
          <p:spPr>
            <a:xfrm>
              <a:off x="9199551" y="2566156"/>
              <a:ext cx="1607766" cy="2288314"/>
            </a:xfrm>
            <a:custGeom>
              <a:rect b="b" l="l" r="r" t="t"/>
              <a:pathLst>
                <a:path extrusionOk="0" h="3254311" w="2286476">
                  <a:moveTo>
                    <a:pt x="2227326" y="331565"/>
                  </a:moveTo>
                  <a:lnTo>
                    <a:pt x="1766888" y="331565"/>
                  </a:lnTo>
                  <a:lnTo>
                    <a:pt x="1766888" y="235553"/>
                  </a:lnTo>
                  <a:cubicBezTo>
                    <a:pt x="1766888" y="198882"/>
                    <a:pt x="1737170" y="169069"/>
                    <a:pt x="1700498" y="169069"/>
                  </a:cubicBezTo>
                  <a:lnTo>
                    <a:pt x="1369409" y="168974"/>
                  </a:lnTo>
                  <a:cubicBezTo>
                    <a:pt x="1339882" y="168974"/>
                    <a:pt x="1314164" y="149447"/>
                    <a:pt x="1305782" y="121158"/>
                  </a:cubicBezTo>
                  <a:cubicBezTo>
                    <a:pt x="1284923" y="51149"/>
                    <a:pt x="1220153" y="0"/>
                    <a:pt x="1143286" y="0"/>
                  </a:cubicBezTo>
                  <a:cubicBezTo>
                    <a:pt x="1066514" y="0"/>
                    <a:pt x="1001649" y="50959"/>
                    <a:pt x="980789" y="121063"/>
                  </a:cubicBezTo>
                  <a:cubicBezTo>
                    <a:pt x="972407" y="149352"/>
                    <a:pt x="946595" y="168878"/>
                    <a:pt x="917162" y="168878"/>
                  </a:cubicBezTo>
                  <a:lnTo>
                    <a:pt x="586169" y="168783"/>
                  </a:lnTo>
                  <a:cubicBezTo>
                    <a:pt x="549497" y="168783"/>
                    <a:pt x="519684" y="198501"/>
                    <a:pt x="519684" y="235268"/>
                  </a:cubicBezTo>
                  <a:lnTo>
                    <a:pt x="519684" y="331565"/>
                  </a:lnTo>
                  <a:lnTo>
                    <a:pt x="59150" y="331565"/>
                  </a:lnTo>
                  <a:cubicBezTo>
                    <a:pt x="26480" y="331565"/>
                    <a:pt x="0" y="358045"/>
                    <a:pt x="0" y="390715"/>
                  </a:cubicBezTo>
                  <a:lnTo>
                    <a:pt x="0" y="3195161"/>
                  </a:lnTo>
                  <a:cubicBezTo>
                    <a:pt x="0" y="3227832"/>
                    <a:pt x="26480" y="3254312"/>
                    <a:pt x="59150" y="3254312"/>
                  </a:cubicBezTo>
                  <a:lnTo>
                    <a:pt x="2227326" y="3254312"/>
                  </a:lnTo>
                  <a:cubicBezTo>
                    <a:pt x="2259997" y="3254312"/>
                    <a:pt x="2286476" y="3227832"/>
                    <a:pt x="2286476" y="3195161"/>
                  </a:cubicBezTo>
                  <a:lnTo>
                    <a:pt x="2286476" y="390715"/>
                  </a:lnTo>
                  <a:cubicBezTo>
                    <a:pt x="2286476" y="358140"/>
                    <a:pt x="2259997" y="331565"/>
                    <a:pt x="2227326" y="331565"/>
                  </a:cubicBezTo>
                  <a:close/>
                </a:path>
              </a:pathLst>
            </a:cu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3" name="Google Shape;2493;p68"/>
            <p:cNvSpPr/>
            <p:nvPr/>
          </p:nvSpPr>
          <p:spPr>
            <a:xfrm>
              <a:off x="9163378" y="2763135"/>
              <a:ext cx="1607766" cy="2055170"/>
            </a:xfrm>
            <a:custGeom>
              <a:rect b="b" l="l" r="r" t="t"/>
              <a:pathLst>
                <a:path extrusionOk="0" h="2922746" w="2286476">
                  <a:moveTo>
                    <a:pt x="2286476" y="2863596"/>
                  </a:moveTo>
                  <a:cubicBezTo>
                    <a:pt x="2286476" y="2896267"/>
                    <a:pt x="2259997" y="2922746"/>
                    <a:pt x="2227326" y="2922746"/>
                  </a:cubicBezTo>
                  <a:lnTo>
                    <a:pt x="59055" y="2922746"/>
                  </a:lnTo>
                  <a:cubicBezTo>
                    <a:pt x="26384" y="2922746"/>
                    <a:pt x="0" y="2896267"/>
                    <a:pt x="0" y="2863596"/>
                  </a:cubicBezTo>
                  <a:lnTo>
                    <a:pt x="0" y="59150"/>
                  </a:lnTo>
                  <a:cubicBezTo>
                    <a:pt x="0" y="26479"/>
                    <a:pt x="26480" y="0"/>
                    <a:pt x="59055" y="0"/>
                  </a:cubicBezTo>
                  <a:lnTo>
                    <a:pt x="2227326" y="0"/>
                  </a:lnTo>
                  <a:cubicBezTo>
                    <a:pt x="2259997" y="0"/>
                    <a:pt x="2286476" y="26479"/>
                    <a:pt x="2286476" y="59150"/>
                  </a:cubicBezTo>
                  <a:lnTo>
                    <a:pt x="2286476" y="2863596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4" name="Google Shape;2494;p68"/>
            <p:cNvSpPr/>
            <p:nvPr/>
          </p:nvSpPr>
          <p:spPr>
            <a:xfrm>
              <a:off x="9246498" y="2846320"/>
              <a:ext cx="1441462" cy="1888734"/>
            </a:xfrm>
            <a:custGeom>
              <a:rect b="b" l="l" r="r" t="t"/>
              <a:pathLst>
                <a:path extrusionOk="0" h="2686050" w="2049970">
                  <a:moveTo>
                    <a:pt x="0" y="0"/>
                  </a:moveTo>
                  <a:lnTo>
                    <a:pt x="2049971" y="0"/>
                  </a:lnTo>
                  <a:lnTo>
                    <a:pt x="2049971" y="2686050"/>
                  </a:lnTo>
                  <a:lnTo>
                    <a:pt x="0" y="26860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5" name="Google Shape;2495;p68"/>
            <p:cNvSpPr/>
            <p:nvPr/>
          </p:nvSpPr>
          <p:spPr>
            <a:xfrm>
              <a:off x="9528804" y="2529989"/>
              <a:ext cx="877055" cy="386588"/>
            </a:xfrm>
            <a:custGeom>
              <a:rect b="b" l="l" r="r" t="t"/>
              <a:pathLst>
                <a:path extrusionOk="0" h="549783" w="1247298">
                  <a:moveTo>
                    <a:pt x="849725" y="168974"/>
                  </a:moveTo>
                  <a:cubicBezTo>
                    <a:pt x="820198" y="168974"/>
                    <a:pt x="794480" y="149447"/>
                    <a:pt x="786098" y="121158"/>
                  </a:cubicBezTo>
                  <a:cubicBezTo>
                    <a:pt x="765238" y="51054"/>
                    <a:pt x="700373" y="0"/>
                    <a:pt x="623602" y="0"/>
                  </a:cubicBezTo>
                  <a:cubicBezTo>
                    <a:pt x="546830" y="0"/>
                    <a:pt x="481965" y="50959"/>
                    <a:pt x="461105" y="121063"/>
                  </a:cubicBezTo>
                  <a:cubicBezTo>
                    <a:pt x="452723" y="149352"/>
                    <a:pt x="426910" y="168878"/>
                    <a:pt x="397478" y="168878"/>
                  </a:cubicBezTo>
                  <a:lnTo>
                    <a:pt x="66484" y="168783"/>
                  </a:lnTo>
                  <a:cubicBezTo>
                    <a:pt x="29813" y="168783"/>
                    <a:pt x="0" y="198501"/>
                    <a:pt x="0" y="235268"/>
                  </a:cubicBezTo>
                  <a:lnTo>
                    <a:pt x="0" y="483108"/>
                  </a:lnTo>
                  <a:cubicBezTo>
                    <a:pt x="0" y="519779"/>
                    <a:pt x="29718" y="549593"/>
                    <a:pt x="66484" y="549593"/>
                  </a:cubicBezTo>
                  <a:lnTo>
                    <a:pt x="1180814" y="549783"/>
                  </a:lnTo>
                  <a:cubicBezTo>
                    <a:pt x="1217486" y="549783"/>
                    <a:pt x="1247299" y="520065"/>
                    <a:pt x="1247299" y="483299"/>
                  </a:cubicBezTo>
                  <a:lnTo>
                    <a:pt x="1247299" y="235458"/>
                  </a:lnTo>
                  <a:cubicBezTo>
                    <a:pt x="1247299" y="198787"/>
                    <a:pt x="1217581" y="168974"/>
                    <a:pt x="1180909" y="168974"/>
                  </a:cubicBezTo>
                  <a:lnTo>
                    <a:pt x="849725" y="16897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6" name="Google Shape;2496;p68"/>
            <p:cNvSpPr/>
            <p:nvPr/>
          </p:nvSpPr>
          <p:spPr>
            <a:xfrm>
              <a:off x="9915591" y="2600918"/>
              <a:ext cx="103410" cy="103478"/>
            </a:xfrm>
            <a:custGeom>
              <a:rect b="b" l="l" r="r" t="t"/>
              <a:pathLst>
                <a:path extrusionOk="0" h="147161" w="147066">
                  <a:moveTo>
                    <a:pt x="147066" y="73628"/>
                  </a:moveTo>
                  <a:cubicBezTo>
                    <a:pt x="147066" y="114300"/>
                    <a:pt x="114110" y="147161"/>
                    <a:pt x="73533" y="147161"/>
                  </a:cubicBezTo>
                  <a:cubicBezTo>
                    <a:pt x="32956" y="147161"/>
                    <a:pt x="0" y="114205"/>
                    <a:pt x="0" y="73533"/>
                  </a:cubicBezTo>
                  <a:cubicBezTo>
                    <a:pt x="0" y="32957"/>
                    <a:pt x="33052" y="0"/>
                    <a:pt x="73628" y="0"/>
                  </a:cubicBezTo>
                  <a:cubicBezTo>
                    <a:pt x="114110" y="95"/>
                    <a:pt x="147066" y="32957"/>
                    <a:pt x="147066" y="73628"/>
                  </a:cubicBezTo>
                  <a:close/>
                </a:path>
              </a:pathLst>
            </a:custGeom>
            <a:solidFill>
              <a:srgbClr val="BA7C00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7" name="Google Shape;2497;p68"/>
            <p:cNvSpPr/>
            <p:nvPr/>
          </p:nvSpPr>
          <p:spPr>
            <a:xfrm>
              <a:off x="9528736" y="2845785"/>
              <a:ext cx="876988" cy="70862"/>
            </a:xfrm>
            <a:custGeom>
              <a:rect b="b" l="l" r="r" t="t"/>
              <a:pathLst>
                <a:path extrusionOk="0" h="100774" w="1247203">
                  <a:moveTo>
                    <a:pt x="0" y="0"/>
                  </a:moveTo>
                  <a:lnTo>
                    <a:pt x="1247204" y="0"/>
                  </a:lnTo>
                  <a:lnTo>
                    <a:pt x="1247204" y="100775"/>
                  </a:lnTo>
                  <a:lnTo>
                    <a:pt x="0" y="100775"/>
                  </a:lnTo>
                  <a:close/>
                </a:path>
              </a:pathLst>
            </a:custGeom>
            <a:solidFill>
              <a:srgbClr val="C029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8" name="Google Shape;2498;p68"/>
            <p:cNvSpPr/>
            <p:nvPr/>
          </p:nvSpPr>
          <p:spPr>
            <a:xfrm>
              <a:off x="9859936" y="3054749"/>
              <a:ext cx="336824" cy="40386"/>
            </a:xfrm>
            <a:custGeom>
              <a:rect b="b" l="l" r="r" t="t"/>
              <a:pathLst>
                <a:path extrusionOk="0" h="57435" w="479012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9" name="Google Shape;2499;p68"/>
            <p:cNvSpPr/>
            <p:nvPr/>
          </p:nvSpPr>
          <p:spPr>
            <a:xfrm>
              <a:off x="9859936" y="3157023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0" name="Google Shape;2500;p68"/>
            <p:cNvSpPr/>
            <p:nvPr/>
          </p:nvSpPr>
          <p:spPr>
            <a:xfrm>
              <a:off x="9859936" y="3256549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1" name="Google Shape;2501;p68"/>
            <p:cNvSpPr/>
            <p:nvPr/>
          </p:nvSpPr>
          <p:spPr>
            <a:xfrm>
              <a:off x="9859936" y="3356077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2" name="Google Shape;2502;p68"/>
            <p:cNvSpPr/>
            <p:nvPr/>
          </p:nvSpPr>
          <p:spPr>
            <a:xfrm>
              <a:off x="9403357" y="3054749"/>
              <a:ext cx="341644" cy="341646"/>
            </a:xfrm>
            <a:custGeom>
              <a:rect b="b" l="l" r="r" t="t"/>
              <a:pathLst>
                <a:path extrusionOk="0" h="485870" w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816"/>
                  </a:moveTo>
                  <a:cubicBezTo>
                    <a:pt x="70485" y="53816"/>
                    <a:pt x="64770" y="56198"/>
                    <a:pt x="60484" y="60484"/>
                  </a:cubicBezTo>
                  <a:cubicBezTo>
                    <a:pt x="56197" y="64770"/>
                    <a:pt x="53816" y="70580"/>
                    <a:pt x="53816" y="76581"/>
                  </a:cubicBezTo>
                  <a:lnTo>
                    <a:pt x="53816" y="409289"/>
                  </a:lnTo>
                  <a:cubicBezTo>
                    <a:pt x="53816" y="421862"/>
                    <a:pt x="64103" y="432149"/>
                    <a:pt x="76676" y="432149"/>
                  </a:cubicBezTo>
                  <a:lnTo>
                    <a:pt x="409289" y="432149"/>
                  </a:lnTo>
                  <a:cubicBezTo>
                    <a:pt x="421862" y="432149"/>
                    <a:pt x="432149" y="421862"/>
                    <a:pt x="432149" y="409289"/>
                  </a:cubicBezTo>
                  <a:lnTo>
                    <a:pt x="432149" y="76581"/>
                  </a:lnTo>
                  <a:cubicBezTo>
                    <a:pt x="432149" y="64008"/>
                    <a:pt x="421957" y="53721"/>
                    <a:pt x="409289" y="53721"/>
                  </a:cubicBezTo>
                  <a:lnTo>
                    <a:pt x="409289" y="53721"/>
                  </a:lnTo>
                  <a:lnTo>
                    <a:pt x="76581" y="5381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3" name="Google Shape;2503;p68"/>
            <p:cNvSpPr/>
            <p:nvPr/>
          </p:nvSpPr>
          <p:spPr>
            <a:xfrm>
              <a:off x="9460420" y="3140815"/>
              <a:ext cx="227585" cy="173200"/>
            </a:xfrm>
            <a:custGeom>
              <a:rect b="b" l="l" r="r" t="t"/>
              <a:pathLst>
                <a:path extrusionOk="0" h="246316" w="323659">
                  <a:moveTo>
                    <a:pt x="136303" y="246317"/>
                  </a:moveTo>
                  <a:lnTo>
                    <a:pt x="0" y="115824"/>
                  </a:lnTo>
                  <a:lnTo>
                    <a:pt x="50959" y="62579"/>
                  </a:lnTo>
                  <a:lnTo>
                    <a:pt x="134112" y="142113"/>
                  </a:lnTo>
                  <a:lnTo>
                    <a:pt x="270415" y="0"/>
                  </a:lnTo>
                  <a:lnTo>
                    <a:pt x="323660" y="50959"/>
                  </a:lnTo>
                  <a:lnTo>
                    <a:pt x="136303" y="24631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4" name="Google Shape;2504;p68"/>
            <p:cNvSpPr/>
            <p:nvPr/>
          </p:nvSpPr>
          <p:spPr>
            <a:xfrm>
              <a:off x="9859936" y="3454934"/>
              <a:ext cx="336824" cy="40386"/>
            </a:xfrm>
            <a:custGeom>
              <a:rect b="b" l="l" r="r" t="t"/>
              <a:pathLst>
                <a:path extrusionOk="0" h="57435" w="479012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5" name="Google Shape;2505;p68"/>
            <p:cNvSpPr/>
            <p:nvPr/>
          </p:nvSpPr>
          <p:spPr>
            <a:xfrm>
              <a:off x="9859936" y="3557139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6" name="Google Shape;2506;p68"/>
            <p:cNvSpPr/>
            <p:nvPr/>
          </p:nvSpPr>
          <p:spPr>
            <a:xfrm>
              <a:off x="9859936" y="3656667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7" name="Google Shape;2507;p68"/>
            <p:cNvSpPr/>
            <p:nvPr/>
          </p:nvSpPr>
          <p:spPr>
            <a:xfrm>
              <a:off x="9859936" y="3756192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8" name="Google Shape;2508;p68"/>
            <p:cNvSpPr/>
            <p:nvPr/>
          </p:nvSpPr>
          <p:spPr>
            <a:xfrm>
              <a:off x="9403357" y="3454934"/>
              <a:ext cx="341644" cy="341646"/>
            </a:xfrm>
            <a:custGeom>
              <a:rect b="b" l="l" r="r" t="t"/>
              <a:pathLst>
                <a:path extrusionOk="0" h="485870" w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8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9" name="Google Shape;2509;p68"/>
            <p:cNvSpPr/>
            <p:nvPr/>
          </p:nvSpPr>
          <p:spPr>
            <a:xfrm>
              <a:off x="9460420" y="3540865"/>
              <a:ext cx="227650" cy="173267"/>
            </a:xfrm>
            <a:custGeom>
              <a:rect b="b" l="l" r="r" t="t"/>
              <a:pathLst>
                <a:path extrusionOk="0" h="246411" w="323754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5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0" name="Google Shape;2510;p68"/>
            <p:cNvSpPr/>
            <p:nvPr/>
          </p:nvSpPr>
          <p:spPr>
            <a:xfrm>
              <a:off x="9859936" y="3855051"/>
              <a:ext cx="336824" cy="40386"/>
            </a:xfrm>
            <a:custGeom>
              <a:rect b="b" l="l" r="r" t="t"/>
              <a:pathLst>
                <a:path extrusionOk="0" h="57435" w="479012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1" name="Google Shape;2511;p68"/>
            <p:cNvSpPr/>
            <p:nvPr/>
          </p:nvSpPr>
          <p:spPr>
            <a:xfrm>
              <a:off x="9859936" y="3957326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2" name="Google Shape;2512;p68"/>
            <p:cNvSpPr/>
            <p:nvPr/>
          </p:nvSpPr>
          <p:spPr>
            <a:xfrm>
              <a:off x="9859936" y="4056785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3" name="Google Shape;2513;p68"/>
            <p:cNvSpPr/>
            <p:nvPr/>
          </p:nvSpPr>
          <p:spPr>
            <a:xfrm>
              <a:off x="9859936" y="4156310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4" name="Google Shape;2514;p68"/>
            <p:cNvSpPr/>
            <p:nvPr/>
          </p:nvSpPr>
          <p:spPr>
            <a:xfrm>
              <a:off x="9403357" y="3855051"/>
              <a:ext cx="341644" cy="341646"/>
            </a:xfrm>
            <a:custGeom>
              <a:rect b="b" l="l" r="r" t="t"/>
              <a:pathLst>
                <a:path extrusionOk="0" h="485870" w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8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5" name="Google Shape;2515;p68"/>
            <p:cNvSpPr/>
            <p:nvPr/>
          </p:nvSpPr>
          <p:spPr>
            <a:xfrm>
              <a:off x="9460420" y="3941047"/>
              <a:ext cx="227650" cy="173267"/>
            </a:xfrm>
            <a:custGeom>
              <a:rect b="b" l="l" r="r" t="t"/>
              <a:pathLst>
                <a:path extrusionOk="0" h="246411" w="323754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5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6" name="Google Shape;2516;p68"/>
            <p:cNvSpPr/>
            <p:nvPr/>
          </p:nvSpPr>
          <p:spPr>
            <a:xfrm>
              <a:off x="9859936" y="4255168"/>
              <a:ext cx="336824" cy="40386"/>
            </a:xfrm>
            <a:custGeom>
              <a:rect b="b" l="l" r="r" t="t"/>
              <a:pathLst>
                <a:path extrusionOk="0" h="57435" w="479012">
                  <a:moveTo>
                    <a:pt x="0" y="0"/>
                  </a:moveTo>
                  <a:lnTo>
                    <a:pt x="479012" y="0"/>
                  </a:lnTo>
                  <a:lnTo>
                    <a:pt x="479012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7" name="Google Shape;2517;p68"/>
            <p:cNvSpPr/>
            <p:nvPr/>
          </p:nvSpPr>
          <p:spPr>
            <a:xfrm>
              <a:off x="9859936" y="4357442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8" name="Google Shape;2518;p68"/>
            <p:cNvSpPr/>
            <p:nvPr/>
          </p:nvSpPr>
          <p:spPr>
            <a:xfrm>
              <a:off x="9859936" y="4456969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9" name="Google Shape;2519;p68"/>
            <p:cNvSpPr/>
            <p:nvPr/>
          </p:nvSpPr>
          <p:spPr>
            <a:xfrm>
              <a:off x="9859936" y="4556428"/>
              <a:ext cx="673581" cy="40386"/>
            </a:xfrm>
            <a:custGeom>
              <a:rect b="b" l="l" r="r" t="t"/>
              <a:pathLst>
                <a:path extrusionOk="0" h="57435" w="957929">
                  <a:moveTo>
                    <a:pt x="0" y="0"/>
                  </a:moveTo>
                  <a:lnTo>
                    <a:pt x="957929" y="0"/>
                  </a:lnTo>
                  <a:lnTo>
                    <a:pt x="957929" y="57436"/>
                  </a:lnTo>
                  <a:lnTo>
                    <a:pt x="0" y="57436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0" name="Google Shape;2520;p68"/>
            <p:cNvSpPr/>
            <p:nvPr/>
          </p:nvSpPr>
          <p:spPr>
            <a:xfrm>
              <a:off x="9403357" y="4255168"/>
              <a:ext cx="341644" cy="341646"/>
            </a:xfrm>
            <a:custGeom>
              <a:rect b="b" l="l" r="r" t="t"/>
              <a:pathLst>
                <a:path extrusionOk="0" h="485870" w="485870">
                  <a:moveTo>
                    <a:pt x="76581" y="485870"/>
                  </a:moveTo>
                  <a:cubicBezTo>
                    <a:pt x="56197" y="485870"/>
                    <a:pt x="36957" y="477869"/>
                    <a:pt x="22479" y="463391"/>
                  </a:cubicBezTo>
                  <a:cubicBezTo>
                    <a:pt x="8001" y="448913"/>
                    <a:pt x="0" y="429673"/>
                    <a:pt x="0" y="409289"/>
                  </a:cubicBezTo>
                  <a:lnTo>
                    <a:pt x="0" y="76581"/>
                  </a:lnTo>
                  <a:cubicBezTo>
                    <a:pt x="0" y="34385"/>
                    <a:pt x="34385" y="0"/>
                    <a:pt x="76581" y="0"/>
                  </a:cubicBezTo>
                  <a:lnTo>
                    <a:pt x="409289" y="0"/>
                  </a:lnTo>
                  <a:cubicBezTo>
                    <a:pt x="451485" y="0"/>
                    <a:pt x="485870" y="34385"/>
                    <a:pt x="485870" y="76581"/>
                  </a:cubicBezTo>
                  <a:lnTo>
                    <a:pt x="485870" y="409289"/>
                  </a:lnTo>
                  <a:cubicBezTo>
                    <a:pt x="485870" y="429673"/>
                    <a:pt x="477869" y="448913"/>
                    <a:pt x="463391" y="463391"/>
                  </a:cubicBezTo>
                  <a:cubicBezTo>
                    <a:pt x="448913" y="477869"/>
                    <a:pt x="429673" y="485870"/>
                    <a:pt x="409289" y="485870"/>
                  </a:cubicBezTo>
                  <a:lnTo>
                    <a:pt x="76581" y="485870"/>
                  </a:lnTo>
                  <a:close/>
                  <a:moveTo>
                    <a:pt x="76581" y="53721"/>
                  </a:moveTo>
                  <a:cubicBezTo>
                    <a:pt x="70485" y="53721"/>
                    <a:pt x="64770" y="56102"/>
                    <a:pt x="60484" y="60389"/>
                  </a:cubicBezTo>
                  <a:cubicBezTo>
                    <a:pt x="56197" y="64675"/>
                    <a:pt x="53816" y="70485"/>
                    <a:pt x="53816" y="76486"/>
                  </a:cubicBezTo>
                  <a:lnTo>
                    <a:pt x="53816" y="409194"/>
                  </a:lnTo>
                  <a:cubicBezTo>
                    <a:pt x="53816" y="421767"/>
                    <a:pt x="64103" y="432054"/>
                    <a:pt x="76676" y="432054"/>
                  </a:cubicBezTo>
                  <a:lnTo>
                    <a:pt x="409289" y="432054"/>
                  </a:lnTo>
                  <a:cubicBezTo>
                    <a:pt x="421862" y="432054"/>
                    <a:pt x="432149" y="421767"/>
                    <a:pt x="432149" y="409194"/>
                  </a:cubicBezTo>
                  <a:lnTo>
                    <a:pt x="432149" y="76486"/>
                  </a:lnTo>
                  <a:cubicBezTo>
                    <a:pt x="432149" y="63913"/>
                    <a:pt x="421957" y="53626"/>
                    <a:pt x="409289" y="53626"/>
                  </a:cubicBezTo>
                  <a:lnTo>
                    <a:pt x="409289" y="53626"/>
                  </a:lnTo>
                  <a:lnTo>
                    <a:pt x="76581" y="53721"/>
                  </a:lnTo>
                  <a:close/>
                </a:path>
              </a:pathLst>
            </a:custGeom>
            <a:solidFill>
              <a:srgbClr val="E5E5E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1" name="Google Shape;2521;p68"/>
            <p:cNvSpPr/>
            <p:nvPr/>
          </p:nvSpPr>
          <p:spPr>
            <a:xfrm>
              <a:off x="9460419" y="4341164"/>
              <a:ext cx="227650" cy="173267"/>
            </a:xfrm>
            <a:custGeom>
              <a:rect b="b" l="l" r="r" t="t"/>
              <a:pathLst>
                <a:path extrusionOk="0" h="246411" w="323754">
                  <a:moveTo>
                    <a:pt x="136303" y="246412"/>
                  </a:moveTo>
                  <a:lnTo>
                    <a:pt x="0" y="115919"/>
                  </a:lnTo>
                  <a:lnTo>
                    <a:pt x="50959" y="62674"/>
                  </a:lnTo>
                  <a:lnTo>
                    <a:pt x="134112" y="142208"/>
                  </a:lnTo>
                  <a:lnTo>
                    <a:pt x="270510" y="0"/>
                  </a:lnTo>
                  <a:lnTo>
                    <a:pt x="323755" y="50959"/>
                  </a:lnTo>
                  <a:lnTo>
                    <a:pt x="136303" y="24641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22" name="Google Shape;2522;p68"/>
            <p:cNvSpPr/>
            <p:nvPr/>
          </p:nvSpPr>
          <p:spPr>
            <a:xfrm rot="-1356795">
              <a:off x="9915443" y="2600987"/>
              <a:ext cx="103543" cy="103409"/>
            </a:xfrm>
            <a:custGeom>
              <a:rect b="b" l="l" r="r" t="t"/>
              <a:pathLst>
                <a:path extrusionOk="0" h="147062" w="147253">
                  <a:moveTo>
                    <a:pt x="147253" y="73531"/>
                  </a:moveTo>
                  <a:cubicBezTo>
                    <a:pt x="147253" y="114142"/>
                    <a:pt x="114289" y="147063"/>
                    <a:pt x="73627" y="147063"/>
                  </a:cubicBezTo>
                  <a:cubicBezTo>
                    <a:pt x="32964" y="147063"/>
                    <a:pt x="0" y="114142"/>
                    <a:pt x="0" y="73531"/>
                  </a:cubicBezTo>
                  <a:cubicBezTo>
                    <a:pt x="0" y="32921"/>
                    <a:pt x="32964" y="0"/>
                    <a:pt x="73627" y="0"/>
                  </a:cubicBezTo>
                  <a:cubicBezTo>
                    <a:pt x="114289" y="0"/>
                    <a:pt x="147253" y="32921"/>
                    <a:pt x="147253" y="7353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07060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523" name="Google Shape;2523;p68"/>
            <p:cNvGrpSpPr/>
            <p:nvPr/>
          </p:nvGrpSpPr>
          <p:grpSpPr>
            <a:xfrm>
              <a:off x="10922865" y="3113622"/>
              <a:ext cx="182578" cy="1522104"/>
              <a:chOff x="15675063" y="4403926"/>
              <a:chExt cx="266139" cy="2218722"/>
            </a:xfrm>
          </p:grpSpPr>
          <p:sp>
            <p:nvSpPr>
              <p:cNvPr id="2524" name="Google Shape;2524;p68"/>
              <p:cNvSpPr/>
              <p:nvPr/>
            </p:nvSpPr>
            <p:spPr>
              <a:xfrm>
                <a:off x="15724853" y="4453811"/>
                <a:ext cx="216349" cy="2168837"/>
              </a:xfrm>
              <a:custGeom>
                <a:rect b="b" l="l" r="r" t="t"/>
                <a:pathLst>
                  <a:path extrusionOk="0" h="2115978" w="211074">
                    <a:moveTo>
                      <a:pt x="187738" y="123825"/>
                    </a:moveTo>
                    <a:lnTo>
                      <a:pt x="163735" y="123825"/>
                    </a:lnTo>
                    <a:lnTo>
                      <a:pt x="163735" y="80105"/>
                    </a:lnTo>
                    <a:lnTo>
                      <a:pt x="163735" y="27146"/>
                    </a:lnTo>
                    <a:cubicBezTo>
                      <a:pt x="163735" y="12192"/>
                      <a:pt x="151543" y="0"/>
                      <a:pt x="136589" y="0"/>
                    </a:cubicBezTo>
                    <a:lnTo>
                      <a:pt x="74486" y="0"/>
                    </a:lnTo>
                    <a:cubicBezTo>
                      <a:pt x="59531" y="0"/>
                      <a:pt x="47339" y="12192"/>
                      <a:pt x="47339" y="27146"/>
                    </a:cubicBezTo>
                    <a:lnTo>
                      <a:pt x="47339" y="80200"/>
                    </a:lnTo>
                    <a:lnTo>
                      <a:pt x="47339" y="123920"/>
                    </a:lnTo>
                    <a:lnTo>
                      <a:pt x="23336" y="123920"/>
                    </a:lnTo>
                    <a:cubicBezTo>
                      <a:pt x="10478" y="123920"/>
                      <a:pt x="0" y="134398"/>
                      <a:pt x="0" y="147256"/>
                    </a:cubicBezTo>
                    <a:lnTo>
                      <a:pt x="0" y="205264"/>
                    </a:lnTo>
                    <a:lnTo>
                      <a:pt x="0" y="222790"/>
                    </a:lnTo>
                    <a:lnTo>
                      <a:pt x="0" y="1190816"/>
                    </a:lnTo>
                    <a:lnTo>
                      <a:pt x="34576" y="1832991"/>
                    </a:lnTo>
                    <a:lnTo>
                      <a:pt x="34576" y="1881569"/>
                    </a:lnTo>
                    <a:lnTo>
                      <a:pt x="49911" y="1881569"/>
                    </a:lnTo>
                    <a:lnTo>
                      <a:pt x="71723" y="2057876"/>
                    </a:lnTo>
                    <a:lnTo>
                      <a:pt x="91154" y="2057876"/>
                    </a:lnTo>
                    <a:lnTo>
                      <a:pt x="91154" y="2101120"/>
                    </a:lnTo>
                    <a:cubicBezTo>
                      <a:pt x="91154" y="2109311"/>
                      <a:pt x="97631" y="2115979"/>
                      <a:pt x="105537" y="2115979"/>
                    </a:cubicBezTo>
                    <a:cubicBezTo>
                      <a:pt x="113443" y="2115979"/>
                      <a:pt x="119920" y="2109311"/>
                      <a:pt x="119920" y="2101120"/>
                    </a:cubicBezTo>
                    <a:lnTo>
                      <a:pt x="119920" y="2057876"/>
                    </a:lnTo>
                    <a:lnTo>
                      <a:pt x="139351" y="2057876"/>
                    </a:lnTo>
                    <a:lnTo>
                      <a:pt x="161163" y="1881569"/>
                    </a:lnTo>
                    <a:lnTo>
                      <a:pt x="174593" y="1881569"/>
                    </a:lnTo>
                    <a:lnTo>
                      <a:pt x="176498" y="1881569"/>
                    </a:lnTo>
                    <a:lnTo>
                      <a:pt x="176498" y="1832991"/>
                    </a:lnTo>
                    <a:lnTo>
                      <a:pt x="211074" y="1190816"/>
                    </a:lnTo>
                    <a:lnTo>
                      <a:pt x="211074" y="1190816"/>
                    </a:lnTo>
                    <a:lnTo>
                      <a:pt x="211074" y="1190816"/>
                    </a:lnTo>
                    <a:lnTo>
                      <a:pt x="211074" y="1122712"/>
                    </a:lnTo>
                    <a:lnTo>
                      <a:pt x="211074" y="222885"/>
                    </a:lnTo>
                    <a:lnTo>
                      <a:pt x="211074" y="205359"/>
                    </a:lnTo>
                    <a:lnTo>
                      <a:pt x="211074" y="147352"/>
                    </a:lnTo>
                    <a:cubicBezTo>
                      <a:pt x="211074" y="134302"/>
                      <a:pt x="200501" y="123825"/>
                      <a:pt x="187738" y="123825"/>
                    </a:cubicBezTo>
                    <a:close/>
                  </a:path>
                </a:pathLst>
              </a:custGeom>
              <a:solidFill>
                <a:srgbClr val="000000">
                  <a:alpha val="11764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5" name="Google Shape;2525;p68"/>
              <p:cNvSpPr/>
              <p:nvPr/>
            </p:nvSpPr>
            <p:spPr>
              <a:xfrm>
                <a:off x="15723585" y="4403926"/>
                <a:ext cx="119303" cy="236751"/>
              </a:xfrm>
              <a:custGeom>
                <a:rect b="b" l="l" r="r" t="t"/>
                <a:pathLst>
                  <a:path extrusionOk="0" h="230981" w="116395">
                    <a:moveTo>
                      <a:pt x="89249" y="230981"/>
                    </a:moveTo>
                    <a:lnTo>
                      <a:pt x="27146" y="230981"/>
                    </a:lnTo>
                    <a:cubicBezTo>
                      <a:pt x="12192" y="230981"/>
                      <a:pt x="0" y="218789"/>
                      <a:pt x="0" y="203835"/>
                    </a:cubicBezTo>
                    <a:lnTo>
                      <a:pt x="0" y="27146"/>
                    </a:lnTo>
                    <a:cubicBezTo>
                      <a:pt x="0" y="12192"/>
                      <a:pt x="12192" y="0"/>
                      <a:pt x="27146" y="0"/>
                    </a:cubicBezTo>
                    <a:lnTo>
                      <a:pt x="89249" y="0"/>
                    </a:lnTo>
                    <a:cubicBezTo>
                      <a:pt x="104203" y="0"/>
                      <a:pt x="116396" y="12192"/>
                      <a:pt x="116396" y="27146"/>
                    </a:cubicBezTo>
                    <a:lnTo>
                      <a:pt x="116396" y="203835"/>
                    </a:lnTo>
                    <a:cubicBezTo>
                      <a:pt x="116300" y="218694"/>
                      <a:pt x="104108" y="230981"/>
                      <a:pt x="89249" y="23098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6" name="Google Shape;2526;p68"/>
              <p:cNvSpPr/>
              <p:nvPr/>
            </p:nvSpPr>
            <p:spPr>
              <a:xfrm>
                <a:off x="15675063" y="4530942"/>
                <a:ext cx="216251" cy="125257"/>
              </a:xfrm>
              <a:custGeom>
                <a:rect b="b" l="l" r="r" t="t"/>
                <a:pathLst>
                  <a:path extrusionOk="0" h="122205" w="210979">
                    <a:moveTo>
                      <a:pt x="187642" y="122206"/>
                    </a:moveTo>
                    <a:lnTo>
                      <a:pt x="23336" y="122206"/>
                    </a:lnTo>
                    <a:cubicBezTo>
                      <a:pt x="10477" y="122206"/>
                      <a:pt x="0" y="111728"/>
                      <a:pt x="0" y="98869"/>
                    </a:cubicBezTo>
                    <a:lnTo>
                      <a:pt x="0" y="23336"/>
                    </a:lnTo>
                    <a:cubicBezTo>
                      <a:pt x="0" y="10477"/>
                      <a:pt x="10477" y="0"/>
                      <a:pt x="23336" y="0"/>
                    </a:cubicBezTo>
                    <a:lnTo>
                      <a:pt x="187642" y="0"/>
                    </a:lnTo>
                    <a:cubicBezTo>
                      <a:pt x="200501" y="0"/>
                      <a:pt x="210979" y="10477"/>
                      <a:pt x="210979" y="23336"/>
                    </a:cubicBezTo>
                    <a:lnTo>
                      <a:pt x="210979" y="98869"/>
                    </a:lnTo>
                    <a:cubicBezTo>
                      <a:pt x="211074" y="111728"/>
                      <a:pt x="200501" y="122206"/>
                      <a:pt x="187642" y="122206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7" name="Google Shape;2527;p68"/>
              <p:cNvSpPr/>
              <p:nvPr/>
            </p:nvSpPr>
            <p:spPr>
              <a:xfrm>
                <a:off x="15675063" y="4614317"/>
                <a:ext cx="216347" cy="1668389"/>
              </a:xfrm>
              <a:custGeom>
                <a:rect b="b" l="l" r="r" t="t"/>
                <a:pathLst>
                  <a:path extrusionOk="0" h="1627727" w="211073">
                    <a:moveTo>
                      <a:pt x="105537" y="0"/>
                    </a:moveTo>
                    <a:lnTo>
                      <a:pt x="105537" y="0"/>
                    </a:lnTo>
                    <a:lnTo>
                      <a:pt x="0" y="0"/>
                    </a:lnTo>
                    <a:lnTo>
                      <a:pt x="0" y="985552"/>
                    </a:lnTo>
                    <a:lnTo>
                      <a:pt x="34576" y="1627727"/>
                    </a:lnTo>
                    <a:lnTo>
                      <a:pt x="105537" y="1627727"/>
                    </a:lnTo>
                    <a:lnTo>
                      <a:pt x="105537" y="1627727"/>
                    </a:lnTo>
                    <a:lnTo>
                      <a:pt x="176498" y="1627727"/>
                    </a:lnTo>
                    <a:lnTo>
                      <a:pt x="211074" y="985552"/>
                    </a:lnTo>
                    <a:lnTo>
                      <a:pt x="211074" y="0"/>
                    </a:lnTo>
                    <a:close/>
                  </a:path>
                </a:pathLst>
              </a:custGeom>
              <a:solidFill>
                <a:srgbClr val="FFCC9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8" name="Google Shape;2528;p68"/>
              <p:cNvSpPr/>
              <p:nvPr/>
            </p:nvSpPr>
            <p:spPr>
              <a:xfrm>
                <a:off x="15792024" y="4614317"/>
                <a:ext cx="99387" cy="1668389"/>
              </a:xfrm>
              <a:custGeom>
                <a:rect b="b" l="l" r="r" t="t"/>
                <a:pathLst>
                  <a:path extrusionOk="0" h="1627727" w="96964">
                    <a:moveTo>
                      <a:pt x="34576" y="0"/>
                    </a:moveTo>
                    <a:lnTo>
                      <a:pt x="34576" y="985552"/>
                    </a:lnTo>
                    <a:lnTo>
                      <a:pt x="0" y="1627727"/>
                    </a:lnTo>
                    <a:lnTo>
                      <a:pt x="62389" y="1627727"/>
                    </a:lnTo>
                    <a:lnTo>
                      <a:pt x="96964" y="985552"/>
                    </a:lnTo>
                    <a:lnTo>
                      <a:pt x="96964" y="0"/>
                    </a:lnTo>
                    <a:close/>
                  </a:path>
                </a:pathLst>
              </a:custGeom>
              <a:solidFill>
                <a:srgbClr val="C45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9" name="Google Shape;2529;p68"/>
              <p:cNvSpPr/>
              <p:nvPr/>
            </p:nvSpPr>
            <p:spPr>
              <a:xfrm>
                <a:off x="15707282" y="6212802"/>
                <a:ext cx="151813" cy="69902"/>
              </a:xfrm>
              <a:custGeom>
                <a:rect b="b" l="l" r="r" t="t"/>
                <a:pathLst>
                  <a:path extrusionOk="0" h="68198" w="148113">
                    <a:moveTo>
                      <a:pt x="0" y="0"/>
                    </a:moveTo>
                    <a:lnTo>
                      <a:pt x="3429" y="68199"/>
                    </a:lnTo>
                    <a:lnTo>
                      <a:pt x="74104" y="68199"/>
                    </a:lnTo>
                    <a:lnTo>
                      <a:pt x="74104" y="68199"/>
                    </a:lnTo>
                    <a:lnTo>
                      <a:pt x="145066" y="68199"/>
                    </a:lnTo>
                    <a:lnTo>
                      <a:pt x="148114" y="0"/>
                    </a:lnTo>
                    <a:close/>
                  </a:path>
                </a:pathLst>
              </a:custGeom>
              <a:solidFill>
                <a:srgbClr val="0B8A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0" name="Google Shape;2530;p68"/>
              <p:cNvSpPr/>
              <p:nvPr/>
            </p:nvSpPr>
            <p:spPr>
              <a:xfrm>
                <a:off x="15768495" y="6420751"/>
                <a:ext cx="29484" cy="152009"/>
              </a:xfrm>
              <a:custGeom>
                <a:rect b="b" l="l" r="r" t="t"/>
                <a:pathLst>
                  <a:path extrusionOk="0" h="148304" w="28765">
                    <a:moveTo>
                      <a:pt x="14383" y="148304"/>
                    </a:moveTo>
                    <a:cubicBezTo>
                      <a:pt x="6477" y="148304"/>
                      <a:pt x="0" y="141637"/>
                      <a:pt x="0" y="133445"/>
                    </a:cubicBezTo>
                    <a:lnTo>
                      <a:pt x="0" y="14859"/>
                    </a:lnTo>
                    <a:cubicBezTo>
                      <a:pt x="0" y="6668"/>
                      <a:pt x="6477" y="0"/>
                      <a:pt x="14383" y="0"/>
                    </a:cubicBezTo>
                    <a:cubicBezTo>
                      <a:pt x="22288" y="0"/>
                      <a:pt x="28766" y="6668"/>
                      <a:pt x="28766" y="14859"/>
                    </a:cubicBezTo>
                    <a:lnTo>
                      <a:pt x="28766" y="133445"/>
                    </a:lnTo>
                    <a:cubicBezTo>
                      <a:pt x="28766" y="141637"/>
                      <a:pt x="22288" y="148304"/>
                      <a:pt x="14383" y="148304"/>
                    </a:cubicBezTo>
                    <a:close/>
                  </a:path>
                </a:pathLst>
              </a:custGeom>
              <a:solidFill>
                <a:srgbClr val="353D4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1" name="Google Shape;2531;p68"/>
              <p:cNvSpPr/>
              <p:nvPr/>
            </p:nvSpPr>
            <p:spPr>
              <a:xfrm>
                <a:off x="15675063" y="5554586"/>
                <a:ext cx="216349" cy="69902"/>
              </a:xfrm>
              <a:custGeom>
                <a:rect b="b" l="l" r="r" t="t"/>
                <a:pathLst>
                  <a:path extrusionOk="0" h="68198" w="211074">
                    <a:moveTo>
                      <a:pt x="0" y="0"/>
                    </a:moveTo>
                    <a:lnTo>
                      <a:pt x="211074" y="0"/>
                    </a:lnTo>
                    <a:lnTo>
                      <a:pt x="211074" y="68199"/>
                    </a:lnTo>
                    <a:lnTo>
                      <a:pt x="0" y="68199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2" name="Google Shape;2532;p68"/>
              <p:cNvSpPr/>
              <p:nvPr/>
            </p:nvSpPr>
            <p:spPr>
              <a:xfrm>
                <a:off x="15710503" y="6282705"/>
                <a:ext cx="145470" cy="49792"/>
              </a:xfrm>
              <a:custGeom>
                <a:rect b="b" l="l" r="r" t="t"/>
                <a:pathLst>
                  <a:path extrusionOk="0" h="48577" w="141922">
                    <a:moveTo>
                      <a:pt x="140018" y="0"/>
                    </a:moveTo>
                    <a:lnTo>
                      <a:pt x="107347" y="0"/>
                    </a:lnTo>
                    <a:lnTo>
                      <a:pt x="0" y="0"/>
                    </a:lnTo>
                    <a:lnTo>
                      <a:pt x="0" y="48578"/>
                    </a:lnTo>
                    <a:lnTo>
                      <a:pt x="107347" y="48578"/>
                    </a:lnTo>
                    <a:lnTo>
                      <a:pt x="140018" y="48578"/>
                    </a:lnTo>
                    <a:lnTo>
                      <a:pt x="141923" y="48578"/>
                    </a:lnTo>
                    <a:lnTo>
                      <a:pt x="141923" y="0"/>
                    </a:lnTo>
                    <a:close/>
                  </a:path>
                </a:pathLst>
              </a:custGeom>
              <a:solidFill>
                <a:srgbClr val="C45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3" name="Google Shape;2533;p68"/>
              <p:cNvSpPr/>
              <p:nvPr/>
            </p:nvSpPr>
            <p:spPr>
              <a:xfrm>
                <a:off x="15726223" y="6332496"/>
                <a:ext cx="114031" cy="180710"/>
              </a:xfrm>
              <a:custGeom>
                <a:rect b="b" l="l" r="r" t="t"/>
                <a:pathLst>
                  <a:path extrusionOk="0" h="176307" w="111251">
                    <a:moveTo>
                      <a:pt x="0" y="0"/>
                    </a:moveTo>
                    <a:lnTo>
                      <a:pt x="21812" y="176308"/>
                    </a:lnTo>
                    <a:lnTo>
                      <a:pt x="89440" y="176308"/>
                    </a:lnTo>
                    <a:lnTo>
                      <a:pt x="111252" y="0"/>
                    </a:lnTo>
                    <a:close/>
                  </a:path>
                </a:pathLst>
              </a:custGeom>
              <a:solidFill>
                <a:srgbClr val="FFCC9B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4" name="Google Shape;2534;p68"/>
              <p:cNvSpPr/>
              <p:nvPr/>
            </p:nvSpPr>
            <p:spPr>
              <a:xfrm>
                <a:off x="15827465" y="5554586"/>
                <a:ext cx="63947" cy="69805"/>
              </a:xfrm>
              <a:custGeom>
                <a:rect b="b" l="l" r="r" t="t"/>
                <a:pathLst>
                  <a:path extrusionOk="0" h="68103" w="62388">
                    <a:moveTo>
                      <a:pt x="0" y="0"/>
                    </a:moveTo>
                    <a:lnTo>
                      <a:pt x="62389" y="0"/>
                    </a:lnTo>
                    <a:lnTo>
                      <a:pt x="62389" y="68104"/>
                    </a:lnTo>
                    <a:lnTo>
                      <a:pt x="0" y="68104"/>
                    </a:lnTo>
                    <a:close/>
                  </a:path>
                </a:pathLst>
              </a:custGeom>
              <a:solidFill>
                <a:srgbClr val="0B8A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5" name="Google Shape;2535;p68"/>
              <p:cNvSpPr/>
              <p:nvPr/>
            </p:nvSpPr>
            <p:spPr>
              <a:xfrm>
                <a:off x="15795245" y="6212802"/>
                <a:ext cx="63848" cy="69902"/>
              </a:xfrm>
              <a:custGeom>
                <a:rect b="b" l="l" r="r" t="t"/>
                <a:pathLst>
                  <a:path extrusionOk="0" h="68198" w="62293">
                    <a:moveTo>
                      <a:pt x="0" y="0"/>
                    </a:moveTo>
                    <a:lnTo>
                      <a:pt x="0" y="68199"/>
                    </a:lnTo>
                    <a:lnTo>
                      <a:pt x="59246" y="68199"/>
                    </a:lnTo>
                    <a:lnTo>
                      <a:pt x="62293" y="0"/>
                    </a:lnTo>
                    <a:close/>
                  </a:path>
                </a:pathLst>
              </a:custGeom>
              <a:solidFill>
                <a:srgbClr val="0B8A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Google Shape;2536;p68"/>
              <p:cNvSpPr/>
              <p:nvPr/>
            </p:nvSpPr>
            <p:spPr>
              <a:xfrm>
                <a:off x="15723585" y="4486129"/>
                <a:ext cx="119207" cy="44811"/>
              </a:xfrm>
              <a:custGeom>
                <a:rect b="b" l="l" r="r" t="t"/>
                <a:pathLst>
                  <a:path extrusionOk="0" h="43719" w="116300">
                    <a:moveTo>
                      <a:pt x="0" y="0"/>
                    </a:moveTo>
                    <a:lnTo>
                      <a:pt x="116300" y="0"/>
                    </a:lnTo>
                    <a:lnTo>
                      <a:pt x="116300" y="43720"/>
                    </a:lnTo>
                    <a:lnTo>
                      <a:pt x="0" y="43720"/>
                    </a:lnTo>
                    <a:close/>
                  </a:path>
                </a:pathLst>
              </a:custGeom>
              <a:solidFill>
                <a:srgbClr val="C45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7" name="Google Shape;2537;p68"/>
              <p:cNvSpPr/>
              <p:nvPr/>
            </p:nvSpPr>
            <p:spPr>
              <a:xfrm>
                <a:off x="15747799" y="4727176"/>
                <a:ext cx="75955" cy="536863"/>
              </a:xfrm>
              <a:custGeom>
                <a:rect b="b" l="l" r="r" t="t"/>
                <a:pathLst>
                  <a:path extrusionOk="0" h="523779" w="74104">
                    <a:moveTo>
                      <a:pt x="67628" y="523780"/>
                    </a:moveTo>
                    <a:lnTo>
                      <a:pt x="6477" y="523780"/>
                    </a:lnTo>
                    <a:cubicBezTo>
                      <a:pt x="2953" y="523780"/>
                      <a:pt x="0" y="520922"/>
                      <a:pt x="0" y="517303"/>
                    </a:cubicBezTo>
                    <a:lnTo>
                      <a:pt x="0" y="6477"/>
                    </a:lnTo>
                    <a:cubicBezTo>
                      <a:pt x="0" y="2953"/>
                      <a:pt x="2858" y="0"/>
                      <a:pt x="6477" y="0"/>
                    </a:cubicBezTo>
                    <a:lnTo>
                      <a:pt x="67628" y="0"/>
                    </a:lnTo>
                    <a:cubicBezTo>
                      <a:pt x="71152" y="0"/>
                      <a:pt x="74104" y="2858"/>
                      <a:pt x="74104" y="6477"/>
                    </a:cubicBezTo>
                    <a:lnTo>
                      <a:pt x="74104" y="517303"/>
                    </a:lnTo>
                    <a:cubicBezTo>
                      <a:pt x="74104" y="520922"/>
                      <a:pt x="71247" y="523780"/>
                      <a:pt x="67628" y="523780"/>
                    </a:cubicBezTo>
                    <a:close/>
                  </a:path>
                </a:pathLst>
              </a:custGeom>
              <a:solidFill>
                <a:srgbClr val="C45F0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8" name="Google Shape;2538;p68"/>
              <p:cNvSpPr/>
              <p:nvPr/>
            </p:nvSpPr>
            <p:spPr>
              <a:xfrm>
                <a:off x="15747894" y="5337555"/>
                <a:ext cx="75857" cy="62385"/>
              </a:xfrm>
              <a:custGeom>
                <a:rect b="b" l="l" r="r" t="t"/>
                <a:pathLst>
                  <a:path extrusionOk="0" h="60864" w="74009">
                    <a:moveTo>
                      <a:pt x="48387" y="26384"/>
                    </a:moveTo>
                    <a:lnTo>
                      <a:pt x="25622" y="26384"/>
                    </a:lnTo>
                    <a:cubicBezTo>
                      <a:pt x="11430" y="26384"/>
                      <a:pt x="0" y="14573"/>
                      <a:pt x="0" y="0"/>
                    </a:cubicBezTo>
                    <a:lnTo>
                      <a:pt x="0" y="34480"/>
                    </a:lnTo>
                    <a:cubicBezTo>
                      <a:pt x="0" y="49054"/>
                      <a:pt x="11525" y="60865"/>
                      <a:pt x="25622" y="60865"/>
                    </a:cubicBezTo>
                    <a:lnTo>
                      <a:pt x="48387" y="60865"/>
                    </a:lnTo>
                    <a:cubicBezTo>
                      <a:pt x="62579" y="60865"/>
                      <a:pt x="74009" y="49054"/>
                      <a:pt x="74009" y="34480"/>
                    </a:cubicBezTo>
                    <a:lnTo>
                      <a:pt x="74009" y="0"/>
                    </a:lnTo>
                    <a:cubicBezTo>
                      <a:pt x="74009" y="14573"/>
                      <a:pt x="62579" y="26384"/>
                      <a:pt x="48387" y="26384"/>
                    </a:cubicBezTo>
                    <a:close/>
                  </a:path>
                </a:pathLst>
              </a:custGeom>
              <a:solidFill>
                <a:srgbClr val="0B8A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Google Shape;2539;p68"/>
              <p:cNvSpPr/>
              <p:nvPr/>
            </p:nvSpPr>
            <p:spPr>
              <a:xfrm>
                <a:off x="15747894" y="4727371"/>
                <a:ext cx="75859" cy="640156"/>
              </a:xfrm>
              <a:custGeom>
                <a:rect b="b" l="l" r="r" t="t"/>
                <a:pathLst>
                  <a:path extrusionOk="0" h="624554" w="74009">
                    <a:moveTo>
                      <a:pt x="48006" y="624554"/>
                    </a:moveTo>
                    <a:lnTo>
                      <a:pt x="26003" y="624554"/>
                    </a:lnTo>
                    <a:cubicBezTo>
                      <a:pt x="11621" y="624554"/>
                      <a:pt x="0" y="612934"/>
                      <a:pt x="0" y="598551"/>
                    </a:cubicBezTo>
                    <a:lnTo>
                      <a:pt x="0" y="26003"/>
                    </a:lnTo>
                    <a:cubicBezTo>
                      <a:pt x="0" y="11621"/>
                      <a:pt x="11621" y="0"/>
                      <a:pt x="26003" y="0"/>
                    </a:cubicBezTo>
                    <a:lnTo>
                      <a:pt x="48006" y="0"/>
                    </a:lnTo>
                    <a:cubicBezTo>
                      <a:pt x="62389" y="0"/>
                      <a:pt x="74009" y="11621"/>
                      <a:pt x="74009" y="26003"/>
                    </a:cubicBezTo>
                    <a:lnTo>
                      <a:pt x="74009" y="598551"/>
                    </a:lnTo>
                    <a:cubicBezTo>
                      <a:pt x="74009" y="612839"/>
                      <a:pt x="62389" y="624554"/>
                      <a:pt x="48006" y="62455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0" name="Google Shape;2540;p68"/>
              <p:cNvSpPr/>
              <p:nvPr/>
            </p:nvSpPr>
            <p:spPr>
              <a:xfrm>
                <a:off x="15747894" y="5305142"/>
                <a:ext cx="75857" cy="62385"/>
              </a:xfrm>
              <a:custGeom>
                <a:rect b="b" l="l" r="r" t="t"/>
                <a:pathLst>
                  <a:path extrusionOk="0" h="60864" w="74009">
                    <a:moveTo>
                      <a:pt x="48387" y="26384"/>
                    </a:moveTo>
                    <a:lnTo>
                      <a:pt x="25622" y="26384"/>
                    </a:lnTo>
                    <a:cubicBezTo>
                      <a:pt x="11430" y="26384"/>
                      <a:pt x="0" y="14573"/>
                      <a:pt x="0" y="0"/>
                    </a:cubicBezTo>
                    <a:lnTo>
                      <a:pt x="0" y="34481"/>
                    </a:lnTo>
                    <a:cubicBezTo>
                      <a:pt x="0" y="49054"/>
                      <a:pt x="11525" y="60865"/>
                      <a:pt x="25622" y="60865"/>
                    </a:cubicBezTo>
                    <a:lnTo>
                      <a:pt x="48387" y="60865"/>
                    </a:lnTo>
                    <a:cubicBezTo>
                      <a:pt x="62579" y="60865"/>
                      <a:pt x="74009" y="49054"/>
                      <a:pt x="74009" y="34481"/>
                    </a:cubicBezTo>
                    <a:lnTo>
                      <a:pt x="74009" y="0"/>
                    </a:lnTo>
                    <a:cubicBezTo>
                      <a:pt x="74009" y="14573"/>
                      <a:pt x="62579" y="26384"/>
                      <a:pt x="48387" y="26384"/>
                    </a:cubicBezTo>
                    <a:close/>
                  </a:path>
                </a:pathLst>
              </a:custGeom>
              <a:solidFill>
                <a:srgbClr val="0B8A9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800">
                  <a:solidFill>
                    <a:srgbClr val="070605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4" name="Shape 2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5" name="Google Shape;2545;p6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Checklist </a:t>
            </a:r>
            <a:endParaRPr/>
          </a:p>
        </p:txBody>
      </p:sp>
      <p:sp>
        <p:nvSpPr>
          <p:cNvPr id="2546" name="Google Shape;2546;p6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7" name="Google Shape;2547;p69"/>
          <p:cNvSpPr/>
          <p:nvPr/>
        </p:nvSpPr>
        <p:spPr>
          <a:xfrm rot="5400000">
            <a:off x="2886168" y="-179240"/>
            <a:ext cx="1062770" cy="410678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p69"/>
          <p:cNvSpPr/>
          <p:nvPr/>
        </p:nvSpPr>
        <p:spPr>
          <a:xfrm>
            <a:off x="707603" y="1342764"/>
            <a:ext cx="1305376" cy="1062770"/>
          </a:xfrm>
          <a:custGeom>
            <a:rect b="b" l="l" r="r" t="t"/>
            <a:pathLst>
              <a:path extrusionOk="0" h="1091045" w="1361209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9" name="Google Shape;2549;p69"/>
          <p:cNvSpPr txBox="1"/>
          <p:nvPr/>
        </p:nvSpPr>
        <p:spPr>
          <a:xfrm>
            <a:off x="896851" y="162643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2550" name="Google Shape;2550;p69"/>
          <p:cNvSpPr txBox="1"/>
          <p:nvPr/>
        </p:nvSpPr>
        <p:spPr>
          <a:xfrm>
            <a:off x="1980835" y="1453643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551" name="Google Shape;2551;p69"/>
          <p:cNvSpPr txBox="1"/>
          <p:nvPr/>
        </p:nvSpPr>
        <p:spPr>
          <a:xfrm>
            <a:off x="1980835" y="1742555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552" name="Google Shape;2552;p69"/>
          <p:cNvSpPr/>
          <p:nvPr/>
        </p:nvSpPr>
        <p:spPr>
          <a:xfrm rot="5400000">
            <a:off x="8723181" y="-179240"/>
            <a:ext cx="1062770" cy="410678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3" name="Google Shape;2553;p69"/>
          <p:cNvSpPr/>
          <p:nvPr/>
        </p:nvSpPr>
        <p:spPr>
          <a:xfrm>
            <a:off x="6544617" y="1342764"/>
            <a:ext cx="1305376" cy="1062770"/>
          </a:xfrm>
          <a:custGeom>
            <a:rect b="b" l="l" r="r" t="t"/>
            <a:pathLst>
              <a:path extrusionOk="0" h="1091045" w="1361209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4" name="Google Shape;2554;p69"/>
          <p:cNvSpPr txBox="1"/>
          <p:nvPr/>
        </p:nvSpPr>
        <p:spPr>
          <a:xfrm>
            <a:off x="6733867" y="162643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2555" name="Google Shape;2555;p69"/>
          <p:cNvSpPr txBox="1"/>
          <p:nvPr/>
        </p:nvSpPr>
        <p:spPr>
          <a:xfrm>
            <a:off x="7817852" y="1453643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556" name="Google Shape;2556;p69"/>
          <p:cNvSpPr txBox="1"/>
          <p:nvPr/>
        </p:nvSpPr>
        <p:spPr>
          <a:xfrm>
            <a:off x="7817852" y="1742555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557" name="Google Shape;2557;p69"/>
          <p:cNvSpPr/>
          <p:nvPr/>
        </p:nvSpPr>
        <p:spPr>
          <a:xfrm>
            <a:off x="4740396" y="1698710"/>
            <a:ext cx="345443" cy="3508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8" name="Google Shape;2558;p69"/>
          <p:cNvSpPr/>
          <p:nvPr/>
        </p:nvSpPr>
        <p:spPr>
          <a:xfrm>
            <a:off x="10598939" y="1698710"/>
            <a:ext cx="345443" cy="3508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9" name="Google Shape;2559;p69"/>
          <p:cNvSpPr/>
          <p:nvPr/>
        </p:nvSpPr>
        <p:spPr>
          <a:xfrm>
            <a:off x="4809353" y="1793938"/>
            <a:ext cx="207536" cy="16042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0" name="Google Shape;2560;p69"/>
          <p:cNvSpPr/>
          <p:nvPr/>
        </p:nvSpPr>
        <p:spPr>
          <a:xfrm>
            <a:off x="10663331" y="1794255"/>
            <a:ext cx="207536" cy="16042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p69"/>
          <p:cNvSpPr/>
          <p:nvPr/>
        </p:nvSpPr>
        <p:spPr>
          <a:xfrm rot="5400000">
            <a:off x="2886168" y="3086699"/>
            <a:ext cx="1062770" cy="410678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2" name="Google Shape;2562;p69"/>
          <p:cNvSpPr/>
          <p:nvPr/>
        </p:nvSpPr>
        <p:spPr>
          <a:xfrm>
            <a:off x="707603" y="4608703"/>
            <a:ext cx="1305376" cy="1062770"/>
          </a:xfrm>
          <a:custGeom>
            <a:rect b="b" l="l" r="r" t="t"/>
            <a:pathLst>
              <a:path extrusionOk="0" h="1091045" w="1361209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3" name="Google Shape;2563;p69"/>
          <p:cNvSpPr txBox="1"/>
          <p:nvPr/>
        </p:nvSpPr>
        <p:spPr>
          <a:xfrm>
            <a:off x="896851" y="489237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2564" name="Google Shape;2564;p69"/>
          <p:cNvSpPr txBox="1"/>
          <p:nvPr/>
        </p:nvSpPr>
        <p:spPr>
          <a:xfrm>
            <a:off x="1980835" y="4719582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565" name="Google Shape;2565;p69"/>
          <p:cNvSpPr txBox="1"/>
          <p:nvPr/>
        </p:nvSpPr>
        <p:spPr>
          <a:xfrm>
            <a:off x="1980835" y="5008492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566" name="Google Shape;2566;p69"/>
          <p:cNvSpPr/>
          <p:nvPr/>
        </p:nvSpPr>
        <p:spPr>
          <a:xfrm rot="5400000">
            <a:off x="8723181" y="3086699"/>
            <a:ext cx="1062770" cy="410678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p69"/>
          <p:cNvSpPr/>
          <p:nvPr/>
        </p:nvSpPr>
        <p:spPr>
          <a:xfrm>
            <a:off x="6544617" y="4608703"/>
            <a:ext cx="1305376" cy="1062770"/>
          </a:xfrm>
          <a:custGeom>
            <a:rect b="b" l="l" r="r" t="t"/>
            <a:pathLst>
              <a:path extrusionOk="0" h="1091045" w="1361209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/>
          </a:soli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8" name="Google Shape;2568;p69"/>
          <p:cNvSpPr txBox="1"/>
          <p:nvPr/>
        </p:nvSpPr>
        <p:spPr>
          <a:xfrm>
            <a:off x="6733867" y="489237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  <p:sp>
        <p:nvSpPr>
          <p:cNvPr id="2569" name="Google Shape;2569;p69"/>
          <p:cNvSpPr txBox="1"/>
          <p:nvPr/>
        </p:nvSpPr>
        <p:spPr>
          <a:xfrm>
            <a:off x="7817852" y="4719582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570" name="Google Shape;2570;p69"/>
          <p:cNvSpPr txBox="1"/>
          <p:nvPr/>
        </p:nvSpPr>
        <p:spPr>
          <a:xfrm>
            <a:off x="7817852" y="5008492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571" name="Google Shape;2571;p69"/>
          <p:cNvSpPr/>
          <p:nvPr/>
        </p:nvSpPr>
        <p:spPr>
          <a:xfrm>
            <a:off x="4740396" y="4964647"/>
            <a:ext cx="345443" cy="3508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2" name="Google Shape;2572;p69"/>
          <p:cNvSpPr/>
          <p:nvPr/>
        </p:nvSpPr>
        <p:spPr>
          <a:xfrm>
            <a:off x="10598939" y="4964647"/>
            <a:ext cx="345443" cy="3508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3" name="Google Shape;2573;p69"/>
          <p:cNvSpPr/>
          <p:nvPr/>
        </p:nvSpPr>
        <p:spPr>
          <a:xfrm>
            <a:off x="4809353" y="5059874"/>
            <a:ext cx="207536" cy="16042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4" name="Google Shape;2574;p69"/>
          <p:cNvSpPr/>
          <p:nvPr/>
        </p:nvSpPr>
        <p:spPr>
          <a:xfrm>
            <a:off x="10663331" y="5061919"/>
            <a:ext cx="207536" cy="16042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5" name="Google Shape;2575;p69"/>
          <p:cNvSpPr/>
          <p:nvPr/>
        </p:nvSpPr>
        <p:spPr>
          <a:xfrm rot="5400000">
            <a:off x="2886168" y="1453731"/>
            <a:ext cx="1062770" cy="410678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6" name="Google Shape;2576;p69"/>
          <p:cNvSpPr/>
          <p:nvPr/>
        </p:nvSpPr>
        <p:spPr>
          <a:xfrm>
            <a:off x="707603" y="2975732"/>
            <a:ext cx="1305376" cy="1062770"/>
          </a:xfrm>
          <a:custGeom>
            <a:rect b="b" l="l" r="r" t="t"/>
            <a:pathLst>
              <a:path extrusionOk="0" h="1091045" w="1361209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p69"/>
          <p:cNvSpPr txBox="1"/>
          <p:nvPr/>
        </p:nvSpPr>
        <p:spPr>
          <a:xfrm>
            <a:off x="896851" y="325940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2578" name="Google Shape;2578;p69"/>
          <p:cNvSpPr txBox="1"/>
          <p:nvPr/>
        </p:nvSpPr>
        <p:spPr>
          <a:xfrm>
            <a:off x="1980835" y="3086610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579" name="Google Shape;2579;p69"/>
          <p:cNvSpPr txBox="1"/>
          <p:nvPr/>
        </p:nvSpPr>
        <p:spPr>
          <a:xfrm>
            <a:off x="1980835" y="3375521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580" name="Google Shape;2580;p69"/>
          <p:cNvSpPr/>
          <p:nvPr/>
        </p:nvSpPr>
        <p:spPr>
          <a:xfrm rot="5400000">
            <a:off x="8723181" y="1453731"/>
            <a:ext cx="1062770" cy="4106787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chemeClr val="dk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1" name="Google Shape;2581;p69"/>
          <p:cNvSpPr/>
          <p:nvPr/>
        </p:nvSpPr>
        <p:spPr>
          <a:xfrm>
            <a:off x="6544617" y="2975732"/>
            <a:ext cx="1305376" cy="1062770"/>
          </a:xfrm>
          <a:custGeom>
            <a:rect b="b" l="l" r="r" t="t"/>
            <a:pathLst>
              <a:path extrusionOk="0" h="1091045" w="1361209">
                <a:moveTo>
                  <a:pt x="0" y="0"/>
                </a:moveTo>
                <a:lnTo>
                  <a:pt x="1361209" y="0"/>
                </a:lnTo>
                <a:lnTo>
                  <a:pt x="755765" y="1091045"/>
                </a:lnTo>
                <a:lnTo>
                  <a:pt x="0" y="109104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2" name="Google Shape;2582;p69"/>
          <p:cNvSpPr txBox="1"/>
          <p:nvPr/>
        </p:nvSpPr>
        <p:spPr>
          <a:xfrm>
            <a:off x="6733867" y="325940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2583" name="Google Shape;2583;p69"/>
          <p:cNvSpPr txBox="1"/>
          <p:nvPr/>
        </p:nvSpPr>
        <p:spPr>
          <a:xfrm>
            <a:off x="7817852" y="3086610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584" name="Google Shape;2584;p69"/>
          <p:cNvSpPr txBox="1"/>
          <p:nvPr/>
        </p:nvSpPr>
        <p:spPr>
          <a:xfrm>
            <a:off x="7817852" y="3375521"/>
            <a:ext cx="2573832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585" name="Google Shape;2585;p69"/>
          <p:cNvSpPr/>
          <p:nvPr/>
        </p:nvSpPr>
        <p:spPr>
          <a:xfrm>
            <a:off x="4740396" y="3331677"/>
            <a:ext cx="345443" cy="3508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6" name="Google Shape;2586;p69"/>
          <p:cNvSpPr/>
          <p:nvPr/>
        </p:nvSpPr>
        <p:spPr>
          <a:xfrm>
            <a:off x="10598939" y="3331677"/>
            <a:ext cx="345443" cy="35088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7" name="Google Shape;2587;p69"/>
          <p:cNvSpPr/>
          <p:nvPr/>
        </p:nvSpPr>
        <p:spPr>
          <a:xfrm>
            <a:off x="4809353" y="3426902"/>
            <a:ext cx="207536" cy="16042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24A14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8" name="Google Shape;2588;p69"/>
          <p:cNvSpPr/>
          <p:nvPr/>
        </p:nvSpPr>
        <p:spPr>
          <a:xfrm>
            <a:off x="10647162" y="3376523"/>
            <a:ext cx="259055" cy="263136"/>
          </a:xfrm>
          <a:prstGeom prst="mathMultiply">
            <a:avLst>
              <a:gd fmla="val 18520" name="adj1"/>
            </a:avLst>
          </a:prstGeom>
          <a:solidFill>
            <a:srgbClr val="DA1E2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169" name="Google Shape;169;p7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70" name="Google Shape;170;p7"/>
          <p:cNvSpPr/>
          <p:nvPr/>
        </p:nvSpPr>
        <p:spPr>
          <a:xfrm flipH="1" rot="10800000">
            <a:off x="1933452" y="2999068"/>
            <a:ext cx="576000" cy="336935"/>
          </a:xfrm>
          <a:prstGeom prst="round2SameRect">
            <a:avLst>
              <a:gd fmla="val 36365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7"/>
          <p:cNvSpPr/>
          <p:nvPr/>
        </p:nvSpPr>
        <p:spPr>
          <a:xfrm flipH="1" rot="10800000">
            <a:off x="1933452" y="5676852"/>
            <a:ext cx="576000" cy="336935"/>
          </a:xfrm>
          <a:prstGeom prst="round2SameRect">
            <a:avLst>
              <a:gd fmla="val 36365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7"/>
          <p:cNvSpPr/>
          <p:nvPr/>
        </p:nvSpPr>
        <p:spPr>
          <a:xfrm flipH="1" rot="10800000">
            <a:off x="7617552" y="2999068"/>
            <a:ext cx="576000" cy="336935"/>
          </a:xfrm>
          <a:prstGeom prst="round2SameRect">
            <a:avLst>
              <a:gd fmla="val 36365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"/>
          <p:cNvSpPr/>
          <p:nvPr/>
        </p:nvSpPr>
        <p:spPr>
          <a:xfrm flipH="1" rot="10800000">
            <a:off x="7617552" y="5676852"/>
            <a:ext cx="576000" cy="336935"/>
          </a:xfrm>
          <a:prstGeom prst="round2SameRect">
            <a:avLst>
              <a:gd fmla="val 36365" name="adj1"/>
              <a:gd fmla="val 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1797978" y="1623484"/>
            <a:ext cx="3892042" cy="1525952"/>
          </a:xfrm>
          <a:prstGeom prst="roundRect">
            <a:avLst>
              <a:gd fmla="val 3334" name="adj"/>
            </a:avLst>
          </a:prstGeom>
          <a:solidFill>
            <a:schemeClr val="lt1"/>
          </a:solidFill>
          <a:ln>
            <a:noFill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858519" y="1289334"/>
            <a:ext cx="1433245" cy="2046669"/>
          </a:xfrm>
          <a:prstGeom prst="roundRect">
            <a:avLst>
              <a:gd fmla="val 91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1797978" y="4301268"/>
            <a:ext cx="3892042" cy="1525952"/>
          </a:xfrm>
          <a:prstGeom prst="roundRect">
            <a:avLst>
              <a:gd fmla="val 3334" name="adj"/>
            </a:avLst>
          </a:prstGeom>
          <a:solidFill>
            <a:schemeClr val="lt1"/>
          </a:solidFill>
          <a:ln>
            <a:noFill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"/>
          <p:cNvSpPr/>
          <p:nvPr/>
        </p:nvSpPr>
        <p:spPr>
          <a:xfrm>
            <a:off x="858519" y="3967118"/>
            <a:ext cx="1433245" cy="2046669"/>
          </a:xfrm>
          <a:prstGeom prst="roundRect">
            <a:avLst>
              <a:gd fmla="val 9167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7"/>
          <p:cNvSpPr/>
          <p:nvPr/>
        </p:nvSpPr>
        <p:spPr>
          <a:xfrm>
            <a:off x="7482078" y="1623484"/>
            <a:ext cx="3892042" cy="1525952"/>
          </a:xfrm>
          <a:prstGeom prst="roundRect">
            <a:avLst>
              <a:gd fmla="val 3334" name="adj"/>
            </a:avLst>
          </a:prstGeom>
          <a:solidFill>
            <a:schemeClr val="lt1"/>
          </a:solidFill>
          <a:ln>
            <a:noFill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7"/>
          <p:cNvSpPr/>
          <p:nvPr/>
        </p:nvSpPr>
        <p:spPr>
          <a:xfrm>
            <a:off x="6542619" y="1289334"/>
            <a:ext cx="1433245" cy="2046669"/>
          </a:xfrm>
          <a:prstGeom prst="roundRect">
            <a:avLst>
              <a:gd fmla="val 91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"/>
          <p:cNvSpPr/>
          <p:nvPr/>
        </p:nvSpPr>
        <p:spPr>
          <a:xfrm>
            <a:off x="7482078" y="4301268"/>
            <a:ext cx="3892042" cy="1525952"/>
          </a:xfrm>
          <a:prstGeom prst="roundRect">
            <a:avLst>
              <a:gd fmla="val 3334" name="adj"/>
            </a:avLst>
          </a:prstGeom>
          <a:solidFill>
            <a:schemeClr val="lt1"/>
          </a:solidFill>
          <a:ln>
            <a:noFill/>
          </a:ln>
          <a:effectLst>
            <a:outerShdw blurRad="63500" rotWithShape="0" algn="ctr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7"/>
          <p:cNvSpPr/>
          <p:nvPr/>
        </p:nvSpPr>
        <p:spPr>
          <a:xfrm>
            <a:off x="6542619" y="3967118"/>
            <a:ext cx="1433245" cy="2046669"/>
          </a:xfrm>
          <a:prstGeom prst="roundRect">
            <a:avLst>
              <a:gd fmla="val 9167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7"/>
          <p:cNvSpPr txBox="1"/>
          <p:nvPr/>
        </p:nvSpPr>
        <p:spPr>
          <a:xfrm>
            <a:off x="1305141" y="1565508"/>
            <a:ext cx="540000" cy="406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183" name="Google Shape;183;p7"/>
          <p:cNvSpPr txBox="1"/>
          <p:nvPr/>
        </p:nvSpPr>
        <p:spPr>
          <a:xfrm>
            <a:off x="6989241" y="1565508"/>
            <a:ext cx="540000" cy="406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184" name="Google Shape;184;p7"/>
          <p:cNvSpPr txBox="1"/>
          <p:nvPr/>
        </p:nvSpPr>
        <p:spPr>
          <a:xfrm>
            <a:off x="1305141" y="4243292"/>
            <a:ext cx="540000" cy="406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185" name="Google Shape;185;p7"/>
          <p:cNvSpPr txBox="1"/>
          <p:nvPr/>
        </p:nvSpPr>
        <p:spPr>
          <a:xfrm>
            <a:off x="6989241" y="4243292"/>
            <a:ext cx="540000" cy="4062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cxnSp>
        <p:nvCxnSpPr>
          <p:cNvPr id="186" name="Google Shape;186;p7"/>
          <p:cNvCxnSpPr/>
          <p:nvPr/>
        </p:nvCxnSpPr>
        <p:spPr>
          <a:xfrm>
            <a:off x="1403197" y="2103853"/>
            <a:ext cx="34388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87" name="Google Shape;187;p7"/>
          <p:cNvCxnSpPr/>
          <p:nvPr/>
        </p:nvCxnSpPr>
        <p:spPr>
          <a:xfrm>
            <a:off x="7087297" y="2103853"/>
            <a:ext cx="34388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88" name="Google Shape;188;p7"/>
          <p:cNvCxnSpPr/>
          <p:nvPr/>
        </p:nvCxnSpPr>
        <p:spPr>
          <a:xfrm>
            <a:off x="1403197" y="4781637"/>
            <a:ext cx="34388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189" name="Google Shape;189;p7"/>
          <p:cNvCxnSpPr/>
          <p:nvPr/>
        </p:nvCxnSpPr>
        <p:spPr>
          <a:xfrm>
            <a:off x="7087297" y="4781637"/>
            <a:ext cx="34388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0" name="Google Shape;190;p7"/>
          <p:cNvSpPr txBox="1"/>
          <p:nvPr/>
        </p:nvSpPr>
        <p:spPr>
          <a:xfrm>
            <a:off x="2427432" y="2160109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0" lang="en-US" sz="18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1" name="Google Shape;191;p7"/>
          <p:cNvSpPr txBox="1"/>
          <p:nvPr/>
        </p:nvSpPr>
        <p:spPr>
          <a:xfrm>
            <a:off x="2427432" y="4837893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0" lang="en-US" sz="18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2" name="Google Shape;192;p7"/>
          <p:cNvSpPr txBox="1"/>
          <p:nvPr/>
        </p:nvSpPr>
        <p:spPr>
          <a:xfrm>
            <a:off x="8111338" y="2160109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0" lang="en-US" sz="18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3" name="Google Shape;193;p7"/>
          <p:cNvSpPr txBox="1"/>
          <p:nvPr/>
        </p:nvSpPr>
        <p:spPr>
          <a:xfrm>
            <a:off x="8111338" y="4837893"/>
            <a:ext cx="298276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800"/>
              <a:buFont typeface="Arial"/>
              <a:buNone/>
            </a:pPr>
            <a:r>
              <a:rPr b="0" lang="en-US" sz="18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194" name="Google Shape;194;p7"/>
          <p:cNvSpPr txBox="1"/>
          <p:nvPr/>
        </p:nvSpPr>
        <p:spPr>
          <a:xfrm>
            <a:off x="1195528" y="2306623"/>
            <a:ext cx="759227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lang="en-US" sz="2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95" name="Google Shape;195;p7"/>
          <p:cNvSpPr txBox="1"/>
          <p:nvPr/>
        </p:nvSpPr>
        <p:spPr>
          <a:xfrm>
            <a:off x="1195528" y="4984407"/>
            <a:ext cx="759227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lang="en-US" sz="2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96" name="Google Shape;196;p7"/>
          <p:cNvSpPr txBox="1"/>
          <p:nvPr/>
        </p:nvSpPr>
        <p:spPr>
          <a:xfrm>
            <a:off x="6879628" y="2306623"/>
            <a:ext cx="759227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lang="en-US" sz="2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197" name="Google Shape;197;p7"/>
          <p:cNvSpPr txBox="1"/>
          <p:nvPr/>
        </p:nvSpPr>
        <p:spPr>
          <a:xfrm>
            <a:off x="6879628" y="4984407"/>
            <a:ext cx="759227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1" lang="en-US" sz="20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92" name="Shape 2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3" name="Google Shape;2593;p7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Checklist </a:t>
            </a:r>
            <a:endParaRPr/>
          </a:p>
        </p:txBody>
      </p:sp>
      <p:sp>
        <p:nvSpPr>
          <p:cNvPr id="2594" name="Google Shape;2594;p7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5" name="Google Shape;2595;p70"/>
          <p:cNvSpPr/>
          <p:nvPr/>
        </p:nvSpPr>
        <p:spPr>
          <a:xfrm>
            <a:off x="675603" y="1814281"/>
            <a:ext cx="1701132" cy="3286992"/>
          </a:xfrm>
          <a:custGeom>
            <a:rect b="b" l="l" r="r" t="t"/>
            <a:pathLst>
              <a:path extrusionOk="0" h="2506678" w="1259143">
                <a:moveTo>
                  <a:pt x="5805" y="0"/>
                </a:moveTo>
                <a:cubicBezTo>
                  <a:pt x="698004" y="0"/>
                  <a:pt x="1259143" y="561139"/>
                  <a:pt x="1259143" y="1253339"/>
                </a:cubicBezTo>
                <a:cubicBezTo>
                  <a:pt x="1259143" y="1945539"/>
                  <a:pt x="698004" y="2506678"/>
                  <a:pt x="5805" y="2506678"/>
                </a:cubicBezTo>
                <a:lnTo>
                  <a:pt x="0" y="2506385"/>
                </a:lnTo>
                <a:lnTo>
                  <a:pt x="0" y="293"/>
                </a:lnTo>
                <a:close/>
              </a:path>
            </a:pathLst>
          </a:custGeom>
          <a:solidFill>
            <a:srgbClr val="FFFFFF"/>
          </a:solidFill>
          <a:ln cap="flat" cmpd="sng" w="254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p70"/>
          <p:cNvSpPr/>
          <p:nvPr/>
        </p:nvSpPr>
        <p:spPr>
          <a:xfrm>
            <a:off x="675606" y="1887723"/>
            <a:ext cx="1625119" cy="3140110"/>
          </a:xfrm>
          <a:custGeom>
            <a:rect b="b" l="l" r="r" t="t"/>
            <a:pathLst>
              <a:path extrusionOk="0" h="2506678" w="1259143">
                <a:moveTo>
                  <a:pt x="5805" y="0"/>
                </a:moveTo>
                <a:cubicBezTo>
                  <a:pt x="698004" y="0"/>
                  <a:pt x="1259143" y="561139"/>
                  <a:pt x="1259143" y="1253339"/>
                </a:cubicBezTo>
                <a:cubicBezTo>
                  <a:pt x="1259143" y="1945539"/>
                  <a:pt x="698004" y="2506678"/>
                  <a:pt x="5805" y="2506678"/>
                </a:cubicBezTo>
                <a:lnTo>
                  <a:pt x="0" y="2506385"/>
                </a:lnTo>
                <a:lnTo>
                  <a:pt x="0" y="29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p70"/>
          <p:cNvSpPr/>
          <p:nvPr/>
        </p:nvSpPr>
        <p:spPr>
          <a:xfrm>
            <a:off x="1270560" y="1590821"/>
            <a:ext cx="115671" cy="11227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598" name="Google Shape;2598;p70"/>
          <p:cNvCxnSpPr>
            <a:stCxn id="2597" idx="6"/>
            <a:endCxn id="2599" idx="2"/>
          </p:cNvCxnSpPr>
          <p:nvPr/>
        </p:nvCxnSpPr>
        <p:spPr>
          <a:xfrm>
            <a:off x="1386231" y="1646956"/>
            <a:ext cx="14829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599" name="Google Shape;2599;p70"/>
          <p:cNvSpPr/>
          <p:nvPr/>
        </p:nvSpPr>
        <p:spPr>
          <a:xfrm>
            <a:off x="2869213" y="1401302"/>
            <a:ext cx="492809" cy="491309"/>
          </a:xfrm>
          <a:prstGeom prst="ellipse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p70"/>
          <p:cNvSpPr/>
          <p:nvPr/>
        </p:nvSpPr>
        <p:spPr>
          <a:xfrm>
            <a:off x="2942714" y="1474056"/>
            <a:ext cx="345800" cy="345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1" name="Google Shape;2601;p70"/>
          <p:cNvSpPr/>
          <p:nvPr/>
        </p:nvSpPr>
        <p:spPr>
          <a:xfrm>
            <a:off x="2991064" y="1532351"/>
            <a:ext cx="249103" cy="229211"/>
          </a:xfrm>
          <a:custGeom>
            <a:rect b="b" l="l" r="r" t="t"/>
            <a:pathLst>
              <a:path extrusionOk="0" h="2050" w="2218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2550" lIns="125125" spcFirstLastPara="1" rIns="125125" wrap="square" tIns="62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2" name="Google Shape;2602;p70"/>
          <p:cNvSpPr/>
          <p:nvPr/>
        </p:nvSpPr>
        <p:spPr>
          <a:xfrm>
            <a:off x="3506634" y="1523846"/>
            <a:ext cx="7971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03" name="Google Shape;2603;p70"/>
          <p:cNvSpPr/>
          <p:nvPr/>
        </p:nvSpPr>
        <p:spPr>
          <a:xfrm>
            <a:off x="2521351" y="2778849"/>
            <a:ext cx="115671" cy="11227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04" name="Google Shape;2604;p70"/>
          <p:cNvCxnSpPr>
            <a:stCxn id="2603" idx="6"/>
            <a:endCxn id="2605" idx="2"/>
          </p:cNvCxnSpPr>
          <p:nvPr/>
        </p:nvCxnSpPr>
        <p:spPr>
          <a:xfrm>
            <a:off x="2637022" y="2834985"/>
            <a:ext cx="2322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05" name="Google Shape;2605;p70"/>
          <p:cNvSpPr/>
          <p:nvPr/>
        </p:nvSpPr>
        <p:spPr>
          <a:xfrm>
            <a:off x="2869209" y="2589331"/>
            <a:ext cx="492809" cy="491309"/>
          </a:xfrm>
          <a:prstGeom prst="ellipse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6" name="Google Shape;2606;p70"/>
          <p:cNvSpPr/>
          <p:nvPr/>
        </p:nvSpPr>
        <p:spPr>
          <a:xfrm>
            <a:off x="2942714" y="2662080"/>
            <a:ext cx="345800" cy="345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7" name="Google Shape;2607;p70"/>
          <p:cNvSpPr/>
          <p:nvPr/>
        </p:nvSpPr>
        <p:spPr>
          <a:xfrm>
            <a:off x="2991064" y="2720376"/>
            <a:ext cx="249103" cy="229211"/>
          </a:xfrm>
          <a:custGeom>
            <a:rect b="b" l="l" r="r" t="t"/>
            <a:pathLst>
              <a:path extrusionOk="0" h="2050" w="2218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2550" lIns="125125" spcFirstLastPara="1" rIns="125125" wrap="square" tIns="62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p70"/>
          <p:cNvSpPr/>
          <p:nvPr/>
        </p:nvSpPr>
        <p:spPr>
          <a:xfrm>
            <a:off x="3506634" y="2711873"/>
            <a:ext cx="7971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09" name="Google Shape;2609;p70"/>
          <p:cNvSpPr/>
          <p:nvPr/>
        </p:nvSpPr>
        <p:spPr>
          <a:xfrm>
            <a:off x="2546438" y="3966875"/>
            <a:ext cx="115671" cy="11227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10" name="Google Shape;2610;p70"/>
          <p:cNvCxnSpPr>
            <a:stCxn id="2609" idx="6"/>
            <a:endCxn id="2611" idx="2"/>
          </p:cNvCxnSpPr>
          <p:nvPr/>
        </p:nvCxnSpPr>
        <p:spPr>
          <a:xfrm>
            <a:off x="2662109" y="4023011"/>
            <a:ext cx="2070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11" name="Google Shape;2611;p70"/>
          <p:cNvSpPr/>
          <p:nvPr/>
        </p:nvSpPr>
        <p:spPr>
          <a:xfrm>
            <a:off x="2869209" y="3777360"/>
            <a:ext cx="492809" cy="491309"/>
          </a:xfrm>
          <a:prstGeom prst="ellipse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2" name="Google Shape;2612;p70"/>
          <p:cNvSpPr/>
          <p:nvPr/>
        </p:nvSpPr>
        <p:spPr>
          <a:xfrm>
            <a:off x="2942714" y="3850108"/>
            <a:ext cx="345800" cy="345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3" name="Google Shape;2613;p70"/>
          <p:cNvSpPr/>
          <p:nvPr/>
        </p:nvSpPr>
        <p:spPr>
          <a:xfrm>
            <a:off x="2991064" y="3908403"/>
            <a:ext cx="249103" cy="229211"/>
          </a:xfrm>
          <a:custGeom>
            <a:rect b="b" l="l" r="r" t="t"/>
            <a:pathLst>
              <a:path extrusionOk="0" h="2050" w="2218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2550" lIns="125125" spcFirstLastPara="1" rIns="125125" wrap="square" tIns="62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4" name="Google Shape;2614;p70"/>
          <p:cNvSpPr/>
          <p:nvPr/>
        </p:nvSpPr>
        <p:spPr>
          <a:xfrm>
            <a:off x="3506634" y="3899898"/>
            <a:ext cx="7971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15" name="Google Shape;2615;p70"/>
          <p:cNvSpPr/>
          <p:nvPr/>
        </p:nvSpPr>
        <p:spPr>
          <a:xfrm>
            <a:off x="1526169" y="5154902"/>
            <a:ext cx="115671" cy="11227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16" name="Google Shape;2616;p70"/>
          <p:cNvCxnSpPr>
            <a:stCxn id="2615" idx="6"/>
            <a:endCxn id="2617" idx="2"/>
          </p:cNvCxnSpPr>
          <p:nvPr/>
        </p:nvCxnSpPr>
        <p:spPr>
          <a:xfrm>
            <a:off x="1641840" y="5211038"/>
            <a:ext cx="12273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17" name="Google Shape;2617;p70"/>
          <p:cNvSpPr/>
          <p:nvPr/>
        </p:nvSpPr>
        <p:spPr>
          <a:xfrm>
            <a:off x="2869209" y="4965389"/>
            <a:ext cx="492809" cy="491309"/>
          </a:xfrm>
          <a:prstGeom prst="ellipse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50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8" name="Google Shape;2618;p70"/>
          <p:cNvSpPr/>
          <p:nvPr/>
        </p:nvSpPr>
        <p:spPr>
          <a:xfrm>
            <a:off x="2942714" y="5038133"/>
            <a:ext cx="345800" cy="3458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9" name="Google Shape;2619;p70"/>
          <p:cNvSpPr/>
          <p:nvPr/>
        </p:nvSpPr>
        <p:spPr>
          <a:xfrm>
            <a:off x="2991064" y="5096431"/>
            <a:ext cx="249103" cy="229211"/>
          </a:xfrm>
          <a:custGeom>
            <a:rect b="b" l="l" r="r" t="t"/>
            <a:pathLst>
              <a:path extrusionOk="0" h="2050" w="2218">
                <a:moveTo>
                  <a:pt x="2218" y="0"/>
                </a:moveTo>
                <a:cubicBezTo>
                  <a:pt x="2211" y="84"/>
                  <a:pt x="2211" y="84"/>
                  <a:pt x="2211" y="84"/>
                </a:cubicBezTo>
                <a:cubicBezTo>
                  <a:pt x="1507" y="604"/>
                  <a:pt x="1132" y="1247"/>
                  <a:pt x="864" y="1798"/>
                </a:cubicBezTo>
                <a:cubicBezTo>
                  <a:pt x="704" y="1905"/>
                  <a:pt x="589" y="2050"/>
                  <a:pt x="520" y="1882"/>
                </a:cubicBezTo>
                <a:cubicBezTo>
                  <a:pt x="436" y="1660"/>
                  <a:pt x="252" y="1239"/>
                  <a:pt x="0" y="1155"/>
                </a:cubicBezTo>
                <a:cubicBezTo>
                  <a:pt x="107" y="1033"/>
                  <a:pt x="206" y="1002"/>
                  <a:pt x="329" y="1017"/>
                </a:cubicBezTo>
                <a:cubicBezTo>
                  <a:pt x="489" y="1040"/>
                  <a:pt x="635" y="1346"/>
                  <a:pt x="696" y="1484"/>
                </a:cubicBezTo>
                <a:cubicBezTo>
                  <a:pt x="1025" y="933"/>
                  <a:pt x="1629" y="306"/>
                  <a:pt x="2218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62550" lIns="125125" spcFirstLastPara="1" rIns="125125" wrap="square" tIns="62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0" name="Google Shape;2620;p70"/>
          <p:cNvSpPr/>
          <p:nvPr/>
        </p:nvSpPr>
        <p:spPr>
          <a:xfrm>
            <a:off x="3506634" y="5087927"/>
            <a:ext cx="7971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1" marL="473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cxnSp>
        <p:nvCxnSpPr>
          <p:cNvPr id="2621" name="Google Shape;2621;p70"/>
          <p:cNvCxnSpPr/>
          <p:nvPr/>
        </p:nvCxnSpPr>
        <p:spPr>
          <a:xfrm>
            <a:off x="3506634" y="4617029"/>
            <a:ext cx="7961969" cy="0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22" name="Google Shape;2622;p70"/>
          <p:cNvCxnSpPr/>
          <p:nvPr/>
        </p:nvCxnSpPr>
        <p:spPr>
          <a:xfrm>
            <a:off x="3506634" y="2240971"/>
            <a:ext cx="7961969" cy="0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623" name="Google Shape;2623;p70"/>
          <p:cNvCxnSpPr/>
          <p:nvPr/>
        </p:nvCxnSpPr>
        <p:spPr>
          <a:xfrm>
            <a:off x="3506634" y="3429000"/>
            <a:ext cx="7961969" cy="0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624" name="Google Shape;2624;p70"/>
          <p:cNvSpPr/>
          <p:nvPr/>
        </p:nvSpPr>
        <p:spPr>
          <a:xfrm>
            <a:off x="661479" y="3319395"/>
            <a:ext cx="1453340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8" name="Shape 2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9" name="Google Shape;2629;p7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Checklist </a:t>
            </a:r>
            <a:endParaRPr/>
          </a:p>
        </p:txBody>
      </p:sp>
      <p:sp>
        <p:nvSpPr>
          <p:cNvPr id="2630" name="Google Shape;2630;p7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31" name="Google Shape;2631;p71"/>
          <p:cNvGrpSpPr/>
          <p:nvPr/>
        </p:nvGrpSpPr>
        <p:grpSpPr>
          <a:xfrm>
            <a:off x="5386309" y="1460429"/>
            <a:ext cx="1419383" cy="4720451"/>
            <a:chOff x="5280370" y="1645625"/>
            <a:chExt cx="1419383" cy="4164428"/>
          </a:xfrm>
        </p:grpSpPr>
        <p:sp>
          <p:nvSpPr>
            <p:cNvPr id="2632" name="Google Shape;2632;p71"/>
            <p:cNvSpPr/>
            <p:nvPr/>
          </p:nvSpPr>
          <p:spPr>
            <a:xfrm>
              <a:off x="5280370" y="1645625"/>
              <a:ext cx="555359" cy="4164428"/>
            </a:xfrm>
            <a:custGeom>
              <a:rect b="b" l="l" r="r" t="t"/>
              <a:pathLst>
                <a:path extrusionOk="0" h="3114675" w="714375">
                  <a:moveTo>
                    <a:pt x="0" y="0"/>
                  </a:moveTo>
                  <a:lnTo>
                    <a:pt x="714375" y="0"/>
                  </a:lnTo>
                  <a:lnTo>
                    <a:pt x="714375" y="3114675"/>
                  </a:ln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3" name="Google Shape;2633;p71"/>
            <p:cNvSpPr/>
            <p:nvPr/>
          </p:nvSpPr>
          <p:spPr>
            <a:xfrm flipH="1">
              <a:off x="6144394" y="1645625"/>
              <a:ext cx="555359" cy="4164428"/>
            </a:xfrm>
            <a:custGeom>
              <a:rect b="b" l="l" r="r" t="t"/>
              <a:pathLst>
                <a:path extrusionOk="0" h="3114675" w="714375">
                  <a:moveTo>
                    <a:pt x="0" y="0"/>
                  </a:moveTo>
                  <a:lnTo>
                    <a:pt x="714375" y="0"/>
                  </a:lnTo>
                  <a:lnTo>
                    <a:pt x="714375" y="3114675"/>
                  </a:lnTo>
                </a:path>
              </a:pathLst>
            </a:custGeom>
            <a:noFill/>
            <a:ln cap="flat" cmpd="sng" w="9525">
              <a:solidFill>
                <a:schemeClr val="dk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4" name="Google Shape;2634;p71"/>
          <p:cNvSpPr/>
          <p:nvPr/>
        </p:nvSpPr>
        <p:spPr>
          <a:xfrm>
            <a:off x="732263" y="1229252"/>
            <a:ext cx="5034287" cy="4897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635" name="Google Shape;2635;p71"/>
          <p:cNvSpPr/>
          <p:nvPr/>
        </p:nvSpPr>
        <p:spPr>
          <a:xfrm>
            <a:off x="6425452" y="1229252"/>
            <a:ext cx="5034287" cy="4897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636" name="Google Shape;2636;p71"/>
          <p:cNvSpPr/>
          <p:nvPr/>
        </p:nvSpPr>
        <p:spPr>
          <a:xfrm>
            <a:off x="1440367" y="2126874"/>
            <a:ext cx="4221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37" name="Google Shape;2637;p71"/>
          <p:cNvSpPr/>
          <p:nvPr/>
        </p:nvSpPr>
        <p:spPr>
          <a:xfrm>
            <a:off x="732261" y="1994107"/>
            <a:ext cx="511759" cy="511759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8" name="Google Shape;2638;p71"/>
          <p:cNvSpPr/>
          <p:nvPr/>
        </p:nvSpPr>
        <p:spPr>
          <a:xfrm>
            <a:off x="844587" y="2140728"/>
            <a:ext cx="287119" cy="21850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9" name="Google Shape;2639;p71"/>
          <p:cNvSpPr/>
          <p:nvPr/>
        </p:nvSpPr>
        <p:spPr>
          <a:xfrm>
            <a:off x="7129247" y="2126874"/>
            <a:ext cx="4221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40" name="Google Shape;2640;p71"/>
          <p:cNvSpPr/>
          <p:nvPr/>
        </p:nvSpPr>
        <p:spPr>
          <a:xfrm>
            <a:off x="6425451" y="2004267"/>
            <a:ext cx="511759" cy="511759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1" name="Google Shape;2641;p71"/>
          <p:cNvSpPr/>
          <p:nvPr/>
        </p:nvSpPr>
        <p:spPr>
          <a:xfrm>
            <a:off x="6537775" y="2140728"/>
            <a:ext cx="287119" cy="21850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2" name="Google Shape;2642;p71"/>
          <p:cNvSpPr/>
          <p:nvPr/>
        </p:nvSpPr>
        <p:spPr>
          <a:xfrm>
            <a:off x="1440367" y="4079804"/>
            <a:ext cx="4221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43" name="Google Shape;2643;p71"/>
          <p:cNvSpPr/>
          <p:nvPr/>
        </p:nvSpPr>
        <p:spPr>
          <a:xfrm>
            <a:off x="732261" y="3947032"/>
            <a:ext cx="511759" cy="511759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4" name="Google Shape;2644;p71"/>
          <p:cNvSpPr/>
          <p:nvPr/>
        </p:nvSpPr>
        <p:spPr>
          <a:xfrm>
            <a:off x="844587" y="4093657"/>
            <a:ext cx="287119" cy="21850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5" name="Google Shape;2645;p71"/>
          <p:cNvSpPr/>
          <p:nvPr/>
        </p:nvSpPr>
        <p:spPr>
          <a:xfrm>
            <a:off x="7129247" y="4079804"/>
            <a:ext cx="42210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646" name="Google Shape;2646;p71"/>
          <p:cNvSpPr/>
          <p:nvPr/>
        </p:nvSpPr>
        <p:spPr>
          <a:xfrm>
            <a:off x="6425451" y="3947032"/>
            <a:ext cx="511759" cy="511759"/>
          </a:xfrm>
          <a:prstGeom prst="ellipse">
            <a:avLst/>
          </a:prstGeom>
          <a:solidFill>
            <a:srgbClr val="FFFFFF"/>
          </a:soli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7" name="Google Shape;2647;p71"/>
          <p:cNvSpPr/>
          <p:nvPr/>
        </p:nvSpPr>
        <p:spPr>
          <a:xfrm>
            <a:off x="6537775" y="4093657"/>
            <a:ext cx="287119" cy="218509"/>
          </a:xfrm>
          <a:custGeom>
            <a:rect b="b" l="l" r="r" t="t"/>
            <a:pathLst>
              <a:path extrusionOk="0" h="246316" w="323659">
                <a:moveTo>
                  <a:pt x="136303" y="246317"/>
                </a:moveTo>
                <a:lnTo>
                  <a:pt x="0" y="115824"/>
                </a:lnTo>
                <a:lnTo>
                  <a:pt x="50959" y="62579"/>
                </a:lnTo>
                <a:lnTo>
                  <a:pt x="134112" y="142113"/>
                </a:lnTo>
                <a:lnTo>
                  <a:pt x="270415" y="0"/>
                </a:lnTo>
                <a:lnTo>
                  <a:pt x="323660" y="50959"/>
                </a:lnTo>
                <a:lnTo>
                  <a:pt x="136303" y="246317"/>
                </a:lnTo>
                <a:close/>
              </a:path>
            </a:pathLst>
          </a:custGeom>
          <a:solidFill>
            <a:srgbClr val="0B8A9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070605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" name="Google Shape;2652;p72"/>
          <p:cNvSpPr txBox="1"/>
          <p:nvPr/>
        </p:nvSpPr>
        <p:spPr>
          <a:xfrm>
            <a:off x="419099" y="2694530"/>
            <a:ext cx="11329205" cy="7344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Arial"/>
              <a:buNone/>
            </a:pPr>
            <a:r>
              <a:rPr b="1" lang="en-US" sz="5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2653" name="Google Shape;2653;p72"/>
          <p:cNvSpPr txBox="1"/>
          <p:nvPr/>
        </p:nvSpPr>
        <p:spPr>
          <a:xfrm>
            <a:off x="419099" y="3635858"/>
            <a:ext cx="11283166" cy="4349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Graphic Slides</a:t>
            </a:r>
            <a:endParaRPr/>
          </a:p>
        </p:txBody>
      </p:sp>
      <p:cxnSp>
        <p:nvCxnSpPr>
          <p:cNvPr id="2654" name="Google Shape;2654;p72"/>
          <p:cNvCxnSpPr/>
          <p:nvPr/>
        </p:nvCxnSpPr>
        <p:spPr>
          <a:xfrm>
            <a:off x="419099" y="3521558"/>
            <a:ext cx="11343363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8" name="Shape 2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9" name="Google Shape;2659;p7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30-60-90 Plan</a:t>
            </a:r>
            <a:endParaRPr/>
          </a:p>
        </p:txBody>
      </p:sp>
      <p:sp>
        <p:nvSpPr>
          <p:cNvPr id="2660" name="Google Shape;2660;p7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1" name="Google Shape;2661;p73"/>
          <p:cNvSpPr/>
          <p:nvPr/>
        </p:nvSpPr>
        <p:spPr>
          <a:xfrm>
            <a:off x="522710" y="1058952"/>
            <a:ext cx="3537192" cy="1753216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2" name="Google Shape;2662;p73"/>
          <p:cNvSpPr/>
          <p:nvPr/>
        </p:nvSpPr>
        <p:spPr>
          <a:xfrm flipH="1">
            <a:off x="522710" y="2949290"/>
            <a:ext cx="35371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3" name="Google Shape;2663;p73"/>
          <p:cNvSpPr txBox="1"/>
          <p:nvPr/>
        </p:nvSpPr>
        <p:spPr>
          <a:xfrm>
            <a:off x="819551" y="2194640"/>
            <a:ext cx="29435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 DAY</a:t>
            </a:r>
            <a:endParaRPr b="1" i="0" sz="2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4" name="Google Shape;2664;p73"/>
          <p:cNvSpPr/>
          <p:nvPr/>
        </p:nvSpPr>
        <p:spPr>
          <a:xfrm>
            <a:off x="4322561" y="1058952"/>
            <a:ext cx="3537192" cy="1753216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5" name="Google Shape;2665;p73"/>
          <p:cNvSpPr/>
          <p:nvPr/>
        </p:nvSpPr>
        <p:spPr>
          <a:xfrm flipH="1">
            <a:off x="4322561" y="2949290"/>
            <a:ext cx="35371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6" name="Google Shape;2666;p73"/>
          <p:cNvSpPr txBox="1"/>
          <p:nvPr/>
        </p:nvSpPr>
        <p:spPr>
          <a:xfrm>
            <a:off x="4619396" y="2194640"/>
            <a:ext cx="29435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 DAY</a:t>
            </a:r>
            <a:endParaRPr b="1" i="0" sz="2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7" name="Google Shape;2667;p73"/>
          <p:cNvSpPr/>
          <p:nvPr/>
        </p:nvSpPr>
        <p:spPr>
          <a:xfrm>
            <a:off x="8122407" y="1058952"/>
            <a:ext cx="3537192" cy="1753216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939"/>
              <a:buFont typeface="Arial"/>
              <a:buNone/>
            </a:pPr>
            <a:r>
              <a:t/>
            </a:r>
            <a:endParaRPr b="0" i="0" sz="3939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8" name="Google Shape;2668;p73"/>
          <p:cNvSpPr/>
          <p:nvPr/>
        </p:nvSpPr>
        <p:spPr>
          <a:xfrm flipH="1">
            <a:off x="8122407" y="2949290"/>
            <a:ext cx="35371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9" name="Google Shape;2669;p73"/>
          <p:cNvSpPr txBox="1"/>
          <p:nvPr/>
        </p:nvSpPr>
        <p:spPr>
          <a:xfrm>
            <a:off x="8419246" y="2194640"/>
            <a:ext cx="29435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None/>
            </a:pPr>
            <a:r>
              <a:rPr b="1" i="0" lang="en-US" sz="2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90 DAY</a:t>
            </a:r>
            <a:endParaRPr b="1" i="0" sz="2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70" name="Google Shape;2670;p73"/>
          <p:cNvGrpSpPr/>
          <p:nvPr/>
        </p:nvGrpSpPr>
        <p:grpSpPr>
          <a:xfrm>
            <a:off x="9540882" y="1262162"/>
            <a:ext cx="700249" cy="694423"/>
            <a:chOff x="9592182" y="1643412"/>
            <a:chExt cx="708145" cy="702253"/>
          </a:xfrm>
        </p:grpSpPr>
        <p:sp>
          <p:nvSpPr>
            <p:cNvPr id="2671" name="Google Shape;2671;p73"/>
            <p:cNvSpPr/>
            <p:nvPr/>
          </p:nvSpPr>
          <p:spPr>
            <a:xfrm>
              <a:off x="9757415" y="1808647"/>
              <a:ext cx="371778" cy="371781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939"/>
                <a:buFont typeface="Arial"/>
                <a:buNone/>
              </a:pPr>
              <a:r>
                <a:t/>
              </a:r>
              <a:endParaRPr b="0" i="0" sz="39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2" name="Google Shape;2672;p73"/>
            <p:cNvSpPr/>
            <p:nvPr/>
          </p:nvSpPr>
          <p:spPr>
            <a:xfrm>
              <a:off x="9592182" y="1643412"/>
              <a:ext cx="708145" cy="702253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939"/>
                <a:buFont typeface="Arial"/>
                <a:buNone/>
              </a:pPr>
              <a:r>
                <a:t/>
              </a:r>
              <a:endParaRPr b="0" i="0" sz="39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73" name="Google Shape;2673;p73"/>
          <p:cNvGrpSpPr/>
          <p:nvPr/>
        </p:nvGrpSpPr>
        <p:grpSpPr>
          <a:xfrm>
            <a:off x="5741030" y="1262162"/>
            <a:ext cx="700249" cy="694423"/>
            <a:chOff x="9592182" y="1643412"/>
            <a:chExt cx="708145" cy="702253"/>
          </a:xfrm>
        </p:grpSpPr>
        <p:sp>
          <p:nvSpPr>
            <p:cNvPr id="2674" name="Google Shape;2674;p73"/>
            <p:cNvSpPr/>
            <p:nvPr/>
          </p:nvSpPr>
          <p:spPr>
            <a:xfrm>
              <a:off x="9757415" y="1808647"/>
              <a:ext cx="371778" cy="371781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939"/>
                <a:buFont typeface="Arial"/>
                <a:buNone/>
              </a:pPr>
              <a:r>
                <a:t/>
              </a:r>
              <a:endParaRPr b="0" i="0" sz="39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5" name="Google Shape;2675;p73"/>
            <p:cNvSpPr/>
            <p:nvPr/>
          </p:nvSpPr>
          <p:spPr>
            <a:xfrm>
              <a:off x="9592182" y="1643412"/>
              <a:ext cx="708145" cy="702253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939"/>
                <a:buFont typeface="Arial"/>
                <a:buNone/>
              </a:pPr>
              <a:r>
                <a:t/>
              </a:r>
              <a:endParaRPr b="0" i="0" sz="39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76" name="Google Shape;2676;p73"/>
          <p:cNvGrpSpPr/>
          <p:nvPr/>
        </p:nvGrpSpPr>
        <p:grpSpPr>
          <a:xfrm>
            <a:off x="1941181" y="1262162"/>
            <a:ext cx="700249" cy="694423"/>
            <a:chOff x="9592182" y="1643412"/>
            <a:chExt cx="708145" cy="702253"/>
          </a:xfrm>
        </p:grpSpPr>
        <p:sp>
          <p:nvSpPr>
            <p:cNvPr id="2677" name="Google Shape;2677;p73"/>
            <p:cNvSpPr/>
            <p:nvPr/>
          </p:nvSpPr>
          <p:spPr>
            <a:xfrm>
              <a:off x="9757415" y="1808647"/>
              <a:ext cx="371778" cy="371781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939"/>
                <a:buFont typeface="Arial"/>
                <a:buNone/>
              </a:pPr>
              <a:r>
                <a:t/>
              </a:r>
              <a:endParaRPr b="0" i="0" sz="39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78" name="Google Shape;2678;p73"/>
            <p:cNvSpPr/>
            <p:nvPr/>
          </p:nvSpPr>
          <p:spPr>
            <a:xfrm>
              <a:off x="9592182" y="1643412"/>
              <a:ext cx="708145" cy="702253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939"/>
                <a:buFont typeface="Arial"/>
                <a:buNone/>
              </a:pPr>
              <a:r>
                <a:t/>
              </a:r>
              <a:endParaRPr b="0" i="0" sz="393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p7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30-60-90 Plan</a:t>
            </a:r>
            <a:endParaRPr/>
          </a:p>
        </p:txBody>
      </p:sp>
      <p:sp>
        <p:nvSpPr>
          <p:cNvPr id="2684" name="Google Shape;2684;p7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685" name="Google Shape;2685;p74"/>
          <p:cNvCxnSpPr/>
          <p:nvPr/>
        </p:nvCxnSpPr>
        <p:spPr>
          <a:xfrm>
            <a:off x="6334410" y="2863863"/>
            <a:ext cx="0" cy="2855786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686" name="Google Shape;2686;p74"/>
          <p:cNvCxnSpPr/>
          <p:nvPr/>
        </p:nvCxnSpPr>
        <p:spPr>
          <a:xfrm>
            <a:off x="9038451" y="2863863"/>
            <a:ext cx="0" cy="2855786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687" name="Google Shape;2687;p74"/>
          <p:cNvSpPr/>
          <p:nvPr/>
        </p:nvSpPr>
        <p:spPr>
          <a:xfrm flipH="1">
            <a:off x="6622851" y="2833610"/>
            <a:ext cx="21271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8" name="Google Shape;2688;p74"/>
          <p:cNvSpPr/>
          <p:nvPr/>
        </p:nvSpPr>
        <p:spPr>
          <a:xfrm>
            <a:off x="6952375" y="1154340"/>
            <a:ext cx="1470129" cy="1470129"/>
          </a:xfrm>
          <a:prstGeom prst="ellipse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9" name="Google Shape;2689;p74"/>
          <p:cNvSpPr/>
          <p:nvPr/>
        </p:nvSpPr>
        <p:spPr>
          <a:xfrm>
            <a:off x="6950357" y="1154837"/>
            <a:ext cx="1472146" cy="1472146"/>
          </a:xfrm>
          <a:prstGeom prst="arc">
            <a:avLst>
              <a:gd fmla="val 16699520" name="adj1"/>
              <a:gd fmla="val 7288241" name="adj2"/>
            </a:avLst>
          </a:prstGeom>
          <a:noFill/>
          <a:ln cap="flat" cmpd="sng" w="762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0" name="Google Shape;2690;p74"/>
          <p:cNvSpPr txBox="1"/>
          <p:nvPr/>
        </p:nvSpPr>
        <p:spPr>
          <a:xfrm>
            <a:off x="7056379" y="1988384"/>
            <a:ext cx="12601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 DAY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1" name="Google Shape;2691;p74"/>
          <p:cNvSpPr/>
          <p:nvPr/>
        </p:nvSpPr>
        <p:spPr>
          <a:xfrm flipH="1">
            <a:off x="9326892" y="2833610"/>
            <a:ext cx="21271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2" name="Google Shape;2692;p74"/>
          <p:cNvSpPr/>
          <p:nvPr/>
        </p:nvSpPr>
        <p:spPr>
          <a:xfrm>
            <a:off x="9656417" y="1154340"/>
            <a:ext cx="1470129" cy="1470129"/>
          </a:xfrm>
          <a:prstGeom prst="ellipse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3" name="Google Shape;2693;p74"/>
          <p:cNvSpPr/>
          <p:nvPr/>
        </p:nvSpPr>
        <p:spPr>
          <a:xfrm>
            <a:off x="9654401" y="1154837"/>
            <a:ext cx="1472146" cy="1472146"/>
          </a:xfrm>
          <a:prstGeom prst="arc">
            <a:avLst>
              <a:gd fmla="val 16699520" name="adj1"/>
              <a:gd fmla="val 14680637" name="adj2"/>
            </a:avLst>
          </a:prstGeom>
          <a:noFill/>
          <a:ln cap="flat" cmpd="sng" w="762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4" name="Google Shape;2694;p74"/>
          <p:cNvSpPr txBox="1"/>
          <p:nvPr/>
        </p:nvSpPr>
        <p:spPr>
          <a:xfrm>
            <a:off x="9760421" y="1988384"/>
            <a:ext cx="12601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 DAY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5" name="Google Shape;2695;p74"/>
          <p:cNvSpPr/>
          <p:nvPr/>
        </p:nvSpPr>
        <p:spPr>
          <a:xfrm flipH="1">
            <a:off x="3918809" y="2833610"/>
            <a:ext cx="212717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p74"/>
          <p:cNvSpPr/>
          <p:nvPr/>
        </p:nvSpPr>
        <p:spPr>
          <a:xfrm>
            <a:off x="4248334" y="1154340"/>
            <a:ext cx="1470129" cy="1470129"/>
          </a:xfrm>
          <a:prstGeom prst="ellipse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7" name="Google Shape;2697;p74"/>
          <p:cNvSpPr/>
          <p:nvPr/>
        </p:nvSpPr>
        <p:spPr>
          <a:xfrm>
            <a:off x="4246317" y="1154837"/>
            <a:ext cx="1472146" cy="1472146"/>
          </a:xfrm>
          <a:prstGeom prst="arc">
            <a:avLst>
              <a:gd fmla="val 16699520" name="adj1"/>
              <a:gd fmla="val 964185" name="adj2"/>
            </a:avLst>
          </a:prstGeom>
          <a:noFill/>
          <a:ln cap="flat" cmpd="sng" w="762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8" name="Google Shape;2698;p74"/>
          <p:cNvSpPr txBox="1"/>
          <p:nvPr/>
        </p:nvSpPr>
        <p:spPr>
          <a:xfrm>
            <a:off x="4352338" y="1988384"/>
            <a:ext cx="126010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 DAY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99" name="Google Shape;2699;p74"/>
          <p:cNvGrpSpPr/>
          <p:nvPr/>
        </p:nvGrpSpPr>
        <p:grpSpPr>
          <a:xfrm>
            <a:off x="10224533" y="1437474"/>
            <a:ext cx="331880" cy="329118"/>
            <a:chOff x="10255012" y="1748700"/>
            <a:chExt cx="332937" cy="330167"/>
          </a:xfrm>
        </p:grpSpPr>
        <p:sp>
          <p:nvSpPr>
            <p:cNvPr id="2700" name="Google Shape;2700;p74"/>
            <p:cNvSpPr/>
            <p:nvPr/>
          </p:nvSpPr>
          <p:spPr>
            <a:xfrm>
              <a:off x="10332697" y="1826387"/>
              <a:ext cx="174793" cy="174794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1" name="Google Shape;2701;p74"/>
            <p:cNvSpPr/>
            <p:nvPr/>
          </p:nvSpPr>
          <p:spPr>
            <a:xfrm>
              <a:off x="10255012" y="1748700"/>
              <a:ext cx="332937" cy="330167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02" name="Google Shape;2702;p74"/>
          <p:cNvGrpSpPr/>
          <p:nvPr/>
        </p:nvGrpSpPr>
        <p:grpSpPr>
          <a:xfrm>
            <a:off x="7520490" y="1437474"/>
            <a:ext cx="331880" cy="329118"/>
            <a:chOff x="10255012" y="1748700"/>
            <a:chExt cx="332937" cy="330167"/>
          </a:xfrm>
        </p:grpSpPr>
        <p:sp>
          <p:nvSpPr>
            <p:cNvPr id="2703" name="Google Shape;2703;p74"/>
            <p:cNvSpPr/>
            <p:nvPr/>
          </p:nvSpPr>
          <p:spPr>
            <a:xfrm>
              <a:off x="10332697" y="1826387"/>
              <a:ext cx="174793" cy="174794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4" name="Google Shape;2704;p74"/>
            <p:cNvSpPr/>
            <p:nvPr/>
          </p:nvSpPr>
          <p:spPr>
            <a:xfrm>
              <a:off x="10255012" y="1748700"/>
              <a:ext cx="332937" cy="330167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descr="Free Calendar Emotion photo and picture" id="2705" name="Google Shape;2705;p74"/>
          <p:cNvPicPr preferRelativeResize="0"/>
          <p:nvPr/>
        </p:nvPicPr>
        <p:blipFill rotWithShape="1">
          <a:blip r:embed="rId3">
            <a:alphaModFix/>
          </a:blip>
          <a:srcRect b="0" l="0" r="48620" t="0"/>
          <a:stretch/>
        </p:blipFill>
        <p:spPr>
          <a:xfrm>
            <a:off x="-37416" y="1154340"/>
            <a:ext cx="3548759" cy="45812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06" name="Google Shape;2706;p74"/>
          <p:cNvGrpSpPr/>
          <p:nvPr/>
        </p:nvGrpSpPr>
        <p:grpSpPr>
          <a:xfrm>
            <a:off x="4832902" y="1437474"/>
            <a:ext cx="331880" cy="329118"/>
            <a:chOff x="10255012" y="1748700"/>
            <a:chExt cx="332937" cy="330167"/>
          </a:xfrm>
        </p:grpSpPr>
        <p:sp>
          <p:nvSpPr>
            <p:cNvPr id="2707" name="Google Shape;2707;p74"/>
            <p:cNvSpPr/>
            <p:nvPr/>
          </p:nvSpPr>
          <p:spPr>
            <a:xfrm>
              <a:off x="10332697" y="1826387"/>
              <a:ext cx="174793" cy="174794"/>
            </a:xfrm>
            <a:custGeom>
              <a:rect b="b" l="l" r="r" t="t"/>
              <a:pathLst>
                <a:path extrusionOk="0" h="228" w="228">
                  <a:moveTo>
                    <a:pt x="114" y="228"/>
                  </a:moveTo>
                  <a:cubicBezTo>
                    <a:pt x="51" y="228"/>
                    <a:pt x="0" y="177"/>
                    <a:pt x="0" y="114"/>
                  </a:cubicBezTo>
                  <a:cubicBezTo>
                    <a:pt x="0" y="51"/>
                    <a:pt x="51" y="0"/>
                    <a:pt x="114" y="0"/>
                  </a:cubicBezTo>
                  <a:cubicBezTo>
                    <a:pt x="177" y="0"/>
                    <a:pt x="228" y="51"/>
                    <a:pt x="228" y="114"/>
                  </a:cubicBezTo>
                  <a:cubicBezTo>
                    <a:pt x="228" y="177"/>
                    <a:pt x="177" y="228"/>
                    <a:pt x="114" y="228"/>
                  </a:cubicBezTo>
                  <a:close/>
                  <a:moveTo>
                    <a:pt x="114" y="12"/>
                  </a:moveTo>
                  <a:cubicBezTo>
                    <a:pt x="58" y="12"/>
                    <a:pt x="12" y="58"/>
                    <a:pt x="12" y="114"/>
                  </a:cubicBezTo>
                  <a:cubicBezTo>
                    <a:pt x="12" y="170"/>
                    <a:pt x="58" y="216"/>
                    <a:pt x="114" y="216"/>
                  </a:cubicBezTo>
                  <a:cubicBezTo>
                    <a:pt x="170" y="216"/>
                    <a:pt x="216" y="170"/>
                    <a:pt x="216" y="114"/>
                  </a:cubicBezTo>
                  <a:cubicBezTo>
                    <a:pt x="216" y="58"/>
                    <a:pt x="170" y="12"/>
                    <a:pt x="114" y="1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8" name="Google Shape;2708;p74"/>
            <p:cNvSpPr/>
            <p:nvPr/>
          </p:nvSpPr>
          <p:spPr>
            <a:xfrm>
              <a:off x="10255012" y="1748700"/>
              <a:ext cx="332937" cy="330167"/>
            </a:xfrm>
            <a:custGeom>
              <a:rect b="b" l="l" r="r" t="t"/>
              <a:pathLst>
                <a:path extrusionOk="0" h="432" w="432">
                  <a:moveTo>
                    <a:pt x="229" y="432"/>
                  </a:moveTo>
                  <a:cubicBezTo>
                    <a:pt x="204" y="432"/>
                    <a:pt x="204" y="432"/>
                    <a:pt x="204" y="432"/>
                  </a:cubicBezTo>
                  <a:cubicBezTo>
                    <a:pt x="186" y="432"/>
                    <a:pt x="172" y="418"/>
                    <a:pt x="172" y="401"/>
                  </a:cubicBezTo>
                  <a:cubicBezTo>
                    <a:pt x="172" y="379"/>
                    <a:pt x="172" y="379"/>
                    <a:pt x="172" y="379"/>
                  </a:cubicBezTo>
                  <a:cubicBezTo>
                    <a:pt x="158" y="375"/>
                    <a:pt x="145" y="369"/>
                    <a:pt x="132" y="362"/>
                  </a:cubicBezTo>
                  <a:cubicBezTo>
                    <a:pt x="116" y="378"/>
                    <a:pt x="116" y="378"/>
                    <a:pt x="116" y="378"/>
                  </a:cubicBezTo>
                  <a:cubicBezTo>
                    <a:pt x="104" y="390"/>
                    <a:pt x="84" y="390"/>
                    <a:pt x="72" y="378"/>
                  </a:cubicBezTo>
                  <a:cubicBezTo>
                    <a:pt x="54" y="360"/>
                    <a:pt x="54" y="360"/>
                    <a:pt x="54" y="360"/>
                  </a:cubicBezTo>
                  <a:cubicBezTo>
                    <a:pt x="48" y="354"/>
                    <a:pt x="45" y="346"/>
                    <a:pt x="45" y="338"/>
                  </a:cubicBezTo>
                  <a:cubicBezTo>
                    <a:pt x="45" y="329"/>
                    <a:pt x="48" y="322"/>
                    <a:pt x="54" y="316"/>
                  </a:cubicBezTo>
                  <a:cubicBezTo>
                    <a:pt x="70" y="300"/>
                    <a:pt x="70" y="300"/>
                    <a:pt x="70" y="300"/>
                  </a:cubicBezTo>
                  <a:cubicBezTo>
                    <a:pt x="63" y="287"/>
                    <a:pt x="57" y="274"/>
                    <a:pt x="53" y="260"/>
                  </a:cubicBezTo>
                  <a:cubicBezTo>
                    <a:pt x="31" y="260"/>
                    <a:pt x="31" y="260"/>
                    <a:pt x="31" y="260"/>
                  </a:cubicBezTo>
                  <a:cubicBezTo>
                    <a:pt x="14" y="260"/>
                    <a:pt x="0" y="246"/>
                    <a:pt x="0" y="228"/>
                  </a:cubicBezTo>
                  <a:cubicBezTo>
                    <a:pt x="0" y="203"/>
                    <a:pt x="0" y="203"/>
                    <a:pt x="0" y="203"/>
                  </a:cubicBezTo>
                  <a:cubicBezTo>
                    <a:pt x="0" y="186"/>
                    <a:pt x="14" y="172"/>
                    <a:pt x="31" y="172"/>
                  </a:cubicBezTo>
                  <a:cubicBezTo>
                    <a:pt x="53" y="172"/>
                    <a:pt x="53" y="172"/>
                    <a:pt x="53" y="172"/>
                  </a:cubicBezTo>
                  <a:cubicBezTo>
                    <a:pt x="57" y="158"/>
                    <a:pt x="63" y="144"/>
                    <a:pt x="70" y="132"/>
                  </a:cubicBezTo>
                  <a:cubicBezTo>
                    <a:pt x="54" y="116"/>
                    <a:pt x="54" y="116"/>
                    <a:pt x="54" y="116"/>
                  </a:cubicBezTo>
                  <a:cubicBezTo>
                    <a:pt x="48" y="110"/>
                    <a:pt x="45" y="102"/>
                    <a:pt x="45" y="94"/>
                  </a:cubicBezTo>
                  <a:cubicBezTo>
                    <a:pt x="45" y="85"/>
                    <a:pt x="48" y="78"/>
                    <a:pt x="54" y="72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84" y="42"/>
                    <a:pt x="104" y="42"/>
                    <a:pt x="116" y="54"/>
                  </a:cubicBezTo>
                  <a:cubicBezTo>
                    <a:pt x="132" y="70"/>
                    <a:pt x="132" y="70"/>
                    <a:pt x="132" y="70"/>
                  </a:cubicBezTo>
                  <a:cubicBezTo>
                    <a:pt x="145" y="62"/>
                    <a:pt x="158" y="57"/>
                    <a:pt x="172" y="53"/>
                  </a:cubicBezTo>
                  <a:cubicBezTo>
                    <a:pt x="172" y="31"/>
                    <a:pt x="172" y="31"/>
                    <a:pt x="172" y="31"/>
                  </a:cubicBezTo>
                  <a:cubicBezTo>
                    <a:pt x="172" y="14"/>
                    <a:pt x="186" y="0"/>
                    <a:pt x="204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246" y="0"/>
                    <a:pt x="260" y="14"/>
                    <a:pt x="260" y="31"/>
                  </a:cubicBezTo>
                  <a:cubicBezTo>
                    <a:pt x="260" y="53"/>
                    <a:pt x="260" y="53"/>
                    <a:pt x="260" y="53"/>
                  </a:cubicBezTo>
                  <a:cubicBezTo>
                    <a:pt x="274" y="57"/>
                    <a:pt x="288" y="62"/>
                    <a:pt x="300" y="70"/>
                  </a:cubicBezTo>
                  <a:cubicBezTo>
                    <a:pt x="316" y="54"/>
                    <a:pt x="316" y="54"/>
                    <a:pt x="316" y="54"/>
                  </a:cubicBezTo>
                  <a:cubicBezTo>
                    <a:pt x="328" y="42"/>
                    <a:pt x="348" y="42"/>
                    <a:pt x="360" y="54"/>
                  </a:cubicBezTo>
                  <a:cubicBezTo>
                    <a:pt x="378" y="72"/>
                    <a:pt x="378" y="72"/>
                    <a:pt x="378" y="72"/>
                  </a:cubicBezTo>
                  <a:cubicBezTo>
                    <a:pt x="384" y="78"/>
                    <a:pt x="387" y="85"/>
                    <a:pt x="387" y="94"/>
                  </a:cubicBezTo>
                  <a:cubicBezTo>
                    <a:pt x="387" y="102"/>
                    <a:pt x="384" y="110"/>
                    <a:pt x="378" y="116"/>
                  </a:cubicBezTo>
                  <a:cubicBezTo>
                    <a:pt x="362" y="132"/>
                    <a:pt x="362" y="132"/>
                    <a:pt x="362" y="132"/>
                  </a:cubicBezTo>
                  <a:cubicBezTo>
                    <a:pt x="370" y="144"/>
                    <a:pt x="375" y="158"/>
                    <a:pt x="379" y="172"/>
                  </a:cubicBezTo>
                  <a:cubicBezTo>
                    <a:pt x="401" y="172"/>
                    <a:pt x="401" y="172"/>
                    <a:pt x="401" y="172"/>
                  </a:cubicBezTo>
                  <a:cubicBezTo>
                    <a:pt x="418" y="172"/>
                    <a:pt x="432" y="186"/>
                    <a:pt x="432" y="203"/>
                  </a:cubicBezTo>
                  <a:cubicBezTo>
                    <a:pt x="432" y="228"/>
                    <a:pt x="432" y="228"/>
                    <a:pt x="432" y="228"/>
                  </a:cubicBezTo>
                  <a:cubicBezTo>
                    <a:pt x="432" y="246"/>
                    <a:pt x="418" y="260"/>
                    <a:pt x="401" y="260"/>
                  </a:cubicBezTo>
                  <a:cubicBezTo>
                    <a:pt x="379" y="260"/>
                    <a:pt x="379" y="260"/>
                    <a:pt x="379" y="260"/>
                  </a:cubicBezTo>
                  <a:cubicBezTo>
                    <a:pt x="375" y="274"/>
                    <a:pt x="370" y="287"/>
                    <a:pt x="362" y="300"/>
                  </a:cubicBezTo>
                  <a:cubicBezTo>
                    <a:pt x="378" y="316"/>
                    <a:pt x="378" y="316"/>
                    <a:pt x="378" y="316"/>
                  </a:cubicBezTo>
                  <a:cubicBezTo>
                    <a:pt x="384" y="322"/>
                    <a:pt x="387" y="329"/>
                    <a:pt x="387" y="338"/>
                  </a:cubicBezTo>
                  <a:cubicBezTo>
                    <a:pt x="387" y="346"/>
                    <a:pt x="384" y="354"/>
                    <a:pt x="378" y="360"/>
                  </a:cubicBezTo>
                  <a:cubicBezTo>
                    <a:pt x="360" y="378"/>
                    <a:pt x="360" y="378"/>
                    <a:pt x="360" y="378"/>
                  </a:cubicBezTo>
                  <a:cubicBezTo>
                    <a:pt x="348" y="390"/>
                    <a:pt x="328" y="390"/>
                    <a:pt x="316" y="378"/>
                  </a:cubicBezTo>
                  <a:cubicBezTo>
                    <a:pt x="300" y="362"/>
                    <a:pt x="300" y="362"/>
                    <a:pt x="300" y="362"/>
                  </a:cubicBezTo>
                  <a:cubicBezTo>
                    <a:pt x="288" y="369"/>
                    <a:pt x="274" y="375"/>
                    <a:pt x="260" y="379"/>
                  </a:cubicBezTo>
                  <a:cubicBezTo>
                    <a:pt x="260" y="401"/>
                    <a:pt x="260" y="401"/>
                    <a:pt x="260" y="401"/>
                  </a:cubicBezTo>
                  <a:cubicBezTo>
                    <a:pt x="260" y="418"/>
                    <a:pt x="246" y="432"/>
                    <a:pt x="229" y="432"/>
                  </a:cubicBezTo>
                  <a:close/>
                  <a:moveTo>
                    <a:pt x="131" y="348"/>
                  </a:moveTo>
                  <a:cubicBezTo>
                    <a:pt x="132" y="348"/>
                    <a:pt x="133" y="349"/>
                    <a:pt x="134" y="349"/>
                  </a:cubicBezTo>
                  <a:cubicBezTo>
                    <a:pt x="148" y="358"/>
                    <a:pt x="164" y="364"/>
                    <a:pt x="180" y="368"/>
                  </a:cubicBezTo>
                  <a:cubicBezTo>
                    <a:pt x="183" y="369"/>
                    <a:pt x="185" y="371"/>
                    <a:pt x="185" y="374"/>
                  </a:cubicBezTo>
                  <a:cubicBezTo>
                    <a:pt x="185" y="401"/>
                    <a:pt x="185" y="401"/>
                    <a:pt x="185" y="401"/>
                  </a:cubicBezTo>
                  <a:cubicBezTo>
                    <a:pt x="185" y="411"/>
                    <a:pt x="193" y="420"/>
                    <a:pt x="204" y="420"/>
                  </a:cubicBezTo>
                  <a:cubicBezTo>
                    <a:pt x="229" y="420"/>
                    <a:pt x="229" y="420"/>
                    <a:pt x="229" y="420"/>
                  </a:cubicBezTo>
                  <a:cubicBezTo>
                    <a:pt x="239" y="420"/>
                    <a:pt x="248" y="411"/>
                    <a:pt x="248" y="401"/>
                  </a:cubicBezTo>
                  <a:cubicBezTo>
                    <a:pt x="248" y="374"/>
                    <a:pt x="248" y="374"/>
                    <a:pt x="248" y="374"/>
                  </a:cubicBezTo>
                  <a:cubicBezTo>
                    <a:pt x="248" y="371"/>
                    <a:pt x="250" y="369"/>
                    <a:pt x="252" y="368"/>
                  </a:cubicBezTo>
                  <a:cubicBezTo>
                    <a:pt x="269" y="364"/>
                    <a:pt x="284" y="358"/>
                    <a:pt x="298" y="349"/>
                  </a:cubicBezTo>
                  <a:cubicBezTo>
                    <a:pt x="301" y="348"/>
                    <a:pt x="304" y="348"/>
                    <a:pt x="306" y="350"/>
                  </a:cubicBezTo>
                  <a:cubicBezTo>
                    <a:pt x="325" y="369"/>
                    <a:pt x="325" y="369"/>
                    <a:pt x="325" y="369"/>
                  </a:cubicBezTo>
                  <a:cubicBezTo>
                    <a:pt x="332" y="376"/>
                    <a:pt x="344" y="376"/>
                    <a:pt x="352" y="369"/>
                  </a:cubicBezTo>
                  <a:cubicBezTo>
                    <a:pt x="369" y="351"/>
                    <a:pt x="369" y="351"/>
                    <a:pt x="369" y="351"/>
                  </a:cubicBezTo>
                  <a:cubicBezTo>
                    <a:pt x="377" y="344"/>
                    <a:pt x="377" y="332"/>
                    <a:pt x="369" y="324"/>
                  </a:cubicBezTo>
                  <a:cubicBezTo>
                    <a:pt x="351" y="306"/>
                    <a:pt x="351" y="306"/>
                    <a:pt x="351" y="306"/>
                  </a:cubicBezTo>
                  <a:cubicBezTo>
                    <a:pt x="349" y="304"/>
                    <a:pt x="348" y="302"/>
                    <a:pt x="349" y="299"/>
                  </a:cubicBezTo>
                  <a:cubicBezTo>
                    <a:pt x="349" y="299"/>
                    <a:pt x="349" y="298"/>
                    <a:pt x="349" y="298"/>
                  </a:cubicBezTo>
                  <a:cubicBezTo>
                    <a:pt x="358" y="284"/>
                    <a:pt x="364" y="268"/>
                    <a:pt x="368" y="252"/>
                  </a:cubicBezTo>
                  <a:cubicBezTo>
                    <a:pt x="369" y="249"/>
                    <a:pt x="371" y="247"/>
                    <a:pt x="374" y="247"/>
                  </a:cubicBezTo>
                  <a:cubicBezTo>
                    <a:pt x="401" y="247"/>
                    <a:pt x="401" y="247"/>
                    <a:pt x="401" y="247"/>
                  </a:cubicBezTo>
                  <a:cubicBezTo>
                    <a:pt x="412" y="247"/>
                    <a:pt x="420" y="239"/>
                    <a:pt x="420" y="228"/>
                  </a:cubicBezTo>
                  <a:cubicBezTo>
                    <a:pt x="420" y="203"/>
                    <a:pt x="420" y="203"/>
                    <a:pt x="420" y="203"/>
                  </a:cubicBezTo>
                  <a:cubicBezTo>
                    <a:pt x="420" y="193"/>
                    <a:pt x="412" y="184"/>
                    <a:pt x="401" y="184"/>
                  </a:cubicBezTo>
                  <a:cubicBezTo>
                    <a:pt x="374" y="184"/>
                    <a:pt x="374" y="184"/>
                    <a:pt x="374" y="184"/>
                  </a:cubicBezTo>
                  <a:cubicBezTo>
                    <a:pt x="371" y="184"/>
                    <a:pt x="369" y="182"/>
                    <a:pt x="368" y="180"/>
                  </a:cubicBezTo>
                  <a:cubicBezTo>
                    <a:pt x="364" y="163"/>
                    <a:pt x="358" y="148"/>
                    <a:pt x="349" y="134"/>
                  </a:cubicBezTo>
                  <a:cubicBezTo>
                    <a:pt x="348" y="131"/>
                    <a:pt x="348" y="128"/>
                    <a:pt x="350" y="126"/>
                  </a:cubicBezTo>
                  <a:cubicBezTo>
                    <a:pt x="369" y="107"/>
                    <a:pt x="369" y="107"/>
                    <a:pt x="369" y="107"/>
                  </a:cubicBezTo>
                  <a:cubicBezTo>
                    <a:pt x="377" y="100"/>
                    <a:pt x="377" y="88"/>
                    <a:pt x="369" y="80"/>
                  </a:cubicBezTo>
                  <a:cubicBezTo>
                    <a:pt x="352" y="63"/>
                    <a:pt x="352" y="63"/>
                    <a:pt x="352" y="63"/>
                  </a:cubicBezTo>
                  <a:cubicBezTo>
                    <a:pt x="344" y="55"/>
                    <a:pt x="332" y="55"/>
                    <a:pt x="325" y="63"/>
                  </a:cubicBezTo>
                  <a:cubicBezTo>
                    <a:pt x="306" y="82"/>
                    <a:pt x="306" y="82"/>
                    <a:pt x="306" y="82"/>
                  </a:cubicBezTo>
                  <a:cubicBezTo>
                    <a:pt x="304" y="84"/>
                    <a:pt x="300" y="84"/>
                    <a:pt x="298" y="83"/>
                  </a:cubicBezTo>
                  <a:cubicBezTo>
                    <a:pt x="284" y="74"/>
                    <a:pt x="269" y="68"/>
                    <a:pt x="252" y="64"/>
                  </a:cubicBezTo>
                  <a:cubicBezTo>
                    <a:pt x="250" y="63"/>
                    <a:pt x="248" y="61"/>
                    <a:pt x="248" y="58"/>
                  </a:cubicBezTo>
                  <a:cubicBezTo>
                    <a:pt x="248" y="31"/>
                    <a:pt x="248" y="31"/>
                    <a:pt x="248" y="31"/>
                  </a:cubicBezTo>
                  <a:cubicBezTo>
                    <a:pt x="248" y="20"/>
                    <a:pt x="239" y="12"/>
                    <a:pt x="229" y="12"/>
                  </a:cubicBezTo>
                  <a:cubicBezTo>
                    <a:pt x="204" y="12"/>
                    <a:pt x="204" y="12"/>
                    <a:pt x="204" y="12"/>
                  </a:cubicBezTo>
                  <a:cubicBezTo>
                    <a:pt x="193" y="12"/>
                    <a:pt x="185" y="20"/>
                    <a:pt x="185" y="31"/>
                  </a:cubicBezTo>
                  <a:cubicBezTo>
                    <a:pt x="185" y="58"/>
                    <a:pt x="185" y="58"/>
                    <a:pt x="185" y="58"/>
                  </a:cubicBezTo>
                  <a:cubicBezTo>
                    <a:pt x="185" y="61"/>
                    <a:pt x="183" y="63"/>
                    <a:pt x="180" y="64"/>
                  </a:cubicBezTo>
                  <a:cubicBezTo>
                    <a:pt x="164" y="68"/>
                    <a:pt x="148" y="74"/>
                    <a:pt x="134" y="83"/>
                  </a:cubicBezTo>
                  <a:cubicBezTo>
                    <a:pt x="132" y="84"/>
                    <a:pt x="129" y="84"/>
                    <a:pt x="127" y="82"/>
                  </a:cubicBezTo>
                  <a:cubicBezTo>
                    <a:pt x="108" y="63"/>
                    <a:pt x="108" y="63"/>
                    <a:pt x="108" y="63"/>
                  </a:cubicBezTo>
                  <a:cubicBezTo>
                    <a:pt x="100" y="55"/>
                    <a:pt x="88" y="55"/>
                    <a:pt x="81" y="63"/>
                  </a:cubicBezTo>
                  <a:cubicBezTo>
                    <a:pt x="63" y="80"/>
                    <a:pt x="63" y="80"/>
                    <a:pt x="63" y="80"/>
                  </a:cubicBezTo>
                  <a:cubicBezTo>
                    <a:pt x="59" y="84"/>
                    <a:pt x="57" y="89"/>
                    <a:pt x="57" y="94"/>
                  </a:cubicBezTo>
                  <a:cubicBezTo>
                    <a:pt x="57" y="99"/>
                    <a:pt x="59" y="104"/>
                    <a:pt x="63" y="107"/>
                  </a:cubicBezTo>
                  <a:cubicBezTo>
                    <a:pt x="82" y="126"/>
                    <a:pt x="82" y="126"/>
                    <a:pt x="82" y="126"/>
                  </a:cubicBezTo>
                  <a:cubicBezTo>
                    <a:pt x="84" y="128"/>
                    <a:pt x="84" y="131"/>
                    <a:pt x="83" y="134"/>
                  </a:cubicBezTo>
                  <a:cubicBezTo>
                    <a:pt x="74" y="148"/>
                    <a:pt x="68" y="163"/>
                    <a:pt x="64" y="180"/>
                  </a:cubicBezTo>
                  <a:cubicBezTo>
                    <a:pt x="63" y="182"/>
                    <a:pt x="61" y="184"/>
                    <a:pt x="58" y="184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21" y="184"/>
                    <a:pt x="12" y="193"/>
                    <a:pt x="12" y="203"/>
                  </a:cubicBezTo>
                  <a:cubicBezTo>
                    <a:pt x="12" y="228"/>
                    <a:pt x="12" y="228"/>
                    <a:pt x="12" y="228"/>
                  </a:cubicBezTo>
                  <a:cubicBezTo>
                    <a:pt x="12" y="239"/>
                    <a:pt x="21" y="247"/>
                    <a:pt x="31" y="247"/>
                  </a:cubicBezTo>
                  <a:cubicBezTo>
                    <a:pt x="58" y="247"/>
                    <a:pt x="58" y="247"/>
                    <a:pt x="58" y="247"/>
                  </a:cubicBezTo>
                  <a:cubicBezTo>
                    <a:pt x="61" y="247"/>
                    <a:pt x="63" y="249"/>
                    <a:pt x="64" y="252"/>
                  </a:cubicBezTo>
                  <a:cubicBezTo>
                    <a:pt x="68" y="268"/>
                    <a:pt x="74" y="284"/>
                    <a:pt x="83" y="298"/>
                  </a:cubicBezTo>
                  <a:cubicBezTo>
                    <a:pt x="83" y="298"/>
                    <a:pt x="83" y="299"/>
                    <a:pt x="83" y="299"/>
                  </a:cubicBezTo>
                  <a:cubicBezTo>
                    <a:pt x="84" y="302"/>
                    <a:pt x="83" y="304"/>
                    <a:pt x="82" y="306"/>
                  </a:cubicBezTo>
                  <a:cubicBezTo>
                    <a:pt x="63" y="324"/>
                    <a:pt x="63" y="324"/>
                    <a:pt x="63" y="324"/>
                  </a:cubicBezTo>
                  <a:cubicBezTo>
                    <a:pt x="59" y="328"/>
                    <a:pt x="57" y="333"/>
                    <a:pt x="57" y="338"/>
                  </a:cubicBezTo>
                  <a:cubicBezTo>
                    <a:pt x="57" y="343"/>
                    <a:pt x="59" y="348"/>
                    <a:pt x="63" y="351"/>
                  </a:cubicBezTo>
                  <a:cubicBezTo>
                    <a:pt x="81" y="369"/>
                    <a:pt x="81" y="369"/>
                    <a:pt x="81" y="369"/>
                  </a:cubicBezTo>
                  <a:cubicBezTo>
                    <a:pt x="88" y="376"/>
                    <a:pt x="100" y="376"/>
                    <a:pt x="108" y="369"/>
                  </a:cubicBezTo>
                  <a:cubicBezTo>
                    <a:pt x="126" y="350"/>
                    <a:pt x="126" y="350"/>
                    <a:pt x="126" y="350"/>
                  </a:cubicBezTo>
                  <a:cubicBezTo>
                    <a:pt x="127" y="349"/>
                    <a:pt x="129" y="348"/>
                    <a:pt x="131" y="34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00100" lIns="200175" spcFirstLastPara="1" rIns="200175" wrap="square" tIns="1001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2" name="Shape 2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" name="Google Shape;2713;p7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30-60-90 Plan</a:t>
            </a:r>
            <a:endParaRPr/>
          </a:p>
        </p:txBody>
      </p:sp>
      <p:sp>
        <p:nvSpPr>
          <p:cNvPr id="2714" name="Google Shape;2714;p7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p75"/>
          <p:cNvSpPr/>
          <p:nvPr/>
        </p:nvSpPr>
        <p:spPr>
          <a:xfrm>
            <a:off x="4358038" y="1366397"/>
            <a:ext cx="3475918" cy="4449298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6" name="Google Shape;2716;p75"/>
          <p:cNvSpPr/>
          <p:nvPr/>
        </p:nvSpPr>
        <p:spPr>
          <a:xfrm>
            <a:off x="4412987" y="1578180"/>
            <a:ext cx="20280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DAY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p75"/>
          <p:cNvSpPr/>
          <p:nvPr/>
        </p:nvSpPr>
        <p:spPr>
          <a:xfrm>
            <a:off x="7048460" y="1366584"/>
            <a:ext cx="785502" cy="7925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8" name="Google Shape;2718;p75"/>
          <p:cNvSpPr/>
          <p:nvPr/>
        </p:nvSpPr>
        <p:spPr>
          <a:xfrm>
            <a:off x="7504783" y="1494278"/>
            <a:ext cx="120052" cy="120052"/>
          </a:xfrm>
          <a:custGeom>
            <a:rect b="b" l="l" r="r" t="t"/>
            <a:pathLst>
              <a:path extrusionOk="0" h="190500" w="190500">
                <a:moveTo>
                  <a:pt x="36773" y="164731"/>
                </a:moveTo>
                <a:cubicBezTo>
                  <a:pt x="8542" y="139421"/>
                  <a:pt x="-727" y="97410"/>
                  <a:pt x="14239" y="62570"/>
                </a:cubicBezTo>
                <a:cubicBezTo>
                  <a:pt x="26039" y="35093"/>
                  <a:pt x="49358" y="15680"/>
                  <a:pt x="78212" y="9318"/>
                </a:cubicBezTo>
                <a:cubicBezTo>
                  <a:pt x="107071" y="2941"/>
                  <a:pt x="136385" y="10745"/>
                  <a:pt x="158654" y="30716"/>
                </a:cubicBezTo>
                <a:cubicBezTo>
                  <a:pt x="186885" y="56026"/>
                  <a:pt x="196154" y="98033"/>
                  <a:pt x="181192" y="132873"/>
                </a:cubicBezTo>
                <a:cubicBezTo>
                  <a:pt x="169388" y="160355"/>
                  <a:pt x="146068" y="179763"/>
                  <a:pt x="117214" y="186130"/>
                </a:cubicBezTo>
                <a:cubicBezTo>
                  <a:pt x="110624" y="187581"/>
                  <a:pt x="104010" y="188297"/>
                  <a:pt x="97462" y="188297"/>
                </a:cubicBezTo>
                <a:cubicBezTo>
                  <a:pt x="75338" y="188297"/>
                  <a:pt x="53958" y="180135"/>
                  <a:pt x="36773" y="164731"/>
                </a:cubicBezTo>
                <a:close/>
                <a:moveTo>
                  <a:pt x="80263" y="18619"/>
                </a:moveTo>
                <a:cubicBezTo>
                  <a:pt x="54441" y="24312"/>
                  <a:pt x="33568" y="41706"/>
                  <a:pt x="22992" y="66328"/>
                </a:cubicBezTo>
                <a:cubicBezTo>
                  <a:pt x="9616" y="97470"/>
                  <a:pt x="17899" y="135017"/>
                  <a:pt x="43135" y="157643"/>
                </a:cubicBezTo>
                <a:lnTo>
                  <a:pt x="39954" y="161187"/>
                </a:lnTo>
                <a:lnTo>
                  <a:pt x="43135" y="157643"/>
                </a:lnTo>
                <a:cubicBezTo>
                  <a:pt x="63087" y="175531"/>
                  <a:pt x="89332" y="182521"/>
                  <a:pt x="115163" y="176828"/>
                </a:cubicBezTo>
                <a:cubicBezTo>
                  <a:pt x="140985" y="171131"/>
                  <a:pt x="161863" y="153741"/>
                  <a:pt x="172439" y="129115"/>
                </a:cubicBezTo>
                <a:cubicBezTo>
                  <a:pt x="185810" y="97977"/>
                  <a:pt x="177527" y="60431"/>
                  <a:pt x="152291" y="37804"/>
                </a:cubicBezTo>
                <a:cubicBezTo>
                  <a:pt x="136892" y="23996"/>
                  <a:pt x="117735" y="16680"/>
                  <a:pt x="97922" y="16680"/>
                </a:cubicBezTo>
                <a:cubicBezTo>
                  <a:pt x="92067" y="16680"/>
                  <a:pt x="86151" y="17317"/>
                  <a:pt x="80263" y="18619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p75"/>
          <p:cNvSpPr/>
          <p:nvPr/>
        </p:nvSpPr>
        <p:spPr>
          <a:xfrm>
            <a:off x="7231113" y="1575218"/>
            <a:ext cx="420181" cy="456196"/>
          </a:xfrm>
          <a:custGeom>
            <a:rect b="b" l="l" r="r" t="t"/>
            <a:pathLst>
              <a:path extrusionOk="0" h="723900" w="666750">
                <a:moveTo>
                  <a:pt x="347810" y="683005"/>
                </a:moveTo>
                <a:lnTo>
                  <a:pt x="348866" y="523024"/>
                </a:lnTo>
                <a:lnTo>
                  <a:pt x="276336" y="392641"/>
                </a:lnTo>
                <a:cubicBezTo>
                  <a:pt x="275471" y="450991"/>
                  <a:pt x="273992" y="530977"/>
                  <a:pt x="273899" y="535693"/>
                </a:cubicBezTo>
                <a:cubicBezTo>
                  <a:pt x="273471" y="558566"/>
                  <a:pt x="255239" y="576695"/>
                  <a:pt x="232375" y="576955"/>
                </a:cubicBezTo>
                <a:lnTo>
                  <a:pt x="50201" y="579141"/>
                </a:lnTo>
                <a:lnTo>
                  <a:pt x="49168" y="579197"/>
                </a:lnTo>
                <a:cubicBezTo>
                  <a:pt x="37587" y="579197"/>
                  <a:pt x="26797" y="574583"/>
                  <a:pt x="18779" y="566202"/>
                </a:cubicBezTo>
                <a:cubicBezTo>
                  <a:pt x="10780" y="557831"/>
                  <a:pt x="6659" y="546818"/>
                  <a:pt x="7189" y="535209"/>
                </a:cubicBezTo>
                <a:cubicBezTo>
                  <a:pt x="8185" y="512987"/>
                  <a:pt x="27337" y="495360"/>
                  <a:pt x="50787" y="495081"/>
                </a:cubicBezTo>
                <a:lnTo>
                  <a:pt x="190545" y="493453"/>
                </a:lnTo>
                <a:cubicBezTo>
                  <a:pt x="191411" y="445010"/>
                  <a:pt x="192852" y="360373"/>
                  <a:pt x="192852" y="337844"/>
                </a:cubicBezTo>
                <a:cubicBezTo>
                  <a:pt x="192852" y="292340"/>
                  <a:pt x="212200" y="261226"/>
                  <a:pt x="216051" y="255491"/>
                </a:cubicBezTo>
                <a:lnTo>
                  <a:pt x="323644" y="91487"/>
                </a:lnTo>
                <a:lnTo>
                  <a:pt x="253658" y="91752"/>
                </a:lnTo>
                <a:lnTo>
                  <a:pt x="186778" y="189951"/>
                </a:lnTo>
                <a:cubicBezTo>
                  <a:pt x="180462" y="199239"/>
                  <a:pt x="170909" y="205513"/>
                  <a:pt x="159868" y="207606"/>
                </a:cubicBezTo>
                <a:cubicBezTo>
                  <a:pt x="148846" y="209675"/>
                  <a:pt x="137646" y="207364"/>
                  <a:pt x="128354" y="201039"/>
                </a:cubicBezTo>
                <a:cubicBezTo>
                  <a:pt x="119071" y="194718"/>
                  <a:pt x="112811" y="185161"/>
                  <a:pt x="110708" y="174124"/>
                </a:cubicBezTo>
                <a:cubicBezTo>
                  <a:pt x="108616" y="163087"/>
                  <a:pt x="110950" y="151897"/>
                  <a:pt x="117276" y="142619"/>
                </a:cubicBezTo>
                <a:lnTo>
                  <a:pt x="196620" y="26128"/>
                </a:lnTo>
                <a:cubicBezTo>
                  <a:pt x="204414" y="14669"/>
                  <a:pt x="217344" y="7795"/>
                  <a:pt x="231213" y="7743"/>
                </a:cubicBezTo>
                <a:lnTo>
                  <a:pt x="367079" y="7232"/>
                </a:lnTo>
                <a:cubicBezTo>
                  <a:pt x="379911" y="6776"/>
                  <a:pt x="412034" y="7543"/>
                  <a:pt x="433926" y="23110"/>
                </a:cubicBezTo>
                <a:cubicBezTo>
                  <a:pt x="444930" y="30928"/>
                  <a:pt x="480160" y="58233"/>
                  <a:pt x="499922" y="73628"/>
                </a:cubicBezTo>
                <a:cubicBezTo>
                  <a:pt x="529478" y="93613"/>
                  <a:pt x="538682" y="124439"/>
                  <a:pt x="537450" y="146400"/>
                </a:cubicBezTo>
                <a:lnTo>
                  <a:pt x="536464" y="254212"/>
                </a:lnTo>
                <a:lnTo>
                  <a:pt x="616859" y="254249"/>
                </a:lnTo>
                <a:lnTo>
                  <a:pt x="616854" y="254249"/>
                </a:lnTo>
                <a:cubicBezTo>
                  <a:pt x="637369" y="254254"/>
                  <a:pt x="655094" y="268276"/>
                  <a:pt x="658991" y="287587"/>
                </a:cubicBezTo>
                <a:cubicBezTo>
                  <a:pt x="661540" y="300233"/>
                  <a:pt x="658401" y="313102"/>
                  <a:pt x="650378" y="322915"/>
                </a:cubicBezTo>
                <a:cubicBezTo>
                  <a:pt x="642350" y="332719"/>
                  <a:pt x="630481" y="338347"/>
                  <a:pt x="617798" y="338347"/>
                </a:cubicBezTo>
                <a:lnTo>
                  <a:pt x="494006" y="338291"/>
                </a:lnTo>
                <a:cubicBezTo>
                  <a:pt x="482872" y="338281"/>
                  <a:pt x="471993" y="333742"/>
                  <a:pt x="464166" y="325836"/>
                </a:cubicBezTo>
                <a:cubicBezTo>
                  <a:pt x="456325" y="317929"/>
                  <a:pt x="451883" y="307000"/>
                  <a:pt x="451981" y="295856"/>
                </a:cubicBezTo>
                <a:lnTo>
                  <a:pt x="452869" y="198318"/>
                </a:lnTo>
                <a:lnTo>
                  <a:pt x="352173" y="356029"/>
                </a:lnTo>
                <a:lnTo>
                  <a:pt x="427731" y="491798"/>
                </a:lnTo>
                <a:cubicBezTo>
                  <a:pt x="431252" y="498123"/>
                  <a:pt x="433084" y="505294"/>
                  <a:pt x="433038" y="512522"/>
                </a:cubicBezTo>
                <a:lnTo>
                  <a:pt x="431908" y="683563"/>
                </a:lnTo>
                <a:cubicBezTo>
                  <a:pt x="431754" y="706594"/>
                  <a:pt x="412899" y="725328"/>
                  <a:pt x="389580" y="725328"/>
                </a:cubicBezTo>
                <a:cubicBezTo>
                  <a:pt x="366400" y="725169"/>
                  <a:pt x="347666" y="706185"/>
                  <a:pt x="347810" y="683005"/>
                </a:cubicBezTo>
                <a:close/>
                <a:moveTo>
                  <a:pt x="455580" y="189188"/>
                </a:moveTo>
                <a:cubicBezTo>
                  <a:pt x="459692" y="190407"/>
                  <a:pt x="462431" y="194113"/>
                  <a:pt x="462394" y="198402"/>
                </a:cubicBezTo>
                <a:lnTo>
                  <a:pt x="461506" y="295940"/>
                </a:lnTo>
                <a:cubicBezTo>
                  <a:pt x="461427" y="304563"/>
                  <a:pt x="464864" y="313009"/>
                  <a:pt x="470933" y="319129"/>
                </a:cubicBezTo>
                <a:cubicBezTo>
                  <a:pt x="476988" y="325240"/>
                  <a:pt x="485402" y="328756"/>
                  <a:pt x="494011" y="328766"/>
                </a:cubicBezTo>
                <a:lnTo>
                  <a:pt x="617822" y="328822"/>
                </a:lnTo>
                <a:cubicBezTo>
                  <a:pt x="627617" y="328822"/>
                  <a:pt x="636793" y="324468"/>
                  <a:pt x="643006" y="316878"/>
                </a:cubicBezTo>
                <a:cubicBezTo>
                  <a:pt x="649215" y="309288"/>
                  <a:pt x="651638" y="299302"/>
                  <a:pt x="649652" y="289475"/>
                </a:cubicBezTo>
                <a:cubicBezTo>
                  <a:pt x="646648" y="274588"/>
                  <a:pt x="632853" y="263779"/>
                  <a:pt x="616854" y="263774"/>
                </a:cubicBezTo>
                <a:lnTo>
                  <a:pt x="526855" y="263728"/>
                </a:lnTo>
                <a:lnTo>
                  <a:pt x="527934" y="146093"/>
                </a:lnTo>
                <a:cubicBezTo>
                  <a:pt x="529027" y="126518"/>
                  <a:pt x="520842" y="99273"/>
                  <a:pt x="494327" y="81330"/>
                </a:cubicBezTo>
                <a:cubicBezTo>
                  <a:pt x="474370" y="65796"/>
                  <a:pt x="439270" y="38588"/>
                  <a:pt x="428410" y="30877"/>
                </a:cubicBezTo>
                <a:cubicBezTo>
                  <a:pt x="408867" y="16985"/>
                  <a:pt x="379204" y="16394"/>
                  <a:pt x="367251" y="16752"/>
                </a:cubicBezTo>
                <a:lnTo>
                  <a:pt x="231250" y="17268"/>
                </a:lnTo>
                <a:cubicBezTo>
                  <a:pt x="220525" y="17310"/>
                  <a:pt x="210526" y="22626"/>
                  <a:pt x="204489" y="31486"/>
                </a:cubicBezTo>
                <a:lnTo>
                  <a:pt x="125145" y="147981"/>
                </a:lnTo>
                <a:cubicBezTo>
                  <a:pt x="120252" y="155158"/>
                  <a:pt x="118448" y="163813"/>
                  <a:pt x="120075" y="172352"/>
                </a:cubicBezTo>
                <a:cubicBezTo>
                  <a:pt x="121694" y="180886"/>
                  <a:pt x="126540" y="188277"/>
                  <a:pt x="133712" y="193169"/>
                </a:cubicBezTo>
                <a:cubicBezTo>
                  <a:pt x="140893" y="198057"/>
                  <a:pt x="149553" y="199885"/>
                  <a:pt x="158092" y="198243"/>
                </a:cubicBezTo>
                <a:cubicBezTo>
                  <a:pt x="166631" y="196625"/>
                  <a:pt x="174026" y="191779"/>
                  <a:pt x="178909" y="184593"/>
                </a:cubicBezTo>
                <a:lnTo>
                  <a:pt x="245789" y="86394"/>
                </a:lnTo>
                <a:cubicBezTo>
                  <a:pt x="247547" y="83804"/>
                  <a:pt x="250477" y="82246"/>
                  <a:pt x="253621" y="82227"/>
                </a:cubicBezTo>
                <a:lnTo>
                  <a:pt x="323598" y="81962"/>
                </a:lnTo>
                <a:cubicBezTo>
                  <a:pt x="327458" y="81874"/>
                  <a:pt x="330337" y="83850"/>
                  <a:pt x="332016" y="86943"/>
                </a:cubicBezTo>
                <a:cubicBezTo>
                  <a:pt x="333690" y="90031"/>
                  <a:pt x="333537" y="93775"/>
                  <a:pt x="331607" y="96710"/>
                </a:cubicBezTo>
                <a:lnTo>
                  <a:pt x="223985" y="260761"/>
                </a:lnTo>
                <a:cubicBezTo>
                  <a:pt x="220376" y="266132"/>
                  <a:pt x="202377" y="295098"/>
                  <a:pt x="202377" y="337844"/>
                </a:cubicBezTo>
                <a:cubicBezTo>
                  <a:pt x="202377" y="360447"/>
                  <a:pt x="200936" y="445149"/>
                  <a:pt x="200070" y="493621"/>
                </a:cubicBezTo>
                <a:cubicBezTo>
                  <a:pt x="199977" y="498755"/>
                  <a:pt x="195857" y="502829"/>
                  <a:pt x="190666" y="502904"/>
                </a:cubicBezTo>
                <a:lnTo>
                  <a:pt x="50898" y="504606"/>
                </a:lnTo>
                <a:cubicBezTo>
                  <a:pt x="32797" y="504820"/>
                  <a:pt x="17458" y="518745"/>
                  <a:pt x="16696" y="535637"/>
                </a:cubicBezTo>
                <a:cubicBezTo>
                  <a:pt x="16296" y="544632"/>
                  <a:pt x="19477" y="553143"/>
                  <a:pt x="25672" y="559617"/>
                </a:cubicBezTo>
                <a:cubicBezTo>
                  <a:pt x="31848" y="566081"/>
                  <a:pt x="40164" y="569653"/>
                  <a:pt x="49512" y="569653"/>
                </a:cubicBezTo>
                <a:cubicBezTo>
                  <a:pt x="49540" y="569653"/>
                  <a:pt x="49559" y="569653"/>
                  <a:pt x="49587" y="569653"/>
                </a:cubicBezTo>
                <a:lnTo>
                  <a:pt x="232264" y="567430"/>
                </a:lnTo>
                <a:cubicBezTo>
                  <a:pt x="249947" y="567226"/>
                  <a:pt x="264048" y="553208"/>
                  <a:pt x="264374" y="535516"/>
                </a:cubicBezTo>
                <a:cubicBezTo>
                  <a:pt x="264467" y="530791"/>
                  <a:pt x="265946" y="450823"/>
                  <a:pt x="266811" y="392492"/>
                </a:cubicBezTo>
                <a:cubicBezTo>
                  <a:pt x="266876" y="388139"/>
                  <a:pt x="269759" y="384493"/>
                  <a:pt x="273982" y="383432"/>
                </a:cubicBezTo>
                <a:cubicBezTo>
                  <a:pt x="278196" y="382353"/>
                  <a:pt x="282521" y="384213"/>
                  <a:pt x="284651" y="388055"/>
                </a:cubicBezTo>
                <a:lnTo>
                  <a:pt x="357186" y="518382"/>
                </a:lnTo>
                <a:cubicBezTo>
                  <a:pt x="357986" y="519815"/>
                  <a:pt x="358405" y="521442"/>
                  <a:pt x="358396" y="523089"/>
                </a:cubicBezTo>
                <a:lnTo>
                  <a:pt x="357335" y="683060"/>
                </a:lnTo>
                <a:cubicBezTo>
                  <a:pt x="357224" y="700994"/>
                  <a:pt x="371716" y="715682"/>
                  <a:pt x="389868" y="715803"/>
                </a:cubicBezTo>
                <a:cubicBezTo>
                  <a:pt x="407681" y="715803"/>
                  <a:pt x="422266" y="701310"/>
                  <a:pt x="422383" y="683507"/>
                </a:cubicBezTo>
                <a:lnTo>
                  <a:pt x="423513" y="512466"/>
                </a:lnTo>
                <a:cubicBezTo>
                  <a:pt x="423550" y="506866"/>
                  <a:pt x="422131" y="501323"/>
                  <a:pt x="419406" y="496430"/>
                </a:cubicBezTo>
                <a:lnTo>
                  <a:pt x="341085" y="355694"/>
                </a:lnTo>
                <a:lnTo>
                  <a:pt x="444842" y="193193"/>
                </a:lnTo>
                <a:cubicBezTo>
                  <a:pt x="446637" y="190379"/>
                  <a:pt x="449641" y="188784"/>
                  <a:pt x="452823" y="188784"/>
                </a:cubicBezTo>
                <a:cubicBezTo>
                  <a:pt x="453739" y="188784"/>
                  <a:pt x="454664" y="188914"/>
                  <a:pt x="455580" y="189188"/>
                </a:cubicBez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0" name="Google Shape;2720;p75"/>
          <p:cNvSpPr/>
          <p:nvPr/>
        </p:nvSpPr>
        <p:spPr>
          <a:xfrm>
            <a:off x="617227" y="1366397"/>
            <a:ext cx="3475918" cy="4449298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p75"/>
          <p:cNvSpPr/>
          <p:nvPr/>
        </p:nvSpPr>
        <p:spPr>
          <a:xfrm>
            <a:off x="723717" y="1578180"/>
            <a:ext cx="20280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DAY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2" name="Google Shape;2722;p75"/>
          <p:cNvSpPr/>
          <p:nvPr/>
        </p:nvSpPr>
        <p:spPr>
          <a:xfrm>
            <a:off x="3300248" y="1366397"/>
            <a:ext cx="792899" cy="7928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p75"/>
          <p:cNvSpPr/>
          <p:nvPr/>
        </p:nvSpPr>
        <p:spPr>
          <a:xfrm>
            <a:off x="3533487" y="1571503"/>
            <a:ext cx="326423" cy="489631"/>
          </a:xfrm>
          <a:custGeom>
            <a:rect b="b" l="l" r="r" t="t"/>
            <a:pathLst>
              <a:path extrusionOk="0" h="714375" w="476250">
                <a:moveTo>
                  <a:pt x="64244" y="708403"/>
                </a:moveTo>
                <a:cubicBezTo>
                  <a:pt x="59862" y="708403"/>
                  <a:pt x="55309" y="707765"/>
                  <a:pt x="50747" y="706479"/>
                </a:cubicBezTo>
                <a:cubicBezTo>
                  <a:pt x="35193" y="702164"/>
                  <a:pt x="21877" y="690848"/>
                  <a:pt x="15142" y="676237"/>
                </a:cubicBezTo>
                <a:cubicBezTo>
                  <a:pt x="9056" y="663035"/>
                  <a:pt x="8980" y="648700"/>
                  <a:pt x="14942" y="635908"/>
                </a:cubicBezTo>
                <a:lnTo>
                  <a:pt x="15419" y="635003"/>
                </a:lnTo>
                <a:lnTo>
                  <a:pt x="106316" y="484327"/>
                </a:lnTo>
                <a:lnTo>
                  <a:pt x="145883" y="340043"/>
                </a:lnTo>
                <a:cubicBezTo>
                  <a:pt x="147235" y="332127"/>
                  <a:pt x="142111" y="316030"/>
                  <a:pt x="140196" y="311096"/>
                </a:cubicBezTo>
                <a:lnTo>
                  <a:pt x="139863" y="310077"/>
                </a:lnTo>
                <a:cubicBezTo>
                  <a:pt x="132186" y="280797"/>
                  <a:pt x="136262" y="261690"/>
                  <a:pt x="137253" y="257842"/>
                </a:cubicBezTo>
                <a:lnTo>
                  <a:pt x="156303" y="148438"/>
                </a:lnTo>
                <a:lnTo>
                  <a:pt x="119908" y="180032"/>
                </a:lnTo>
                <a:lnTo>
                  <a:pt x="96381" y="280407"/>
                </a:lnTo>
                <a:cubicBezTo>
                  <a:pt x="91495" y="308372"/>
                  <a:pt x="74721" y="325479"/>
                  <a:pt x="51614" y="325679"/>
                </a:cubicBezTo>
                <a:cubicBezTo>
                  <a:pt x="51614" y="325679"/>
                  <a:pt x="51614" y="325679"/>
                  <a:pt x="51604" y="325679"/>
                </a:cubicBezTo>
                <a:cubicBezTo>
                  <a:pt x="38898" y="325679"/>
                  <a:pt x="26944" y="320316"/>
                  <a:pt x="18438" y="310953"/>
                </a:cubicBezTo>
                <a:cubicBezTo>
                  <a:pt x="10275" y="301971"/>
                  <a:pt x="6218" y="290255"/>
                  <a:pt x="7322" y="278835"/>
                </a:cubicBezTo>
                <a:lnTo>
                  <a:pt x="7551" y="277501"/>
                </a:lnTo>
                <a:lnTo>
                  <a:pt x="38717" y="149095"/>
                </a:lnTo>
                <a:cubicBezTo>
                  <a:pt x="42965" y="121110"/>
                  <a:pt x="59405" y="110719"/>
                  <a:pt x="61262" y="109623"/>
                </a:cubicBezTo>
                <a:lnTo>
                  <a:pt x="191660" y="16478"/>
                </a:lnTo>
                <a:cubicBezTo>
                  <a:pt x="207786" y="10287"/>
                  <a:pt x="224045" y="7144"/>
                  <a:pt x="239980" y="7144"/>
                </a:cubicBezTo>
                <a:cubicBezTo>
                  <a:pt x="292510" y="7144"/>
                  <a:pt x="324553" y="40615"/>
                  <a:pt x="325886" y="42034"/>
                </a:cubicBezTo>
                <a:lnTo>
                  <a:pt x="327467" y="44291"/>
                </a:lnTo>
                <a:lnTo>
                  <a:pt x="389151" y="167554"/>
                </a:lnTo>
                <a:lnTo>
                  <a:pt x="459369" y="221332"/>
                </a:lnTo>
                <a:cubicBezTo>
                  <a:pt x="478705" y="242183"/>
                  <a:pt x="479467" y="270834"/>
                  <a:pt x="461151" y="287988"/>
                </a:cubicBezTo>
                <a:cubicBezTo>
                  <a:pt x="455255" y="293503"/>
                  <a:pt x="447339" y="296418"/>
                  <a:pt x="438262" y="296418"/>
                </a:cubicBezTo>
                <a:cubicBezTo>
                  <a:pt x="424737" y="296418"/>
                  <a:pt x="409011" y="289627"/>
                  <a:pt x="398848" y="279473"/>
                </a:cubicBezTo>
                <a:lnTo>
                  <a:pt x="338211" y="233296"/>
                </a:lnTo>
                <a:cubicBezTo>
                  <a:pt x="329839" y="227743"/>
                  <a:pt x="318190" y="208683"/>
                  <a:pt x="308598" y="190910"/>
                </a:cubicBezTo>
                <a:lnTo>
                  <a:pt x="294254" y="284340"/>
                </a:lnTo>
                <a:cubicBezTo>
                  <a:pt x="292025" y="295113"/>
                  <a:pt x="296787" y="301685"/>
                  <a:pt x="296835" y="301752"/>
                </a:cubicBezTo>
                <a:lnTo>
                  <a:pt x="297463" y="302638"/>
                </a:lnTo>
                <a:lnTo>
                  <a:pt x="395152" y="459162"/>
                </a:lnTo>
                <a:lnTo>
                  <a:pt x="395438" y="461105"/>
                </a:lnTo>
                <a:lnTo>
                  <a:pt x="422384" y="638766"/>
                </a:lnTo>
                <a:cubicBezTo>
                  <a:pt x="429394" y="670903"/>
                  <a:pt x="414935" y="697859"/>
                  <a:pt x="386303" y="705260"/>
                </a:cubicBezTo>
                <a:cubicBezTo>
                  <a:pt x="381874" y="706412"/>
                  <a:pt x="377369" y="706993"/>
                  <a:pt x="372930" y="706993"/>
                </a:cubicBezTo>
                <a:cubicBezTo>
                  <a:pt x="349098" y="706993"/>
                  <a:pt x="329077" y="690915"/>
                  <a:pt x="323105" y="666969"/>
                </a:cubicBezTo>
                <a:lnTo>
                  <a:pt x="299292" y="510826"/>
                </a:lnTo>
                <a:lnTo>
                  <a:pt x="246267" y="422519"/>
                </a:lnTo>
                <a:lnTo>
                  <a:pt x="206738" y="532267"/>
                </a:lnTo>
                <a:lnTo>
                  <a:pt x="117089" y="668788"/>
                </a:lnTo>
                <a:cubicBezTo>
                  <a:pt x="107230" y="685562"/>
                  <a:pt x="90742" y="708403"/>
                  <a:pt x="64244" y="708403"/>
                </a:cubicBezTo>
                <a:close/>
                <a:moveTo>
                  <a:pt x="32011" y="644376"/>
                </a:moveTo>
                <a:cubicBezTo>
                  <a:pt x="28649" y="651910"/>
                  <a:pt x="28801" y="660378"/>
                  <a:pt x="32440" y="668265"/>
                </a:cubicBezTo>
                <a:cubicBezTo>
                  <a:pt x="36859" y="677856"/>
                  <a:pt x="45613" y="685286"/>
                  <a:pt x="55852" y="688124"/>
                </a:cubicBezTo>
                <a:cubicBezTo>
                  <a:pt x="72788" y="692887"/>
                  <a:pt x="86066" y="683971"/>
                  <a:pt x="100906" y="658740"/>
                </a:cubicBezTo>
                <a:lnTo>
                  <a:pt x="190183" y="522770"/>
                </a:lnTo>
                <a:lnTo>
                  <a:pt x="241876" y="378209"/>
                </a:lnTo>
                <a:lnTo>
                  <a:pt x="317561" y="504234"/>
                </a:lnTo>
                <a:lnTo>
                  <a:pt x="341755" y="663226"/>
                </a:lnTo>
                <a:cubicBezTo>
                  <a:pt x="346089" y="680409"/>
                  <a:pt x="363586" y="691477"/>
                  <a:pt x="381531" y="686829"/>
                </a:cubicBezTo>
                <a:cubicBezTo>
                  <a:pt x="400124" y="682019"/>
                  <a:pt x="408601" y="664931"/>
                  <a:pt x="403658" y="642223"/>
                </a:cubicBezTo>
                <a:lnTo>
                  <a:pt x="376892" y="465906"/>
                </a:lnTo>
                <a:lnTo>
                  <a:pt x="281500" y="313077"/>
                </a:lnTo>
                <a:cubicBezTo>
                  <a:pt x="279414" y="310220"/>
                  <a:pt x="271870" y="298361"/>
                  <a:pt x="275508" y="280959"/>
                </a:cubicBezTo>
                <a:lnTo>
                  <a:pt x="298921" y="128397"/>
                </a:lnTo>
                <a:lnTo>
                  <a:pt x="312246" y="156105"/>
                </a:lnTo>
                <a:cubicBezTo>
                  <a:pt x="324991" y="182594"/>
                  <a:pt x="342631" y="213512"/>
                  <a:pt x="348584" y="217341"/>
                </a:cubicBezTo>
                <a:lnTo>
                  <a:pt x="349432" y="217922"/>
                </a:lnTo>
                <a:lnTo>
                  <a:pt x="411973" y="265690"/>
                </a:lnTo>
                <a:cubicBezTo>
                  <a:pt x="418536" y="272463"/>
                  <a:pt x="429585" y="277378"/>
                  <a:pt x="438243" y="277378"/>
                </a:cubicBezTo>
                <a:cubicBezTo>
                  <a:pt x="442453" y="277378"/>
                  <a:pt x="445787" y="276273"/>
                  <a:pt x="448120" y="274091"/>
                </a:cubicBezTo>
                <a:cubicBezTo>
                  <a:pt x="458560" y="264319"/>
                  <a:pt x="457598" y="247926"/>
                  <a:pt x="445920" y="234877"/>
                </a:cubicBezTo>
                <a:lnTo>
                  <a:pt x="374073" y="180032"/>
                </a:lnTo>
                <a:lnTo>
                  <a:pt x="311122" y="54226"/>
                </a:lnTo>
                <a:cubicBezTo>
                  <a:pt x="306093" y="49425"/>
                  <a:pt x="279652" y="26203"/>
                  <a:pt x="239980" y="26203"/>
                </a:cubicBezTo>
                <a:cubicBezTo>
                  <a:pt x="226750" y="26203"/>
                  <a:pt x="213177" y="28775"/>
                  <a:pt x="199613" y="33842"/>
                </a:cubicBezTo>
                <a:lnTo>
                  <a:pt x="71626" y="125587"/>
                </a:lnTo>
                <a:cubicBezTo>
                  <a:pt x="70616" y="126244"/>
                  <a:pt x="60415" y="132979"/>
                  <a:pt x="57376" y="152781"/>
                </a:cubicBezTo>
                <a:lnTo>
                  <a:pt x="26220" y="281273"/>
                </a:lnTo>
                <a:cubicBezTo>
                  <a:pt x="25839" y="287179"/>
                  <a:pt x="28116" y="293294"/>
                  <a:pt x="32526" y="298142"/>
                </a:cubicBezTo>
                <a:cubicBezTo>
                  <a:pt x="37431" y="303533"/>
                  <a:pt x="44251" y="306638"/>
                  <a:pt x="51242" y="306638"/>
                </a:cubicBezTo>
                <a:cubicBezTo>
                  <a:pt x="69749" y="306486"/>
                  <a:pt x="75760" y="287750"/>
                  <a:pt x="77712" y="276606"/>
                </a:cubicBezTo>
                <a:lnTo>
                  <a:pt x="102744" y="169697"/>
                </a:lnTo>
                <a:lnTo>
                  <a:pt x="184230" y="98936"/>
                </a:lnTo>
                <a:lnTo>
                  <a:pt x="155665" y="262633"/>
                </a:lnTo>
                <a:cubicBezTo>
                  <a:pt x="155646" y="262719"/>
                  <a:pt x="151359" y="278492"/>
                  <a:pt x="158141" y="304752"/>
                </a:cubicBezTo>
                <a:cubicBezTo>
                  <a:pt x="159722" y="308934"/>
                  <a:pt x="167019" y="329479"/>
                  <a:pt x="164418" y="344224"/>
                </a:cubicBezTo>
                <a:lnTo>
                  <a:pt x="123308" y="493043"/>
                </a:lnTo>
                <a:lnTo>
                  <a:pt x="32011" y="64437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4" name="Google Shape;2724;p75"/>
          <p:cNvSpPr/>
          <p:nvPr/>
        </p:nvSpPr>
        <p:spPr>
          <a:xfrm>
            <a:off x="3680330" y="1464555"/>
            <a:ext cx="110984" cy="117512"/>
          </a:xfrm>
          <a:custGeom>
            <a:rect b="b" l="l" r="r" t="t"/>
            <a:pathLst>
              <a:path extrusionOk="0" h="171450" w="161925">
                <a:moveTo>
                  <a:pt x="85231" y="166421"/>
                </a:moveTo>
                <a:cubicBezTo>
                  <a:pt x="47740" y="166421"/>
                  <a:pt x="15479" y="138770"/>
                  <a:pt x="8497" y="100679"/>
                </a:cubicBezTo>
                <a:cubicBezTo>
                  <a:pt x="582" y="57445"/>
                  <a:pt x="28195" y="16040"/>
                  <a:pt x="70038" y="8372"/>
                </a:cubicBezTo>
                <a:cubicBezTo>
                  <a:pt x="74515" y="7553"/>
                  <a:pt x="79059" y="7144"/>
                  <a:pt x="83573" y="7144"/>
                </a:cubicBezTo>
                <a:cubicBezTo>
                  <a:pt x="121054" y="7144"/>
                  <a:pt x="153315" y="34795"/>
                  <a:pt x="160297" y="72885"/>
                </a:cubicBezTo>
                <a:cubicBezTo>
                  <a:pt x="168222" y="116119"/>
                  <a:pt x="140619" y="157524"/>
                  <a:pt x="98766" y="165192"/>
                </a:cubicBezTo>
                <a:cubicBezTo>
                  <a:pt x="94289" y="166002"/>
                  <a:pt x="89746" y="166421"/>
                  <a:pt x="85231" y="166421"/>
                </a:cubicBezTo>
                <a:close/>
                <a:moveTo>
                  <a:pt x="83573" y="26184"/>
                </a:moveTo>
                <a:cubicBezTo>
                  <a:pt x="80211" y="26184"/>
                  <a:pt x="76811" y="26489"/>
                  <a:pt x="73467" y="27108"/>
                </a:cubicBezTo>
                <a:cubicBezTo>
                  <a:pt x="41949" y="32880"/>
                  <a:pt x="21213" y="64351"/>
                  <a:pt x="27233" y="97250"/>
                </a:cubicBezTo>
                <a:cubicBezTo>
                  <a:pt x="32557" y="126292"/>
                  <a:pt x="56941" y="147380"/>
                  <a:pt x="85221" y="147380"/>
                </a:cubicBezTo>
                <a:cubicBezTo>
                  <a:pt x="88584" y="147380"/>
                  <a:pt x="91984" y="147076"/>
                  <a:pt x="95327" y="146456"/>
                </a:cubicBezTo>
                <a:cubicBezTo>
                  <a:pt x="126845" y="140684"/>
                  <a:pt x="147581" y="109214"/>
                  <a:pt x="141562" y="76314"/>
                </a:cubicBezTo>
                <a:cubicBezTo>
                  <a:pt x="136247" y="47263"/>
                  <a:pt x="111853" y="26184"/>
                  <a:pt x="83573" y="2618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p75"/>
          <p:cNvSpPr/>
          <p:nvPr/>
        </p:nvSpPr>
        <p:spPr>
          <a:xfrm>
            <a:off x="8098853" y="1366397"/>
            <a:ext cx="3475918" cy="4449298"/>
          </a:xfrm>
          <a:prstGeom prst="rect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6" name="Google Shape;2726;p75"/>
          <p:cNvSpPr/>
          <p:nvPr/>
        </p:nvSpPr>
        <p:spPr>
          <a:xfrm>
            <a:off x="8153799" y="1578180"/>
            <a:ext cx="2028024" cy="36933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90</a:t>
            </a:r>
            <a:r>
              <a:rPr lang="en-US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DAY</a:t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p75"/>
          <p:cNvSpPr/>
          <p:nvPr/>
        </p:nvSpPr>
        <p:spPr>
          <a:xfrm>
            <a:off x="10786834" y="1366520"/>
            <a:ext cx="787939" cy="79265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8" name="Google Shape;2728;p75"/>
          <p:cNvSpPr/>
          <p:nvPr/>
        </p:nvSpPr>
        <p:spPr>
          <a:xfrm flipH="1">
            <a:off x="10936976" y="1513885"/>
            <a:ext cx="487652" cy="497922"/>
          </a:xfrm>
          <a:custGeom>
            <a:rect b="b" l="l" r="r" t="t"/>
            <a:pathLst>
              <a:path extrusionOk="0" h="923925" w="904875">
                <a:moveTo>
                  <a:pt x="158401" y="921163"/>
                </a:moveTo>
                <a:cubicBezTo>
                  <a:pt x="165143" y="923321"/>
                  <a:pt x="172181" y="924414"/>
                  <a:pt x="179261" y="924401"/>
                </a:cubicBezTo>
                <a:cubicBezTo>
                  <a:pt x="207862" y="924313"/>
                  <a:pt x="233441" y="906578"/>
                  <a:pt x="243554" y="879824"/>
                </a:cubicBezTo>
                <a:lnTo>
                  <a:pt x="310229" y="702183"/>
                </a:lnTo>
                <a:lnTo>
                  <a:pt x="505873" y="621030"/>
                </a:lnTo>
                <a:lnTo>
                  <a:pt x="567976" y="703231"/>
                </a:lnTo>
                <a:cubicBezTo>
                  <a:pt x="589767" y="731885"/>
                  <a:pt x="625255" y="746647"/>
                  <a:pt x="660940" y="741902"/>
                </a:cubicBezTo>
                <a:lnTo>
                  <a:pt x="832390" y="720376"/>
                </a:lnTo>
                <a:cubicBezTo>
                  <a:pt x="870005" y="715509"/>
                  <a:pt x="896552" y="681070"/>
                  <a:pt x="891684" y="643455"/>
                </a:cubicBezTo>
                <a:cubicBezTo>
                  <a:pt x="887220" y="608950"/>
                  <a:pt x="857656" y="583236"/>
                  <a:pt x="822865" y="583597"/>
                </a:cubicBezTo>
                <a:cubicBezTo>
                  <a:pt x="819839" y="583582"/>
                  <a:pt x="816816" y="583773"/>
                  <a:pt x="813816" y="584168"/>
                </a:cubicBezTo>
                <a:lnTo>
                  <a:pt x="664274" y="603218"/>
                </a:lnTo>
                <a:lnTo>
                  <a:pt x="585121" y="498443"/>
                </a:lnTo>
                <a:lnTo>
                  <a:pt x="458438" y="306610"/>
                </a:lnTo>
                <a:cubicBezTo>
                  <a:pt x="514197" y="312368"/>
                  <a:pt x="570484" y="310381"/>
                  <a:pt x="625697" y="300704"/>
                </a:cubicBezTo>
                <a:lnTo>
                  <a:pt x="653701" y="295751"/>
                </a:lnTo>
                <a:cubicBezTo>
                  <a:pt x="685921" y="290201"/>
                  <a:pt x="707542" y="259582"/>
                  <a:pt x="701993" y="227362"/>
                </a:cubicBezTo>
                <a:cubicBezTo>
                  <a:pt x="696443" y="195141"/>
                  <a:pt x="665824" y="173520"/>
                  <a:pt x="633603" y="179070"/>
                </a:cubicBezTo>
                <a:lnTo>
                  <a:pt x="612648" y="182785"/>
                </a:lnTo>
                <a:cubicBezTo>
                  <a:pt x="546492" y="194544"/>
                  <a:pt x="478780" y="194544"/>
                  <a:pt x="412623" y="182785"/>
                </a:cubicBezTo>
                <a:lnTo>
                  <a:pt x="330899" y="168021"/>
                </a:lnTo>
                <a:lnTo>
                  <a:pt x="322612" y="166783"/>
                </a:lnTo>
                <a:lnTo>
                  <a:pt x="316230" y="166116"/>
                </a:lnTo>
                <a:cubicBezTo>
                  <a:pt x="286211" y="162134"/>
                  <a:pt x="255899" y="170947"/>
                  <a:pt x="232696" y="190405"/>
                </a:cubicBezTo>
                <a:cubicBezTo>
                  <a:pt x="188477" y="228254"/>
                  <a:pt x="179556" y="293196"/>
                  <a:pt x="211931" y="341566"/>
                </a:cubicBezTo>
                <a:lnTo>
                  <a:pt x="343281" y="539687"/>
                </a:lnTo>
                <a:lnTo>
                  <a:pt x="242602" y="581501"/>
                </a:lnTo>
                <a:cubicBezTo>
                  <a:pt x="217043" y="592106"/>
                  <a:pt x="196988" y="612781"/>
                  <a:pt x="187166" y="638651"/>
                </a:cubicBezTo>
                <a:lnTo>
                  <a:pt x="109633" y="845915"/>
                </a:lnTo>
                <a:cubicBezTo>
                  <a:pt x="102355" y="863117"/>
                  <a:pt x="104067" y="882806"/>
                  <a:pt x="114205" y="898493"/>
                </a:cubicBezTo>
                <a:cubicBezTo>
                  <a:pt x="124558" y="912573"/>
                  <a:pt x="140926" y="920968"/>
                  <a:pt x="158401" y="921163"/>
                </a:cubicBezTo>
                <a:close/>
                <a:moveTo>
                  <a:pt x="145256" y="859250"/>
                </a:moveTo>
                <a:lnTo>
                  <a:pt x="222790" y="652177"/>
                </a:lnTo>
                <a:cubicBezTo>
                  <a:pt x="228838" y="636116"/>
                  <a:pt x="241244" y="623262"/>
                  <a:pt x="257080" y="616649"/>
                </a:cubicBezTo>
                <a:lnTo>
                  <a:pt x="379095" y="566071"/>
                </a:lnTo>
                <a:cubicBezTo>
                  <a:pt x="388866" y="562170"/>
                  <a:pt x="393625" y="551087"/>
                  <a:pt x="389724" y="541316"/>
                </a:cubicBezTo>
                <a:cubicBezTo>
                  <a:pt x="389186" y="539968"/>
                  <a:pt x="388496" y="538687"/>
                  <a:pt x="387668" y="537496"/>
                </a:cubicBezTo>
                <a:lnTo>
                  <a:pt x="244126" y="320231"/>
                </a:lnTo>
                <a:cubicBezTo>
                  <a:pt x="222254" y="288214"/>
                  <a:pt x="227912" y="244879"/>
                  <a:pt x="257270" y="219551"/>
                </a:cubicBezTo>
                <a:cubicBezTo>
                  <a:pt x="272553" y="206573"/>
                  <a:pt x="292671" y="200780"/>
                  <a:pt x="312515" y="203645"/>
                </a:cubicBezTo>
                <a:lnTo>
                  <a:pt x="318897" y="204311"/>
                </a:lnTo>
                <a:lnTo>
                  <a:pt x="324612" y="205169"/>
                </a:lnTo>
                <a:lnTo>
                  <a:pt x="406051" y="220028"/>
                </a:lnTo>
                <a:cubicBezTo>
                  <a:pt x="476650" y="232566"/>
                  <a:pt x="548907" y="232566"/>
                  <a:pt x="619506" y="220028"/>
                </a:cubicBezTo>
                <a:lnTo>
                  <a:pt x="640366" y="216313"/>
                </a:lnTo>
                <a:cubicBezTo>
                  <a:pt x="651834" y="214366"/>
                  <a:pt x="662708" y="222085"/>
                  <a:pt x="664655" y="233553"/>
                </a:cubicBezTo>
                <a:cubicBezTo>
                  <a:pt x="666601" y="245021"/>
                  <a:pt x="658882" y="255895"/>
                  <a:pt x="647414" y="257842"/>
                </a:cubicBezTo>
                <a:lnTo>
                  <a:pt x="618839" y="262795"/>
                </a:lnTo>
                <a:cubicBezTo>
                  <a:pt x="553799" y="274151"/>
                  <a:pt x="487283" y="274151"/>
                  <a:pt x="422243" y="262795"/>
                </a:cubicBezTo>
                <a:cubicBezTo>
                  <a:pt x="411864" y="261071"/>
                  <a:pt x="402053" y="268087"/>
                  <a:pt x="400329" y="278466"/>
                </a:cubicBezTo>
                <a:cubicBezTo>
                  <a:pt x="399545" y="283189"/>
                  <a:pt x="400567" y="288034"/>
                  <a:pt x="403193" y="292037"/>
                </a:cubicBezTo>
                <a:lnTo>
                  <a:pt x="553688" y="519398"/>
                </a:lnTo>
                <a:lnTo>
                  <a:pt x="554355" y="520351"/>
                </a:lnTo>
                <a:lnTo>
                  <a:pt x="640080" y="634651"/>
                </a:lnTo>
                <a:cubicBezTo>
                  <a:pt x="644195" y="640110"/>
                  <a:pt x="650920" y="642945"/>
                  <a:pt x="657701" y="642080"/>
                </a:cubicBezTo>
                <a:lnTo>
                  <a:pt x="818388" y="621887"/>
                </a:lnTo>
                <a:cubicBezTo>
                  <a:pt x="835175" y="620055"/>
                  <a:pt x="850268" y="632178"/>
                  <a:pt x="852100" y="648965"/>
                </a:cubicBezTo>
                <a:cubicBezTo>
                  <a:pt x="853866" y="665144"/>
                  <a:pt x="842647" y="679872"/>
                  <a:pt x="826580" y="682466"/>
                </a:cubicBezTo>
                <a:lnTo>
                  <a:pt x="655130" y="703993"/>
                </a:lnTo>
                <a:cubicBezTo>
                  <a:pt x="632903" y="706958"/>
                  <a:pt x="610804" y="697710"/>
                  <a:pt x="597313" y="679799"/>
                </a:cubicBezTo>
                <a:lnTo>
                  <a:pt x="526447" y="585788"/>
                </a:lnTo>
                <a:cubicBezTo>
                  <a:pt x="521258" y="579373"/>
                  <a:pt x="512530" y="577028"/>
                  <a:pt x="504825" y="579977"/>
                </a:cubicBezTo>
                <a:lnTo>
                  <a:pt x="287941" y="670179"/>
                </a:lnTo>
                <a:cubicBezTo>
                  <a:pt x="283047" y="672202"/>
                  <a:pt x="279217" y="676171"/>
                  <a:pt x="277368" y="681133"/>
                </a:cubicBezTo>
                <a:lnTo>
                  <a:pt x="207931" y="866489"/>
                </a:lnTo>
                <a:cubicBezTo>
                  <a:pt x="201917" y="882216"/>
                  <a:pt x="184493" y="890316"/>
                  <a:pt x="168593" y="884777"/>
                </a:cubicBezTo>
                <a:cubicBezTo>
                  <a:pt x="166462" y="883969"/>
                  <a:pt x="164204" y="883550"/>
                  <a:pt x="161925" y="883539"/>
                </a:cubicBezTo>
                <a:cubicBezTo>
                  <a:pt x="155782" y="884178"/>
                  <a:pt x="149711" y="881799"/>
                  <a:pt x="145637" y="877157"/>
                </a:cubicBezTo>
                <a:cubicBezTo>
                  <a:pt x="142567" y="871608"/>
                  <a:pt x="142460" y="864895"/>
                  <a:pt x="145352" y="859250"/>
                </a:cubicBezTo>
                <a:close/>
                <a:moveTo>
                  <a:pt x="216694" y="111919"/>
                </a:moveTo>
                <a:cubicBezTo>
                  <a:pt x="216694" y="54053"/>
                  <a:pt x="169784" y="7144"/>
                  <a:pt x="111919" y="7144"/>
                </a:cubicBezTo>
                <a:cubicBezTo>
                  <a:pt x="54053" y="7144"/>
                  <a:pt x="7144" y="54053"/>
                  <a:pt x="7144" y="111919"/>
                </a:cubicBezTo>
                <a:cubicBezTo>
                  <a:pt x="7144" y="169784"/>
                  <a:pt x="54053" y="216694"/>
                  <a:pt x="111919" y="216694"/>
                </a:cubicBezTo>
                <a:cubicBezTo>
                  <a:pt x="169784" y="216694"/>
                  <a:pt x="216694" y="169784"/>
                  <a:pt x="216694" y="111919"/>
                </a:cubicBezTo>
                <a:close/>
                <a:moveTo>
                  <a:pt x="44767" y="111919"/>
                </a:moveTo>
                <a:cubicBezTo>
                  <a:pt x="44767" y="75095"/>
                  <a:pt x="74619" y="45244"/>
                  <a:pt x="111442" y="45244"/>
                </a:cubicBezTo>
                <a:cubicBezTo>
                  <a:pt x="148266" y="45244"/>
                  <a:pt x="178117" y="75095"/>
                  <a:pt x="178117" y="111919"/>
                </a:cubicBezTo>
                <a:cubicBezTo>
                  <a:pt x="178117" y="148742"/>
                  <a:pt x="148266" y="178594"/>
                  <a:pt x="111442" y="178594"/>
                </a:cubicBezTo>
                <a:cubicBezTo>
                  <a:pt x="74619" y="178594"/>
                  <a:pt x="44767" y="148742"/>
                  <a:pt x="44767" y="111919"/>
                </a:cubicBezTo>
                <a:close/>
                <a:moveTo>
                  <a:pt x="804101" y="366903"/>
                </a:moveTo>
                <a:cubicBezTo>
                  <a:pt x="814622" y="366903"/>
                  <a:pt x="823151" y="375432"/>
                  <a:pt x="823151" y="385953"/>
                </a:cubicBezTo>
                <a:cubicBezTo>
                  <a:pt x="823151" y="396474"/>
                  <a:pt x="814622" y="405003"/>
                  <a:pt x="804101" y="405003"/>
                </a:cubicBezTo>
                <a:lnTo>
                  <a:pt x="617030" y="405003"/>
                </a:lnTo>
                <a:cubicBezTo>
                  <a:pt x="606509" y="405003"/>
                  <a:pt x="597980" y="396474"/>
                  <a:pt x="597980" y="385953"/>
                </a:cubicBezTo>
                <a:cubicBezTo>
                  <a:pt x="597980" y="375432"/>
                  <a:pt x="606509" y="366903"/>
                  <a:pt x="617030" y="366903"/>
                </a:cubicBezTo>
                <a:close/>
                <a:moveTo>
                  <a:pt x="881634" y="502158"/>
                </a:moveTo>
                <a:lnTo>
                  <a:pt x="694658" y="502158"/>
                </a:lnTo>
                <a:cubicBezTo>
                  <a:pt x="684137" y="502158"/>
                  <a:pt x="675608" y="493629"/>
                  <a:pt x="675608" y="483108"/>
                </a:cubicBezTo>
                <a:cubicBezTo>
                  <a:pt x="675608" y="472587"/>
                  <a:pt x="684137" y="464058"/>
                  <a:pt x="694658" y="464058"/>
                </a:cubicBezTo>
                <a:lnTo>
                  <a:pt x="881634" y="464058"/>
                </a:lnTo>
                <a:cubicBezTo>
                  <a:pt x="892155" y="464058"/>
                  <a:pt x="900684" y="472587"/>
                  <a:pt x="900684" y="483108"/>
                </a:cubicBezTo>
                <a:cubicBezTo>
                  <a:pt x="900684" y="493629"/>
                  <a:pt x="892155" y="502158"/>
                  <a:pt x="881634" y="50215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39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2" name="Shape 2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3" name="Google Shape;2733;p7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30-60-90 Plan</a:t>
            </a:r>
            <a:endParaRPr/>
          </a:p>
        </p:txBody>
      </p:sp>
      <p:sp>
        <p:nvSpPr>
          <p:cNvPr id="2734" name="Google Shape;2734;p7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5" name="Google Shape;2735;p76"/>
          <p:cNvSpPr/>
          <p:nvPr/>
        </p:nvSpPr>
        <p:spPr>
          <a:xfrm>
            <a:off x="1068477" y="1201530"/>
            <a:ext cx="3502099" cy="420092"/>
          </a:xfrm>
          <a:prstGeom prst="rect">
            <a:avLst/>
          </a:prstGeom>
          <a:solidFill>
            <a:schemeClr val="accent1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First 30 DAY</a:t>
            </a:r>
            <a:endParaRPr/>
          </a:p>
        </p:txBody>
      </p:sp>
      <p:sp>
        <p:nvSpPr>
          <p:cNvPr id="2736" name="Google Shape;2736;p76"/>
          <p:cNvSpPr/>
          <p:nvPr/>
        </p:nvSpPr>
        <p:spPr>
          <a:xfrm>
            <a:off x="4570576" y="1201530"/>
            <a:ext cx="3502099" cy="420092"/>
          </a:xfrm>
          <a:prstGeom prst="rect">
            <a:avLst/>
          </a:prstGeom>
          <a:solidFill>
            <a:schemeClr val="accent2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First 60 DAY</a:t>
            </a:r>
            <a:endParaRPr/>
          </a:p>
        </p:txBody>
      </p:sp>
      <p:sp>
        <p:nvSpPr>
          <p:cNvPr id="2737" name="Google Shape;2737;p76"/>
          <p:cNvSpPr/>
          <p:nvPr/>
        </p:nvSpPr>
        <p:spPr>
          <a:xfrm>
            <a:off x="8072674" y="1201530"/>
            <a:ext cx="3502099" cy="420092"/>
          </a:xfrm>
          <a:prstGeom prst="rect">
            <a:avLst/>
          </a:prstGeom>
          <a:solidFill>
            <a:schemeClr val="accent3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First 90 DAY</a:t>
            </a:r>
            <a:endParaRPr/>
          </a:p>
        </p:txBody>
      </p:sp>
      <p:sp>
        <p:nvSpPr>
          <p:cNvPr id="2738" name="Google Shape;2738;p76"/>
          <p:cNvSpPr/>
          <p:nvPr/>
        </p:nvSpPr>
        <p:spPr>
          <a:xfrm rot="-5400000">
            <a:off x="341898" y="1893365"/>
            <a:ext cx="1014145" cy="451248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739" name="Google Shape;2739;p76"/>
          <p:cNvSpPr/>
          <p:nvPr/>
        </p:nvSpPr>
        <p:spPr>
          <a:xfrm rot="-5400000">
            <a:off x="341898" y="2907515"/>
            <a:ext cx="1014145" cy="451248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740" name="Google Shape;2740;p76"/>
          <p:cNvSpPr/>
          <p:nvPr/>
        </p:nvSpPr>
        <p:spPr>
          <a:xfrm rot="-5400000">
            <a:off x="341898" y="3917629"/>
            <a:ext cx="1014145" cy="451248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741" name="Google Shape;2741;p76"/>
          <p:cNvSpPr/>
          <p:nvPr/>
        </p:nvSpPr>
        <p:spPr>
          <a:xfrm>
            <a:off x="1068477" y="1611913"/>
            <a:ext cx="3502099" cy="1007277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9" lvl="0" marL="46919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42" name="Google Shape;2742;p76"/>
          <p:cNvSpPr/>
          <p:nvPr/>
        </p:nvSpPr>
        <p:spPr>
          <a:xfrm>
            <a:off x="4570576" y="1611914"/>
            <a:ext cx="3502099" cy="1006082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9" lvl="0" marL="46919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43" name="Google Shape;2743;p76"/>
          <p:cNvSpPr/>
          <p:nvPr/>
        </p:nvSpPr>
        <p:spPr>
          <a:xfrm>
            <a:off x="8072674" y="1611913"/>
            <a:ext cx="3502099" cy="1007277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9" lvl="0" marL="46919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44" name="Google Shape;2744;p76"/>
          <p:cNvSpPr/>
          <p:nvPr/>
        </p:nvSpPr>
        <p:spPr>
          <a:xfrm>
            <a:off x="1068477" y="2626058"/>
            <a:ext cx="3502099" cy="1023954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9" lvl="0" marL="46919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45" name="Google Shape;2745;p76"/>
          <p:cNvSpPr/>
          <p:nvPr/>
        </p:nvSpPr>
        <p:spPr>
          <a:xfrm>
            <a:off x="4570576" y="2626058"/>
            <a:ext cx="3502099" cy="1023954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9" lvl="0" marL="46919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46" name="Google Shape;2746;p76"/>
          <p:cNvSpPr/>
          <p:nvPr/>
        </p:nvSpPr>
        <p:spPr>
          <a:xfrm>
            <a:off x="8072674" y="2626058"/>
            <a:ext cx="3502099" cy="1023954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9" lvl="0" marL="46919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47" name="Google Shape;2747;p76"/>
          <p:cNvSpPr/>
          <p:nvPr/>
        </p:nvSpPr>
        <p:spPr>
          <a:xfrm>
            <a:off x="1068477" y="3640205"/>
            <a:ext cx="3502099" cy="1017283"/>
          </a:xfrm>
          <a:prstGeom prst="rect">
            <a:avLst/>
          </a:prstGeom>
          <a:noFill/>
          <a:ln cap="flat" cmpd="sng" w="12700">
            <a:solidFill>
              <a:srgbClr val="D8D8D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9" lvl="0" marL="46919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48" name="Google Shape;2748;p76"/>
          <p:cNvSpPr/>
          <p:nvPr/>
        </p:nvSpPr>
        <p:spPr>
          <a:xfrm>
            <a:off x="4570576" y="3640208"/>
            <a:ext cx="3502099" cy="1017283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9" lvl="0" marL="46919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49" name="Google Shape;2749;p76"/>
          <p:cNvSpPr/>
          <p:nvPr/>
        </p:nvSpPr>
        <p:spPr>
          <a:xfrm>
            <a:off x="8072674" y="3640205"/>
            <a:ext cx="3502099" cy="1017283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9" lvl="0" marL="46919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50" name="Google Shape;2750;p76"/>
          <p:cNvSpPr/>
          <p:nvPr/>
        </p:nvSpPr>
        <p:spPr>
          <a:xfrm>
            <a:off x="1068477" y="4654358"/>
            <a:ext cx="3502099" cy="1006082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9" lvl="0" marL="46919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51" name="Google Shape;2751;p76"/>
          <p:cNvSpPr/>
          <p:nvPr/>
        </p:nvSpPr>
        <p:spPr>
          <a:xfrm>
            <a:off x="4570576" y="4654358"/>
            <a:ext cx="3502099" cy="1006082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9" lvl="0" marL="46919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52" name="Google Shape;2752;p76"/>
          <p:cNvSpPr/>
          <p:nvPr/>
        </p:nvSpPr>
        <p:spPr>
          <a:xfrm>
            <a:off x="8072674" y="4654358"/>
            <a:ext cx="3502099" cy="1006082"/>
          </a:xfrm>
          <a:prstGeom prst="rect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69199" lvl="0" marL="469199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753" name="Google Shape;2753;p76"/>
          <p:cNvSpPr/>
          <p:nvPr/>
        </p:nvSpPr>
        <p:spPr>
          <a:xfrm rot="-5400000">
            <a:off x="335779" y="4935805"/>
            <a:ext cx="1014145" cy="451248"/>
          </a:xfrm>
          <a:prstGeom prst="rect">
            <a:avLst/>
          </a:prstGeom>
          <a:solidFill>
            <a:schemeClr val="accent4"/>
          </a:solidFill>
          <a:ln cap="flat" cmpd="sng" w="12700">
            <a:solidFill>
              <a:schemeClr val="l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7" name="Shape 2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8" name="Google Shape;2758;p7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Org. Chart</a:t>
            </a:r>
            <a:endParaRPr/>
          </a:p>
        </p:txBody>
      </p:sp>
      <p:sp>
        <p:nvSpPr>
          <p:cNvPr id="2759" name="Google Shape;2759;p77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760" name="Google Shape;2760;p77"/>
          <p:cNvGrpSpPr/>
          <p:nvPr/>
        </p:nvGrpSpPr>
        <p:grpSpPr>
          <a:xfrm>
            <a:off x="1469985" y="1376378"/>
            <a:ext cx="9252032" cy="4962708"/>
            <a:chOff x="1946039" y="1631729"/>
            <a:chExt cx="8299924" cy="4452006"/>
          </a:xfrm>
        </p:grpSpPr>
        <p:sp>
          <p:nvSpPr>
            <p:cNvPr id="2761" name="Google Shape;2761;p77"/>
            <p:cNvSpPr/>
            <p:nvPr/>
          </p:nvSpPr>
          <p:spPr>
            <a:xfrm flipH="1" rot="10800000">
              <a:off x="3958456" y="4435902"/>
              <a:ext cx="859119" cy="1304181"/>
            </a:xfrm>
            <a:prstGeom prst="bentArrow">
              <a:avLst>
                <a:gd fmla="val 8070" name="adj1"/>
                <a:gd fmla="val 8090" name="adj2"/>
                <a:gd fmla="val 9114" name="adj3"/>
                <a:gd fmla="val 15727" name="adj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2" name="Google Shape;2762;p77"/>
            <p:cNvSpPr/>
            <p:nvPr/>
          </p:nvSpPr>
          <p:spPr>
            <a:xfrm>
              <a:off x="4344970" y="3770367"/>
              <a:ext cx="1665535" cy="186025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63" name="Google Shape;2763;p77"/>
            <p:cNvSpPr/>
            <p:nvPr/>
          </p:nvSpPr>
          <p:spPr>
            <a:xfrm>
              <a:off x="8432321" y="3768411"/>
              <a:ext cx="915773" cy="186025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64" name="Google Shape;2764;p77"/>
            <p:cNvGrpSpPr/>
            <p:nvPr/>
          </p:nvGrpSpPr>
          <p:grpSpPr>
            <a:xfrm>
              <a:off x="1946039" y="3400065"/>
              <a:ext cx="859119" cy="859119"/>
              <a:chOff x="855044" y="3195087"/>
              <a:chExt cx="1181376" cy="1181375"/>
            </a:xfrm>
          </p:grpSpPr>
          <p:sp>
            <p:nvSpPr>
              <p:cNvPr id="2765" name="Google Shape;2765;p77"/>
              <p:cNvSpPr/>
              <p:nvPr/>
            </p:nvSpPr>
            <p:spPr>
              <a:xfrm>
                <a:off x="855044" y="3195087"/>
                <a:ext cx="1181376" cy="1181375"/>
              </a:xfrm>
              <a:prstGeom prst="ellipse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6" name="Google Shape;2766;p77"/>
              <p:cNvSpPr/>
              <p:nvPr/>
            </p:nvSpPr>
            <p:spPr>
              <a:xfrm>
                <a:off x="919860" y="3259903"/>
                <a:ext cx="1051743" cy="105174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</a:t>
                </a:r>
                <a:endParaRPr/>
              </a:p>
            </p:txBody>
          </p:sp>
        </p:grpSp>
        <p:sp>
          <p:nvSpPr>
            <p:cNvPr id="2767" name="Google Shape;2767;p77"/>
            <p:cNvSpPr/>
            <p:nvPr/>
          </p:nvSpPr>
          <p:spPr>
            <a:xfrm>
              <a:off x="2878888" y="3764818"/>
              <a:ext cx="637513" cy="186025"/>
            </a:xfrm>
            <a:prstGeom prst="leftRightArrow">
              <a:avLst>
                <a:gd fmla="val 50000" name="adj1"/>
                <a:gd fmla="val 60256" name="adj2"/>
              </a:avLst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68" name="Google Shape;2768;p77"/>
            <p:cNvGrpSpPr/>
            <p:nvPr/>
          </p:nvGrpSpPr>
          <p:grpSpPr>
            <a:xfrm>
              <a:off x="9386844" y="3431864"/>
              <a:ext cx="859119" cy="859119"/>
              <a:chOff x="10456429" y="3345510"/>
              <a:chExt cx="880527" cy="880528"/>
            </a:xfrm>
          </p:grpSpPr>
          <p:sp>
            <p:nvSpPr>
              <p:cNvPr id="2769" name="Google Shape;2769;p77"/>
              <p:cNvSpPr/>
              <p:nvPr/>
            </p:nvSpPr>
            <p:spPr>
              <a:xfrm>
                <a:off x="10456429" y="3345510"/>
                <a:ext cx="880527" cy="880528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0" name="Google Shape;2770;p77"/>
              <p:cNvSpPr/>
              <p:nvPr/>
            </p:nvSpPr>
            <p:spPr>
              <a:xfrm>
                <a:off x="10504739" y="3393821"/>
                <a:ext cx="783907" cy="783907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</a:t>
                </a:r>
                <a:endParaRPr/>
              </a:p>
            </p:txBody>
          </p:sp>
        </p:grpSp>
        <p:sp>
          <p:nvSpPr>
            <p:cNvPr id="2771" name="Google Shape;2771;p77"/>
            <p:cNvSpPr/>
            <p:nvPr/>
          </p:nvSpPr>
          <p:spPr>
            <a:xfrm>
              <a:off x="6695265" y="3768411"/>
              <a:ext cx="1077917" cy="186025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2" name="Google Shape;2772;p77"/>
            <p:cNvSpPr/>
            <p:nvPr/>
          </p:nvSpPr>
          <p:spPr>
            <a:xfrm flipH="1" rot="10800000">
              <a:off x="3958455" y="4054247"/>
              <a:ext cx="1372506" cy="792626"/>
            </a:xfrm>
            <a:prstGeom prst="bentArrow">
              <a:avLst>
                <a:gd fmla="val 9853" name="adj1"/>
                <a:gd fmla="val 12309" name="adj2"/>
                <a:gd fmla="val 15020" name="adj3"/>
                <a:gd fmla="val 19523" name="adj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3" name="Google Shape;2773;p77"/>
            <p:cNvSpPr/>
            <p:nvPr/>
          </p:nvSpPr>
          <p:spPr>
            <a:xfrm>
              <a:off x="3958455" y="2879884"/>
              <a:ext cx="1372506" cy="792626"/>
            </a:xfrm>
            <a:prstGeom prst="bentArrow">
              <a:avLst>
                <a:gd fmla="val 9232" name="adj1"/>
                <a:gd fmla="val 12309" name="adj2"/>
                <a:gd fmla="val 15020" name="adj3"/>
                <a:gd fmla="val 19523" name="adj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4" name="Google Shape;2774;p77"/>
            <p:cNvSpPr/>
            <p:nvPr/>
          </p:nvSpPr>
          <p:spPr>
            <a:xfrm>
              <a:off x="3958456" y="1986677"/>
              <a:ext cx="859119" cy="1304181"/>
            </a:xfrm>
            <a:prstGeom prst="bentArrow">
              <a:avLst>
                <a:gd fmla="val 8070" name="adj1"/>
                <a:gd fmla="val 8090" name="adj2"/>
                <a:gd fmla="val 9114" name="adj3"/>
                <a:gd fmla="val 15727" name="adj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75" name="Google Shape;2775;p77"/>
            <p:cNvGrpSpPr/>
            <p:nvPr/>
          </p:nvGrpSpPr>
          <p:grpSpPr>
            <a:xfrm>
              <a:off x="3532987" y="3400065"/>
              <a:ext cx="859119" cy="859119"/>
              <a:chOff x="2902793" y="3195087"/>
              <a:chExt cx="1181376" cy="1181375"/>
            </a:xfrm>
          </p:grpSpPr>
          <p:sp>
            <p:nvSpPr>
              <p:cNvPr id="2776" name="Google Shape;2776;p77"/>
              <p:cNvSpPr/>
              <p:nvPr/>
            </p:nvSpPr>
            <p:spPr>
              <a:xfrm>
                <a:off x="2902793" y="3195087"/>
                <a:ext cx="1181376" cy="11813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7" name="Google Shape;2777;p77"/>
              <p:cNvSpPr/>
              <p:nvPr/>
            </p:nvSpPr>
            <p:spPr>
              <a:xfrm>
                <a:off x="2967609" y="3259903"/>
                <a:ext cx="1051743" cy="1051742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Text</a:t>
                </a:r>
                <a:endParaRPr/>
              </a:p>
            </p:txBody>
          </p:sp>
        </p:grpSp>
        <p:sp>
          <p:nvSpPr>
            <p:cNvPr id="2778" name="Google Shape;2778;p77"/>
            <p:cNvSpPr/>
            <p:nvPr/>
          </p:nvSpPr>
          <p:spPr>
            <a:xfrm flipH="1" rot="10800000">
              <a:off x="6409004" y="4224805"/>
              <a:ext cx="859119" cy="756446"/>
            </a:xfrm>
            <a:prstGeom prst="bentArrow">
              <a:avLst>
                <a:gd fmla="val 9853" name="adj1"/>
                <a:gd fmla="val 12309" name="adj2"/>
                <a:gd fmla="val 15020" name="adj3"/>
                <a:gd fmla="val 19523" name="adj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79" name="Google Shape;2779;p77"/>
            <p:cNvSpPr/>
            <p:nvPr/>
          </p:nvSpPr>
          <p:spPr>
            <a:xfrm>
              <a:off x="6409004" y="2702951"/>
              <a:ext cx="859119" cy="756446"/>
            </a:xfrm>
            <a:prstGeom prst="bentArrow">
              <a:avLst>
                <a:gd fmla="val 9853" name="adj1"/>
                <a:gd fmla="val 12309" name="adj2"/>
                <a:gd fmla="val 15020" name="adj3"/>
                <a:gd fmla="val 19523" name="adj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80" name="Google Shape;2780;p77"/>
            <p:cNvGrpSpPr/>
            <p:nvPr/>
          </p:nvGrpSpPr>
          <p:grpSpPr>
            <a:xfrm>
              <a:off x="4856877" y="1631729"/>
              <a:ext cx="2041157" cy="4452006"/>
              <a:chOff x="3332876" y="1631729"/>
              <a:chExt cx="2041157" cy="4452006"/>
            </a:xfrm>
          </p:grpSpPr>
          <p:grpSp>
            <p:nvGrpSpPr>
              <p:cNvPr id="2781" name="Google Shape;2781;p77"/>
              <p:cNvGrpSpPr/>
              <p:nvPr/>
            </p:nvGrpSpPr>
            <p:grpSpPr>
              <a:xfrm>
                <a:off x="3844051" y="2548406"/>
                <a:ext cx="859119" cy="859119"/>
                <a:chOff x="5473904" y="2234732"/>
                <a:chExt cx="880527" cy="880528"/>
              </a:xfrm>
            </p:grpSpPr>
            <p:sp>
              <p:nvSpPr>
                <p:cNvPr id="2782" name="Google Shape;2782;p77"/>
                <p:cNvSpPr/>
                <p:nvPr/>
              </p:nvSpPr>
              <p:spPr>
                <a:xfrm>
                  <a:off x="5473904" y="2234732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3" name="Google Shape;2783;p77"/>
                <p:cNvSpPr/>
                <p:nvPr/>
              </p:nvSpPr>
              <p:spPr>
                <a:xfrm>
                  <a:off x="5522216" y="2283042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  <p:grpSp>
            <p:nvGrpSpPr>
              <p:cNvPr id="2784" name="Google Shape;2784;p77"/>
              <p:cNvGrpSpPr/>
              <p:nvPr/>
            </p:nvGrpSpPr>
            <p:grpSpPr>
              <a:xfrm>
                <a:off x="3844051" y="4315320"/>
                <a:ext cx="859119" cy="859119"/>
                <a:chOff x="5473906" y="4428540"/>
                <a:chExt cx="880527" cy="880528"/>
              </a:xfrm>
            </p:grpSpPr>
            <p:sp>
              <p:nvSpPr>
                <p:cNvPr id="2785" name="Google Shape;2785;p77"/>
                <p:cNvSpPr/>
                <p:nvPr/>
              </p:nvSpPr>
              <p:spPr>
                <a:xfrm flipH="1">
                  <a:off x="5473906" y="4428540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6" name="Google Shape;2786;p77"/>
                <p:cNvSpPr/>
                <p:nvPr/>
              </p:nvSpPr>
              <p:spPr>
                <a:xfrm flipH="1">
                  <a:off x="5522215" y="4476853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  <p:grpSp>
            <p:nvGrpSpPr>
              <p:cNvPr id="2787" name="Google Shape;2787;p77"/>
              <p:cNvGrpSpPr/>
              <p:nvPr/>
            </p:nvGrpSpPr>
            <p:grpSpPr>
              <a:xfrm>
                <a:off x="3332876" y="1631729"/>
                <a:ext cx="859119" cy="859119"/>
                <a:chOff x="4811445" y="1305168"/>
                <a:chExt cx="880527" cy="880528"/>
              </a:xfrm>
            </p:grpSpPr>
            <p:sp>
              <p:nvSpPr>
                <p:cNvPr id="2788" name="Google Shape;2788;p77"/>
                <p:cNvSpPr/>
                <p:nvPr/>
              </p:nvSpPr>
              <p:spPr>
                <a:xfrm>
                  <a:off x="4811445" y="1305168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89" name="Google Shape;2789;p77"/>
                <p:cNvSpPr/>
                <p:nvPr/>
              </p:nvSpPr>
              <p:spPr>
                <a:xfrm>
                  <a:off x="4859755" y="1353481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  <p:grpSp>
            <p:nvGrpSpPr>
              <p:cNvPr id="2790" name="Google Shape;2790;p77"/>
              <p:cNvGrpSpPr/>
              <p:nvPr/>
            </p:nvGrpSpPr>
            <p:grpSpPr>
              <a:xfrm>
                <a:off x="3332876" y="5224616"/>
                <a:ext cx="859119" cy="859119"/>
                <a:chOff x="4811446" y="5406466"/>
                <a:chExt cx="880527" cy="880528"/>
              </a:xfrm>
            </p:grpSpPr>
            <p:sp>
              <p:nvSpPr>
                <p:cNvPr id="2791" name="Google Shape;2791;p77"/>
                <p:cNvSpPr/>
                <p:nvPr/>
              </p:nvSpPr>
              <p:spPr>
                <a:xfrm flipH="1">
                  <a:off x="4811446" y="5406466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2" name="Google Shape;2792;p77"/>
                <p:cNvSpPr/>
                <p:nvPr/>
              </p:nvSpPr>
              <p:spPr>
                <a:xfrm flipH="1">
                  <a:off x="4859754" y="5454776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3" name="Google Shape;2793;p77"/>
                <p:cNvSpPr/>
                <p:nvPr/>
              </p:nvSpPr>
              <p:spPr>
                <a:xfrm>
                  <a:off x="4859754" y="5454776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  <p:grpSp>
            <p:nvGrpSpPr>
              <p:cNvPr id="2794" name="Google Shape;2794;p77"/>
              <p:cNvGrpSpPr/>
              <p:nvPr/>
            </p:nvGrpSpPr>
            <p:grpSpPr>
              <a:xfrm>
                <a:off x="4514914" y="3431863"/>
                <a:ext cx="859119" cy="859119"/>
                <a:chOff x="6136365" y="3345510"/>
                <a:chExt cx="880527" cy="880528"/>
              </a:xfrm>
            </p:grpSpPr>
            <p:sp>
              <p:nvSpPr>
                <p:cNvPr id="2795" name="Google Shape;2795;p77"/>
                <p:cNvSpPr/>
                <p:nvPr/>
              </p:nvSpPr>
              <p:spPr>
                <a:xfrm>
                  <a:off x="6136365" y="3345510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796" name="Google Shape;2796;p77"/>
                <p:cNvSpPr/>
                <p:nvPr/>
              </p:nvSpPr>
              <p:spPr>
                <a:xfrm>
                  <a:off x="6184676" y="3393821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</p:grpSp>
        <p:grpSp>
          <p:nvGrpSpPr>
            <p:cNvPr id="2797" name="Google Shape;2797;p77"/>
            <p:cNvGrpSpPr/>
            <p:nvPr/>
          </p:nvGrpSpPr>
          <p:grpSpPr>
            <a:xfrm>
              <a:off x="7297232" y="2352116"/>
              <a:ext cx="1372507" cy="2964191"/>
              <a:chOff x="5773231" y="2352115"/>
              <a:chExt cx="1372507" cy="2964191"/>
            </a:xfrm>
          </p:grpSpPr>
          <p:grpSp>
            <p:nvGrpSpPr>
              <p:cNvPr id="2798" name="Google Shape;2798;p77"/>
              <p:cNvGrpSpPr/>
              <p:nvPr/>
            </p:nvGrpSpPr>
            <p:grpSpPr>
              <a:xfrm>
                <a:off x="5773231" y="2352115"/>
                <a:ext cx="859119" cy="859119"/>
                <a:chOff x="7760058" y="2234732"/>
                <a:chExt cx="880527" cy="880528"/>
              </a:xfrm>
            </p:grpSpPr>
            <p:sp>
              <p:nvSpPr>
                <p:cNvPr id="2799" name="Google Shape;2799;p77"/>
                <p:cNvSpPr/>
                <p:nvPr/>
              </p:nvSpPr>
              <p:spPr>
                <a:xfrm>
                  <a:off x="7760058" y="2234732"/>
                  <a:ext cx="880527" cy="880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0" name="Google Shape;2800;p77"/>
                <p:cNvSpPr/>
                <p:nvPr/>
              </p:nvSpPr>
              <p:spPr>
                <a:xfrm>
                  <a:off x="7808369" y="2283042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  <p:grpSp>
            <p:nvGrpSpPr>
              <p:cNvPr id="2801" name="Google Shape;2801;p77"/>
              <p:cNvGrpSpPr/>
              <p:nvPr/>
            </p:nvGrpSpPr>
            <p:grpSpPr>
              <a:xfrm>
                <a:off x="5773231" y="4457187"/>
                <a:ext cx="859119" cy="859119"/>
                <a:chOff x="7760059" y="4428540"/>
                <a:chExt cx="880527" cy="880528"/>
              </a:xfrm>
            </p:grpSpPr>
            <p:sp>
              <p:nvSpPr>
                <p:cNvPr id="2802" name="Google Shape;2802;p77"/>
                <p:cNvSpPr/>
                <p:nvPr/>
              </p:nvSpPr>
              <p:spPr>
                <a:xfrm flipH="1">
                  <a:off x="7760059" y="4428540"/>
                  <a:ext cx="880527" cy="880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3" name="Google Shape;2803;p77"/>
                <p:cNvSpPr/>
                <p:nvPr/>
              </p:nvSpPr>
              <p:spPr>
                <a:xfrm flipH="1">
                  <a:off x="7808368" y="4476853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  <p:grpSp>
            <p:nvGrpSpPr>
              <p:cNvPr id="2804" name="Google Shape;2804;p77"/>
              <p:cNvGrpSpPr/>
              <p:nvPr/>
            </p:nvGrpSpPr>
            <p:grpSpPr>
              <a:xfrm>
                <a:off x="6286619" y="3431863"/>
                <a:ext cx="859119" cy="859119"/>
                <a:chOff x="8422518" y="3345510"/>
                <a:chExt cx="880527" cy="880528"/>
              </a:xfrm>
            </p:grpSpPr>
            <p:sp>
              <p:nvSpPr>
                <p:cNvPr id="2805" name="Google Shape;2805;p77"/>
                <p:cNvSpPr/>
                <p:nvPr/>
              </p:nvSpPr>
              <p:spPr>
                <a:xfrm>
                  <a:off x="8422518" y="3345510"/>
                  <a:ext cx="880527" cy="880528"/>
                </a:xfrm>
                <a:prstGeom prst="ellipse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endParaRPr>
                </a:p>
              </p:txBody>
            </p:sp>
            <p:sp>
              <p:nvSpPr>
                <p:cNvPr id="2806" name="Google Shape;2806;p77"/>
                <p:cNvSpPr/>
                <p:nvPr/>
              </p:nvSpPr>
              <p:spPr>
                <a:xfrm>
                  <a:off x="8470829" y="3393821"/>
                  <a:ext cx="783907" cy="783907"/>
                </a:xfrm>
                <a:prstGeom prst="ellipse">
                  <a:avLst/>
                </a:pr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0" lIns="0" spcFirstLastPara="1" rIns="0" wrap="square" tIns="0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400">
                      <a:solidFill>
                        <a:schemeClr val="dk1"/>
                      </a:solidFill>
                      <a:latin typeface="Arial"/>
                      <a:ea typeface="Arial"/>
                      <a:cs typeface="Arial"/>
                      <a:sym typeface="Arial"/>
                    </a:rPr>
                    <a:t>Text</a:t>
                  </a:r>
                  <a:endParaRPr/>
                </a:p>
              </p:txBody>
            </p:sp>
          </p:grpSp>
        </p:grpSp>
      </p:grp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10" name="Shape 2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1" name="Google Shape;2811;p7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Org. chart</a:t>
            </a:r>
            <a:endParaRPr/>
          </a:p>
        </p:txBody>
      </p:sp>
      <p:sp>
        <p:nvSpPr>
          <p:cNvPr id="2812" name="Google Shape;2812;p78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813" name="Google Shape;2813;p78"/>
          <p:cNvSpPr/>
          <p:nvPr/>
        </p:nvSpPr>
        <p:spPr>
          <a:xfrm rot="5400000">
            <a:off x="7772947" y="1150802"/>
            <a:ext cx="805218" cy="2648361"/>
          </a:xfrm>
          <a:custGeom>
            <a:rect b="b" l="l" r="r" t="t"/>
            <a:pathLst>
              <a:path extrusionOk="0" h="339432" w="1177955">
                <a:moveTo>
                  <a:pt x="0" y="339432"/>
                </a:moveTo>
                <a:lnTo>
                  <a:pt x="663" y="0"/>
                </a:lnTo>
                <a:lnTo>
                  <a:pt x="1177955" y="0"/>
                </a:lnTo>
              </a:path>
            </a:pathLst>
          </a:custGeom>
          <a:noFill/>
          <a:ln cap="flat" cmpd="sng" w="28575">
            <a:solidFill>
              <a:srgbClr val="8296B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4" name="Google Shape;2814;p78"/>
          <p:cNvSpPr/>
          <p:nvPr/>
        </p:nvSpPr>
        <p:spPr>
          <a:xfrm flipH="1" rot="-5400000">
            <a:off x="3612730" y="1156107"/>
            <a:ext cx="805218" cy="2637750"/>
          </a:xfrm>
          <a:custGeom>
            <a:rect b="b" l="l" r="r" t="t"/>
            <a:pathLst>
              <a:path extrusionOk="0" h="339432" w="1177955">
                <a:moveTo>
                  <a:pt x="0" y="339432"/>
                </a:moveTo>
                <a:lnTo>
                  <a:pt x="663" y="0"/>
                </a:lnTo>
                <a:lnTo>
                  <a:pt x="1177955" y="0"/>
                </a:lnTo>
              </a:path>
            </a:pathLst>
          </a:custGeom>
          <a:noFill/>
          <a:ln cap="flat" cmpd="sng" w="28575">
            <a:solidFill>
              <a:srgbClr val="8296B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15" name="Google Shape;2815;p78"/>
          <p:cNvGrpSpPr/>
          <p:nvPr/>
        </p:nvGrpSpPr>
        <p:grpSpPr>
          <a:xfrm>
            <a:off x="5294575" y="1270535"/>
            <a:ext cx="1607050" cy="1607049"/>
            <a:chOff x="294317" y="3334459"/>
            <a:chExt cx="1534484" cy="1534484"/>
          </a:xfrm>
        </p:grpSpPr>
        <p:sp>
          <p:nvSpPr>
            <p:cNvPr id="2816" name="Google Shape;2816;p78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BA2901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7" name="Google Shape;2817;p78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8" name="Google Shape;2818;p78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19" name="Google Shape;2819;p78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20" name="Google Shape;2820;p78"/>
          <p:cNvSpPr txBox="1"/>
          <p:nvPr/>
        </p:nvSpPr>
        <p:spPr>
          <a:xfrm flipH="1">
            <a:off x="5432669" y="2997144"/>
            <a:ext cx="1330862" cy="3256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1" name="Google Shape;2821;p78"/>
          <p:cNvSpPr/>
          <p:nvPr/>
        </p:nvSpPr>
        <p:spPr>
          <a:xfrm flipH="1" rot="-5400000">
            <a:off x="1216630" y="3781653"/>
            <a:ext cx="1184600" cy="599983"/>
          </a:xfrm>
          <a:custGeom>
            <a:rect b="b" l="l" r="r" t="t"/>
            <a:pathLst>
              <a:path extrusionOk="0" h="339432" w="1177955">
                <a:moveTo>
                  <a:pt x="0" y="339432"/>
                </a:moveTo>
                <a:lnTo>
                  <a:pt x="663" y="0"/>
                </a:lnTo>
                <a:lnTo>
                  <a:pt x="1177955" y="0"/>
                </a:lnTo>
              </a:path>
            </a:pathLst>
          </a:custGeom>
          <a:noFill/>
          <a:ln cap="flat" cmpd="sng" w="28575">
            <a:solidFill>
              <a:srgbClr val="8296B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2" name="Google Shape;2822;p78"/>
          <p:cNvSpPr/>
          <p:nvPr/>
        </p:nvSpPr>
        <p:spPr>
          <a:xfrm rot="5400000">
            <a:off x="2979370" y="3770029"/>
            <a:ext cx="1184599" cy="623234"/>
          </a:xfrm>
          <a:custGeom>
            <a:rect b="b" l="l" r="r" t="t"/>
            <a:pathLst>
              <a:path extrusionOk="0" h="339432" w="1177955">
                <a:moveTo>
                  <a:pt x="0" y="339432"/>
                </a:moveTo>
                <a:lnTo>
                  <a:pt x="663" y="0"/>
                </a:lnTo>
                <a:lnTo>
                  <a:pt x="1177955" y="0"/>
                </a:lnTo>
              </a:path>
            </a:pathLst>
          </a:custGeom>
          <a:noFill/>
          <a:ln cap="flat" cmpd="sng" w="28575">
            <a:solidFill>
              <a:srgbClr val="8296B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23" name="Google Shape;2823;p78"/>
          <p:cNvGrpSpPr/>
          <p:nvPr/>
        </p:nvGrpSpPr>
        <p:grpSpPr>
          <a:xfrm>
            <a:off x="2085862" y="2878388"/>
            <a:ext cx="1221902" cy="1221902"/>
            <a:chOff x="294317" y="3334459"/>
            <a:chExt cx="1534484" cy="1534484"/>
          </a:xfrm>
        </p:grpSpPr>
        <p:sp>
          <p:nvSpPr>
            <p:cNvPr id="2824" name="Google Shape;2824;p78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2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5" name="Google Shape;2825;p78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6" name="Google Shape;2826;p78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27" name="Google Shape;2827;p78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28" name="Google Shape;2828;p78"/>
          <p:cNvGrpSpPr/>
          <p:nvPr/>
        </p:nvGrpSpPr>
        <p:grpSpPr>
          <a:xfrm>
            <a:off x="3403243" y="4620895"/>
            <a:ext cx="955309" cy="955309"/>
            <a:chOff x="294317" y="3334459"/>
            <a:chExt cx="1534484" cy="1534484"/>
          </a:xfrm>
        </p:grpSpPr>
        <p:sp>
          <p:nvSpPr>
            <p:cNvPr id="2829" name="Google Shape;2829;p78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3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0" name="Google Shape;2830;p78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1" name="Google Shape;2831;p78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2" name="Google Shape;2832;p78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33" name="Google Shape;2833;p78"/>
          <p:cNvGrpSpPr/>
          <p:nvPr/>
        </p:nvGrpSpPr>
        <p:grpSpPr>
          <a:xfrm>
            <a:off x="1025976" y="4620895"/>
            <a:ext cx="955309" cy="955309"/>
            <a:chOff x="294317" y="3334459"/>
            <a:chExt cx="1534484" cy="1534484"/>
          </a:xfrm>
        </p:grpSpPr>
        <p:sp>
          <p:nvSpPr>
            <p:cNvPr id="2834" name="Google Shape;2834;p78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3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5" name="Google Shape;2835;p78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6" name="Google Shape;2836;p78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7" name="Google Shape;2837;p78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38" name="Google Shape;2838;p78"/>
          <p:cNvSpPr txBox="1"/>
          <p:nvPr/>
        </p:nvSpPr>
        <p:spPr>
          <a:xfrm flipH="1">
            <a:off x="2031382" y="4201710"/>
            <a:ext cx="1330862" cy="3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9" name="Google Shape;2839;p78"/>
          <p:cNvSpPr txBox="1"/>
          <p:nvPr/>
        </p:nvSpPr>
        <p:spPr>
          <a:xfrm flipH="1">
            <a:off x="838200" y="5688332"/>
            <a:ext cx="1330862" cy="3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0" name="Google Shape;2840;p78"/>
          <p:cNvSpPr txBox="1"/>
          <p:nvPr/>
        </p:nvSpPr>
        <p:spPr>
          <a:xfrm flipH="1">
            <a:off x="3215467" y="5688332"/>
            <a:ext cx="1330862" cy="3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1" name="Google Shape;2841;p78"/>
          <p:cNvSpPr/>
          <p:nvPr/>
        </p:nvSpPr>
        <p:spPr>
          <a:xfrm flipH="1" rot="-5400000">
            <a:off x="8024101" y="3781653"/>
            <a:ext cx="1184600" cy="599983"/>
          </a:xfrm>
          <a:custGeom>
            <a:rect b="b" l="l" r="r" t="t"/>
            <a:pathLst>
              <a:path extrusionOk="0" h="339432" w="1177955">
                <a:moveTo>
                  <a:pt x="0" y="339432"/>
                </a:moveTo>
                <a:lnTo>
                  <a:pt x="663" y="0"/>
                </a:lnTo>
                <a:lnTo>
                  <a:pt x="1177955" y="0"/>
                </a:lnTo>
              </a:path>
            </a:pathLst>
          </a:custGeom>
          <a:noFill/>
          <a:ln cap="flat" cmpd="sng" w="28575">
            <a:solidFill>
              <a:srgbClr val="8296B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2" name="Google Shape;2842;p78"/>
          <p:cNvSpPr/>
          <p:nvPr/>
        </p:nvSpPr>
        <p:spPr>
          <a:xfrm rot="5400000">
            <a:off x="9786841" y="3770029"/>
            <a:ext cx="1184599" cy="623234"/>
          </a:xfrm>
          <a:custGeom>
            <a:rect b="b" l="l" r="r" t="t"/>
            <a:pathLst>
              <a:path extrusionOk="0" h="339432" w="1177955">
                <a:moveTo>
                  <a:pt x="0" y="339432"/>
                </a:moveTo>
                <a:lnTo>
                  <a:pt x="663" y="0"/>
                </a:lnTo>
                <a:lnTo>
                  <a:pt x="1177955" y="0"/>
                </a:lnTo>
              </a:path>
            </a:pathLst>
          </a:custGeom>
          <a:noFill/>
          <a:ln cap="flat" cmpd="sng" w="28575">
            <a:solidFill>
              <a:srgbClr val="8296B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843" name="Google Shape;2843;p78"/>
          <p:cNvGrpSpPr/>
          <p:nvPr/>
        </p:nvGrpSpPr>
        <p:grpSpPr>
          <a:xfrm>
            <a:off x="8893333" y="2878388"/>
            <a:ext cx="1221902" cy="1221902"/>
            <a:chOff x="294317" y="3334459"/>
            <a:chExt cx="1534484" cy="1534484"/>
          </a:xfrm>
        </p:grpSpPr>
        <p:sp>
          <p:nvSpPr>
            <p:cNvPr id="2844" name="Google Shape;2844;p78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2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5" name="Google Shape;2845;p78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6" name="Google Shape;2846;p78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7" name="Google Shape;2847;p78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8" name="Google Shape;2848;p78"/>
          <p:cNvGrpSpPr/>
          <p:nvPr/>
        </p:nvGrpSpPr>
        <p:grpSpPr>
          <a:xfrm>
            <a:off x="10210714" y="4620895"/>
            <a:ext cx="955309" cy="955309"/>
            <a:chOff x="294317" y="3334459"/>
            <a:chExt cx="1534484" cy="1534484"/>
          </a:xfrm>
        </p:grpSpPr>
        <p:sp>
          <p:nvSpPr>
            <p:cNvPr id="2849" name="Google Shape;2849;p78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3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0" name="Google Shape;2850;p78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1" name="Google Shape;2851;p78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2" name="Google Shape;2852;p78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53" name="Google Shape;2853;p78"/>
          <p:cNvGrpSpPr/>
          <p:nvPr/>
        </p:nvGrpSpPr>
        <p:grpSpPr>
          <a:xfrm>
            <a:off x="7833447" y="4620895"/>
            <a:ext cx="955309" cy="955309"/>
            <a:chOff x="294317" y="3334459"/>
            <a:chExt cx="1534484" cy="1534484"/>
          </a:xfrm>
        </p:grpSpPr>
        <p:sp>
          <p:nvSpPr>
            <p:cNvPr id="2854" name="Google Shape;2854;p78"/>
            <p:cNvSpPr/>
            <p:nvPr/>
          </p:nvSpPr>
          <p:spPr>
            <a:xfrm>
              <a:off x="294317" y="3334459"/>
              <a:ext cx="1534484" cy="1534484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chemeClr val="accent3"/>
              </a:solidFill>
              <a:prstDash val="dash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5" name="Google Shape;2855;p78"/>
            <p:cNvSpPr/>
            <p:nvPr/>
          </p:nvSpPr>
          <p:spPr>
            <a:xfrm>
              <a:off x="395284" y="3435426"/>
              <a:ext cx="1332550" cy="133255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6" name="Google Shape;2856;p78"/>
            <p:cNvSpPr/>
            <p:nvPr/>
          </p:nvSpPr>
          <p:spPr>
            <a:xfrm>
              <a:off x="587211" y="3627353"/>
              <a:ext cx="948696" cy="948696"/>
            </a:xfrm>
            <a:prstGeom prst="donut">
              <a:avLst>
                <a:gd fmla="val 4494" name="adj"/>
              </a:avLst>
            </a:prstGeom>
            <a:solidFill>
              <a:schemeClr val="lt1">
                <a:alpha val="49803"/>
              </a:schemeClr>
            </a:solidFill>
            <a:ln>
              <a:noFill/>
            </a:ln>
            <a:effectLst>
              <a:outerShdw blurRad="50800" rotWithShape="0" algn="r" dir="10800000" dist="38100">
                <a:srgbClr val="000000">
                  <a:alpha val="4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57" name="Google Shape;2857;p78"/>
            <p:cNvSpPr/>
            <p:nvPr/>
          </p:nvSpPr>
          <p:spPr>
            <a:xfrm>
              <a:off x="657658" y="3697800"/>
              <a:ext cx="807803" cy="807803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58" name="Google Shape;2858;p78"/>
          <p:cNvSpPr txBox="1"/>
          <p:nvPr/>
        </p:nvSpPr>
        <p:spPr>
          <a:xfrm flipH="1">
            <a:off x="8838853" y="4201710"/>
            <a:ext cx="1330862" cy="3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9" name="Google Shape;2859;p78"/>
          <p:cNvSpPr txBox="1"/>
          <p:nvPr/>
        </p:nvSpPr>
        <p:spPr>
          <a:xfrm flipH="1">
            <a:off x="7645671" y="5688332"/>
            <a:ext cx="1330862" cy="3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0" name="Google Shape;2860;p78"/>
          <p:cNvSpPr txBox="1"/>
          <p:nvPr/>
        </p:nvSpPr>
        <p:spPr>
          <a:xfrm flipH="1">
            <a:off x="10022938" y="5688332"/>
            <a:ext cx="1330862" cy="3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Noto Sans Symbols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NAME </a:t>
            </a:r>
            <a:r>
              <a:rPr b="1" i="0" lang="en-US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LASTNAME</a:t>
            </a:r>
            <a:br>
              <a:rPr b="1" i="0" lang="en-US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i="0" lang="en-US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JOB POSITION</a:t>
            </a:r>
            <a:endParaRPr i="0" sz="10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4" name="Shape 2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5" name="Google Shape;2865;p7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Org. chart</a:t>
            </a:r>
            <a:endParaRPr/>
          </a:p>
        </p:txBody>
      </p:sp>
      <p:sp>
        <p:nvSpPr>
          <p:cNvPr id="2866" name="Google Shape;2866;p79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867" name="Google Shape;2867;p79"/>
          <p:cNvCxnSpPr>
            <a:stCxn id="2868" idx="2"/>
            <a:endCxn id="2869" idx="1"/>
          </p:cNvCxnSpPr>
          <p:nvPr/>
        </p:nvCxnSpPr>
        <p:spPr>
          <a:xfrm flipH="1" rot="-5400000">
            <a:off x="6120000" y="1895874"/>
            <a:ext cx="477300" cy="525300"/>
          </a:xfrm>
          <a:prstGeom prst="bentConnector2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870" name="Google Shape;2870;p79"/>
          <p:cNvSpPr/>
          <p:nvPr/>
        </p:nvSpPr>
        <p:spPr>
          <a:xfrm rot="-5400000">
            <a:off x="5681909" y="-6027"/>
            <a:ext cx="828185" cy="3023614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 cap="flat" cmpd="sng" w="127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1" name="Google Shape;2871;p79"/>
          <p:cNvSpPr txBox="1"/>
          <p:nvPr/>
        </p:nvSpPr>
        <p:spPr>
          <a:xfrm>
            <a:off x="5491516" y="1259560"/>
            <a:ext cx="1976057" cy="4924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8" name="Google Shape;2868;p79"/>
          <p:cNvSpPr/>
          <p:nvPr/>
        </p:nvSpPr>
        <p:spPr>
          <a:xfrm>
            <a:off x="6023192" y="1731779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2" name="Google Shape;2872;p79"/>
          <p:cNvSpPr/>
          <p:nvPr/>
        </p:nvSpPr>
        <p:spPr>
          <a:xfrm>
            <a:off x="6023192" y="2467137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73" name="Google Shape;2873;p79"/>
          <p:cNvCxnSpPr>
            <a:stCxn id="2872" idx="2"/>
            <a:endCxn id="2874" idx="0"/>
          </p:cNvCxnSpPr>
          <p:nvPr/>
        </p:nvCxnSpPr>
        <p:spPr>
          <a:xfrm rot="5400000">
            <a:off x="3490800" y="689332"/>
            <a:ext cx="639300" cy="45711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875" name="Google Shape;2875;p79"/>
          <p:cNvCxnSpPr>
            <a:stCxn id="2872" idx="2"/>
            <a:endCxn id="2876" idx="0"/>
          </p:cNvCxnSpPr>
          <p:nvPr/>
        </p:nvCxnSpPr>
        <p:spPr>
          <a:xfrm rot="5400000">
            <a:off x="4633500" y="1832032"/>
            <a:ext cx="639300" cy="22857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877" name="Google Shape;2877;p79"/>
          <p:cNvCxnSpPr>
            <a:stCxn id="2872" idx="2"/>
            <a:endCxn id="2878" idx="0"/>
          </p:cNvCxnSpPr>
          <p:nvPr/>
        </p:nvCxnSpPr>
        <p:spPr>
          <a:xfrm>
            <a:off x="6096000" y="2655232"/>
            <a:ext cx="0" cy="6393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879" name="Google Shape;2879;p79"/>
          <p:cNvCxnSpPr>
            <a:stCxn id="2872" idx="2"/>
            <a:endCxn id="2880" idx="0"/>
          </p:cNvCxnSpPr>
          <p:nvPr/>
        </p:nvCxnSpPr>
        <p:spPr>
          <a:xfrm flipH="1" rot="-5400000">
            <a:off x="6919200" y="1832032"/>
            <a:ext cx="639300" cy="22857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881" name="Google Shape;2881;p79"/>
          <p:cNvCxnSpPr>
            <a:stCxn id="2872" idx="2"/>
            <a:endCxn id="2882" idx="0"/>
          </p:cNvCxnSpPr>
          <p:nvPr/>
        </p:nvCxnSpPr>
        <p:spPr>
          <a:xfrm flipH="1" rot="-5400000">
            <a:off x="8061900" y="689332"/>
            <a:ext cx="639300" cy="45711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883" name="Google Shape;2883;p79"/>
          <p:cNvCxnSpPr>
            <a:stCxn id="2884" idx="2"/>
            <a:endCxn id="2885" idx="3"/>
          </p:cNvCxnSpPr>
          <p:nvPr/>
        </p:nvCxnSpPr>
        <p:spPr>
          <a:xfrm rot="5400000">
            <a:off x="3366589" y="4314426"/>
            <a:ext cx="675900" cy="211800"/>
          </a:xfrm>
          <a:prstGeom prst="bentConnector2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886" name="Google Shape;2886;p79"/>
          <p:cNvCxnSpPr>
            <a:stCxn id="2884" idx="2"/>
            <a:endCxn id="2887" idx="1"/>
          </p:cNvCxnSpPr>
          <p:nvPr/>
        </p:nvCxnSpPr>
        <p:spPr>
          <a:xfrm flipH="1" rot="-5400000">
            <a:off x="3571789" y="4321026"/>
            <a:ext cx="675900" cy="198600"/>
          </a:xfrm>
          <a:prstGeom prst="bentConnector2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888" name="Google Shape;2888;p79"/>
          <p:cNvCxnSpPr>
            <a:stCxn id="2889" idx="3"/>
            <a:endCxn id="2890" idx="1"/>
          </p:cNvCxnSpPr>
          <p:nvPr/>
        </p:nvCxnSpPr>
        <p:spPr>
          <a:xfrm rot="10800000">
            <a:off x="5092489" y="5152163"/>
            <a:ext cx="0" cy="2820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891" name="Google Shape;2891;p79"/>
          <p:cNvCxnSpPr>
            <a:stCxn id="2872" idx="2"/>
            <a:endCxn id="2868" idx="2"/>
          </p:cNvCxnSpPr>
          <p:nvPr/>
        </p:nvCxnSpPr>
        <p:spPr>
          <a:xfrm rot="10800000">
            <a:off x="6096000" y="1919932"/>
            <a:ext cx="0" cy="735300"/>
          </a:xfrm>
          <a:prstGeom prst="straightConnector1">
            <a:avLst/>
          </a:prstGeom>
          <a:noFill/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889" name="Google Shape;2889;p79"/>
          <p:cNvSpPr/>
          <p:nvPr/>
        </p:nvSpPr>
        <p:spPr>
          <a:xfrm rot="-5400000">
            <a:off x="4698494" y="4744661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2" name="Google Shape;2892;p79"/>
          <p:cNvSpPr txBox="1"/>
          <p:nvPr/>
        </p:nvSpPr>
        <p:spPr>
          <a:xfrm>
            <a:off x="4769634" y="5666576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3" name="Google Shape;2893;p79"/>
          <p:cNvSpPr/>
          <p:nvPr/>
        </p:nvSpPr>
        <p:spPr>
          <a:xfrm>
            <a:off x="5019679" y="5434162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94" name="Google Shape;2894;p79"/>
          <p:cNvCxnSpPr/>
          <p:nvPr/>
        </p:nvCxnSpPr>
        <p:spPr>
          <a:xfrm>
            <a:off x="6326251" y="2378499"/>
            <a:ext cx="0" cy="0"/>
          </a:xfrm>
          <a:prstGeom prst="straightConnector1">
            <a:avLst/>
          </a:prstGeom>
          <a:noFill/>
          <a:ln cap="flat" cmpd="sng" w="12700">
            <a:solidFill>
              <a:srgbClr val="C02900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895" name="Google Shape;2895;p79"/>
          <p:cNvSpPr/>
          <p:nvPr/>
        </p:nvSpPr>
        <p:spPr>
          <a:xfrm rot="-5400000">
            <a:off x="7310698" y="1313621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6" name="Google Shape;2896;p79"/>
          <p:cNvSpPr txBox="1"/>
          <p:nvPr/>
        </p:nvSpPr>
        <p:spPr>
          <a:xfrm>
            <a:off x="7381841" y="2235535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p79"/>
          <p:cNvSpPr/>
          <p:nvPr/>
        </p:nvSpPr>
        <p:spPr>
          <a:xfrm>
            <a:off x="6621195" y="2303070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0" name="Google Shape;2890;p79"/>
          <p:cNvSpPr/>
          <p:nvPr/>
        </p:nvSpPr>
        <p:spPr>
          <a:xfrm rot="-5400000">
            <a:off x="4698494" y="3674773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7" name="Google Shape;2887;p79"/>
          <p:cNvSpPr/>
          <p:nvPr/>
        </p:nvSpPr>
        <p:spPr>
          <a:xfrm>
            <a:off x="4008991" y="4664222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7" name="Google Shape;2897;p79"/>
          <p:cNvSpPr/>
          <p:nvPr/>
        </p:nvSpPr>
        <p:spPr>
          <a:xfrm>
            <a:off x="5019680" y="4964170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8" name="Google Shape;2898;p79"/>
          <p:cNvSpPr txBox="1"/>
          <p:nvPr/>
        </p:nvSpPr>
        <p:spPr>
          <a:xfrm>
            <a:off x="4769634" y="4596688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9" name="Google Shape;2899;p79"/>
          <p:cNvSpPr/>
          <p:nvPr/>
        </p:nvSpPr>
        <p:spPr>
          <a:xfrm rot="-5400000">
            <a:off x="2121067" y="3674773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0" name="Google Shape;2900;p79"/>
          <p:cNvSpPr txBox="1"/>
          <p:nvPr/>
        </p:nvSpPr>
        <p:spPr>
          <a:xfrm>
            <a:off x="2192209" y="4596685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5" name="Google Shape;2885;p79"/>
          <p:cNvSpPr/>
          <p:nvPr/>
        </p:nvSpPr>
        <p:spPr>
          <a:xfrm>
            <a:off x="3452943" y="4664222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1" name="Google Shape;2901;p79"/>
          <p:cNvSpPr/>
          <p:nvPr/>
        </p:nvSpPr>
        <p:spPr>
          <a:xfrm rot="-5400000">
            <a:off x="1130882" y="2585835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2" name="Google Shape;2902;p79"/>
          <p:cNvSpPr txBox="1"/>
          <p:nvPr/>
        </p:nvSpPr>
        <p:spPr>
          <a:xfrm>
            <a:off x="1202023" y="3526798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4" name="Google Shape;2874;p79"/>
          <p:cNvSpPr/>
          <p:nvPr/>
        </p:nvSpPr>
        <p:spPr>
          <a:xfrm>
            <a:off x="1452068" y="3294386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3" name="Google Shape;2903;p79"/>
          <p:cNvSpPr/>
          <p:nvPr/>
        </p:nvSpPr>
        <p:spPr>
          <a:xfrm rot="-5400000">
            <a:off x="5702006" y="2604885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4" name="Google Shape;2904;p79"/>
          <p:cNvSpPr txBox="1"/>
          <p:nvPr/>
        </p:nvSpPr>
        <p:spPr>
          <a:xfrm>
            <a:off x="5773147" y="3526799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8" name="Google Shape;2878;p79"/>
          <p:cNvSpPr/>
          <p:nvPr/>
        </p:nvSpPr>
        <p:spPr>
          <a:xfrm>
            <a:off x="6023192" y="3294386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5" name="Google Shape;2905;p79"/>
          <p:cNvSpPr/>
          <p:nvPr/>
        </p:nvSpPr>
        <p:spPr>
          <a:xfrm rot="-5400000">
            <a:off x="7987567" y="2604885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6" name="Google Shape;2906;p79"/>
          <p:cNvSpPr txBox="1"/>
          <p:nvPr/>
        </p:nvSpPr>
        <p:spPr>
          <a:xfrm>
            <a:off x="8058709" y="3526797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0" name="Google Shape;2880;p79"/>
          <p:cNvSpPr/>
          <p:nvPr/>
        </p:nvSpPr>
        <p:spPr>
          <a:xfrm>
            <a:off x="8308754" y="3294386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7" name="Google Shape;2907;p79"/>
          <p:cNvSpPr/>
          <p:nvPr/>
        </p:nvSpPr>
        <p:spPr>
          <a:xfrm rot="-5400000">
            <a:off x="10273130" y="2604885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8" name="Google Shape;2908;p79"/>
          <p:cNvSpPr txBox="1"/>
          <p:nvPr/>
        </p:nvSpPr>
        <p:spPr>
          <a:xfrm>
            <a:off x="10344271" y="3526797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2" name="Google Shape;2882;p79"/>
          <p:cNvSpPr/>
          <p:nvPr/>
        </p:nvSpPr>
        <p:spPr>
          <a:xfrm>
            <a:off x="10594316" y="3294386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9" name="Google Shape;2909;p79"/>
          <p:cNvSpPr/>
          <p:nvPr/>
        </p:nvSpPr>
        <p:spPr>
          <a:xfrm rot="-5400000">
            <a:off x="3416443" y="2604885"/>
            <a:ext cx="787989" cy="2166993"/>
          </a:xfrm>
          <a:prstGeom prst="roundRect">
            <a:avLst>
              <a:gd fmla="val 50000" name="adj"/>
            </a:avLst>
          </a:prstGeom>
          <a:solidFill>
            <a:schemeClr val="accen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0" name="Google Shape;2910;p79"/>
          <p:cNvSpPr txBox="1"/>
          <p:nvPr/>
        </p:nvSpPr>
        <p:spPr>
          <a:xfrm>
            <a:off x="3487585" y="3526799"/>
            <a:ext cx="1295397" cy="3231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name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designation</a:t>
            </a:r>
            <a:endParaRPr i="1"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6" name="Google Shape;2876;p79"/>
          <p:cNvSpPr/>
          <p:nvPr/>
        </p:nvSpPr>
        <p:spPr>
          <a:xfrm>
            <a:off x="3737630" y="3294386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4" name="Google Shape;2884;p79"/>
          <p:cNvSpPr/>
          <p:nvPr/>
        </p:nvSpPr>
        <p:spPr>
          <a:xfrm>
            <a:off x="3737631" y="3894281"/>
            <a:ext cx="145616" cy="18809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5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1" name="Google Shape;2911;p79"/>
          <p:cNvSpPr/>
          <p:nvPr/>
        </p:nvSpPr>
        <p:spPr>
          <a:xfrm>
            <a:off x="541254" y="3378908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2" name="Google Shape;2912;p79"/>
          <p:cNvSpPr/>
          <p:nvPr/>
        </p:nvSpPr>
        <p:spPr>
          <a:xfrm>
            <a:off x="2816119" y="3378908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3" name="Google Shape;2913;p79"/>
          <p:cNvSpPr/>
          <p:nvPr/>
        </p:nvSpPr>
        <p:spPr>
          <a:xfrm>
            <a:off x="1524876" y="4448796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4" name="Google Shape;2914;p79"/>
          <p:cNvSpPr/>
          <p:nvPr/>
        </p:nvSpPr>
        <p:spPr>
          <a:xfrm>
            <a:off x="4112238" y="4448796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5" name="Google Shape;2915;p79"/>
          <p:cNvSpPr/>
          <p:nvPr/>
        </p:nvSpPr>
        <p:spPr>
          <a:xfrm>
            <a:off x="4112238" y="5536597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6" name="Google Shape;2916;p79"/>
          <p:cNvSpPr/>
          <p:nvPr/>
        </p:nvSpPr>
        <p:spPr>
          <a:xfrm>
            <a:off x="5107973" y="3378908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p79"/>
          <p:cNvSpPr/>
          <p:nvPr/>
        </p:nvSpPr>
        <p:spPr>
          <a:xfrm>
            <a:off x="7368172" y="3378908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8" name="Google Shape;2918;p79"/>
          <p:cNvSpPr/>
          <p:nvPr/>
        </p:nvSpPr>
        <p:spPr>
          <a:xfrm>
            <a:off x="6723028" y="2094123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9" name="Google Shape;2919;p79"/>
          <p:cNvSpPr/>
          <p:nvPr/>
        </p:nvSpPr>
        <p:spPr>
          <a:xfrm>
            <a:off x="4729656" y="1202190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0" name="Google Shape;2920;p79"/>
          <p:cNvSpPr/>
          <p:nvPr/>
        </p:nvSpPr>
        <p:spPr>
          <a:xfrm>
            <a:off x="9675746" y="3378908"/>
            <a:ext cx="618942" cy="618942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03" name="Google Shape;203;p8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04" name="Google Shape;204;p8"/>
          <p:cNvSpPr/>
          <p:nvPr/>
        </p:nvSpPr>
        <p:spPr>
          <a:xfrm>
            <a:off x="1106805" y="1358138"/>
            <a:ext cx="4704080" cy="11064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8"/>
          <p:cNvSpPr/>
          <p:nvPr/>
        </p:nvSpPr>
        <p:spPr>
          <a:xfrm>
            <a:off x="812219" y="1598962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206" name="Google Shape;206;p8"/>
          <p:cNvSpPr/>
          <p:nvPr/>
        </p:nvSpPr>
        <p:spPr>
          <a:xfrm>
            <a:off x="6670040" y="1358138"/>
            <a:ext cx="4704080" cy="11064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8"/>
          <p:cNvSpPr/>
          <p:nvPr/>
        </p:nvSpPr>
        <p:spPr>
          <a:xfrm>
            <a:off x="6375454" y="1598962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208" name="Google Shape;208;p8"/>
          <p:cNvSpPr/>
          <p:nvPr/>
        </p:nvSpPr>
        <p:spPr>
          <a:xfrm>
            <a:off x="1106805" y="3137490"/>
            <a:ext cx="4704080" cy="11064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8"/>
          <p:cNvSpPr/>
          <p:nvPr/>
        </p:nvSpPr>
        <p:spPr>
          <a:xfrm>
            <a:off x="812219" y="3378314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210" name="Google Shape;210;p8"/>
          <p:cNvSpPr/>
          <p:nvPr/>
        </p:nvSpPr>
        <p:spPr>
          <a:xfrm>
            <a:off x="6670040" y="3137490"/>
            <a:ext cx="4704080" cy="11064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8"/>
          <p:cNvSpPr/>
          <p:nvPr/>
        </p:nvSpPr>
        <p:spPr>
          <a:xfrm>
            <a:off x="6375454" y="3378314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212" name="Google Shape;212;p8"/>
          <p:cNvSpPr/>
          <p:nvPr/>
        </p:nvSpPr>
        <p:spPr>
          <a:xfrm>
            <a:off x="1106805" y="4916842"/>
            <a:ext cx="4704080" cy="11064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8"/>
          <p:cNvSpPr/>
          <p:nvPr/>
        </p:nvSpPr>
        <p:spPr>
          <a:xfrm>
            <a:off x="812219" y="5157666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214" name="Google Shape;214;p8"/>
          <p:cNvSpPr/>
          <p:nvPr/>
        </p:nvSpPr>
        <p:spPr>
          <a:xfrm>
            <a:off x="6670040" y="4916842"/>
            <a:ext cx="4704080" cy="110642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8"/>
          <p:cNvSpPr/>
          <p:nvPr/>
        </p:nvSpPr>
        <p:spPr>
          <a:xfrm>
            <a:off x="6375454" y="5157666"/>
            <a:ext cx="588645" cy="624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  <p:sp>
        <p:nvSpPr>
          <p:cNvPr id="216" name="Google Shape;216;p8"/>
          <p:cNvSpPr txBox="1"/>
          <p:nvPr/>
        </p:nvSpPr>
        <p:spPr>
          <a:xfrm>
            <a:off x="1524000" y="1684999"/>
            <a:ext cx="3352800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7" name="Google Shape;217;p8"/>
          <p:cNvSpPr txBox="1"/>
          <p:nvPr/>
        </p:nvSpPr>
        <p:spPr>
          <a:xfrm>
            <a:off x="1524000" y="3464351"/>
            <a:ext cx="3352800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8" name="Google Shape;218;p8"/>
          <p:cNvSpPr txBox="1"/>
          <p:nvPr/>
        </p:nvSpPr>
        <p:spPr>
          <a:xfrm>
            <a:off x="1524000" y="5243703"/>
            <a:ext cx="3352800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19" name="Google Shape;219;p8"/>
          <p:cNvSpPr txBox="1"/>
          <p:nvPr/>
        </p:nvSpPr>
        <p:spPr>
          <a:xfrm>
            <a:off x="7086600" y="1684999"/>
            <a:ext cx="3352800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20" name="Google Shape;220;p8"/>
          <p:cNvSpPr txBox="1"/>
          <p:nvPr/>
        </p:nvSpPr>
        <p:spPr>
          <a:xfrm>
            <a:off x="7086600" y="3464351"/>
            <a:ext cx="3352800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21" name="Google Shape;221;p8"/>
          <p:cNvSpPr txBox="1"/>
          <p:nvPr/>
        </p:nvSpPr>
        <p:spPr>
          <a:xfrm>
            <a:off x="7086600" y="5243703"/>
            <a:ext cx="3352800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p8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Org. chart</a:t>
            </a:r>
            <a:endParaRPr/>
          </a:p>
        </p:txBody>
      </p:sp>
      <p:sp>
        <p:nvSpPr>
          <p:cNvPr id="2926" name="Google Shape;2926;p80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927" name="Google Shape;2927;p80"/>
          <p:cNvGrpSpPr/>
          <p:nvPr/>
        </p:nvGrpSpPr>
        <p:grpSpPr>
          <a:xfrm>
            <a:off x="989393" y="1586516"/>
            <a:ext cx="9593574" cy="3904225"/>
            <a:chOff x="630578" y="1228725"/>
            <a:chExt cx="7700282" cy="3133726"/>
          </a:xfrm>
        </p:grpSpPr>
        <p:sp>
          <p:nvSpPr>
            <p:cNvPr id="2928" name="Google Shape;2928;p80"/>
            <p:cNvSpPr/>
            <p:nvPr/>
          </p:nvSpPr>
          <p:spPr>
            <a:xfrm>
              <a:off x="3523456" y="1228725"/>
              <a:ext cx="1914525" cy="828675"/>
            </a:xfrm>
            <a:prstGeom prst="rect">
              <a:avLst/>
            </a:prstGeom>
            <a:solidFill>
              <a:schemeClr val="accent1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cxnSp>
          <p:nvCxnSpPr>
            <p:cNvPr id="2929" name="Google Shape;2929;p80"/>
            <p:cNvCxnSpPr>
              <a:stCxn id="2928" idx="2"/>
              <a:endCxn id="2930" idx="0"/>
            </p:cNvCxnSpPr>
            <p:nvPr/>
          </p:nvCxnSpPr>
          <p:spPr>
            <a:xfrm rot="5400000">
              <a:off x="2933768" y="886650"/>
              <a:ext cx="376200" cy="2717700"/>
            </a:xfrm>
            <a:prstGeom prst="bentConnector3">
              <a:avLst>
                <a:gd fmla="val -79665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31" name="Google Shape;2931;p80"/>
            <p:cNvCxnSpPr>
              <a:stCxn id="2932" idx="0"/>
              <a:endCxn id="2928" idx="2"/>
            </p:cNvCxnSpPr>
            <p:nvPr/>
          </p:nvCxnSpPr>
          <p:spPr>
            <a:xfrm rot="10800000">
              <a:off x="4480719" y="2057436"/>
              <a:ext cx="0" cy="3762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33" name="Google Shape;2933;p80"/>
            <p:cNvCxnSpPr>
              <a:stCxn id="2934" idx="0"/>
              <a:endCxn id="2928" idx="2"/>
            </p:cNvCxnSpPr>
            <p:nvPr/>
          </p:nvCxnSpPr>
          <p:spPr>
            <a:xfrm flipH="1" rot="5400000">
              <a:off x="5651569" y="886686"/>
              <a:ext cx="376200" cy="2717700"/>
            </a:xfrm>
            <a:prstGeom prst="bentConnector3">
              <a:avLst>
                <a:gd fmla="val 179665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930" name="Google Shape;2930;p80"/>
            <p:cNvSpPr/>
            <p:nvPr/>
          </p:nvSpPr>
          <p:spPr>
            <a:xfrm>
              <a:off x="805656" y="2433636"/>
              <a:ext cx="1914525" cy="828675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/>
            </a:p>
          </p:txBody>
        </p:sp>
        <p:sp>
          <p:nvSpPr>
            <p:cNvPr id="2935" name="Google Shape;2935;p80"/>
            <p:cNvSpPr/>
            <p:nvPr/>
          </p:nvSpPr>
          <p:spPr>
            <a:xfrm>
              <a:off x="1414005" y="3638547"/>
              <a:ext cx="697828" cy="723904"/>
            </a:xfrm>
            <a:prstGeom prst="ellipse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80"/>
            <p:cNvSpPr/>
            <p:nvPr/>
          </p:nvSpPr>
          <p:spPr>
            <a:xfrm>
              <a:off x="630578" y="3638547"/>
              <a:ext cx="697828" cy="723904"/>
            </a:xfrm>
            <a:prstGeom prst="ellipse">
              <a:avLst/>
            </a:pr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80"/>
            <p:cNvSpPr/>
            <p:nvPr/>
          </p:nvSpPr>
          <p:spPr>
            <a:xfrm>
              <a:off x="2197432" y="3638547"/>
              <a:ext cx="697828" cy="723904"/>
            </a:xfrm>
            <a:prstGeom prst="ellipse">
              <a:avLst/>
            </a:prstGeom>
            <a:solidFill>
              <a:schemeClr val="accent5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938" name="Google Shape;2938;p80"/>
            <p:cNvCxnSpPr>
              <a:stCxn id="2930" idx="2"/>
              <a:endCxn id="2937" idx="0"/>
            </p:cNvCxnSpPr>
            <p:nvPr/>
          </p:nvCxnSpPr>
          <p:spPr>
            <a:xfrm flipH="1" rot="-5400000">
              <a:off x="1966469" y="3058761"/>
              <a:ext cx="376200" cy="783300"/>
            </a:xfrm>
            <a:prstGeom prst="bentConnector3">
              <a:avLst>
                <a:gd fmla="val -142867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39" name="Google Shape;2939;p80"/>
            <p:cNvCxnSpPr>
              <a:stCxn id="2930" idx="2"/>
              <a:endCxn id="2936" idx="0"/>
            </p:cNvCxnSpPr>
            <p:nvPr/>
          </p:nvCxnSpPr>
          <p:spPr>
            <a:xfrm rot="5400000">
              <a:off x="1183169" y="3058761"/>
              <a:ext cx="376200" cy="783300"/>
            </a:xfrm>
            <a:prstGeom prst="bentConnector3">
              <a:avLst>
                <a:gd fmla="val -142867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40" name="Google Shape;2940;p80"/>
            <p:cNvCxnSpPr>
              <a:stCxn id="2935" idx="0"/>
              <a:endCxn id="2930" idx="2"/>
            </p:cNvCxnSpPr>
            <p:nvPr/>
          </p:nvCxnSpPr>
          <p:spPr>
            <a:xfrm rot="10800000">
              <a:off x="1762919" y="3262347"/>
              <a:ext cx="0" cy="3762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932" name="Google Shape;2932;p80"/>
            <p:cNvSpPr/>
            <p:nvPr/>
          </p:nvSpPr>
          <p:spPr>
            <a:xfrm>
              <a:off x="3523456" y="2433636"/>
              <a:ext cx="1914525" cy="828675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1" name="Google Shape;2941;p80"/>
            <p:cNvSpPr/>
            <p:nvPr/>
          </p:nvSpPr>
          <p:spPr>
            <a:xfrm>
              <a:off x="4131805" y="3638547"/>
              <a:ext cx="697828" cy="723904"/>
            </a:xfrm>
            <a:prstGeom prst="ellipse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2" name="Google Shape;2942;p80"/>
            <p:cNvSpPr/>
            <p:nvPr/>
          </p:nvSpPr>
          <p:spPr>
            <a:xfrm>
              <a:off x="3348378" y="3638547"/>
              <a:ext cx="697828" cy="723904"/>
            </a:xfrm>
            <a:prstGeom prst="ellipse">
              <a:avLst/>
            </a:pr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3" name="Google Shape;2943;p80"/>
            <p:cNvSpPr/>
            <p:nvPr/>
          </p:nvSpPr>
          <p:spPr>
            <a:xfrm>
              <a:off x="4915232" y="3638547"/>
              <a:ext cx="697828" cy="723904"/>
            </a:xfrm>
            <a:prstGeom prst="ellipse">
              <a:avLst/>
            </a:prstGeom>
            <a:solidFill>
              <a:schemeClr val="accent5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944" name="Google Shape;2944;p80"/>
            <p:cNvCxnSpPr>
              <a:stCxn id="2932" idx="2"/>
              <a:endCxn id="2943" idx="0"/>
            </p:cNvCxnSpPr>
            <p:nvPr/>
          </p:nvCxnSpPr>
          <p:spPr>
            <a:xfrm flipH="1" rot="-5400000">
              <a:off x="4684269" y="3058761"/>
              <a:ext cx="376200" cy="783300"/>
            </a:xfrm>
            <a:prstGeom prst="bentConnector3">
              <a:avLst>
                <a:gd fmla="val -142867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45" name="Google Shape;2945;p80"/>
            <p:cNvCxnSpPr>
              <a:stCxn id="2932" idx="2"/>
              <a:endCxn id="2942" idx="0"/>
            </p:cNvCxnSpPr>
            <p:nvPr/>
          </p:nvCxnSpPr>
          <p:spPr>
            <a:xfrm rot="5400000">
              <a:off x="3900969" y="3058761"/>
              <a:ext cx="376200" cy="783300"/>
            </a:xfrm>
            <a:prstGeom prst="bentConnector3">
              <a:avLst>
                <a:gd fmla="val -142867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46" name="Google Shape;2946;p80"/>
            <p:cNvCxnSpPr>
              <a:stCxn id="2941" idx="0"/>
              <a:endCxn id="2932" idx="2"/>
            </p:cNvCxnSpPr>
            <p:nvPr/>
          </p:nvCxnSpPr>
          <p:spPr>
            <a:xfrm rot="10800000">
              <a:off x="4480719" y="3262347"/>
              <a:ext cx="0" cy="3762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934" name="Google Shape;2934;p80"/>
            <p:cNvSpPr/>
            <p:nvPr/>
          </p:nvSpPr>
          <p:spPr>
            <a:xfrm>
              <a:off x="6241256" y="2433636"/>
              <a:ext cx="1914525" cy="828675"/>
            </a:xfrm>
            <a:prstGeom prst="rect">
              <a:avLst/>
            </a:prstGeom>
            <a:solidFill>
              <a:schemeClr val="accent2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rPr b="0" i="0" lang="en-US" sz="1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</a:t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7" name="Google Shape;2947;p80"/>
            <p:cNvSpPr/>
            <p:nvPr/>
          </p:nvSpPr>
          <p:spPr>
            <a:xfrm>
              <a:off x="6849605" y="3638547"/>
              <a:ext cx="697828" cy="723904"/>
            </a:xfrm>
            <a:prstGeom prst="ellipse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8" name="Google Shape;2948;p80"/>
            <p:cNvSpPr/>
            <p:nvPr/>
          </p:nvSpPr>
          <p:spPr>
            <a:xfrm>
              <a:off x="6066178" y="3638547"/>
              <a:ext cx="697828" cy="723904"/>
            </a:xfrm>
            <a:prstGeom prst="ellipse">
              <a:avLst/>
            </a:pr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49" name="Google Shape;2949;p80"/>
            <p:cNvSpPr/>
            <p:nvPr/>
          </p:nvSpPr>
          <p:spPr>
            <a:xfrm>
              <a:off x="7633032" y="3638547"/>
              <a:ext cx="697828" cy="723904"/>
            </a:xfrm>
            <a:prstGeom prst="ellipse">
              <a:avLst/>
            </a:prstGeom>
            <a:solidFill>
              <a:schemeClr val="accent5"/>
            </a:solidFill>
            <a:ln cap="flat" cmpd="sng" w="9525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Arial"/>
                <a:buNone/>
              </a:pPr>
              <a:r>
                <a:t/>
              </a:r>
              <a:endParaRPr b="0" i="0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2950" name="Google Shape;2950;p80"/>
            <p:cNvCxnSpPr>
              <a:stCxn id="2934" idx="2"/>
              <a:endCxn id="2949" idx="0"/>
            </p:cNvCxnSpPr>
            <p:nvPr/>
          </p:nvCxnSpPr>
          <p:spPr>
            <a:xfrm flipH="1" rot="-5400000">
              <a:off x="7402069" y="3058761"/>
              <a:ext cx="376200" cy="783300"/>
            </a:xfrm>
            <a:prstGeom prst="bentConnector3">
              <a:avLst>
                <a:gd fmla="val -142867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51" name="Google Shape;2951;p80"/>
            <p:cNvCxnSpPr>
              <a:stCxn id="2934" idx="2"/>
              <a:endCxn id="2948" idx="0"/>
            </p:cNvCxnSpPr>
            <p:nvPr/>
          </p:nvCxnSpPr>
          <p:spPr>
            <a:xfrm rot="5400000">
              <a:off x="6618769" y="3058761"/>
              <a:ext cx="376200" cy="783300"/>
            </a:xfrm>
            <a:prstGeom prst="bentConnector3">
              <a:avLst>
                <a:gd fmla="val -142867" name="adj1"/>
              </a:avLst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2952" name="Google Shape;2952;p80"/>
            <p:cNvCxnSpPr>
              <a:stCxn id="2947" idx="0"/>
              <a:endCxn id="2934" idx="2"/>
            </p:cNvCxnSpPr>
            <p:nvPr/>
          </p:nvCxnSpPr>
          <p:spPr>
            <a:xfrm rot="10800000">
              <a:off x="7198519" y="3262347"/>
              <a:ext cx="0" cy="376200"/>
            </a:xfrm>
            <a:prstGeom prst="straightConnector1">
              <a:avLst/>
            </a:prstGeom>
            <a:noFill/>
            <a:ln cap="flat" cmpd="sng" w="9525">
              <a:solidFill>
                <a:schemeClr val="accent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6" name="Shape 2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7" name="Google Shape;2957;p8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Process</a:t>
            </a:r>
            <a:endParaRPr/>
          </a:p>
        </p:txBody>
      </p:sp>
      <p:sp>
        <p:nvSpPr>
          <p:cNvPr id="2958" name="Google Shape;2958;p81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59" name="Google Shape;2959;p81"/>
          <p:cNvSpPr/>
          <p:nvPr/>
        </p:nvSpPr>
        <p:spPr>
          <a:xfrm rot="10800000">
            <a:off x="1498501" y="2860772"/>
            <a:ext cx="2228807" cy="2919886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lt1">
              <a:alpha val="23921"/>
            </a:schemeClr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3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0" name="Google Shape;2960;p81"/>
          <p:cNvSpPr txBox="1"/>
          <p:nvPr/>
        </p:nvSpPr>
        <p:spPr>
          <a:xfrm>
            <a:off x="1563047" y="3001251"/>
            <a:ext cx="209971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961" name="Google Shape;2961;p81"/>
          <p:cNvSpPr/>
          <p:nvPr/>
        </p:nvSpPr>
        <p:spPr>
          <a:xfrm rot="2700000">
            <a:off x="2033318" y="1550420"/>
            <a:ext cx="1431287" cy="1431286"/>
          </a:xfrm>
          <a:prstGeom prst="teardrop">
            <a:avLst>
              <a:gd fmla="val 100000" name="adj"/>
            </a:avLst>
          </a:prstGeom>
          <a:solidFill>
            <a:schemeClr val="lt1">
              <a:alpha val="23921"/>
            </a:schemeClr>
          </a:solidFill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2" name="Google Shape;2962;p81"/>
          <p:cNvSpPr/>
          <p:nvPr/>
        </p:nvSpPr>
        <p:spPr>
          <a:xfrm rot="2700000">
            <a:off x="1761202" y="1532113"/>
            <a:ext cx="1431287" cy="1431286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6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3" name="Google Shape;2963;p81"/>
          <p:cNvSpPr/>
          <p:nvPr/>
        </p:nvSpPr>
        <p:spPr>
          <a:xfrm rot="2700000">
            <a:off x="1839414" y="1549727"/>
            <a:ext cx="1431289" cy="1227437"/>
          </a:xfrm>
          <a:custGeom>
            <a:rect b="b" l="l" r="r" t="t"/>
            <a:pathLst>
              <a:path extrusionOk="0" h="1514187" w="1765666">
                <a:moveTo>
                  <a:pt x="258577" y="258575"/>
                </a:moveTo>
                <a:cubicBezTo>
                  <a:pt x="418338" y="98814"/>
                  <a:pt x="639047" y="0"/>
                  <a:pt x="882834" y="0"/>
                </a:cubicBezTo>
                <a:lnTo>
                  <a:pt x="1765666" y="0"/>
                </a:lnTo>
                <a:lnTo>
                  <a:pt x="1765666" y="15700"/>
                </a:lnTo>
                <a:lnTo>
                  <a:pt x="267179" y="1514187"/>
                </a:lnTo>
                <a:lnTo>
                  <a:pt x="258576" y="1507089"/>
                </a:lnTo>
                <a:cubicBezTo>
                  <a:pt x="98815" y="1347327"/>
                  <a:pt x="0" y="1126619"/>
                  <a:pt x="0" y="882832"/>
                </a:cubicBezTo>
                <a:lnTo>
                  <a:pt x="1" y="882832"/>
                </a:lnTo>
                <a:cubicBezTo>
                  <a:pt x="1" y="639044"/>
                  <a:pt x="98816" y="418337"/>
                  <a:pt x="258577" y="2585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6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4" name="Google Shape;2964;p81"/>
          <p:cNvSpPr txBox="1"/>
          <p:nvPr/>
        </p:nvSpPr>
        <p:spPr>
          <a:xfrm>
            <a:off x="2230646" y="1600641"/>
            <a:ext cx="582170" cy="6667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3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2965" name="Google Shape;2965;p81"/>
          <p:cNvSpPr/>
          <p:nvPr/>
        </p:nvSpPr>
        <p:spPr>
          <a:xfrm rot="10800000">
            <a:off x="3820566" y="2860772"/>
            <a:ext cx="2228807" cy="2919886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lt1">
              <a:alpha val="23921"/>
            </a:schemeClr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3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6" name="Google Shape;2966;p81"/>
          <p:cNvSpPr txBox="1"/>
          <p:nvPr/>
        </p:nvSpPr>
        <p:spPr>
          <a:xfrm>
            <a:off x="3885112" y="3001251"/>
            <a:ext cx="209971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967" name="Google Shape;2967;p81"/>
          <p:cNvSpPr/>
          <p:nvPr/>
        </p:nvSpPr>
        <p:spPr>
          <a:xfrm rot="2700000">
            <a:off x="4355382" y="1550420"/>
            <a:ext cx="1431287" cy="1431286"/>
          </a:xfrm>
          <a:prstGeom prst="teardrop">
            <a:avLst>
              <a:gd fmla="val 100000" name="adj"/>
            </a:avLst>
          </a:prstGeom>
          <a:solidFill>
            <a:schemeClr val="lt1">
              <a:alpha val="23921"/>
            </a:schemeClr>
          </a:solidFill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8" name="Google Shape;2968;p81"/>
          <p:cNvSpPr/>
          <p:nvPr/>
        </p:nvSpPr>
        <p:spPr>
          <a:xfrm rot="2700000">
            <a:off x="4083267" y="1532113"/>
            <a:ext cx="1431287" cy="1431286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6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9" name="Google Shape;2969;p81"/>
          <p:cNvSpPr/>
          <p:nvPr/>
        </p:nvSpPr>
        <p:spPr>
          <a:xfrm rot="2700000">
            <a:off x="4161479" y="1549727"/>
            <a:ext cx="1431289" cy="1227437"/>
          </a:xfrm>
          <a:custGeom>
            <a:rect b="b" l="l" r="r" t="t"/>
            <a:pathLst>
              <a:path extrusionOk="0" h="1514187" w="1765666">
                <a:moveTo>
                  <a:pt x="258577" y="258575"/>
                </a:moveTo>
                <a:cubicBezTo>
                  <a:pt x="418338" y="98814"/>
                  <a:pt x="639047" y="0"/>
                  <a:pt x="882834" y="0"/>
                </a:cubicBezTo>
                <a:lnTo>
                  <a:pt x="1765666" y="0"/>
                </a:lnTo>
                <a:lnTo>
                  <a:pt x="1765666" y="15700"/>
                </a:lnTo>
                <a:lnTo>
                  <a:pt x="267179" y="1514187"/>
                </a:lnTo>
                <a:lnTo>
                  <a:pt x="258576" y="1507089"/>
                </a:lnTo>
                <a:cubicBezTo>
                  <a:pt x="98815" y="1347327"/>
                  <a:pt x="0" y="1126619"/>
                  <a:pt x="0" y="882832"/>
                </a:cubicBezTo>
                <a:lnTo>
                  <a:pt x="1" y="882832"/>
                </a:lnTo>
                <a:cubicBezTo>
                  <a:pt x="1" y="639044"/>
                  <a:pt x="98816" y="418337"/>
                  <a:pt x="258577" y="2585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6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0" name="Google Shape;2970;p81"/>
          <p:cNvSpPr txBox="1"/>
          <p:nvPr/>
        </p:nvSpPr>
        <p:spPr>
          <a:xfrm>
            <a:off x="4552711" y="1600641"/>
            <a:ext cx="582170" cy="6667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3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2971" name="Google Shape;2971;p81"/>
          <p:cNvSpPr/>
          <p:nvPr/>
        </p:nvSpPr>
        <p:spPr>
          <a:xfrm rot="10800000">
            <a:off x="6142629" y="2860772"/>
            <a:ext cx="2228807" cy="2919886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lt1">
              <a:alpha val="23921"/>
            </a:schemeClr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3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2" name="Google Shape;2972;p81"/>
          <p:cNvSpPr txBox="1"/>
          <p:nvPr/>
        </p:nvSpPr>
        <p:spPr>
          <a:xfrm>
            <a:off x="6207175" y="3001251"/>
            <a:ext cx="209971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973" name="Google Shape;2973;p81"/>
          <p:cNvSpPr/>
          <p:nvPr/>
        </p:nvSpPr>
        <p:spPr>
          <a:xfrm rot="2700000">
            <a:off x="6677446" y="1550420"/>
            <a:ext cx="1431287" cy="1431286"/>
          </a:xfrm>
          <a:prstGeom prst="teardrop">
            <a:avLst>
              <a:gd fmla="val 100000" name="adj"/>
            </a:avLst>
          </a:prstGeom>
          <a:solidFill>
            <a:schemeClr val="lt1">
              <a:alpha val="23921"/>
            </a:schemeClr>
          </a:solidFill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4" name="Google Shape;2974;p81"/>
          <p:cNvSpPr/>
          <p:nvPr/>
        </p:nvSpPr>
        <p:spPr>
          <a:xfrm rot="2700000">
            <a:off x="6405330" y="1532113"/>
            <a:ext cx="1431287" cy="1431286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6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5" name="Google Shape;2975;p81"/>
          <p:cNvSpPr/>
          <p:nvPr/>
        </p:nvSpPr>
        <p:spPr>
          <a:xfrm rot="2700000">
            <a:off x="6483542" y="1549727"/>
            <a:ext cx="1431289" cy="1227437"/>
          </a:xfrm>
          <a:custGeom>
            <a:rect b="b" l="l" r="r" t="t"/>
            <a:pathLst>
              <a:path extrusionOk="0" h="1514187" w="1765666">
                <a:moveTo>
                  <a:pt x="258577" y="258575"/>
                </a:moveTo>
                <a:cubicBezTo>
                  <a:pt x="418338" y="98814"/>
                  <a:pt x="639047" y="0"/>
                  <a:pt x="882834" y="0"/>
                </a:cubicBezTo>
                <a:lnTo>
                  <a:pt x="1765666" y="0"/>
                </a:lnTo>
                <a:lnTo>
                  <a:pt x="1765666" y="15700"/>
                </a:lnTo>
                <a:lnTo>
                  <a:pt x="267179" y="1514187"/>
                </a:lnTo>
                <a:lnTo>
                  <a:pt x="258576" y="1507089"/>
                </a:lnTo>
                <a:cubicBezTo>
                  <a:pt x="98815" y="1347327"/>
                  <a:pt x="0" y="1126619"/>
                  <a:pt x="0" y="882832"/>
                </a:cubicBezTo>
                <a:lnTo>
                  <a:pt x="1" y="882832"/>
                </a:lnTo>
                <a:cubicBezTo>
                  <a:pt x="1" y="639044"/>
                  <a:pt x="98816" y="418337"/>
                  <a:pt x="258577" y="2585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6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76" name="Google Shape;2976;p81"/>
          <p:cNvSpPr txBox="1"/>
          <p:nvPr/>
        </p:nvSpPr>
        <p:spPr>
          <a:xfrm>
            <a:off x="6874775" y="1600641"/>
            <a:ext cx="582170" cy="6667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3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977" name="Google Shape;2977;p81"/>
          <p:cNvSpPr/>
          <p:nvPr/>
        </p:nvSpPr>
        <p:spPr>
          <a:xfrm rot="10800000">
            <a:off x="8464693" y="2860772"/>
            <a:ext cx="2228807" cy="2919886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lt1">
              <a:alpha val="23921"/>
            </a:schemeClr>
          </a:solidFill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933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8" name="Google Shape;2978;p81"/>
          <p:cNvSpPr txBox="1"/>
          <p:nvPr/>
        </p:nvSpPr>
        <p:spPr>
          <a:xfrm>
            <a:off x="8529239" y="3001251"/>
            <a:ext cx="2099714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2979" name="Google Shape;2979;p81"/>
          <p:cNvSpPr/>
          <p:nvPr/>
        </p:nvSpPr>
        <p:spPr>
          <a:xfrm rot="2700000">
            <a:off x="8999509" y="1550420"/>
            <a:ext cx="1431287" cy="1431286"/>
          </a:xfrm>
          <a:prstGeom prst="teardrop">
            <a:avLst>
              <a:gd fmla="val 100000" name="adj"/>
            </a:avLst>
          </a:prstGeom>
          <a:solidFill>
            <a:schemeClr val="lt1">
              <a:alpha val="23921"/>
            </a:schemeClr>
          </a:solidFill>
          <a:ln cap="flat" cmpd="sng" w="28575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60950" lIns="121900" spcFirstLastPara="1" rIns="121900" wrap="square" tIns="609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33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0" name="Google Shape;2980;p81"/>
          <p:cNvSpPr/>
          <p:nvPr/>
        </p:nvSpPr>
        <p:spPr>
          <a:xfrm rot="2700000">
            <a:off x="8727394" y="1532113"/>
            <a:ext cx="1431287" cy="1431286"/>
          </a:xfrm>
          <a:prstGeom prst="teardrop">
            <a:avLst>
              <a:gd fmla="val 100000" name="adj"/>
            </a:avLst>
          </a:prstGeom>
          <a:solidFill>
            <a:schemeClr val="accent1"/>
          </a:solidFill>
          <a:ln cap="flat" cmpd="sng" w="1905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6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1" name="Google Shape;2981;p81"/>
          <p:cNvSpPr/>
          <p:nvPr/>
        </p:nvSpPr>
        <p:spPr>
          <a:xfrm rot="2700000">
            <a:off x="8805606" y="1549727"/>
            <a:ext cx="1431289" cy="1227437"/>
          </a:xfrm>
          <a:custGeom>
            <a:rect b="b" l="l" r="r" t="t"/>
            <a:pathLst>
              <a:path extrusionOk="0" h="1514187" w="1765666">
                <a:moveTo>
                  <a:pt x="258577" y="258575"/>
                </a:moveTo>
                <a:cubicBezTo>
                  <a:pt x="418338" y="98814"/>
                  <a:pt x="639047" y="0"/>
                  <a:pt x="882834" y="0"/>
                </a:cubicBezTo>
                <a:lnTo>
                  <a:pt x="1765666" y="0"/>
                </a:lnTo>
                <a:lnTo>
                  <a:pt x="1765666" y="15700"/>
                </a:lnTo>
                <a:lnTo>
                  <a:pt x="267179" y="1514187"/>
                </a:lnTo>
                <a:lnTo>
                  <a:pt x="258576" y="1507089"/>
                </a:lnTo>
                <a:cubicBezTo>
                  <a:pt x="98815" y="1347327"/>
                  <a:pt x="0" y="1126619"/>
                  <a:pt x="0" y="882832"/>
                </a:cubicBezTo>
                <a:lnTo>
                  <a:pt x="1" y="882832"/>
                </a:lnTo>
                <a:cubicBezTo>
                  <a:pt x="1" y="639044"/>
                  <a:pt x="98816" y="418337"/>
                  <a:pt x="258577" y="25857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68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2" name="Google Shape;2982;p81"/>
          <p:cNvSpPr txBox="1"/>
          <p:nvPr/>
        </p:nvSpPr>
        <p:spPr>
          <a:xfrm>
            <a:off x="9196838" y="1600641"/>
            <a:ext cx="582170" cy="6667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733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2983" name="Google Shape;2983;p81"/>
          <p:cNvSpPr txBox="1"/>
          <p:nvPr/>
        </p:nvSpPr>
        <p:spPr>
          <a:xfrm>
            <a:off x="1563047" y="3761156"/>
            <a:ext cx="2099715" cy="3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84" name="Google Shape;2984;p81"/>
          <p:cNvSpPr txBox="1"/>
          <p:nvPr/>
        </p:nvSpPr>
        <p:spPr>
          <a:xfrm>
            <a:off x="3885112" y="3761156"/>
            <a:ext cx="2099715" cy="3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85" name="Google Shape;2985;p81"/>
          <p:cNvSpPr txBox="1"/>
          <p:nvPr/>
        </p:nvSpPr>
        <p:spPr>
          <a:xfrm>
            <a:off x="6207175" y="3761156"/>
            <a:ext cx="2099715" cy="3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986" name="Google Shape;2986;p81"/>
          <p:cNvSpPr txBox="1"/>
          <p:nvPr/>
        </p:nvSpPr>
        <p:spPr>
          <a:xfrm>
            <a:off x="8529239" y="3761156"/>
            <a:ext cx="2099715" cy="3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6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0" name="Shape 2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1" name="Google Shape;2991;p8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Process</a:t>
            </a:r>
            <a:endParaRPr/>
          </a:p>
        </p:txBody>
      </p:sp>
      <p:sp>
        <p:nvSpPr>
          <p:cNvPr id="2992" name="Google Shape;2992;p82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993" name="Google Shape;2993;p82"/>
          <p:cNvSpPr/>
          <p:nvPr/>
        </p:nvSpPr>
        <p:spPr>
          <a:xfrm>
            <a:off x="7714514" y="2180123"/>
            <a:ext cx="662380" cy="3415813"/>
          </a:xfrm>
          <a:custGeom>
            <a:rect b="b" l="l" r="r" t="t"/>
            <a:pathLst>
              <a:path extrusionOk="0" h="2639028" w="567357">
                <a:moveTo>
                  <a:pt x="104173" y="0"/>
                </a:moveTo>
                <a:lnTo>
                  <a:pt x="567160" y="833378"/>
                </a:lnTo>
                <a:cubicBezTo>
                  <a:pt x="571018" y="1659038"/>
                  <a:pt x="517003" y="1813368"/>
                  <a:pt x="520861" y="2639028"/>
                </a:cubicBezTo>
                <a:lnTo>
                  <a:pt x="0" y="1678328"/>
                </a:lnTo>
                <a:cubicBezTo>
                  <a:pt x="3858" y="1061012"/>
                  <a:pt x="100315" y="617316"/>
                  <a:pt x="10417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p82"/>
          <p:cNvSpPr/>
          <p:nvPr/>
        </p:nvSpPr>
        <p:spPr>
          <a:xfrm>
            <a:off x="3160947" y="2180125"/>
            <a:ext cx="662380" cy="3485131"/>
          </a:xfrm>
          <a:custGeom>
            <a:rect b="b" l="l" r="r" t="t"/>
            <a:pathLst>
              <a:path extrusionOk="0" h="2639028" w="567357">
                <a:moveTo>
                  <a:pt x="104173" y="0"/>
                </a:moveTo>
                <a:lnTo>
                  <a:pt x="567160" y="833378"/>
                </a:lnTo>
                <a:cubicBezTo>
                  <a:pt x="571018" y="1659038"/>
                  <a:pt x="517003" y="1813368"/>
                  <a:pt x="520861" y="2639028"/>
                </a:cubicBezTo>
                <a:lnTo>
                  <a:pt x="0" y="1678328"/>
                </a:lnTo>
                <a:cubicBezTo>
                  <a:pt x="3858" y="1061012"/>
                  <a:pt x="100315" y="617316"/>
                  <a:pt x="10417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p82"/>
          <p:cNvSpPr/>
          <p:nvPr/>
        </p:nvSpPr>
        <p:spPr>
          <a:xfrm>
            <a:off x="5415615" y="2212186"/>
            <a:ext cx="662380" cy="3383751"/>
          </a:xfrm>
          <a:custGeom>
            <a:rect b="b" l="l" r="r" t="t"/>
            <a:pathLst>
              <a:path extrusionOk="0" h="2639028" w="567357">
                <a:moveTo>
                  <a:pt x="104173" y="0"/>
                </a:moveTo>
                <a:lnTo>
                  <a:pt x="567160" y="833378"/>
                </a:lnTo>
                <a:cubicBezTo>
                  <a:pt x="571018" y="1659038"/>
                  <a:pt x="517003" y="1813368"/>
                  <a:pt x="520861" y="2639028"/>
                </a:cubicBezTo>
                <a:lnTo>
                  <a:pt x="0" y="1678328"/>
                </a:lnTo>
                <a:cubicBezTo>
                  <a:pt x="3858" y="1061012"/>
                  <a:pt x="100315" y="617316"/>
                  <a:pt x="10417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6" name="Google Shape;2996;p82"/>
          <p:cNvSpPr/>
          <p:nvPr/>
        </p:nvSpPr>
        <p:spPr>
          <a:xfrm>
            <a:off x="594167" y="2385919"/>
            <a:ext cx="11003666" cy="3018601"/>
          </a:xfrm>
          <a:custGeom>
            <a:rect b="b" l="l" r="r" t="t"/>
            <a:pathLst>
              <a:path extrusionOk="0" h="2913481" w="8633949">
                <a:moveTo>
                  <a:pt x="0" y="275615"/>
                </a:moveTo>
                <a:lnTo>
                  <a:pt x="7873618" y="275615"/>
                </a:lnTo>
                <a:lnTo>
                  <a:pt x="7873618" y="0"/>
                </a:lnTo>
                <a:lnTo>
                  <a:pt x="8633949" y="1456741"/>
                </a:lnTo>
                <a:lnTo>
                  <a:pt x="7873618" y="2913481"/>
                </a:lnTo>
                <a:lnTo>
                  <a:pt x="7873618" y="2637866"/>
                </a:lnTo>
                <a:lnTo>
                  <a:pt x="0" y="2637866"/>
                </a:lnTo>
                <a:lnTo>
                  <a:pt x="288486" y="1393439"/>
                </a:lnTo>
                <a:lnTo>
                  <a:pt x="0" y="27561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7" name="Google Shape;2997;p82"/>
          <p:cNvSpPr/>
          <p:nvPr/>
        </p:nvSpPr>
        <p:spPr>
          <a:xfrm>
            <a:off x="1469378" y="2036515"/>
            <a:ext cx="1839296" cy="3729651"/>
          </a:xfrm>
          <a:prstGeom prst="roundRect">
            <a:avLst>
              <a:gd fmla="val 13599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8" name="Google Shape;2998;p82"/>
          <p:cNvSpPr/>
          <p:nvPr/>
        </p:nvSpPr>
        <p:spPr>
          <a:xfrm>
            <a:off x="3712581" y="2036515"/>
            <a:ext cx="1839296" cy="3729651"/>
          </a:xfrm>
          <a:prstGeom prst="roundRect">
            <a:avLst>
              <a:gd fmla="val 13599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p82"/>
          <p:cNvSpPr/>
          <p:nvPr/>
        </p:nvSpPr>
        <p:spPr>
          <a:xfrm>
            <a:off x="6025590" y="2036515"/>
            <a:ext cx="1839296" cy="3729651"/>
          </a:xfrm>
          <a:prstGeom prst="roundRect">
            <a:avLst>
              <a:gd fmla="val 13599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p82"/>
          <p:cNvSpPr/>
          <p:nvPr/>
        </p:nvSpPr>
        <p:spPr>
          <a:xfrm>
            <a:off x="8309327" y="2036515"/>
            <a:ext cx="1839296" cy="3729651"/>
          </a:xfrm>
          <a:prstGeom prst="roundRect">
            <a:avLst>
              <a:gd fmla="val 13599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1" name="Google Shape;3001;p82"/>
          <p:cNvSpPr/>
          <p:nvPr/>
        </p:nvSpPr>
        <p:spPr>
          <a:xfrm>
            <a:off x="1585210" y="2405276"/>
            <a:ext cx="1621086" cy="315770"/>
          </a:xfrm>
          <a:prstGeom prst="rect">
            <a:avLst/>
          </a:prstGeom>
          <a:noFill/>
          <a:ln>
            <a:noFill/>
          </a:ln>
        </p:spPr>
        <p:txBody>
          <a:bodyPr anchorCtr="0" anchor="t" bIns="19175" lIns="38375" spcFirstLastPara="1" rIns="38375" wrap="square" tIns="191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p82"/>
          <p:cNvSpPr/>
          <p:nvPr/>
        </p:nvSpPr>
        <p:spPr>
          <a:xfrm>
            <a:off x="3866091" y="2405276"/>
            <a:ext cx="1484082" cy="315770"/>
          </a:xfrm>
          <a:prstGeom prst="rect">
            <a:avLst/>
          </a:prstGeom>
          <a:noFill/>
          <a:ln>
            <a:noFill/>
          </a:ln>
        </p:spPr>
        <p:txBody>
          <a:bodyPr anchorCtr="0" anchor="t" bIns="19175" lIns="38375" spcFirstLastPara="1" rIns="38375" wrap="square" tIns="191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p82"/>
          <p:cNvSpPr/>
          <p:nvPr/>
        </p:nvSpPr>
        <p:spPr>
          <a:xfrm>
            <a:off x="6171430" y="2405276"/>
            <a:ext cx="1623728" cy="315770"/>
          </a:xfrm>
          <a:prstGeom prst="rect">
            <a:avLst/>
          </a:prstGeom>
          <a:noFill/>
          <a:ln>
            <a:noFill/>
          </a:ln>
        </p:spPr>
        <p:txBody>
          <a:bodyPr anchorCtr="0" anchor="t" bIns="19175" lIns="38375" spcFirstLastPara="1" rIns="38375" wrap="square" tIns="191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4" name="Google Shape;3004;p82"/>
          <p:cNvSpPr/>
          <p:nvPr/>
        </p:nvSpPr>
        <p:spPr>
          <a:xfrm>
            <a:off x="8458400" y="2403643"/>
            <a:ext cx="1527082" cy="315770"/>
          </a:xfrm>
          <a:prstGeom prst="rect">
            <a:avLst/>
          </a:prstGeom>
          <a:noFill/>
          <a:ln>
            <a:noFill/>
          </a:ln>
        </p:spPr>
        <p:txBody>
          <a:bodyPr anchorCtr="0" anchor="t" bIns="19175" lIns="38375" spcFirstLastPara="1" rIns="38375" wrap="square" tIns="1917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Header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5" name="Google Shape;3005;p82"/>
          <p:cNvSpPr txBox="1"/>
          <p:nvPr/>
        </p:nvSpPr>
        <p:spPr>
          <a:xfrm>
            <a:off x="1544312" y="2808239"/>
            <a:ext cx="1596099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6" name="Google Shape;3006;p82"/>
          <p:cNvSpPr txBox="1"/>
          <p:nvPr/>
        </p:nvSpPr>
        <p:spPr>
          <a:xfrm>
            <a:off x="3800909" y="2830481"/>
            <a:ext cx="1619162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p82"/>
          <p:cNvSpPr txBox="1"/>
          <p:nvPr/>
        </p:nvSpPr>
        <p:spPr>
          <a:xfrm>
            <a:off x="6127154" y="2819359"/>
            <a:ext cx="150585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p82"/>
          <p:cNvSpPr txBox="1"/>
          <p:nvPr/>
        </p:nvSpPr>
        <p:spPr>
          <a:xfrm>
            <a:off x="8408624" y="2808239"/>
            <a:ext cx="1593004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2" name="Shape 3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3" name="Google Shape;3013;p8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Process</a:t>
            </a:r>
            <a:endParaRPr/>
          </a:p>
        </p:txBody>
      </p:sp>
      <p:sp>
        <p:nvSpPr>
          <p:cNvPr id="3014" name="Google Shape;3014;p83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015" name="Google Shape;3015;p83"/>
          <p:cNvSpPr/>
          <p:nvPr/>
        </p:nvSpPr>
        <p:spPr>
          <a:xfrm rot="-539394">
            <a:off x="3834761" y="955352"/>
            <a:ext cx="2623202" cy="1837241"/>
          </a:xfrm>
          <a:custGeom>
            <a:rect b="b" l="l" r="r" t="t"/>
            <a:pathLst>
              <a:path extrusionOk="0" h="702754" w="1003388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p83"/>
          <p:cNvSpPr/>
          <p:nvPr/>
        </p:nvSpPr>
        <p:spPr>
          <a:xfrm rot="3040685">
            <a:off x="5777526" y="990924"/>
            <a:ext cx="2623202" cy="1837242"/>
          </a:xfrm>
          <a:custGeom>
            <a:rect b="b" l="l" r="r" t="t"/>
            <a:pathLst>
              <a:path extrusionOk="0" h="702754" w="1003388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7" name="Google Shape;3017;p83"/>
          <p:cNvSpPr/>
          <p:nvPr/>
        </p:nvSpPr>
        <p:spPr>
          <a:xfrm rot="6624934">
            <a:off x="6745779" y="2706363"/>
            <a:ext cx="2623202" cy="1837241"/>
          </a:xfrm>
          <a:custGeom>
            <a:rect b="b" l="l" r="r" t="t"/>
            <a:pathLst>
              <a:path extrusionOk="0" h="702754" w="1003388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p83"/>
          <p:cNvSpPr/>
          <p:nvPr/>
        </p:nvSpPr>
        <p:spPr>
          <a:xfrm rot="10341217">
            <a:off x="5725140" y="4404927"/>
            <a:ext cx="2623202" cy="1837242"/>
          </a:xfrm>
          <a:custGeom>
            <a:rect b="b" l="l" r="r" t="t"/>
            <a:pathLst>
              <a:path extrusionOk="0" h="702754" w="1003388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p83"/>
          <p:cNvSpPr/>
          <p:nvPr/>
        </p:nvSpPr>
        <p:spPr>
          <a:xfrm rot="-7716159">
            <a:off x="3770201" y="4329640"/>
            <a:ext cx="2623202" cy="1837241"/>
          </a:xfrm>
          <a:custGeom>
            <a:rect b="b" l="l" r="r" t="t"/>
            <a:pathLst>
              <a:path extrusionOk="0" h="702754" w="1003388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0" name="Google Shape;3020;p83"/>
          <p:cNvSpPr/>
          <p:nvPr/>
        </p:nvSpPr>
        <p:spPr>
          <a:xfrm rot="-4151255">
            <a:off x="2823020" y="2634879"/>
            <a:ext cx="2623202" cy="1837241"/>
          </a:xfrm>
          <a:custGeom>
            <a:rect b="b" l="l" r="r" t="t"/>
            <a:pathLst>
              <a:path extrusionOk="0" h="702754" w="1003388">
                <a:moveTo>
                  <a:pt x="0" y="408108"/>
                </a:moveTo>
                <a:cubicBezTo>
                  <a:pt x="152314" y="175885"/>
                  <a:pt x="579788" y="0"/>
                  <a:pt x="886894" y="70974"/>
                </a:cubicBezTo>
                <a:lnTo>
                  <a:pt x="1003388" y="316731"/>
                </a:lnTo>
                <a:lnTo>
                  <a:pt x="843823" y="539702"/>
                </a:lnTo>
                <a:cubicBezTo>
                  <a:pt x="688621" y="504763"/>
                  <a:pt x="473878" y="571458"/>
                  <a:pt x="370078" y="702754"/>
                </a:cubicBezTo>
                <a:lnTo>
                  <a:pt x="290399" y="444975"/>
                </a:lnTo>
                <a:lnTo>
                  <a:pt x="0" y="408108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1" name="Google Shape;3021;p83"/>
          <p:cNvSpPr txBox="1"/>
          <p:nvPr/>
        </p:nvSpPr>
        <p:spPr>
          <a:xfrm>
            <a:off x="4843763" y="1302109"/>
            <a:ext cx="922215" cy="912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an example text. You can edit it.</a:t>
            </a:r>
            <a:endParaRPr/>
          </a:p>
        </p:txBody>
      </p:sp>
      <p:sp>
        <p:nvSpPr>
          <p:cNvPr id="3022" name="Google Shape;3022;p83"/>
          <p:cNvSpPr txBox="1"/>
          <p:nvPr/>
        </p:nvSpPr>
        <p:spPr>
          <a:xfrm>
            <a:off x="5612559" y="1160614"/>
            <a:ext cx="603997" cy="574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3023" name="Google Shape;3023;p83"/>
          <p:cNvSpPr txBox="1"/>
          <p:nvPr/>
        </p:nvSpPr>
        <p:spPr>
          <a:xfrm>
            <a:off x="6517163" y="1193368"/>
            <a:ext cx="603997" cy="574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3024" name="Google Shape;3024;p83"/>
          <p:cNvSpPr txBox="1"/>
          <p:nvPr/>
        </p:nvSpPr>
        <p:spPr>
          <a:xfrm>
            <a:off x="6711418" y="1575421"/>
            <a:ext cx="1291347" cy="709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an example text. You can edit it.</a:t>
            </a:r>
            <a:endParaRPr/>
          </a:p>
        </p:txBody>
      </p:sp>
      <p:sp>
        <p:nvSpPr>
          <p:cNvPr id="3025" name="Google Shape;3025;p83"/>
          <p:cNvSpPr txBox="1"/>
          <p:nvPr/>
        </p:nvSpPr>
        <p:spPr>
          <a:xfrm>
            <a:off x="7778826" y="2962280"/>
            <a:ext cx="603997" cy="574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3026" name="Google Shape;3026;p83"/>
          <p:cNvSpPr txBox="1"/>
          <p:nvPr/>
        </p:nvSpPr>
        <p:spPr>
          <a:xfrm>
            <a:off x="7452605" y="3439846"/>
            <a:ext cx="1291347" cy="709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an example text. You can edit it.</a:t>
            </a:r>
            <a:endParaRPr/>
          </a:p>
        </p:txBody>
      </p:sp>
      <p:sp>
        <p:nvSpPr>
          <p:cNvPr id="3027" name="Google Shape;3027;p83"/>
          <p:cNvSpPr txBox="1"/>
          <p:nvPr/>
        </p:nvSpPr>
        <p:spPr>
          <a:xfrm>
            <a:off x="7021182" y="4905761"/>
            <a:ext cx="603997" cy="574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3028" name="Google Shape;3028;p83"/>
          <p:cNvSpPr txBox="1"/>
          <p:nvPr/>
        </p:nvSpPr>
        <p:spPr>
          <a:xfrm>
            <a:off x="6260307" y="5024192"/>
            <a:ext cx="922215" cy="912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an example text. You can edit it.</a:t>
            </a:r>
            <a:endParaRPr/>
          </a:p>
        </p:txBody>
      </p:sp>
      <p:sp>
        <p:nvSpPr>
          <p:cNvPr id="3029" name="Google Shape;3029;p83"/>
          <p:cNvSpPr txBox="1"/>
          <p:nvPr/>
        </p:nvSpPr>
        <p:spPr>
          <a:xfrm>
            <a:off x="5076466" y="5365516"/>
            <a:ext cx="603997" cy="574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/>
          </a:p>
        </p:txBody>
      </p:sp>
      <p:sp>
        <p:nvSpPr>
          <p:cNvPr id="3030" name="Google Shape;3030;p83"/>
          <p:cNvSpPr txBox="1"/>
          <p:nvPr/>
        </p:nvSpPr>
        <p:spPr>
          <a:xfrm>
            <a:off x="3831568" y="3626288"/>
            <a:ext cx="603997" cy="5744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/>
          </a:p>
        </p:txBody>
      </p:sp>
      <p:sp>
        <p:nvSpPr>
          <p:cNvPr id="3031" name="Google Shape;3031;p83"/>
          <p:cNvSpPr txBox="1"/>
          <p:nvPr/>
        </p:nvSpPr>
        <p:spPr>
          <a:xfrm>
            <a:off x="3473052" y="3014883"/>
            <a:ext cx="1291347" cy="7095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an example text. You can edit it.</a:t>
            </a:r>
            <a:endParaRPr/>
          </a:p>
        </p:txBody>
      </p:sp>
      <p:sp>
        <p:nvSpPr>
          <p:cNvPr id="3032" name="Google Shape;3032;p83"/>
          <p:cNvSpPr txBox="1"/>
          <p:nvPr/>
        </p:nvSpPr>
        <p:spPr>
          <a:xfrm>
            <a:off x="5306117" y="3136543"/>
            <a:ext cx="1763770" cy="10474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EXAMPLE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</a:t>
            </a:r>
            <a:endParaRPr/>
          </a:p>
        </p:txBody>
      </p:sp>
      <p:sp>
        <p:nvSpPr>
          <p:cNvPr id="3033" name="Google Shape;3033;p83"/>
          <p:cNvSpPr txBox="1"/>
          <p:nvPr/>
        </p:nvSpPr>
        <p:spPr>
          <a:xfrm>
            <a:off x="4254723" y="4661400"/>
            <a:ext cx="922215" cy="7539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an example text. You can edit it.</a:t>
            </a:r>
            <a:endParaRPr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7" name="Shape 30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8" name="Google Shape;3038;p8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Process</a:t>
            </a:r>
            <a:endParaRPr/>
          </a:p>
        </p:txBody>
      </p:sp>
      <p:sp>
        <p:nvSpPr>
          <p:cNvPr id="3039" name="Google Shape;3039;p84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0" name="Google Shape;3040;p84"/>
          <p:cNvSpPr/>
          <p:nvPr/>
        </p:nvSpPr>
        <p:spPr>
          <a:xfrm>
            <a:off x="6206482" y="2148420"/>
            <a:ext cx="2932173" cy="2124692"/>
          </a:xfrm>
          <a:custGeom>
            <a:rect b="b" l="l" r="r" t="t"/>
            <a:pathLst>
              <a:path extrusionOk="0" h="1992057" w="2749131">
                <a:moveTo>
                  <a:pt x="0" y="1205952"/>
                </a:moveTo>
                <a:lnTo>
                  <a:pt x="494034" y="1992057"/>
                </a:lnTo>
                <a:lnTo>
                  <a:pt x="1625849" y="1981600"/>
                </a:lnTo>
                <a:lnTo>
                  <a:pt x="2749131" y="0"/>
                </a:lnTo>
              </a:path>
            </a:pathLst>
          </a:custGeom>
          <a:noFill/>
          <a:ln cap="flat" cmpd="sng" w="165100">
            <a:solidFill>
              <a:srgbClr val="FE390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1" name="Google Shape;3041;p84"/>
          <p:cNvSpPr/>
          <p:nvPr/>
        </p:nvSpPr>
        <p:spPr>
          <a:xfrm rot="10800000">
            <a:off x="6217754" y="2125619"/>
            <a:ext cx="4646168" cy="2147498"/>
          </a:xfrm>
          <a:custGeom>
            <a:rect b="b" l="l" r="r" t="t"/>
            <a:pathLst>
              <a:path extrusionOk="0" h="2013439" w="4356129">
                <a:moveTo>
                  <a:pt x="2068988" y="754584"/>
                </a:moveTo>
                <a:lnTo>
                  <a:pt x="1679987" y="13518"/>
                </a:lnTo>
                <a:lnTo>
                  <a:pt x="567695" y="10105"/>
                </a:lnTo>
                <a:lnTo>
                  <a:pt x="0" y="964661"/>
                </a:lnTo>
                <a:lnTo>
                  <a:pt x="557852" y="2013439"/>
                </a:lnTo>
                <a:lnTo>
                  <a:pt x="1604137" y="1995854"/>
                </a:lnTo>
                <a:lnTo>
                  <a:pt x="2755929" y="0"/>
                </a:lnTo>
                <a:lnTo>
                  <a:pt x="3872552" y="8792"/>
                </a:lnTo>
                <a:lnTo>
                  <a:pt x="4356129" y="800100"/>
                </a:lnTo>
              </a:path>
            </a:pathLst>
          </a:custGeom>
          <a:noFill/>
          <a:ln cap="flat" cmpd="sng" w="165100">
            <a:solidFill>
              <a:schemeClr val="accent3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2" name="Google Shape;3042;p84"/>
          <p:cNvSpPr/>
          <p:nvPr/>
        </p:nvSpPr>
        <p:spPr>
          <a:xfrm>
            <a:off x="1361553" y="2125619"/>
            <a:ext cx="4646168" cy="2147498"/>
          </a:xfrm>
          <a:custGeom>
            <a:rect b="b" l="l" r="r" t="t"/>
            <a:pathLst>
              <a:path extrusionOk="0" h="2013439" w="4356129">
                <a:moveTo>
                  <a:pt x="2119229" y="714391"/>
                </a:moveTo>
                <a:lnTo>
                  <a:pt x="1679987" y="13518"/>
                </a:lnTo>
                <a:lnTo>
                  <a:pt x="567695" y="10105"/>
                </a:lnTo>
                <a:lnTo>
                  <a:pt x="0" y="964661"/>
                </a:lnTo>
                <a:lnTo>
                  <a:pt x="557852" y="2013439"/>
                </a:lnTo>
                <a:lnTo>
                  <a:pt x="1604137" y="1995854"/>
                </a:lnTo>
                <a:lnTo>
                  <a:pt x="2755929" y="0"/>
                </a:lnTo>
                <a:lnTo>
                  <a:pt x="3872552" y="8792"/>
                </a:lnTo>
                <a:lnTo>
                  <a:pt x="4356129" y="800100"/>
                </a:lnTo>
              </a:path>
            </a:pathLst>
          </a:custGeom>
          <a:noFill/>
          <a:ln cap="flat" cmpd="sng" w="165100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3" name="Google Shape;3043;p84"/>
          <p:cNvSpPr/>
          <p:nvPr/>
        </p:nvSpPr>
        <p:spPr>
          <a:xfrm>
            <a:off x="3810450" y="2125619"/>
            <a:ext cx="4585706" cy="2147498"/>
          </a:xfrm>
          <a:custGeom>
            <a:rect b="b" l="l" r="r" t="t"/>
            <a:pathLst>
              <a:path extrusionOk="0" h="2013439" w="4299438">
                <a:moveTo>
                  <a:pt x="0" y="1099040"/>
                </a:moveTo>
                <a:lnTo>
                  <a:pt x="501161" y="2013439"/>
                </a:lnTo>
                <a:lnTo>
                  <a:pt x="1547446" y="1995854"/>
                </a:lnTo>
                <a:lnTo>
                  <a:pt x="2699238" y="0"/>
                </a:lnTo>
                <a:lnTo>
                  <a:pt x="3815861" y="8792"/>
                </a:lnTo>
                <a:lnTo>
                  <a:pt x="4299438" y="800100"/>
                </a:lnTo>
              </a:path>
            </a:pathLst>
          </a:custGeom>
          <a:noFill/>
          <a:ln cap="flat" cmpd="sng" w="16510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4" name="Google Shape;3044;p84"/>
          <p:cNvSpPr txBox="1"/>
          <p:nvPr/>
        </p:nvSpPr>
        <p:spPr>
          <a:xfrm>
            <a:off x="1265942" y="4635359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5" name="Google Shape;3045;p84"/>
          <p:cNvSpPr txBox="1"/>
          <p:nvPr/>
        </p:nvSpPr>
        <p:spPr>
          <a:xfrm>
            <a:off x="1265942" y="5000572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6" name="Google Shape;3046;p84"/>
          <p:cNvSpPr txBox="1"/>
          <p:nvPr/>
        </p:nvSpPr>
        <p:spPr>
          <a:xfrm>
            <a:off x="8458080" y="961778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7" name="Google Shape;3047;p84"/>
          <p:cNvSpPr txBox="1"/>
          <p:nvPr/>
        </p:nvSpPr>
        <p:spPr>
          <a:xfrm>
            <a:off x="8458080" y="1272506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8" name="Google Shape;3048;p84"/>
          <p:cNvSpPr txBox="1"/>
          <p:nvPr/>
        </p:nvSpPr>
        <p:spPr>
          <a:xfrm>
            <a:off x="3663322" y="961778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9" name="Google Shape;3049;p84"/>
          <p:cNvSpPr txBox="1"/>
          <p:nvPr/>
        </p:nvSpPr>
        <p:spPr>
          <a:xfrm>
            <a:off x="3663322" y="1272506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0" name="Google Shape;3050;p84"/>
          <p:cNvSpPr txBox="1"/>
          <p:nvPr/>
        </p:nvSpPr>
        <p:spPr>
          <a:xfrm>
            <a:off x="6060700" y="4635359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b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1" name="Google Shape;3051;p84"/>
          <p:cNvSpPr txBox="1"/>
          <p:nvPr/>
        </p:nvSpPr>
        <p:spPr>
          <a:xfrm>
            <a:off x="6060700" y="5000572"/>
            <a:ext cx="2467979" cy="397771"/>
          </a:xfrm>
          <a:prstGeom prst="rect">
            <a:avLst/>
          </a:prstGeom>
          <a:noFill/>
          <a:ln>
            <a:noFill/>
          </a:ln>
        </p:spPr>
        <p:txBody>
          <a:bodyPr anchorCtr="0" anchor="t" bIns="75025" lIns="150125" spcFirstLastPara="1" rIns="150125" wrap="square" tIns="750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2" name="Google Shape;3052;p84"/>
          <p:cNvSpPr/>
          <p:nvPr/>
        </p:nvSpPr>
        <p:spPr>
          <a:xfrm>
            <a:off x="7450077" y="3407515"/>
            <a:ext cx="204829" cy="201420"/>
          </a:xfrm>
          <a:custGeom>
            <a:rect b="b" l="l" r="r" t="t"/>
            <a:pathLst>
              <a:path extrusionOk="0" h="41" w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3" name="Google Shape;3053;p84"/>
          <p:cNvSpPr/>
          <p:nvPr/>
        </p:nvSpPr>
        <p:spPr>
          <a:xfrm>
            <a:off x="6885035" y="2848411"/>
            <a:ext cx="229551" cy="225726"/>
          </a:xfrm>
          <a:custGeom>
            <a:rect b="b" l="l" r="r" t="t"/>
            <a:pathLst>
              <a:path extrusionOk="0" h="46" w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4" name="Google Shape;3054;p84"/>
          <p:cNvSpPr/>
          <p:nvPr/>
        </p:nvSpPr>
        <p:spPr>
          <a:xfrm>
            <a:off x="6877969" y="2969957"/>
            <a:ext cx="257801" cy="197944"/>
          </a:xfrm>
          <a:custGeom>
            <a:rect b="b" l="l" r="r" t="t"/>
            <a:pathLst>
              <a:path extrusionOk="0" h="40" w="51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5" name="Google Shape;3055;p84"/>
          <p:cNvSpPr/>
          <p:nvPr/>
        </p:nvSpPr>
        <p:spPr>
          <a:xfrm>
            <a:off x="7008637" y="2841463"/>
            <a:ext cx="211890" cy="253511"/>
          </a:xfrm>
          <a:custGeom>
            <a:rect b="b" l="l" r="r" t="t"/>
            <a:pathLst>
              <a:path extrusionOk="0" h="51" w="42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6" name="Google Shape;3056;p84"/>
          <p:cNvSpPr/>
          <p:nvPr/>
        </p:nvSpPr>
        <p:spPr>
          <a:xfrm>
            <a:off x="7111048" y="3126227"/>
            <a:ext cx="130668" cy="121544"/>
          </a:xfrm>
          <a:custGeom>
            <a:rect b="b" l="l" r="r" t="t"/>
            <a:pathLst>
              <a:path extrusionOk="0" h="25" w="26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7" name="Google Shape;3057;p84"/>
          <p:cNvSpPr/>
          <p:nvPr/>
        </p:nvSpPr>
        <p:spPr>
          <a:xfrm>
            <a:off x="7305285" y="3317222"/>
            <a:ext cx="134198" cy="128494"/>
          </a:xfrm>
          <a:custGeom>
            <a:rect b="b" l="l" r="r" t="t"/>
            <a:pathLst>
              <a:path extrusionOk="0" h="26" w="27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8" name="Google Shape;3058;p84"/>
          <p:cNvSpPr/>
          <p:nvPr/>
        </p:nvSpPr>
        <p:spPr>
          <a:xfrm>
            <a:off x="7164023" y="3074135"/>
            <a:ext cx="328434" cy="322962"/>
          </a:xfrm>
          <a:custGeom>
            <a:rect b="b" l="l" r="r" t="t"/>
            <a:pathLst>
              <a:path extrusionOk="0" h="65" w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9" name="Google Shape;3059;p84"/>
          <p:cNvSpPr/>
          <p:nvPr/>
        </p:nvSpPr>
        <p:spPr>
          <a:xfrm>
            <a:off x="7379446" y="3338063"/>
            <a:ext cx="331963" cy="329904"/>
          </a:xfrm>
          <a:custGeom>
            <a:rect b="b" l="l" r="r" t="t"/>
            <a:pathLst>
              <a:path extrusionOk="0" h="67" w="66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0" name="Google Shape;3060;p84"/>
          <p:cNvSpPr/>
          <p:nvPr/>
        </p:nvSpPr>
        <p:spPr>
          <a:xfrm>
            <a:off x="7269968" y="2876193"/>
            <a:ext cx="413190" cy="413251"/>
          </a:xfrm>
          <a:custGeom>
            <a:rect b="b" l="l" r="r" t="t"/>
            <a:pathLst>
              <a:path extrusionOk="0" h="83" w="82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1" name="Google Shape;3061;p84"/>
          <p:cNvSpPr/>
          <p:nvPr/>
        </p:nvSpPr>
        <p:spPr>
          <a:xfrm>
            <a:off x="6888564" y="3268608"/>
            <a:ext cx="402594" cy="385471"/>
          </a:xfrm>
          <a:custGeom>
            <a:rect b="b" l="l" r="r" t="t"/>
            <a:pathLst>
              <a:path extrusionOk="0" h="78" w="80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2" name="Google Shape;3062;p84"/>
          <p:cNvSpPr/>
          <p:nvPr/>
        </p:nvSpPr>
        <p:spPr>
          <a:xfrm>
            <a:off x="7174618" y="3223463"/>
            <a:ext cx="162451" cy="152800"/>
          </a:xfrm>
          <a:custGeom>
            <a:rect b="b" l="l" r="r" t="t"/>
            <a:pathLst>
              <a:path extrusionOk="0" h="31" w="32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3" name="Google Shape;3063;p84"/>
          <p:cNvSpPr/>
          <p:nvPr/>
        </p:nvSpPr>
        <p:spPr>
          <a:xfrm>
            <a:off x="7616057" y="2876193"/>
            <a:ext cx="70630" cy="69454"/>
          </a:xfrm>
          <a:custGeom>
            <a:rect b="b" l="l" r="r" t="t"/>
            <a:pathLst>
              <a:path extrusionOk="0" h="14" w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4" name="Google Shape;3064;p84"/>
          <p:cNvSpPr/>
          <p:nvPr/>
        </p:nvSpPr>
        <p:spPr>
          <a:xfrm>
            <a:off x="9326827" y="2766311"/>
            <a:ext cx="677272" cy="685957"/>
          </a:xfrm>
          <a:custGeom>
            <a:rect b="b" l="l" r="r" t="t"/>
            <a:pathLst>
              <a:path extrusionOk="0" h="285" w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5" name="Google Shape;3065;p84"/>
          <p:cNvSpPr/>
          <p:nvPr/>
        </p:nvSpPr>
        <p:spPr>
          <a:xfrm>
            <a:off x="9847798" y="3287288"/>
            <a:ext cx="347320" cy="356005"/>
          </a:xfrm>
          <a:custGeom>
            <a:rect b="b" l="l" r="r" t="t"/>
            <a:pathLst>
              <a:path extrusionOk="0" h="146" w="145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6" name="Google Shape;3066;p84"/>
          <p:cNvSpPr/>
          <p:nvPr/>
        </p:nvSpPr>
        <p:spPr>
          <a:xfrm>
            <a:off x="9439698" y="2879185"/>
            <a:ext cx="243122" cy="243122"/>
          </a:xfrm>
          <a:custGeom>
            <a:rect b="b" l="l" r="r" t="t"/>
            <a:pathLst>
              <a:path extrusionOk="0" h="100" w="99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7" name="Google Shape;3067;p84"/>
          <p:cNvSpPr/>
          <p:nvPr/>
        </p:nvSpPr>
        <p:spPr>
          <a:xfrm>
            <a:off x="4668607" y="2968624"/>
            <a:ext cx="461480" cy="461485"/>
          </a:xfrm>
          <a:custGeom>
            <a:rect b="b" l="l" r="r" t="t"/>
            <a:pathLst>
              <a:path extrusionOk="0" h="228" w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8" name="Google Shape;3068;p84"/>
          <p:cNvSpPr/>
          <p:nvPr/>
        </p:nvSpPr>
        <p:spPr>
          <a:xfrm>
            <a:off x="4463503" y="2763522"/>
            <a:ext cx="879008" cy="871691"/>
          </a:xfrm>
          <a:custGeom>
            <a:rect b="b" l="l" r="r" t="t"/>
            <a:pathLst>
              <a:path extrusionOk="0" h="432" w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9" name="Google Shape;3069;p84"/>
          <p:cNvSpPr/>
          <p:nvPr/>
        </p:nvSpPr>
        <p:spPr>
          <a:xfrm>
            <a:off x="2303087" y="3065950"/>
            <a:ext cx="393687" cy="292812"/>
          </a:xfrm>
          <a:custGeom>
            <a:rect b="b" l="l" r="r" t="t"/>
            <a:pathLst>
              <a:path extrusionOk="0" h="163" w="218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0" name="Google Shape;3070;p84"/>
          <p:cNvSpPr/>
          <p:nvPr/>
        </p:nvSpPr>
        <p:spPr>
          <a:xfrm>
            <a:off x="2106243" y="2805680"/>
            <a:ext cx="787372" cy="780821"/>
          </a:xfrm>
          <a:custGeom>
            <a:rect b="b" l="l" r="r" t="t"/>
            <a:pathLst>
              <a:path extrusionOk="0" h="433" w="436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4" name="Shape 3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Google Shape;3075;p8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Process</a:t>
            </a:r>
            <a:endParaRPr/>
          </a:p>
        </p:txBody>
      </p:sp>
      <p:sp>
        <p:nvSpPr>
          <p:cNvPr id="3076" name="Google Shape;3076;p8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7" name="Google Shape;3077;p85"/>
          <p:cNvSpPr/>
          <p:nvPr/>
        </p:nvSpPr>
        <p:spPr>
          <a:xfrm>
            <a:off x="838200" y="1421949"/>
            <a:ext cx="10515600" cy="2412703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chemeClr val="accent6">
              <a:alpha val="49803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8" name="Google Shape;3078;p85"/>
          <p:cNvSpPr/>
          <p:nvPr/>
        </p:nvSpPr>
        <p:spPr>
          <a:xfrm>
            <a:off x="1589051" y="2027203"/>
            <a:ext cx="1202196" cy="12021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9" name="Google Shape;3079;p85"/>
          <p:cNvSpPr txBox="1"/>
          <p:nvPr/>
        </p:nvSpPr>
        <p:spPr>
          <a:xfrm>
            <a:off x="1238719" y="3628602"/>
            <a:ext cx="1874983" cy="141735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080" name="Google Shape;3080;p85"/>
          <p:cNvSpPr txBox="1"/>
          <p:nvPr/>
        </p:nvSpPr>
        <p:spPr>
          <a:xfrm>
            <a:off x="5476981" y="3628602"/>
            <a:ext cx="1874983" cy="141735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081" name="Google Shape;3081;p85"/>
          <p:cNvSpPr txBox="1"/>
          <p:nvPr/>
        </p:nvSpPr>
        <p:spPr>
          <a:xfrm>
            <a:off x="7596113" y="3628602"/>
            <a:ext cx="1874983" cy="141735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082" name="Google Shape;3082;p85"/>
          <p:cNvSpPr txBox="1"/>
          <p:nvPr/>
        </p:nvSpPr>
        <p:spPr>
          <a:xfrm>
            <a:off x="3357850" y="3628602"/>
            <a:ext cx="1874983" cy="1417358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083" name="Google Shape;3083;p85"/>
          <p:cNvSpPr/>
          <p:nvPr/>
        </p:nvSpPr>
        <p:spPr>
          <a:xfrm>
            <a:off x="7932506" y="2027203"/>
            <a:ext cx="1202196" cy="120219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84" name="Google Shape;3084;p85"/>
          <p:cNvGrpSpPr/>
          <p:nvPr/>
        </p:nvGrpSpPr>
        <p:grpSpPr>
          <a:xfrm>
            <a:off x="8235637" y="2381130"/>
            <a:ext cx="595944" cy="595944"/>
            <a:chOff x="5712412" y="975681"/>
            <a:chExt cx="671730" cy="639392"/>
          </a:xfrm>
        </p:grpSpPr>
        <p:sp>
          <p:nvSpPr>
            <p:cNvPr id="3085" name="Google Shape;3085;p85"/>
            <p:cNvSpPr/>
            <p:nvPr/>
          </p:nvSpPr>
          <p:spPr>
            <a:xfrm>
              <a:off x="5712412" y="975681"/>
              <a:ext cx="671730" cy="63939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85"/>
            <p:cNvSpPr/>
            <p:nvPr/>
          </p:nvSpPr>
          <p:spPr>
            <a:xfrm>
              <a:off x="5796917" y="1058042"/>
              <a:ext cx="502713" cy="338119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85"/>
            <p:cNvSpPr/>
            <p:nvPr/>
          </p:nvSpPr>
          <p:spPr>
            <a:xfrm>
              <a:off x="6017937" y="1404831"/>
              <a:ext cx="62840" cy="65023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85"/>
            <p:cNvSpPr/>
            <p:nvPr/>
          </p:nvSpPr>
          <p:spPr>
            <a:xfrm>
              <a:off x="5933429" y="1190255"/>
              <a:ext cx="84509" cy="88864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85"/>
            <p:cNvSpPr/>
            <p:nvPr/>
          </p:nvSpPr>
          <p:spPr>
            <a:xfrm>
              <a:off x="6026605" y="1175084"/>
              <a:ext cx="43337" cy="119208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85"/>
            <p:cNvSpPr/>
            <p:nvPr/>
          </p:nvSpPr>
          <p:spPr>
            <a:xfrm>
              <a:off x="6080776" y="1190255"/>
              <a:ext cx="82341" cy="88864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1" name="Google Shape;3091;p85"/>
          <p:cNvGrpSpPr/>
          <p:nvPr/>
        </p:nvGrpSpPr>
        <p:grpSpPr>
          <a:xfrm>
            <a:off x="5818021" y="2027203"/>
            <a:ext cx="1202196" cy="1202196"/>
            <a:chOff x="5490057" y="2027203"/>
            <a:chExt cx="1202196" cy="1202196"/>
          </a:xfrm>
        </p:grpSpPr>
        <p:sp>
          <p:nvSpPr>
            <p:cNvPr id="3092" name="Google Shape;3092;p85"/>
            <p:cNvSpPr/>
            <p:nvPr/>
          </p:nvSpPr>
          <p:spPr>
            <a:xfrm>
              <a:off x="5490057" y="2027203"/>
              <a:ext cx="1202196" cy="120219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85"/>
            <p:cNvSpPr/>
            <p:nvPr/>
          </p:nvSpPr>
          <p:spPr>
            <a:xfrm>
              <a:off x="5828479" y="2365979"/>
              <a:ext cx="524644" cy="524644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4" name="Google Shape;3094;p85"/>
          <p:cNvGrpSpPr/>
          <p:nvPr/>
        </p:nvGrpSpPr>
        <p:grpSpPr>
          <a:xfrm>
            <a:off x="3703536" y="2027203"/>
            <a:ext cx="1202196" cy="1202196"/>
            <a:chOff x="3405184" y="2027203"/>
            <a:chExt cx="1202196" cy="1202196"/>
          </a:xfrm>
        </p:grpSpPr>
        <p:sp>
          <p:nvSpPr>
            <p:cNvPr id="3095" name="Google Shape;3095;p85"/>
            <p:cNvSpPr/>
            <p:nvPr/>
          </p:nvSpPr>
          <p:spPr>
            <a:xfrm>
              <a:off x="3405184" y="2027203"/>
              <a:ext cx="1202196" cy="12021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85"/>
            <p:cNvSpPr/>
            <p:nvPr/>
          </p:nvSpPr>
          <p:spPr>
            <a:xfrm>
              <a:off x="3743960" y="2365327"/>
              <a:ext cx="524644" cy="525948"/>
            </a:xfrm>
            <a:custGeom>
              <a:rect b="b" l="l" r="r" t="t"/>
              <a:pathLst>
                <a:path extrusionOk="0" h="2446" w="2448">
                  <a:moveTo>
                    <a:pt x="2350" y="747"/>
                  </a:moveTo>
                  <a:cubicBezTo>
                    <a:pt x="2221" y="446"/>
                    <a:pt x="2002" y="227"/>
                    <a:pt x="1698" y="97"/>
                  </a:cubicBezTo>
                  <a:cubicBezTo>
                    <a:pt x="1547" y="33"/>
                    <a:pt x="1389" y="0"/>
                    <a:pt x="1223" y="0"/>
                  </a:cubicBezTo>
                  <a:cubicBezTo>
                    <a:pt x="1057" y="0"/>
                    <a:pt x="900" y="32"/>
                    <a:pt x="748" y="97"/>
                  </a:cubicBezTo>
                  <a:cubicBezTo>
                    <a:pt x="447" y="226"/>
                    <a:pt x="226" y="445"/>
                    <a:pt x="96" y="747"/>
                  </a:cubicBezTo>
                  <a:cubicBezTo>
                    <a:pt x="32" y="898"/>
                    <a:pt x="0" y="1056"/>
                    <a:pt x="0" y="1222"/>
                  </a:cubicBezTo>
                  <a:cubicBezTo>
                    <a:pt x="0" y="1388"/>
                    <a:pt x="32" y="1547"/>
                    <a:pt x="96" y="1698"/>
                  </a:cubicBezTo>
                  <a:cubicBezTo>
                    <a:pt x="226" y="2000"/>
                    <a:pt x="447" y="2220"/>
                    <a:pt x="748" y="2349"/>
                  </a:cubicBezTo>
                  <a:cubicBezTo>
                    <a:pt x="900" y="2414"/>
                    <a:pt x="1057" y="2446"/>
                    <a:pt x="1223" y="2446"/>
                  </a:cubicBezTo>
                  <a:cubicBezTo>
                    <a:pt x="1389" y="2446"/>
                    <a:pt x="1547" y="2413"/>
                    <a:pt x="1698" y="2349"/>
                  </a:cubicBezTo>
                  <a:cubicBezTo>
                    <a:pt x="2002" y="2219"/>
                    <a:pt x="2221" y="1999"/>
                    <a:pt x="2350" y="1698"/>
                  </a:cubicBezTo>
                  <a:cubicBezTo>
                    <a:pt x="2415" y="1547"/>
                    <a:pt x="2448" y="1388"/>
                    <a:pt x="2448" y="1222"/>
                  </a:cubicBezTo>
                  <a:cubicBezTo>
                    <a:pt x="2448" y="1056"/>
                    <a:pt x="2415" y="898"/>
                    <a:pt x="2350" y="747"/>
                  </a:cubicBezTo>
                  <a:close/>
                  <a:moveTo>
                    <a:pt x="816" y="227"/>
                  </a:moveTo>
                  <a:cubicBezTo>
                    <a:pt x="711" y="361"/>
                    <a:pt x="633" y="531"/>
                    <a:pt x="584" y="737"/>
                  </a:cubicBezTo>
                  <a:cubicBezTo>
                    <a:pt x="264" y="737"/>
                    <a:pt x="264" y="737"/>
                    <a:pt x="264" y="737"/>
                  </a:cubicBezTo>
                  <a:cubicBezTo>
                    <a:pt x="381" y="508"/>
                    <a:pt x="580" y="325"/>
                    <a:pt x="816" y="227"/>
                  </a:cubicBezTo>
                  <a:close/>
                  <a:moveTo>
                    <a:pt x="149" y="1222"/>
                  </a:moveTo>
                  <a:cubicBezTo>
                    <a:pt x="149" y="1105"/>
                    <a:pt x="167" y="993"/>
                    <a:pt x="203" y="884"/>
                  </a:cubicBezTo>
                  <a:cubicBezTo>
                    <a:pt x="554" y="884"/>
                    <a:pt x="554" y="884"/>
                    <a:pt x="554" y="884"/>
                  </a:cubicBezTo>
                  <a:cubicBezTo>
                    <a:pt x="537" y="998"/>
                    <a:pt x="529" y="1111"/>
                    <a:pt x="529" y="1222"/>
                  </a:cubicBezTo>
                  <a:cubicBezTo>
                    <a:pt x="529" y="1331"/>
                    <a:pt x="537" y="1443"/>
                    <a:pt x="554" y="1556"/>
                  </a:cubicBezTo>
                  <a:cubicBezTo>
                    <a:pt x="201" y="1556"/>
                    <a:pt x="201" y="1556"/>
                    <a:pt x="201" y="1556"/>
                  </a:cubicBezTo>
                  <a:cubicBezTo>
                    <a:pt x="166" y="1448"/>
                    <a:pt x="149" y="1335"/>
                    <a:pt x="149" y="1222"/>
                  </a:cubicBezTo>
                  <a:close/>
                  <a:moveTo>
                    <a:pt x="264" y="1704"/>
                  </a:moveTo>
                  <a:cubicBezTo>
                    <a:pt x="584" y="1704"/>
                    <a:pt x="584" y="1704"/>
                    <a:pt x="584" y="1704"/>
                  </a:cubicBezTo>
                  <a:cubicBezTo>
                    <a:pt x="633" y="1914"/>
                    <a:pt x="711" y="2086"/>
                    <a:pt x="816" y="2219"/>
                  </a:cubicBezTo>
                  <a:cubicBezTo>
                    <a:pt x="576" y="2118"/>
                    <a:pt x="377" y="1935"/>
                    <a:pt x="264" y="1704"/>
                  </a:cubicBezTo>
                  <a:close/>
                  <a:moveTo>
                    <a:pt x="1148" y="2286"/>
                  </a:moveTo>
                  <a:cubicBezTo>
                    <a:pt x="1061" y="2260"/>
                    <a:pt x="980" y="2196"/>
                    <a:pt x="906" y="2092"/>
                  </a:cubicBezTo>
                  <a:cubicBezTo>
                    <a:pt x="833" y="1987"/>
                    <a:pt x="776" y="1857"/>
                    <a:pt x="737" y="1704"/>
                  </a:cubicBezTo>
                  <a:cubicBezTo>
                    <a:pt x="1148" y="1704"/>
                    <a:pt x="1148" y="1704"/>
                    <a:pt x="1148" y="1704"/>
                  </a:cubicBezTo>
                  <a:lnTo>
                    <a:pt x="1148" y="2286"/>
                  </a:lnTo>
                  <a:close/>
                  <a:moveTo>
                    <a:pt x="1148" y="1556"/>
                  </a:moveTo>
                  <a:cubicBezTo>
                    <a:pt x="704" y="1556"/>
                    <a:pt x="704" y="1556"/>
                    <a:pt x="704" y="1556"/>
                  </a:cubicBezTo>
                  <a:cubicBezTo>
                    <a:pt x="687" y="1437"/>
                    <a:pt x="677" y="1326"/>
                    <a:pt x="677" y="1222"/>
                  </a:cubicBezTo>
                  <a:cubicBezTo>
                    <a:pt x="677" y="1109"/>
                    <a:pt x="687" y="997"/>
                    <a:pt x="707" y="884"/>
                  </a:cubicBezTo>
                  <a:cubicBezTo>
                    <a:pt x="1148" y="884"/>
                    <a:pt x="1148" y="884"/>
                    <a:pt x="1148" y="884"/>
                  </a:cubicBezTo>
                  <a:cubicBezTo>
                    <a:pt x="1148" y="1556"/>
                    <a:pt x="1148" y="1556"/>
                    <a:pt x="1148" y="1556"/>
                  </a:cubicBezTo>
                  <a:close/>
                  <a:moveTo>
                    <a:pt x="1148" y="737"/>
                  </a:moveTo>
                  <a:cubicBezTo>
                    <a:pt x="737" y="737"/>
                    <a:pt x="737" y="737"/>
                    <a:pt x="737" y="737"/>
                  </a:cubicBezTo>
                  <a:cubicBezTo>
                    <a:pt x="779" y="585"/>
                    <a:pt x="836" y="456"/>
                    <a:pt x="909" y="353"/>
                  </a:cubicBezTo>
                  <a:cubicBezTo>
                    <a:pt x="983" y="249"/>
                    <a:pt x="1061" y="184"/>
                    <a:pt x="1148" y="160"/>
                  </a:cubicBezTo>
                  <a:cubicBezTo>
                    <a:pt x="1148" y="737"/>
                    <a:pt x="1148" y="737"/>
                    <a:pt x="1148" y="737"/>
                  </a:cubicBezTo>
                  <a:close/>
                  <a:moveTo>
                    <a:pt x="2184" y="737"/>
                  </a:moveTo>
                  <a:cubicBezTo>
                    <a:pt x="1864" y="737"/>
                    <a:pt x="1864" y="737"/>
                    <a:pt x="1864" y="737"/>
                  </a:cubicBezTo>
                  <a:cubicBezTo>
                    <a:pt x="1815" y="531"/>
                    <a:pt x="1737" y="361"/>
                    <a:pt x="1632" y="227"/>
                  </a:cubicBezTo>
                  <a:cubicBezTo>
                    <a:pt x="1868" y="325"/>
                    <a:pt x="2067" y="508"/>
                    <a:pt x="2184" y="737"/>
                  </a:cubicBezTo>
                  <a:close/>
                  <a:moveTo>
                    <a:pt x="1300" y="160"/>
                  </a:moveTo>
                  <a:cubicBezTo>
                    <a:pt x="1387" y="184"/>
                    <a:pt x="1465" y="249"/>
                    <a:pt x="1539" y="353"/>
                  </a:cubicBezTo>
                  <a:cubicBezTo>
                    <a:pt x="1613" y="456"/>
                    <a:pt x="1669" y="585"/>
                    <a:pt x="1711" y="737"/>
                  </a:cubicBezTo>
                  <a:cubicBezTo>
                    <a:pt x="1300" y="737"/>
                    <a:pt x="1300" y="737"/>
                    <a:pt x="1300" y="737"/>
                  </a:cubicBezTo>
                  <a:lnTo>
                    <a:pt x="1300" y="160"/>
                  </a:lnTo>
                  <a:close/>
                  <a:moveTo>
                    <a:pt x="1300" y="884"/>
                  </a:moveTo>
                  <a:cubicBezTo>
                    <a:pt x="1741" y="884"/>
                    <a:pt x="1741" y="884"/>
                    <a:pt x="1741" y="884"/>
                  </a:cubicBezTo>
                  <a:cubicBezTo>
                    <a:pt x="1761" y="997"/>
                    <a:pt x="1771" y="1109"/>
                    <a:pt x="1771" y="1222"/>
                  </a:cubicBezTo>
                  <a:cubicBezTo>
                    <a:pt x="1771" y="1326"/>
                    <a:pt x="1761" y="1437"/>
                    <a:pt x="1744" y="1556"/>
                  </a:cubicBezTo>
                  <a:cubicBezTo>
                    <a:pt x="1300" y="1556"/>
                    <a:pt x="1300" y="1556"/>
                    <a:pt x="1300" y="1556"/>
                  </a:cubicBezTo>
                  <a:lnTo>
                    <a:pt x="1300" y="884"/>
                  </a:lnTo>
                  <a:close/>
                  <a:moveTo>
                    <a:pt x="1300" y="2286"/>
                  </a:moveTo>
                  <a:cubicBezTo>
                    <a:pt x="1300" y="1704"/>
                    <a:pt x="1300" y="1704"/>
                    <a:pt x="1300" y="1704"/>
                  </a:cubicBezTo>
                  <a:cubicBezTo>
                    <a:pt x="1711" y="1704"/>
                    <a:pt x="1711" y="1704"/>
                    <a:pt x="1711" y="1704"/>
                  </a:cubicBezTo>
                  <a:cubicBezTo>
                    <a:pt x="1670" y="1857"/>
                    <a:pt x="1613" y="1987"/>
                    <a:pt x="1541" y="2092"/>
                  </a:cubicBezTo>
                  <a:cubicBezTo>
                    <a:pt x="1467" y="2197"/>
                    <a:pt x="1388" y="2262"/>
                    <a:pt x="1300" y="2286"/>
                  </a:cubicBezTo>
                  <a:close/>
                  <a:moveTo>
                    <a:pt x="1632" y="2219"/>
                  </a:moveTo>
                  <a:cubicBezTo>
                    <a:pt x="1737" y="2086"/>
                    <a:pt x="1815" y="1914"/>
                    <a:pt x="1864" y="1704"/>
                  </a:cubicBezTo>
                  <a:cubicBezTo>
                    <a:pt x="2184" y="1704"/>
                    <a:pt x="2184" y="1704"/>
                    <a:pt x="2184" y="1704"/>
                  </a:cubicBezTo>
                  <a:cubicBezTo>
                    <a:pt x="2071" y="1935"/>
                    <a:pt x="1872" y="2118"/>
                    <a:pt x="1632" y="2219"/>
                  </a:cubicBezTo>
                  <a:close/>
                  <a:moveTo>
                    <a:pt x="2247" y="1556"/>
                  </a:moveTo>
                  <a:cubicBezTo>
                    <a:pt x="1894" y="1556"/>
                    <a:pt x="1894" y="1556"/>
                    <a:pt x="1894" y="1556"/>
                  </a:cubicBezTo>
                  <a:cubicBezTo>
                    <a:pt x="1911" y="1443"/>
                    <a:pt x="1919" y="1331"/>
                    <a:pt x="1919" y="1222"/>
                  </a:cubicBezTo>
                  <a:cubicBezTo>
                    <a:pt x="1919" y="1111"/>
                    <a:pt x="1911" y="998"/>
                    <a:pt x="1894" y="884"/>
                  </a:cubicBezTo>
                  <a:cubicBezTo>
                    <a:pt x="2245" y="884"/>
                    <a:pt x="2245" y="884"/>
                    <a:pt x="2245" y="884"/>
                  </a:cubicBezTo>
                  <a:cubicBezTo>
                    <a:pt x="2281" y="993"/>
                    <a:pt x="2299" y="1105"/>
                    <a:pt x="2299" y="1222"/>
                  </a:cubicBezTo>
                  <a:cubicBezTo>
                    <a:pt x="2299" y="1335"/>
                    <a:pt x="2282" y="1448"/>
                    <a:pt x="2247" y="15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7" name="Google Shape;3097;p85"/>
          <p:cNvGrpSpPr/>
          <p:nvPr/>
        </p:nvGrpSpPr>
        <p:grpSpPr>
          <a:xfrm>
            <a:off x="1927827" y="2365979"/>
            <a:ext cx="524644" cy="524644"/>
            <a:chOff x="-4769427" y="-314325"/>
            <a:chExt cx="4660901" cy="4576762"/>
          </a:xfrm>
        </p:grpSpPr>
        <p:sp>
          <p:nvSpPr>
            <p:cNvPr id="3098" name="Google Shape;3098;p85"/>
            <p:cNvSpPr/>
            <p:nvPr/>
          </p:nvSpPr>
          <p:spPr>
            <a:xfrm>
              <a:off x="-4509077" y="-314325"/>
              <a:ext cx="4138613" cy="3956050"/>
            </a:xfrm>
            <a:custGeom>
              <a:rect b="b" l="l" r="r" t="t"/>
              <a:pathLst>
                <a:path extrusionOk="0" h="2085" w="2188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85"/>
            <p:cNvSpPr/>
            <p:nvPr/>
          </p:nvSpPr>
          <p:spPr>
            <a:xfrm>
              <a:off x="-1351539" y="-182563"/>
              <a:ext cx="406400" cy="439738"/>
            </a:xfrm>
            <a:custGeom>
              <a:rect b="b" l="l" r="r" t="t"/>
              <a:pathLst>
                <a:path extrusionOk="0" h="232" w="215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85"/>
            <p:cNvSpPr/>
            <p:nvPr/>
          </p:nvSpPr>
          <p:spPr>
            <a:xfrm>
              <a:off x="-3934402" y="-182563"/>
              <a:ext cx="407988" cy="439738"/>
            </a:xfrm>
            <a:custGeom>
              <a:rect b="b" l="l" r="r" t="t"/>
              <a:pathLst>
                <a:path extrusionOk="0" h="232" w="215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85"/>
            <p:cNvSpPr/>
            <p:nvPr/>
          </p:nvSpPr>
          <p:spPr>
            <a:xfrm>
              <a:off x="-4769427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85"/>
            <p:cNvSpPr/>
            <p:nvPr/>
          </p:nvSpPr>
          <p:spPr>
            <a:xfrm>
              <a:off x="-2562802" y="3795712"/>
              <a:ext cx="246063" cy="466725"/>
            </a:xfrm>
            <a:custGeom>
              <a:rect b="b" l="l" r="r" t="t"/>
              <a:pathLst>
                <a:path extrusionOk="0" h="246" w="130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85"/>
            <p:cNvSpPr/>
            <p:nvPr/>
          </p:nvSpPr>
          <p:spPr>
            <a:xfrm>
              <a:off x="-592714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7" name="Shape 3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8" name="Google Shape;3108;p8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Process</a:t>
            </a:r>
            <a:endParaRPr/>
          </a:p>
        </p:txBody>
      </p:sp>
      <p:sp>
        <p:nvSpPr>
          <p:cNvPr id="3109" name="Google Shape;3109;p8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0" name="Google Shape;3110;p86"/>
          <p:cNvSpPr/>
          <p:nvPr/>
        </p:nvSpPr>
        <p:spPr>
          <a:xfrm flipH="1" rot="2732579">
            <a:off x="6849915" y="1514156"/>
            <a:ext cx="2807517" cy="2476331"/>
          </a:xfrm>
          <a:prstGeom prst="upArrow">
            <a:avLst>
              <a:gd fmla="val 68657" name="adj1"/>
              <a:gd fmla="val 5000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11" name="Google Shape;3111;p86"/>
          <p:cNvGrpSpPr/>
          <p:nvPr/>
        </p:nvGrpSpPr>
        <p:grpSpPr>
          <a:xfrm>
            <a:off x="621117" y="1247812"/>
            <a:ext cx="11141345" cy="4553034"/>
            <a:chOff x="603838" y="1525604"/>
            <a:chExt cx="11141345" cy="4553034"/>
          </a:xfrm>
        </p:grpSpPr>
        <p:sp>
          <p:nvSpPr>
            <p:cNvPr id="3112" name="Google Shape;3112;p86"/>
            <p:cNvSpPr/>
            <p:nvPr/>
          </p:nvSpPr>
          <p:spPr>
            <a:xfrm flipH="1" rot="2732579">
              <a:off x="5552438" y="3735144"/>
              <a:ext cx="1941460" cy="1941467"/>
            </a:xfrm>
            <a:custGeom>
              <a:rect b="b" l="l" r="r" t="t"/>
              <a:pathLst>
                <a:path extrusionOk="0" h="585789" w="585787">
                  <a:moveTo>
                    <a:pt x="0" y="0"/>
                  </a:moveTo>
                  <a:lnTo>
                    <a:pt x="585787" y="0"/>
                  </a:lnTo>
                  <a:lnTo>
                    <a:pt x="585787" y="585789"/>
                  </a:lnTo>
                  <a:lnTo>
                    <a:pt x="467731" y="573888"/>
                  </a:lnTo>
                  <a:cubicBezTo>
                    <a:pt x="200798" y="519266"/>
                    <a:pt x="0" y="283083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86"/>
            <p:cNvSpPr/>
            <p:nvPr/>
          </p:nvSpPr>
          <p:spPr>
            <a:xfrm flipH="1" rot="-8067421">
              <a:off x="4039000" y="2192746"/>
              <a:ext cx="1941460" cy="1941467"/>
            </a:xfrm>
            <a:custGeom>
              <a:rect b="b" l="l" r="r" t="t"/>
              <a:pathLst>
                <a:path extrusionOk="0" h="585789" w="585787">
                  <a:moveTo>
                    <a:pt x="0" y="0"/>
                  </a:moveTo>
                  <a:lnTo>
                    <a:pt x="585787" y="0"/>
                  </a:lnTo>
                  <a:lnTo>
                    <a:pt x="585787" y="585789"/>
                  </a:lnTo>
                  <a:lnTo>
                    <a:pt x="467731" y="573888"/>
                  </a:lnTo>
                  <a:cubicBezTo>
                    <a:pt x="200798" y="519266"/>
                    <a:pt x="0" y="283083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86"/>
            <p:cNvSpPr/>
            <p:nvPr/>
          </p:nvSpPr>
          <p:spPr>
            <a:xfrm flipH="1" rot="2732579">
              <a:off x="2519305" y="3683905"/>
              <a:ext cx="1941460" cy="1941467"/>
            </a:xfrm>
            <a:custGeom>
              <a:rect b="b" l="l" r="r" t="t"/>
              <a:pathLst>
                <a:path extrusionOk="0" h="585789" w="585787">
                  <a:moveTo>
                    <a:pt x="0" y="0"/>
                  </a:moveTo>
                  <a:lnTo>
                    <a:pt x="585787" y="0"/>
                  </a:lnTo>
                  <a:lnTo>
                    <a:pt x="585787" y="585789"/>
                  </a:lnTo>
                  <a:lnTo>
                    <a:pt x="467731" y="573888"/>
                  </a:lnTo>
                  <a:cubicBezTo>
                    <a:pt x="200798" y="519266"/>
                    <a:pt x="0" y="283083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86"/>
            <p:cNvSpPr/>
            <p:nvPr/>
          </p:nvSpPr>
          <p:spPr>
            <a:xfrm flipH="1" rot="-8067421">
              <a:off x="1005868" y="2141507"/>
              <a:ext cx="1941460" cy="1941467"/>
            </a:xfrm>
            <a:custGeom>
              <a:rect b="b" l="l" r="r" t="t"/>
              <a:pathLst>
                <a:path extrusionOk="0" h="585789" w="585787">
                  <a:moveTo>
                    <a:pt x="0" y="0"/>
                  </a:moveTo>
                  <a:lnTo>
                    <a:pt x="585787" y="0"/>
                  </a:lnTo>
                  <a:lnTo>
                    <a:pt x="585787" y="585789"/>
                  </a:lnTo>
                  <a:lnTo>
                    <a:pt x="467731" y="573888"/>
                  </a:lnTo>
                  <a:cubicBezTo>
                    <a:pt x="200798" y="519266"/>
                    <a:pt x="0" y="28308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86"/>
            <p:cNvSpPr txBox="1"/>
            <p:nvPr/>
          </p:nvSpPr>
          <p:spPr>
            <a:xfrm>
              <a:off x="700646" y="1525604"/>
              <a:ext cx="2551904" cy="707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50" lIns="109700" spcFirstLastPara="1" rIns="109700" wrap="square" tIns="5485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b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Insert your text here Insert your text here Insert your text here Insert your text here</a:t>
              </a:r>
              <a:endParaRPr/>
            </a:p>
          </p:txBody>
        </p:sp>
        <p:sp>
          <p:nvSpPr>
            <p:cNvPr id="3117" name="Google Shape;3117;p86"/>
            <p:cNvSpPr txBox="1"/>
            <p:nvPr/>
          </p:nvSpPr>
          <p:spPr>
            <a:xfrm>
              <a:off x="3733778" y="1540383"/>
              <a:ext cx="2551904" cy="707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50" lIns="109700" spcFirstLastPara="1" rIns="109700" wrap="square" tIns="5485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3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b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Insert your text here Insert your text here Insert your text here Insert your text here</a:t>
              </a:r>
              <a:endParaRPr/>
            </a:p>
          </p:txBody>
        </p:sp>
        <p:sp>
          <p:nvSpPr>
            <p:cNvPr id="3118" name="Google Shape;3118;p86"/>
            <p:cNvSpPr txBox="1"/>
            <p:nvPr/>
          </p:nvSpPr>
          <p:spPr>
            <a:xfrm>
              <a:off x="5247216" y="5356432"/>
              <a:ext cx="2551904" cy="707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50" lIns="109700" spcFirstLastPara="1" rIns="109700" wrap="square" tIns="5485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4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b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Insert your text here Insert your text here Insert your text here Insert your text here</a:t>
              </a:r>
              <a:endParaRPr/>
            </a:p>
          </p:txBody>
        </p:sp>
        <p:sp>
          <p:nvSpPr>
            <p:cNvPr id="3119" name="Google Shape;3119;p86"/>
            <p:cNvSpPr txBox="1"/>
            <p:nvPr/>
          </p:nvSpPr>
          <p:spPr>
            <a:xfrm>
              <a:off x="2214083" y="5356432"/>
              <a:ext cx="2551904" cy="707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50" lIns="109700" spcFirstLastPara="1" rIns="109700" wrap="square" tIns="5485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2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b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 Insert your text here Insert your text here Insert your text here Insert your text here</a:t>
              </a:r>
              <a:endParaRPr/>
            </a:p>
          </p:txBody>
        </p:sp>
        <p:sp>
          <p:nvSpPr>
            <p:cNvPr id="3120" name="Google Shape;3120;p86"/>
            <p:cNvSpPr txBox="1"/>
            <p:nvPr/>
          </p:nvSpPr>
          <p:spPr>
            <a:xfrm>
              <a:off x="9193279" y="2777998"/>
              <a:ext cx="2551904" cy="7070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54850" lIns="109700" spcFirstLastPara="1" rIns="109700" wrap="square" tIns="54850">
              <a:sp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600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Insert Text Here</a:t>
              </a:r>
              <a:b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en-US" sz="100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Insert your text here Insert your text here Insert your text here Insert your text here</a:t>
              </a:r>
              <a:endParaRPr/>
            </a:p>
          </p:txBody>
        </p:sp>
        <p:grpSp>
          <p:nvGrpSpPr>
            <p:cNvPr id="3121" name="Google Shape;3121;p86"/>
            <p:cNvGrpSpPr/>
            <p:nvPr/>
          </p:nvGrpSpPr>
          <p:grpSpPr>
            <a:xfrm>
              <a:off x="1683680" y="2934056"/>
              <a:ext cx="585837" cy="585837"/>
              <a:chOff x="5712408" y="975680"/>
              <a:chExt cx="671729" cy="639391"/>
            </a:xfrm>
          </p:grpSpPr>
          <p:sp>
            <p:nvSpPr>
              <p:cNvPr id="3122" name="Google Shape;3122;p86"/>
              <p:cNvSpPr/>
              <p:nvPr/>
            </p:nvSpPr>
            <p:spPr>
              <a:xfrm>
                <a:off x="5712408" y="975680"/>
                <a:ext cx="671729" cy="639391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3" name="Google Shape;3123;p86"/>
              <p:cNvSpPr/>
              <p:nvPr/>
            </p:nvSpPr>
            <p:spPr>
              <a:xfrm>
                <a:off x="5796917" y="1058042"/>
                <a:ext cx="502713" cy="338119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4" name="Google Shape;3124;p86"/>
              <p:cNvSpPr/>
              <p:nvPr/>
            </p:nvSpPr>
            <p:spPr>
              <a:xfrm>
                <a:off x="6017937" y="1404831"/>
                <a:ext cx="62840" cy="65023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5" name="Google Shape;3125;p86"/>
              <p:cNvSpPr/>
              <p:nvPr/>
            </p:nvSpPr>
            <p:spPr>
              <a:xfrm>
                <a:off x="5933429" y="1190255"/>
                <a:ext cx="84509" cy="88864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6" name="Google Shape;3126;p86"/>
              <p:cNvSpPr/>
              <p:nvPr/>
            </p:nvSpPr>
            <p:spPr>
              <a:xfrm>
                <a:off x="6026605" y="1175084"/>
                <a:ext cx="43337" cy="119208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7" name="Google Shape;3127;p86"/>
              <p:cNvSpPr/>
              <p:nvPr/>
            </p:nvSpPr>
            <p:spPr>
              <a:xfrm>
                <a:off x="6080776" y="1190255"/>
                <a:ext cx="82341" cy="88864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28" name="Google Shape;3128;p86"/>
            <p:cNvSpPr/>
            <p:nvPr/>
          </p:nvSpPr>
          <p:spPr>
            <a:xfrm>
              <a:off x="3197117" y="4192083"/>
              <a:ext cx="585837" cy="585837"/>
            </a:xfrm>
            <a:custGeom>
              <a:rect b="b" l="l" r="r" t="t"/>
              <a:pathLst>
                <a:path extrusionOk="0" h="227" w="256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86"/>
            <p:cNvSpPr/>
            <p:nvPr/>
          </p:nvSpPr>
          <p:spPr>
            <a:xfrm>
              <a:off x="4716812" y="3040199"/>
              <a:ext cx="585837" cy="587295"/>
            </a:xfrm>
            <a:custGeom>
              <a:rect b="b" l="l" r="r" t="t"/>
              <a:pathLst>
                <a:path extrusionOk="0" h="2446" w="2448">
                  <a:moveTo>
                    <a:pt x="2350" y="747"/>
                  </a:moveTo>
                  <a:cubicBezTo>
                    <a:pt x="2221" y="446"/>
                    <a:pt x="2002" y="227"/>
                    <a:pt x="1698" y="97"/>
                  </a:cubicBezTo>
                  <a:cubicBezTo>
                    <a:pt x="1547" y="33"/>
                    <a:pt x="1389" y="0"/>
                    <a:pt x="1223" y="0"/>
                  </a:cubicBezTo>
                  <a:cubicBezTo>
                    <a:pt x="1057" y="0"/>
                    <a:pt x="900" y="32"/>
                    <a:pt x="748" y="97"/>
                  </a:cubicBezTo>
                  <a:cubicBezTo>
                    <a:pt x="447" y="226"/>
                    <a:pt x="226" y="445"/>
                    <a:pt x="96" y="747"/>
                  </a:cubicBezTo>
                  <a:cubicBezTo>
                    <a:pt x="32" y="898"/>
                    <a:pt x="0" y="1056"/>
                    <a:pt x="0" y="1222"/>
                  </a:cubicBezTo>
                  <a:cubicBezTo>
                    <a:pt x="0" y="1388"/>
                    <a:pt x="32" y="1547"/>
                    <a:pt x="96" y="1698"/>
                  </a:cubicBezTo>
                  <a:cubicBezTo>
                    <a:pt x="226" y="2000"/>
                    <a:pt x="447" y="2220"/>
                    <a:pt x="748" y="2349"/>
                  </a:cubicBezTo>
                  <a:cubicBezTo>
                    <a:pt x="900" y="2414"/>
                    <a:pt x="1057" y="2446"/>
                    <a:pt x="1223" y="2446"/>
                  </a:cubicBezTo>
                  <a:cubicBezTo>
                    <a:pt x="1389" y="2446"/>
                    <a:pt x="1547" y="2413"/>
                    <a:pt x="1698" y="2349"/>
                  </a:cubicBezTo>
                  <a:cubicBezTo>
                    <a:pt x="2002" y="2219"/>
                    <a:pt x="2221" y="1999"/>
                    <a:pt x="2350" y="1698"/>
                  </a:cubicBezTo>
                  <a:cubicBezTo>
                    <a:pt x="2415" y="1547"/>
                    <a:pt x="2448" y="1388"/>
                    <a:pt x="2448" y="1222"/>
                  </a:cubicBezTo>
                  <a:cubicBezTo>
                    <a:pt x="2448" y="1056"/>
                    <a:pt x="2415" y="898"/>
                    <a:pt x="2350" y="747"/>
                  </a:cubicBezTo>
                  <a:close/>
                  <a:moveTo>
                    <a:pt x="816" y="227"/>
                  </a:moveTo>
                  <a:cubicBezTo>
                    <a:pt x="711" y="361"/>
                    <a:pt x="633" y="531"/>
                    <a:pt x="584" y="737"/>
                  </a:cubicBezTo>
                  <a:cubicBezTo>
                    <a:pt x="264" y="737"/>
                    <a:pt x="264" y="737"/>
                    <a:pt x="264" y="737"/>
                  </a:cubicBezTo>
                  <a:cubicBezTo>
                    <a:pt x="381" y="508"/>
                    <a:pt x="580" y="325"/>
                    <a:pt x="816" y="227"/>
                  </a:cubicBezTo>
                  <a:close/>
                  <a:moveTo>
                    <a:pt x="149" y="1222"/>
                  </a:moveTo>
                  <a:cubicBezTo>
                    <a:pt x="149" y="1105"/>
                    <a:pt x="167" y="993"/>
                    <a:pt x="203" y="884"/>
                  </a:cubicBezTo>
                  <a:cubicBezTo>
                    <a:pt x="554" y="884"/>
                    <a:pt x="554" y="884"/>
                    <a:pt x="554" y="884"/>
                  </a:cubicBezTo>
                  <a:cubicBezTo>
                    <a:pt x="537" y="998"/>
                    <a:pt x="529" y="1111"/>
                    <a:pt x="529" y="1222"/>
                  </a:cubicBezTo>
                  <a:cubicBezTo>
                    <a:pt x="529" y="1331"/>
                    <a:pt x="537" y="1443"/>
                    <a:pt x="554" y="1556"/>
                  </a:cubicBezTo>
                  <a:cubicBezTo>
                    <a:pt x="201" y="1556"/>
                    <a:pt x="201" y="1556"/>
                    <a:pt x="201" y="1556"/>
                  </a:cubicBezTo>
                  <a:cubicBezTo>
                    <a:pt x="166" y="1448"/>
                    <a:pt x="149" y="1335"/>
                    <a:pt x="149" y="1222"/>
                  </a:cubicBezTo>
                  <a:close/>
                  <a:moveTo>
                    <a:pt x="264" y="1704"/>
                  </a:moveTo>
                  <a:cubicBezTo>
                    <a:pt x="584" y="1704"/>
                    <a:pt x="584" y="1704"/>
                    <a:pt x="584" y="1704"/>
                  </a:cubicBezTo>
                  <a:cubicBezTo>
                    <a:pt x="633" y="1914"/>
                    <a:pt x="711" y="2086"/>
                    <a:pt x="816" y="2219"/>
                  </a:cubicBezTo>
                  <a:cubicBezTo>
                    <a:pt x="576" y="2118"/>
                    <a:pt x="377" y="1935"/>
                    <a:pt x="264" y="1704"/>
                  </a:cubicBezTo>
                  <a:close/>
                  <a:moveTo>
                    <a:pt x="1148" y="2286"/>
                  </a:moveTo>
                  <a:cubicBezTo>
                    <a:pt x="1061" y="2260"/>
                    <a:pt x="980" y="2196"/>
                    <a:pt x="906" y="2092"/>
                  </a:cubicBezTo>
                  <a:cubicBezTo>
                    <a:pt x="833" y="1987"/>
                    <a:pt x="776" y="1857"/>
                    <a:pt x="737" y="1704"/>
                  </a:cubicBezTo>
                  <a:cubicBezTo>
                    <a:pt x="1148" y="1704"/>
                    <a:pt x="1148" y="1704"/>
                    <a:pt x="1148" y="1704"/>
                  </a:cubicBezTo>
                  <a:lnTo>
                    <a:pt x="1148" y="2286"/>
                  </a:lnTo>
                  <a:close/>
                  <a:moveTo>
                    <a:pt x="1148" y="1556"/>
                  </a:moveTo>
                  <a:cubicBezTo>
                    <a:pt x="704" y="1556"/>
                    <a:pt x="704" y="1556"/>
                    <a:pt x="704" y="1556"/>
                  </a:cubicBezTo>
                  <a:cubicBezTo>
                    <a:pt x="687" y="1437"/>
                    <a:pt x="677" y="1326"/>
                    <a:pt x="677" y="1222"/>
                  </a:cubicBezTo>
                  <a:cubicBezTo>
                    <a:pt x="677" y="1109"/>
                    <a:pt x="687" y="997"/>
                    <a:pt x="707" y="884"/>
                  </a:cubicBezTo>
                  <a:cubicBezTo>
                    <a:pt x="1148" y="884"/>
                    <a:pt x="1148" y="884"/>
                    <a:pt x="1148" y="884"/>
                  </a:cubicBezTo>
                  <a:cubicBezTo>
                    <a:pt x="1148" y="1556"/>
                    <a:pt x="1148" y="1556"/>
                    <a:pt x="1148" y="1556"/>
                  </a:cubicBezTo>
                  <a:close/>
                  <a:moveTo>
                    <a:pt x="1148" y="737"/>
                  </a:moveTo>
                  <a:cubicBezTo>
                    <a:pt x="737" y="737"/>
                    <a:pt x="737" y="737"/>
                    <a:pt x="737" y="737"/>
                  </a:cubicBezTo>
                  <a:cubicBezTo>
                    <a:pt x="779" y="585"/>
                    <a:pt x="836" y="456"/>
                    <a:pt x="909" y="353"/>
                  </a:cubicBezTo>
                  <a:cubicBezTo>
                    <a:pt x="983" y="249"/>
                    <a:pt x="1061" y="184"/>
                    <a:pt x="1148" y="160"/>
                  </a:cubicBezTo>
                  <a:cubicBezTo>
                    <a:pt x="1148" y="737"/>
                    <a:pt x="1148" y="737"/>
                    <a:pt x="1148" y="737"/>
                  </a:cubicBezTo>
                  <a:close/>
                  <a:moveTo>
                    <a:pt x="2184" y="737"/>
                  </a:moveTo>
                  <a:cubicBezTo>
                    <a:pt x="1864" y="737"/>
                    <a:pt x="1864" y="737"/>
                    <a:pt x="1864" y="737"/>
                  </a:cubicBezTo>
                  <a:cubicBezTo>
                    <a:pt x="1815" y="531"/>
                    <a:pt x="1737" y="361"/>
                    <a:pt x="1632" y="227"/>
                  </a:cubicBezTo>
                  <a:cubicBezTo>
                    <a:pt x="1868" y="325"/>
                    <a:pt x="2067" y="508"/>
                    <a:pt x="2184" y="737"/>
                  </a:cubicBezTo>
                  <a:close/>
                  <a:moveTo>
                    <a:pt x="1300" y="160"/>
                  </a:moveTo>
                  <a:cubicBezTo>
                    <a:pt x="1387" y="184"/>
                    <a:pt x="1465" y="249"/>
                    <a:pt x="1539" y="353"/>
                  </a:cubicBezTo>
                  <a:cubicBezTo>
                    <a:pt x="1613" y="456"/>
                    <a:pt x="1669" y="585"/>
                    <a:pt x="1711" y="737"/>
                  </a:cubicBezTo>
                  <a:cubicBezTo>
                    <a:pt x="1300" y="737"/>
                    <a:pt x="1300" y="737"/>
                    <a:pt x="1300" y="737"/>
                  </a:cubicBezTo>
                  <a:lnTo>
                    <a:pt x="1300" y="160"/>
                  </a:lnTo>
                  <a:close/>
                  <a:moveTo>
                    <a:pt x="1300" y="884"/>
                  </a:moveTo>
                  <a:cubicBezTo>
                    <a:pt x="1741" y="884"/>
                    <a:pt x="1741" y="884"/>
                    <a:pt x="1741" y="884"/>
                  </a:cubicBezTo>
                  <a:cubicBezTo>
                    <a:pt x="1761" y="997"/>
                    <a:pt x="1771" y="1109"/>
                    <a:pt x="1771" y="1222"/>
                  </a:cubicBezTo>
                  <a:cubicBezTo>
                    <a:pt x="1771" y="1326"/>
                    <a:pt x="1761" y="1437"/>
                    <a:pt x="1744" y="1556"/>
                  </a:cubicBezTo>
                  <a:cubicBezTo>
                    <a:pt x="1300" y="1556"/>
                    <a:pt x="1300" y="1556"/>
                    <a:pt x="1300" y="1556"/>
                  </a:cubicBezTo>
                  <a:lnTo>
                    <a:pt x="1300" y="884"/>
                  </a:lnTo>
                  <a:close/>
                  <a:moveTo>
                    <a:pt x="1300" y="2286"/>
                  </a:moveTo>
                  <a:cubicBezTo>
                    <a:pt x="1300" y="1704"/>
                    <a:pt x="1300" y="1704"/>
                    <a:pt x="1300" y="1704"/>
                  </a:cubicBezTo>
                  <a:cubicBezTo>
                    <a:pt x="1711" y="1704"/>
                    <a:pt x="1711" y="1704"/>
                    <a:pt x="1711" y="1704"/>
                  </a:cubicBezTo>
                  <a:cubicBezTo>
                    <a:pt x="1670" y="1857"/>
                    <a:pt x="1613" y="1987"/>
                    <a:pt x="1541" y="2092"/>
                  </a:cubicBezTo>
                  <a:cubicBezTo>
                    <a:pt x="1467" y="2197"/>
                    <a:pt x="1388" y="2262"/>
                    <a:pt x="1300" y="2286"/>
                  </a:cubicBezTo>
                  <a:close/>
                  <a:moveTo>
                    <a:pt x="1632" y="2219"/>
                  </a:moveTo>
                  <a:cubicBezTo>
                    <a:pt x="1737" y="2086"/>
                    <a:pt x="1815" y="1914"/>
                    <a:pt x="1864" y="1704"/>
                  </a:cubicBezTo>
                  <a:cubicBezTo>
                    <a:pt x="2184" y="1704"/>
                    <a:pt x="2184" y="1704"/>
                    <a:pt x="2184" y="1704"/>
                  </a:cubicBezTo>
                  <a:cubicBezTo>
                    <a:pt x="2071" y="1935"/>
                    <a:pt x="1872" y="2118"/>
                    <a:pt x="1632" y="2219"/>
                  </a:cubicBezTo>
                  <a:close/>
                  <a:moveTo>
                    <a:pt x="2247" y="1556"/>
                  </a:moveTo>
                  <a:cubicBezTo>
                    <a:pt x="1894" y="1556"/>
                    <a:pt x="1894" y="1556"/>
                    <a:pt x="1894" y="1556"/>
                  </a:cubicBezTo>
                  <a:cubicBezTo>
                    <a:pt x="1911" y="1443"/>
                    <a:pt x="1919" y="1331"/>
                    <a:pt x="1919" y="1222"/>
                  </a:cubicBezTo>
                  <a:cubicBezTo>
                    <a:pt x="1919" y="1111"/>
                    <a:pt x="1911" y="998"/>
                    <a:pt x="1894" y="884"/>
                  </a:cubicBezTo>
                  <a:cubicBezTo>
                    <a:pt x="2245" y="884"/>
                    <a:pt x="2245" y="884"/>
                    <a:pt x="2245" y="884"/>
                  </a:cubicBezTo>
                  <a:cubicBezTo>
                    <a:pt x="2281" y="993"/>
                    <a:pt x="2299" y="1105"/>
                    <a:pt x="2299" y="1222"/>
                  </a:cubicBezTo>
                  <a:cubicBezTo>
                    <a:pt x="2299" y="1335"/>
                    <a:pt x="2282" y="1448"/>
                    <a:pt x="2247" y="155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130" name="Google Shape;3130;p86"/>
            <p:cNvGrpSpPr/>
            <p:nvPr/>
          </p:nvGrpSpPr>
          <p:grpSpPr>
            <a:xfrm>
              <a:off x="6230250" y="4313425"/>
              <a:ext cx="585837" cy="585837"/>
              <a:chOff x="-4769427" y="-314325"/>
              <a:chExt cx="4660901" cy="4576762"/>
            </a:xfrm>
          </p:grpSpPr>
          <p:sp>
            <p:nvSpPr>
              <p:cNvPr id="3131" name="Google Shape;3131;p86"/>
              <p:cNvSpPr/>
              <p:nvPr/>
            </p:nvSpPr>
            <p:spPr>
              <a:xfrm>
                <a:off x="-4509077" y="-314325"/>
                <a:ext cx="4138613" cy="3956050"/>
              </a:xfrm>
              <a:custGeom>
                <a:rect b="b" l="l" r="r" t="t"/>
                <a:pathLst>
                  <a:path extrusionOk="0" h="2085" w="2188">
                    <a:moveTo>
                      <a:pt x="2128" y="946"/>
                    </a:moveTo>
                    <a:cubicBezTo>
                      <a:pt x="2172" y="903"/>
                      <a:pt x="2188" y="840"/>
                      <a:pt x="2169" y="781"/>
                    </a:cubicBezTo>
                    <a:cubicBezTo>
                      <a:pt x="2149" y="722"/>
                      <a:pt x="2100" y="680"/>
                      <a:pt x="2038" y="671"/>
                    </a:cubicBezTo>
                    <a:cubicBezTo>
                      <a:pt x="1503" y="593"/>
                      <a:pt x="1503" y="593"/>
                      <a:pt x="1503" y="593"/>
                    </a:cubicBezTo>
                    <a:cubicBezTo>
                      <a:pt x="1492" y="592"/>
                      <a:pt x="1483" y="585"/>
                      <a:pt x="1478" y="576"/>
                    </a:cubicBezTo>
                    <a:cubicBezTo>
                      <a:pt x="1239" y="90"/>
                      <a:pt x="1239" y="90"/>
                      <a:pt x="1239" y="90"/>
                    </a:cubicBezTo>
                    <a:cubicBezTo>
                      <a:pt x="1211" y="35"/>
                      <a:pt x="1156" y="0"/>
                      <a:pt x="1094" y="0"/>
                    </a:cubicBezTo>
                    <a:cubicBezTo>
                      <a:pt x="1032" y="0"/>
                      <a:pt x="977" y="35"/>
                      <a:pt x="949" y="90"/>
                    </a:cubicBezTo>
                    <a:cubicBezTo>
                      <a:pt x="710" y="576"/>
                      <a:pt x="710" y="576"/>
                      <a:pt x="710" y="576"/>
                    </a:cubicBezTo>
                    <a:cubicBezTo>
                      <a:pt x="705" y="585"/>
                      <a:pt x="696" y="592"/>
                      <a:pt x="685" y="593"/>
                    </a:cubicBezTo>
                    <a:cubicBezTo>
                      <a:pt x="150" y="671"/>
                      <a:pt x="150" y="671"/>
                      <a:pt x="150" y="671"/>
                    </a:cubicBezTo>
                    <a:cubicBezTo>
                      <a:pt x="88" y="680"/>
                      <a:pt x="39" y="722"/>
                      <a:pt x="19" y="781"/>
                    </a:cubicBezTo>
                    <a:cubicBezTo>
                      <a:pt x="0" y="840"/>
                      <a:pt x="16" y="903"/>
                      <a:pt x="60" y="946"/>
                    </a:cubicBezTo>
                    <a:cubicBezTo>
                      <a:pt x="448" y="1324"/>
                      <a:pt x="448" y="1324"/>
                      <a:pt x="448" y="1324"/>
                    </a:cubicBezTo>
                    <a:cubicBezTo>
                      <a:pt x="455" y="1332"/>
                      <a:pt x="459" y="1342"/>
                      <a:pt x="457" y="1353"/>
                    </a:cubicBezTo>
                    <a:cubicBezTo>
                      <a:pt x="366" y="1886"/>
                      <a:pt x="366" y="1886"/>
                      <a:pt x="366" y="1886"/>
                    </a:cubicBezTo>
                    <a:cubicBezTo>
                      <a:pt x="355" y="1947"/>
                      <a:pt x="380" y="2008"/>
                      <a:pt x="430" y="2044"/>
                    </a:cubicBezTo>
                    <a:cubicBezTo>
                      <a:pt x="480" y="2081"/>
                      <a:pt x="545" y="2085"/>
                      <a:pt x="600" y="2056"/>
                    </a:cubicBezTo>
                    <a:cubicBezTo>
                      <a:pt x="1079" y="1805"/>
                      <a:pt x="1079" y="1805"/>
                      <a:pt x="1079" y="1805"/>
                    </a:cubicBezTo>
                    <a:cubicBezTo>
                      <a:pt x="1088" y="1800"/>
                      <a:pt x="1100" y="1800"/>
                      <a:pt x="1109" y="1805"/>
                    </a:cubicBezTo>
                    <a:cubicBezTo>
                      <a:pt x="1588" y="2056"/>
                      <a:pt x="1588" y="2056"/>
                      <a:pt x="1588" y="2056"/>
                    </a:cubicBezTo>
                    <a:cubicBezTo>
                      <a:pt x="1612" y="2069"/>
                      <a:pt x="1638" y="2075"/>
                      <a:pt x="1663" y="2075"/>
                    </a:cubicBezTo>
                    <a:cubicBezTo>
                      <a:pt x="1697" y="2075"/>
                      <a:pt x="1730" y="2065"/>
                      <a:pt x="1758" y="2044"/>
                    </a:cubicBezTo>
                    <a:cubicBezTo>
                      <a:pt x="1808" y="2008"/>
                      <a:pt x="1833" y="1947"/>
                      <a:pt x="1822" y="1886"/>
                    </a:cubicBezTo>
                    <a:cubicBezTo>
                      <a:pt x="1731" y="1353"/>
                      <a:pt x="1731" y="1353"/>
                      <a:pt x="1731" y="1353"/>
                    </a:cubicBezTo>
                    <a:cubicBezTo>
                      <a:pt x="1729" y="1342"/>
                      <a:pt x="1733" y="1332"/>
                      <a:pt x="1740" y="1324"/>
                    </a:cubicBezTo>
                    <a:lnTo>
                      <a:pt x="2128" y="946"/>
                    </a:lnTo>
                    <a:close/>
                    <a:moveTo>
                      <a:pt x="1604" y="1375"/>
                    </a:moveTo>
                    <a:cubicBezTo>
                      <a:pt x="1695" y="1908"/>
                      <a:pt x="1695" y="1908"/>
                      <a:pt x="1695" y="1908"/>
                    </a:cubicBezTo>
                    <a:cubicBezTo>
                      <a:pt x="1698" y="1926"/>
                      <a:pt x="1687" y="1936"/>
                      <a:pt x="1682" y="1940"/>
                    </a:cubicBezTo>
                    <a:cubicBezTo>
                      <a:pt x="1677" y="1943"/>
                      <a:pt x="1664" y="1951"/>
                      <a:pt x="1648" y="1942"/>
                    </a:cubicBezTo>
                    <a:cubicBezTo>
                      <a:pt x="1169" y="1690"/>
                      <a:pt x="1169" y="1690"/>
                      <a:pt x="1169" y="1690"/>
                    </a:cubicBezTo>
                    <a:cubicBezTo>
                      <a:pt x="1146" y="1678"/>
                      <a:pt x="1120" y="1672"/>
                      <a:pt x="1094" y="1672"/>
                    </a:cubicBezTo>
                    <a:cubicBezTo>
                      <a:pt x="1068" y="1672"/>
                      <a:pt x="1042" y="1678"/>
                      <a:pt x="1019" y="1690"/>
                    </a:cubicBezTo>
                    <a:cubicBezTo>
                      <a:pt x="540" y="1942"/>
                      <a:pt x="540" y="1942"/>
                      <a:pt x="540" y="1942"/>
                    </a:cubicBezTo>
                    <a:cubicBezTo>
                      <a:pt x="524" y="1951"/>
                      <a:pt x="511" y="1943"/>
                      <a:pt x="506" y="1940"/>
                    </a:cubicBezTo>
                    <a:cubicBezTo>
                      <a:pt x="501" y="1936"/>
                      <a:pt x="490" y="1926"/>
                      <a:pt x="493" y="1908"/>
                    </a:cubicBezTo>
                    <a:cubicBezTo>
                      <a:pt x="584" y="1375"/>
                      <a:pt x="584" y="1375"/>
                      <a:pt x="584" y="1375"/>
                    </a:cubicBezTo>
                    <a:cubicBezTo>
                      <a:pt x="593" y="1322"/>
                      <a:pt x="576" y="1269"/>
                      <a:pt x="538" y="1232"/>
                    </a:cubicBezTo>
                    <a:cubicBezTo>
                      <a:pt x="150" y="854"/>
                      <a:pt x="150" y="854"/>
                      <a:pt x="150" y="854"/>
                    </a:cubicBezTo>
                    <a:cubicBezTo>
                      <a:pt x="137" y="841"/>
                      <a:pt x="140" y="827"/>
                      <a:pt x="142" y="821"/>
                    </a:cubicBezTo>
                    <a:cubicBezTo>
                      <a:pt x="144" y="815"/>
                      <a:pt x="150" y="801"/>
                      <a:pt x="168" y="799"/>
                    </a:cubicBezTo>
                    <a:cubicBezTo>
                      <a:pt x="704" y="721"/>
                      <a:pt x="704" y="721"/>
                      <a:pt x="704" y="721"/>
                    </a:cubicBezTo>
                    <a:cubicBezTo>
                      <a:pt x="757" y="713"/>
                      <a:pt x="802" y="680"/>
                      <a:pt x="826" y="633"/>
                    </a:cubicBezTo>
                    <a:cubicBezTo>
                      <a:pt x="1065" y="147"/>
                      <a:pt x="1065" y="147"/>
                      <a:pt x="1065" y="147"/>
                    </a:cubicBezTo>
                    <a:cubicBezTo>
                      <a:pt x="1073" y="131"/>
                      <a:pt x="1088" y="129"/>
                      <a:pt x="1094" y="129"/>
                    </a:cubicBezTo>
                    <a:cubicBezTo>
                      <a:pt x="1100" y="129"/>
                      <a:pt x="1115" y="131"/>
                      <a:pt x="1123" y="147"/>
                    </a:cubicBezTo>
                    <a:cubicBezTo>
                      <a:pt x="1123" y="147"/>
                      <a:pt x="1123" y="147"/>
                      <a:pt x="1123" y="147"/>
                    </a:cubicBezTo>
                    <a:cubicBezTo>
                      <a:pt x="1363" y="633"/>
                      <a:pt x="1363" y="633"/>
                      <a:pt x="1363" y="633"/>
                    </a:cubicBezTo>
                    <a:cubicBezTo>
                      <a:pt x="1386" y="680"/>
                      <a:pt x="1431" y="713"/>
                      <a:pt x="1484" y="721"/>
                    </a:cubicBezTo>
                    <a:cubicBezTo>
                      <a:pt x="2020" y="799"/>
                      <a:pt x="2020" y="799"/>
                      <a:pt x="2020" y="799"/>
                    </a:cubicBezTo>
                    <a:cubicBezTo>
                      <a:pt x="2038" y="801"/>
                      <a:pt x="2044" y="815"/>
                      <a:pt x="2046" y="821"/>
                    </a:cubicBezTo>
                    <a:cubicBezTo>
                      <a:pt x="2048" y="827"/>
                      <a:pt x="2051" y="841"/>
                      <a:pt x="2038" y="854"/>
                    </a:cubicBezTo>
                    <a:cubicBezTo>
                      <a:pt x="1650" y="1232"/>
                      <a:pt x="1650" y="1232"/>
                      <a:pt x="1650" y="1232"/>
                    </a:cubicBezTo>
                    <a:cubicBezTo>
                      <a:pt x="1612" y="1269"/>
                      <a:pt x="1595" y="1322"/>
                      <a:pt x="1604" y="137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2" name="Google Shape;3132;p86"/>
              <p:cNvSpPr/>
              <p:nvPr/>
            </p:nvSpPr>
            <p:spPr>
              <a:xfrm>
                <a:off x="-1351539" y="-182563"/>
                <a:ext cx="406400" cy="439738"/>
              </a:xfrm>
              <a:custGeom>
                <a:rect b="b" l="l" r="r" t="t"/>
                <a:pathLst>
                  <a:path extrusionOk="0" h="232" w="215">
                    <a:moveTo>
                      <a:pt x="179" y="21"/>
                    </a:moveTo>
                    <a:cubicBezTo>
                      <a:pt x="151" y="0"/>
                      <a:pt x="110" y="7"/>
                      <a:pt x="89" y="35"/>
                    </a:cubicBezTo>
                    <a:cubicBezTo>
                      <a:pt x="21" y="130"/>
                      <a:pt x="21" y="130"/>
                      <a:pt x="21" y="130"/>
                    </a:cubicBezTo>
                    <a:cubicBezTo>
                      <a:pt x="0" y="159"/>
                      <a:pt x="6" y="199"/>
                      <a:pt x="35" y="220"/>
                    </a:cubicBezTo>
                    <a:cubicBezTo>
                      <a:pt x="46" y="228"/>
                      <a:pt x="60" y="232"/>
                      <a:pt x="73" y="232"/>
                    </a:cubicBezTo>
                    <a:cubicBezTo>
                      <a:pt x="93" y="232"/>
                      <a:pt x="113" y="223"/>
                      <a:pt x="125" y="206"/>
                    </a:cubicBezTo>
                    <a:cubicBezTo>
                      <a:pt x="194" y="111"/>
                      <a:pt x="194" y="111"/>
                      <a:pt x="194" y="111"/>
                    </a:cubicBezTo>
                    <a:cubicBezTo>
                      <a:pt x="215" y="83"/>
                      <a:pt x="208" y="42"/>
                      <a:pt x="179" y="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3" name="Google Shape;3133;p86"/>
              <p:cNvSpPr/>
              <p:nvPr/>
            </p:nvSpPr>
            <p:spPr>
              <a:xfrm>
                <a:off x="-3934402" y="-182563"/>
                <a:ext cx="407988" cy="439738"/>
              </a:xfrm>
              <a:custGeom>
                <a:rect b="b" l="l" r="r" t="t"/>
                <a:pathLst>
                  <a:path extrusionOk="0" h="232" w="215">
                    <a:moveTo>
                      <a:pt x="194" y="129"/>
                    </a:moveTo>
                    <a:cubicBezTo>
                      <a:pt x="126" y="35"/>
                      <a:pt x="126" y="35"/>
                      <a:pt x="126" y="35"/>
                    </a:cubicBezTo>
                    <a:cubicBezTo>
                      <a:pt x="105" y="6"/>
                      <a:pt x="64" y="0"/>
                      <a:pt x="35" y="21"/>
                    </a:cubicBezTo>
                    <a:cubicBezTo>
                      <a:pt x="6" y="42"/>
                      <a:pt x="0" y="82"/>
                      <a:pt x="21" y="111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02" y="223"/>
                      <a:pt x="122" y="232"/>
                      <a:pt x="142" y="232"/>
                    </a:cubicBezTo>
                    <a:cubicBezTo>
                      <a:pt x="155" y="232"/>
                      <a:pt x="168" y="228"/>
                      <a:pt x="180" y="220"/>
                    </a:cubicBezTo>
                    <a:cubicBezTo>
                      <a:pt x="209" y="199"/>
                      <a:pt x="215" y="158"/>
                      <a:pt x="194" y="12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4" name="Google Shape;3134;p86"/>
              <p:cNvSpPr/>
              <p:nvPr/>
            </p:nvSpPr>
            <p:spPr>
              <a:xfrm>
                <a:off x="-4769427" y="2336800"/>
                <a:ext cx="484188" cy="328613"/>
              </a:xfrm>
              <a:custGeom>
                <a:rect b="b" l="l" r="r" t="t"/>
                <a:pathLst>
                  <a:path extrusionOk="0" h="173" w="256">
                    <a:moveTo>
                      <a:pt x="245" y="52"/>
                    </a:moveTo>
                    <a:cubicBezTo>
                      <a:pt x="234" y="18"/>
                      <a:pt x="197" y="0"/>
                      <a:pt x="164" y="11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19" y="58"/>
                      <a:pt x="0" y="94"/>
                      <a:pt x="11" y="128"/>
                    </a:cubicBezTo>
                    <a:cubicBezTo>
                      <a:pt x="20" y="155"/>
                      <a:pt x="45" y="173"/>
                      <a:pt x="73" y="173"/>
                    </a:cubicBezTo>
                    <a:cubicBezTo>
                      <a:pt x="79" y="173"/>
                      <a:pt x="86" y="172"/>
                      <a:pt x="93" y="169"/>
                    </a:cubicBezTo>
                    <a:cubicBezTo>
                      <a:pt x="203" y="133"/>
                      <a:pt x="203" y="133"/>
                      <a:pt x="203" y="133"/>
                    </a:cubicBezTo>
                    <a:cubicBezTo>
                      <a:pt x="237" y="122"/>
                      <a:pt x="256" y="86"/>
                      <a:pt x="245" y="5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5" name="Google Shape;3135;p86"/>
              <p:cNvSpPr/>
              <p:nvPr/>
            </p:nvSpPr>
            <p:spPr>
              <a:xfrm>
                <a:off x="-2562802" y="3795712"/>
                <a:ext cx="246063" cy="466725"/>
              </a:xfrm>
              <a:custGeom>
                <a:rect b="b" l="l" r="r" t="t"/>
                <a:pathLst>
                  <a:path extrusionOk="0" h="246" w="130">
                    <a:moveTo>
                      <a:pt x="65" y="0"/>
                    </a:moveTo>
                    <a:cubicBezTo>
                      <a:pt x="29" y="0"/>
                      <a:pt x="0" y="29"/>
                      <a:pt x="0" y="65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0" y="217"/>
                      <a:pt x="29" y="246"/>
                      <a:pt x="65" y="246"/>
                    </a:cubicBezTo>
                    <a:cubicBezTo>
                      <a:pt x="101" y="246"/>
                      <a:pt x="130" y="217"/>
                      <a:pt x="130" y="181"/>
                    </a:cubicBezTo>
                    <a:cubicBezTo>
                      <a:pt x="130" y="65"/>
                      <a:pt x="130" y="65"/>
                      <a:pt x="130" y="65"/>
                    </a:cubicBezTo>
                    <a:cubicBezTo>
                      <a:pt x="130" y="29"/>
                      <a:pt x="101" y="0"/>
                      <a:pt x="6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6" name="Google Shape;3136;p86"/>
              <p:cNvSpPr/>
              <p:nvPr/>
            </p:nvSpPr>
            <p:spPr>
              <a:xfrm>
                <a:off x="-592714" y="2336800"/>
                <a:ext cx="484188" cy="328613"/>
              </a:xfrm>
              <a:custGeom>
                <a:rect b="b" l="l" r="r" t="t"/>
                <a:pathLst>
                  <a:path extrusionOk="0" h="173" w="256">
                    <a:moveTo>
                      <a:pt x="203" y="47"/>
                    </a:moveTo>
                    <a:cubicBezTo>
                      <a:pt x="92" y="11"/>
                      <a:pt x="92" y="11"/>
                      <a:pt x="92" y="11"/>
                    </a:cubicBezTo>
                    <a:cubicBezTo>
                      <a:pt x="59" y="0"/>
                      <a:pt x="22" y="18"/>
                      <a:pt x="11" y="52"/>
                    </a:cubicBezTo>
                    <a:cubicBezTo>
                      <a:pt x="0" y="86"/>
                      <a:pt x="19" y="122"/>
                      <a:pt x="53" y="133"/>
                    </a:cubicBezTo>
                    <a:cubicBezTo>
                      <a:pt x="163" y="170"/>
                      <a:pt x="163" y="170"/>
                      <a:pt x="163" y="170"/>
                    </a:cubicBezTo>
                    <a:cubicBezTo>
                      <a:pt x="170" y="172"/>
                      <a:pt x="177" y="173"/>
                      <a:pt x="183" y="173"/>
                    </a:cubicBezTo>
                    <a:cubicBezTo>
                      <a:pt x="211" y="173"/>
                      <a:pt x="236" y="155"/>
                      <a:pt x="245" y="128"/>
                    </a:cubicBezTo>
                    <a:cubicBezTo>
                      <a:pt x="256" y="94"/>
                      <a:pt x="237" y="58"/>
                      <a:pt x="203" y="4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37" name="Google Shape;3137;p86"/>
            <p:cNvGrpSpPr/>
            <p:nvPr/>
          </p:nvGrpSpPr>
          <p:grpSpPr>
            <a:xfrm>
              <a:off x="7679841" y="3038316"/>
              <a:ext cx="585837" cy="585837"/>
              <a:chOff x="5712408" y="975680"/>
              <a:chExt cx="671729" cy="639391"/>
            </a:xfrm>
          </p:grpSpPr>
          <p:sp>
            <p:nvSpPr>
              <p:cNvPr id="3138" name="Google Shape;3138;p86"/>
              <p:cNvSpPr/>
              <p:nvPr/>
            </p:nvSpPr>
            <p:spPr>
              <a:xfrm>
                <a:off x="5712408" y="975680"/>
                <a:ext cx="671729" cy="639391"/>
              </a:xfrm>
              <a:custGeom>
                <a:rect b="b" l="l" r="r" t="t"/>
                <a:pathLst>
                  <a:path extrusionOk="0" h="122" w="128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9" name="Google Shape;3139;p86"/>
              <p:cNvSpPr/>
              <p:nvPr/>
            </p:nvSpPr>
            <p:spPr>
              <a:xfrm>
                <a:off x="5796917" y="1058042"/>
                <a:ext cx="502713" cy="338119"/>
              </a:xfrm>
              <a:custGeom>
                <a:rect b="b" l="l" r="r" t="t"/>
                <a:pathLst>
                  <a:path extrusionOk="0" h="64" w="96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0" name="Google Shape;3140;p86"/>
              <p:cNvSpPr/>
              <p:nvPr/>
            </p:nvSpPr>
            <p:spPr>
              <a:xfrm>
                <a:off x="6017937" y="1404831"/>
                <a:ext cx="62840" cy="65023"/>
              </a:xfrm>
              <a:custGeom>
                <a:rect b="b" l="l" r="r" t="t"/>
                <a:pathLst>
                  <a:path extrusionOk="0" h="12" w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1" name="Google Shape;3141;p86"/>
              <p:cNvSpPr/>
              <p:nvPr/>
            </p:nvSpPr>
            <p:spPr>
              <a:xfrm>
                <a:off x="5933429" y="1190255"/>
                <a:ext cx="84509" cy="88864"/>
              </a:xfrm>
              <a:custGeom>
                <a:rect b="b" l="l" r="r" t="t"/>
                <a:pathLst>
                  <a:path extrusionOk="0" h="41" w="39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2" name="Google Shape;3142;p86"/>
              <p:cNvSpPr/>
              <p:nvPr/>
            </p:nvSpPr>
            <p:spPr>
              <a:xfrm>
                <a:off x="6026605" y="1175084"/>
                <a:ext cx="43337" cy="119208"/>
              </a:xfrm>
              <a:custGeom>
                <a:rect b="b" l="l" r="r" t="t"/>
                <a:pathLst>
                  <a:path extrusionOk="0" h="23" w="8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3" name="Google Shape;3143;p86"/>
              <p:cNvSpPr/>
              <p:nvPr/>
            </p:nvSpPr>
            <p:spPr>
              <a:xfrm>
                <a:off x="6080776" y="1190255"/>
                <a:ext cx="82341" cy="88864"/>
              </a:xfrm>
              <a:custGeom>
                <a:rect b="b" l="l" r="r" t="t"/>
                <a:pathLst>
                  <a:path extrusionOk="0" h="41" w="38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22850" lIns="45700" spcFirstLastPara="1" rIns="45700" wrap="square" tIns="2285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7" name="Shape 3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8" name="Google Shape;3148;p8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Process</a:t>
            </a:r>
            <a:endParaRPr/>
          </a:p>
        </p:txBody>
      </p:sp>
      <p:sp>
        <p:nvSpPr>
          <p:cNvPr id="3149" name="Google Shape;3149;p8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0" name="Google Shape;3150;p87"/>
          <p:cNvSpPr/>
          <p:nvPr/>
        </p:nvSpPr>
        <p:spPr>
          <a:xfrm rot="5400000">
            <a:off x="803969" y="2529501"/>
            <a:ext cx="1752602" cy="1752603"/>
          </a:xfrm>
          <a:prstGeom prst="arc">
            <a:avLst>
              <a:gd fmla="val 16200000" name="adj1"/>
              <a:gd fmla="val 5278363" name="adj2"/>
            </a:avLst>
          </a:prstGeom>
          <a:noFill/>
          <a:ln cap="flat" cmpd="sng" w="25400">
            <a:solidFill>
              <a:schemeClr val="accent1"/>
            </a:solidFill>
            <a:prstDash val="dot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1" name="Google Shape;3151;p87"/>
          <p:cNvSpPr/>
          <p:nvPr/>
        </p:nvSpPr>
        <p:spPr>
          <a:xfrm>
            <a:off x="1098997" y="2824529"/>
            <a:ext cx="1162546" cy="1162546"/>
          </a:xfrm>
          <a:prstGeom prst="ellipse">
            <a:avLst/>
          </a:prstGeom>
          <a:solidFill>
            <a:schemeClr val="accent1">
              <a:alpha val="6666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2" name="Google Shape;3152;p87"/>
          <p:cNvSpPr/>
          <p:nvPr/>
        </p:nvSpPr>
        <p:spPr>
          <a:xfrm>
            <a:off x="1273638" y="2999171"/>
            <a:ext cx="813264" cy="81326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3" name="Google Shape;3153;p87"/>
          <p:cNvSpPr/>
          <p:nvPr/>
        </p:nvSpPr>
        <p:spPr>
          <a:xfrm flipH="1" rot="5400000">
            <a:off x="2556570" y="2529501"/>
            <a:ext cx="1752602" cy="1752603"/>
          </a:xfrm>
          <a:prstGeom prst="arc">
            <a:avLst>
              <a:gd fmla="val 16200000" name="adj1"/>
              <a:gd fmla="val 5278363" name="adj2"/>
            </a:avLst>
          </a:prstGeom>
          <a:noFill/>
          <a:ln cap="flat" cmpd="sng" w="25400">
            <a:solidFill>
              <a:schemeClr val="accent2"/>
            </a:solidFill>
            <a:prstDash val="dot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4" name="Google Shape;3154;p87"/>
          <p:cNvSpPr/>
          <p:nvPr/>
        </p:nvSpPr>
        <p:spPr>
          <a:xfrm>
            <a:off x="2851598" y="2824529"/>
            <a:ext cx="1162546" cy="1162546"/>
          </a:xfrm>
          <a:prstGeom prst="ellipse">
            <a:avLst/>
          </a:prstGeom>
          <a:solidFill>
            <a:schemeClr val="accent2">
              <a:alpha val="6666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5" name="Google Shape;3155;p87"/>
          <p:cNvSpPr/>
          <p:nvPr/>
        </p:nvSpPr>
        <p:spPr>
          <a:xfrm>
            <a:off x="3026239" y="2999171"/>
            <a:ext cx="813264" cy="8132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6" name="Google Shape;3156;p87"/>
          <p:cNvSpPr/>
          <p:nvPr/>
        </p:nvSpPr>
        <p:spPr>
          <a:xfrm rot="5400000">
            <a:off x="4309169" y="2529501"/>
            <a:ext cx="1752602" cy="1752603"/>
          </a:xfrm>
          <a:prstGeom prst="arc">
            <a:avLst>
              <a:gd fmla="val 16200000" name="adj1"/>
              <a:gd fmla="val 5278363" name="adj2"/>
            </a:avLst>
          </a:prstGeom>
          <a:noFill/>
          <a:ln cap="flat" cmpd="sng" w="25400">
            <a:solidFill>
              <a:schemeClr val="accent3"/>
            </a:solidFill>
            <a:prstDash val="dot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7" name="Google Shape;3157;p87"/>
          <p:cNvSpPr/>
          <p:nvPr/>
        </p:nvSpPr>
        <p:spPr>
          <a:xfrm>
            <a:off x="4604197" y="2824529"/>
            <a:ext cx="1162546" cy="1162546"/>
          </a:xfrm>
          <a:prstGeom prst="ellipse">
            <a:avLst/>
          </a:prstGeom>
          <a:solidFill>
            <a:schemeClr val="accent3">
              <a:alpha val="6666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8" name="Google Shape;3158;p87"/>
          <p:cNvSpPr/>
          <p:nvPr/>
        </p:nvSpPr>
        <p:spPr>
          <a:xfrm>
            <a:off x="4778838" y="2999171"/>
            <a:ext cx="813264" cy="8132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9" name="Google Shape;3159;p87"/>
          <p:cNvSpPr/>
          <p:nvPr/>
        </p:nvSpPr>
        <p:spPr>
          <a:xfrm flipH="1" rot="5400000">
            <a:off x="6061768" y="2529501"/>
            <a:ext cx="1752602" cy="1752603"/>
          </a:xfrm>
          <a:prstGeom prst="arc">
            <a:avLst>
              <a:gd fmla="val 16200000" name="adj1"/>
              <a:gd fmla="val 5278363" name="adj2"/>
            </a:avLst>
          </a:prstGeom>
          <a:noFill/>
          <a:ln cap="flat" cmpd="sng" w="25400">
            <a:solidFill>
              <a:schemeClr val="accent4"/>
            </a:solidFill>
            <a:prstDash val="dot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0" name="Google Shape;3160;p87"/>
          <p:cNvSpPr/>
          <p:nvPr/>
        </p:nvSpPr>
        <p:spPr>
          <a:xfrm>
            <a:off x="6356797" y="2824529"/>
            <a:ext cx="1162546" cy="1162546"/>
          </a:xfrm>
          <a:prstGeom prst="ellipse">
            <a:avLst/>
          </a:prstGeom>
          <a:solidFill>
            <a:schemeClr val="accent4">
              <a:alpha val="6666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1" name="Google Shape;3161;p87"/>
          <p:cNvSpPr/>
          <p:nvPr/>
        </p:nvSpPr>
        <p:spPr>
          <a:xfrm>
            <a:off x="6531438" y="2999171"/>
            <a:ext cx="813264" cy="81326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2" name="Google Shape;3162;p87"/>
          <p:cNvSpPr/>
          <p:nvPr/>
        </p:nvSpPr>
        <p:spPr>
          <a:xfrm rot="5400000">
            <a:off x="7814367" y="2529501"/>
            <a:ext cx="1752602" cy="1752603"/>
          </a:xfrm>
          <a:prstGeom prst="arc">
            <a:avLst>
              <a:gd fmla="val 16200000" name="adj1"/>
              <a:gd fmla="val 5278363" name="adj2"/>
            </a:avLst>
          </a:prstGeom>
          <a:noFill/>
          <a:ln cap="flat" cmpd="sng" w="25400">
            <a:solidFill>
              <a:schemeClr val="accent5"/>
            </a:solidFill>
            <a:prstDash val="dot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3" name="Google Shape;3163;p87"/>
          <p:cNvSpPr/>
          <p:nvPr/>
        </p:nvSpPr>
        <p:spPr>
          <a:xfrm>
            <a:off x="8109396" y="2824529"/>
            <a:ext cx="1162546" cy="1162546"/>
          </a:xfrm>
          <a:prstGeom prst="ellipse">
            <a:avLst/>
          </a:prstGeom>
          <a:solidFill>
            <a:schemeClr val="accent5">
              <a:alpha val="6666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4" name="Google Shape;3164;p87"/>
          <p:cNvSpPr/>
          <p:nvPr/>
        </p:nvSpPr>
        <p:spPr>
          <a:xfrm>
            <a:off x="8284037" y="2999171"/>
            <a:ext cx="813264" cy="81326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5" name="Google Shape;3165;p87"/>
          <p:cNvSpPr/>
          <p:nvPr/>
        </p:nvSpPr>
        <p:spPr>
          <a:xfrm flipH="1" rot="5400000">
            <a:off x="9566968" y="2529501"/>
            <a:ext cx="1752602" cy="1752603"/>
          </a:xfrm>
          <a:prstGeom prst="arc">
            <a:avLst>
              <a:gd fmla="val 16200000" name="adj1"/>
              <a:gd fmla="val 5278363" name="adj2"/>
            </a:avLst>
          </a:prstGeom>
          <a:noFill/>
          <a:ln cap="flat" cmpd="sng" w="25400">
            <a:solidFill>
              <a:schemeClr val="accent6"/>
            </a:solidFill>
            <a:prstDash val="dot"/>
            <a:miter lim="800000"/>
            <a:headEnd len="med" w="med" type="triangl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6" name="Google Shape;3166;p87"/>
          <p:cNvSpPr/>
          <p:nvPr/>
        </p:nvSpPr>
        <p:spPr>
          <a:xfrm>
            <a:off x="9861996" y="2824529"/>
            <a:ext cx="1162546" cy="1162546"/>
          </a:xfrm>
          <a:prstGeom prst="ellipse">
            <a:avLst/>
          </a:prstGeom>
          <a:solidFill>
            <a:schemeClr val="accent6">
              <a:alpha val="66666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7" name="Google Shape;3167;p87"/>
          <p:cNvSpPr/>
          <p:nvPr/>
        </p:nvSpPr>
        <p:spPr>
          <a:xfrm>
            <a:off x="10036637" y="2999171"/>
            <a:ext cx="813264" cy="8132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6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8" name="Google Shape;3168;p87"/>
          <p:cNvSpPr txBox="1"/>
          <p:nvPr/>
        </p:nvSpPr>
        <p:spPr>
          <a:xfrm>
            <a:off x="5824251" y="1410474"/>
            <a:ext cx="2189010" cy="9010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169" name="Google Shape;3169;p87"/>
          <p:cNvSpPr txBox="1"/>
          <p:nvPr/>
        </p:nvSpPr>
        <p:spPr>
          <a:xfrm>
            <a:off x="4143182" y="4498823"/>
            <a:ext cx="2113314" cy="9010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170" name="Google Shape;3170;p87"/>
          <p:cNvSpPr txBox="1"/>
          <p:nvPr/>
        </p:nvSpPr>
        <p:spPr>
          <a:xfrm>
            <a:off x="2470996" y="1410475"/>
            <a:ext cx="2001118" cy="9010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171" name="Google Shape;3171;p87"/>
          <p:cNvSpPr txBox="1"/>
          <p:nvPr/>
        </p:nvSpPr>
        <p:spPr>
          <a:xfrm>
            <a:off x="657334" y="4498823"/>
            <a:ext cx="2001118" cy="9010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172" name="Google Shape;3172;p87"/>
          <p:cNvSpPr txBox="1"/>
          <p:nvPr/>
        </p:nvSpPr>
        <p:spPr>
          <a:xfrm>
            <a:off x="7644471" y="4498823"/>
            <a:ext cx="2144036" cy="9010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sp>
        <p:nvSpPr>
          <p:cNvPr id="3173" name="Google Shape;3173;p87"/>
          <p:cNvSpPr txBox="1"/>
          <p:nvPr/>
        </p:nvSpPr>
        <p:spPr>
          <a:xfrm>
            <a:off x="9345656" y="1410473"/>
            <a:ext cx="2189010" cy="901062"/>
          </a:xfrm>
          <a:prstGeom prst="rect">
            <a:avLst/>
          </a:prstGeom>
          <a:noFill/>
          <a:ln>
            <a:noFill/>
          </a:ln>
        </p:spPr>
        <p:txBody>
          <a:bodyPr anchorCtr="0" anchor="t" bIns="54850" lIns="109700" spcFirstLastPara="1" rIns="109700" wrap="square" tIns="5485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br>
              <a:rPr lang="en-US" sz="10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Insert your text here Insert your text here Insert your text here Insert your text here</a:t>
            </a:r>
            <a:endParaRPr/>
          </a:p>
        </p:txBody>
      </p:sp>
      <p:grpSp>
        <p:nvGrpSpPr>
          <p:cNvPr id="3174" name="Google Shape;3174;p87"/>
          <p:cNvGrpSpPr/>
          <p:nvPr/>
        </p:nvGrpSpPr>
        <p:grpSpPr>
          <a:xfrm>
            <a:off x="10279499" y="3242032"/>
            <a:ext cx="327540" cy="327540"/>
            <a:chOff x="5712408" y="975680"/>
            <a:chExt cx="671729" cy="639391"/>
          </a:xfrm>
        </p:grpSpPr>
        <p:sp>
          <p:nvSpPr>
            <p:cNvPr id="3175" name="Google Shape;3175;p87"/>
            <p:cNvSpPr/>
            <p:nvPr/>
          </p:nvSpPr>
          <p:spPr>
            <a:xfrm>
              <a:off x="5712408" y="975680"/>
              <a:ext cx="671729" cy="639391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6" name="Google Shape;3176;p87"/>
            <p:cNvSpPr/>
            <p:nvPr/>
          </p:nvSpPr>
          <p:spPr>
            <a:xfrm>
              <a:off x="5796917" y="1058042"/>
              <a:ext cx="502713" cy="338119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7" name="Google Shape;3177;p87"/>
            <p:cNvSpPr/>
            <p:nvPr/>
          </p:nvSpPr>
          <p:spPr>
            <a:xfrm>
              <a:off x="6017937" y="1404831"/>
              <a:ext cx="62840" cy="65023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8" name="Google Shape;3178;p87"/>
            <p:cNvSpPr/>
            <p:nvPr/>
          </p:nvSpPr>
          <p:spPr>
            <a:xfrm>
              <a:off x="5933429" y="1190255"/>
              <a:ext cx="84509" cy="88864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9" name="Google Shape;3179;p87"/>
            <p:cNvSpPr/>
            <p:nvPr/>
          </p:nvSpPr>
          <p:spPr>
            <a:xfrm>
              <a:off x="6026605" y="1175084"/>
              <a:ext cx="43337" cy="119208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0" name="Google Shape;3180;p87"/>
            <p:cNvSpPr/>
            <p:nvPr/>
          </p:nvSpPr>
          <p:spPr>
            <a:xfrm>
              <a:off x="6080776" y="1190255"/>
              <a:ext cx="82341" cy="88864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81" name="Google Shape;3181;p87"/>
          <p:cNvSpPr/>
          <p:nvPr/>
        </p:nvSpPr>
        <p:spPr>
          <a:xfrm>
            <a:off x="1516500" y="3242032"/>
            <a:ext cx="327540" cy="327540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2" name="Google Shape;3182;p87"/>
          <p:cNvSpPr/>
          <p:nvPr/>
        </p:nvSpPr>
        <p:spPr>
          <a:xfrm>
            <a:off x="3269101" y="3241625"/>
            <a:ext cx="327540" cy="328354"/>
          </a:xfrm>
          <a:custGeom>
            <a:rect b="b" l="l" r="r" t="t"/>
            <a:pathLst>
              <a:path extrusionOk="0" h="2446" w="2448">
                <a:moveTo>
                  <a:pt x="2350" y="747"/>
                </a:moveTo>
                <a:cubicBezTo>
                  <a:pt x="2221" y="446"/>
                  <a:pt x="2002" y="227"/>
                  <a:pt x="1698" y="97"/>
                </a:cubicBezTo>
                <a:cubicBezTo>
                  <a:pt x="1547" y="33"/>
                  <a:pt x="1389" y="0"/>
                  <a:pt x="1223" y="0"/>
                </a:cubicBezTo>
                <a:cubicBezTo>
                  <a:pt x="1057" y="0"/>
                  <a:pt x="900" y="32"/>
                  <a:pt x="748" y="97"/>
                </a:cubicBezTo>
                <a:cubicBezTo>
                  <a:pt x="447" y="226"/>
                  <a:pt x="226" y="445"/>
                  <a:pt x="96" y="747"/>
                </a:cubicBezTo>
                <a:cubicBezTo>
                  <a:pt x="32" y="898"/>
                  <a:pt x="0" y="1056"/>
                  <a:pt x="0" y="1222"/>
                </a:cubicBezTo>
                <a:cubicBezTo>
                  <a:pt x="0" y="1388"/>
                  <a:pt x="32" y="1547"/>
                  <a:pt x="96" y="1698"/>
                </a:cubicBezTo>
                <a:cubicBezTo>
                  <a:pt x="226" y="2000"/>
                  <a:pt x="447" y="2220"/>
                  <a:pt x="748" y="2349"/>
                </a:cubicBezTo>
                <a:cubicBezTo>
                  <a:pt x="900" y="2414"/>
                  <a:pt x="1057" y="2446"/>
                  <a:pt x="1223" y="2446"/>
                </a:cubicBezTo>
                <a:cubicBezTo>
                  <a:pt x="1389" y="2446"/>
                  <a:pt x="1547" y="2413"/>
                  <a:pt x="1698" y="2349"/>
                </a:cubicBezTo>
                <a:cubicBezTo>
                  <a:pt x="2002" y="2219"/>
                  <a:pt x="2221" y="1999"/>
                  <a:pt x="2350" y="1698"/>
                </a:cubicBezTo>
                <a:cubicBezTo>
                  <a:pt x="2415" y="1547"/>
                  <a:pt x="2448" y="1388"/>
                  <a:pt x="2448" y="1222"/>
                </a:cubicBezTo>
                <a:cubicBezTo>
                  <a:pt x="2448" y="1056"/>
                  <a:pt x="2415" y="898"/>
                  <a:pt x="2350" y="747"/>
                </a:cubicBezTo>
                <a:close/>
                <a:moveTo>
                  <a:pt x="816" y="227"/>
                </a:moveTo>
                <a:cubicBezTo>
                  <a:pt x="711" y="361"/>
                  <a:pt x="633" y="531"/>
                  <a:pt x="584" y="737"/>
                </a:cubicBezTo>
                <a:cubicBezTo>
                  <a:pt x="264" y="737"/>
                  <a:pt x="264" y="737"/>
                  <a:pt x="264" y="737"/>
                </a:cubicBezTo>
                <a:cubicBezTo>
                  <a:pt x="381" y="508"/>
                  <a:pt x="580" y="325"/>
                  <a:pt x="816" y="227"/>
                </a:cubicBezTo>
                <a:close/>
                <a:moveTo>
                  <a:pt x="149" y="1222"/>
                </a:moveTo>
                <a:cubicBezTo>
                  <a:pt x="149" y="1105"/>
                  <a:pt x="167" y="993"/>
                  <a:pt x="203" y="884"/>
                </a:cubicBezTo>
                <a:cubicBezTo>
                  <a:pt x="554" y="884"/>
                  <a:pt x="554" y="884"/>
                  <a:pt x="554" y="884"/>
                </a:cubicBezTo>
                <a:cubicBezTo>
                  <a:pt x="537" y="998"/>
                  <a:pt x="529" y="1111"/>
                  <a:pt x="529" y="1222"/>
                </a:cubicBezTo>
                <a:cubicBezTo>
                  <a:pt x="529" y="1331"/>
                  <a:pt x="537" y="1443"/>
                  <a:pt x="554" y="1556"/>
                </a:cubicBezTo>
                <a:cubicBezTo>
                  <a:pt x="201" y="1556"/>
                  <a:pt x="201" y="1556"/>
                  <a:pt x="201" y="1556"/>
                </a:cubicBezTo>
                <a:cubicBezTo>
                  <a:pt x="166" y="1448"/>
                  <a:pt x="149" y="1335"/>
                  <a:pt x="149" y="1222"/>
                </a:cubicBezTo>
                <a:close/>
                <a:moveTo>
                  <a:pt x="264" y="1704"/>
                </a:moveTo>
                <a:cubicBezTo>
                  <a:pt x="584" y="1704"/>
                  <a:pt x="584" y="1704"/>
                  <a:pt x="584" y="1704"/>
                </a:cubicBezTo>
                <a:cubicBezTo>
                  <a:pt x="633" y="1914"/>
                  <a:pt x="711" y="2086"/>
                  <a:pt x="816" y="2219"/>
                </a:cubicBezTo>
                <a:cubicBezTo>
                  <a:pt x="576" y="2118"/>
                  <a:pt x="377" y="1935"/>
                  <a:pt x="264" y="1704"/>
                </a:cubicBezTo>
                <a:close/>
                <a:moveTo>
                  <a:pt x="1148" y="2286"/>
                </a:moveTo>
                <a:cubicBezTo>
                  <a:pt x="1061" y="2260"/>
                  <a:pt x="980" y="2196"/>
                  <a:pt x="906" y="2092"/>
                </a:cubicBezTo>
                <a:cubicBezTo>
                  <a:pt x="833" y="1987"/>
                  <a:pt x="776" y="1857"/>
                  <a:pt x="737" y="1704"/>
                </a:cubicBezTo>
                <a:cubicBezTo>
                  <a:pt x="1148" y="1704"/>
                  <a:pt x="1148" y="1704"/>
                  <a:pt x="1148" y="1704"/>
                </a:cubicBezTo>
                <a:lnTo>
                  <a:pt x="1148" y="2286"/>
                </a:lnTo>
                <a:close/>
                <a:moveTo>
                  <a:pt x="1148" y="1556"/>
                </a:moveTo>
                <a:cubicBezTo>
                  <a:pt x="704" y="1556"/>
                  <a:pt x="704" y="1556"/>
                  <a:pt x="704" y="1556"/>
                </a:cubicBezTo>
                <a:cubicBezTo>
                  <a:pt x="687" y="1437"/>
                  <a:pt x="677" y="1326"/>
                  <a:pt x="677" y="1222"/>
                </a:cubicBezTo>
                <a:cubicBezTo>
                  <a:pt x="677" y="1109"/>
                  <a:pt x="687" y="997"/>
                  <a:pt x="707" y="884"/>
                </a:cubicBezTo>
                <a:cubicBezTo>
                  <a:pt x="1148" y="884"/>
                  <a:pt x="1148" y="884"/>
                  <a:pt x="1148" y="884"/>
                </a:cubicBezTo>
                <a:cubicBezTo>
                  <a:pt x="1148" y="1556"/>
                  <a:pt x="1148" y="1556"/>
                  <a:pt x="1148" y="1556"/>
                </a:cubicBezTo>
                <a:close/>
                <a:moveTo>
                  <a:pt x="1148" y="737"/>
                </a:moveTo>
                <a:cubicBezTo>
                  <a:pt x="737" y="737"/>
                  <a:pt x="737" y="737"/>
                  <a:pt x="737" y="737"/>
                </a:cubicBezTo>
                <a:cubicBezTo>
                  <a:pt x="779" y="585"/>
                  <a:pt x="836" y="456"/>
                  <a:pt x="909" y="353"/>
                </a:cubicBezTo>
                <a:cubicBezTo>
                  <a:pt x="983" y="249"/>
                  <a:pt x="1061" y="184"/>
                  <a:pt x="1148" y="160"/>
                </a:cubicBezTo>
                <a:cubicBezTo>
                  <a:pt x="1148" y="737"/>
                  <a:pt x="1148" y="737"/>
                  <a:pt x="1148" y="737"/>
                </a:cubicBezTo>
                <a:close/>
                <a:moveTo>
                  <a:pt x="2184" y="737"/>
                </a:moveTo>
                <a:cubicBezTo>
                  <a:pt x="1864" y="737"/>
                  <a:pt x="1864" y="737"/>
                  <a:pt x="1864" y="737"/>
                </a:cubicBezTo>
                <a:cubicBezTo>
                  <a:pt x="1815" y="531"/>
                  <a:pt x="1737" y="361"/>
                  <a:pt x="1632" y="227"/>
                </a:cubicBezTo>
                <a:cubicBezTo>
                  <a:pt x="1868" y="325"/>
                  <a:pt x="2067" y="508"/>
                  <a:pt x="2184" y="737"/>
                </a:cubicBezTo>
                <a:close/>
                <a:moveTo>
                  <a:pt x="1300" y="160"/>
                </a:moveTo>
                <a:cubicBezTo>
                  <a:pt x="1387" y="184"/>
                  <a:pt x="1465" y="249"/>
                  <a:pt x="1539" y="353"/>
                </a:cubicBezTo>
                <a:cubicBezTo>
                  <a:pt x="1613" y="456"/>
                  <a:pt x="1669" y="585"/>
                  <a:pt x="1711" y="737"/>
                </a:cubicBezTo>
                <a:cubicBezTo>
                  <a:pt x="1300" y="737"/>
                  <a:pt x="1300" y="737"/>
                  <a:pt x="1300" y="737"/>
                </a:cubicBezTo>
                <a:lnTo>
                  <a:pt x="1300" y="160"/>
                </a:lnTo>
                <a:close/>
                <a:moveTo>
                  <a:pt x="1300" y="884"/>
                </a:moveTo>
                <a:cubicBezTo>
                  <a:pt x="1741" y="884"/>
                  <a:pt x="1741" y="884"/>
                  <a:pt x="1741" y="884"/>
                </a:cubicBezTo>
                <a:cubicBezTo>
                  <a:pt x="1761" y="997"/>
                  <a:pt x="1771" y="1109"/>
                  <a:pt x="1771" y="1222"/>
                </a:cubicBezTo>
                <a:cubicBezTo>
                  <a:pt x="1771" y="1326"/>
                  <a:pt x="1761" y="1437"/>
                  <a:pt x="1744" y="1556"/>
                </a:cubicBezTo>
                <a:cubicBezTo>
                  <a:pt x="1300" y="1556"/>
                  <a:pt x="1300" y="1556"/>
                  <a:pt x="1300" y="1556"/>
                </a:cubicBezTo>
                <a:lnTo>
                  <a:pt x="1300" y="884"/>
                </a:lnTo>
                <a:close/>
                <a:moveTo>
                  <a:pt x="1300" y="2286"/>
                </a:moveTo>
                <a:cubicBezTo>
                  <a:pt x="1300" y="1704"/>
                  <a:pt x="1300" y="1704"/>
                  <a:pt x="1300" y="1704"/>
                </a:cubicBezTo>
                <a:cubicBezTo>
                  <a:pt x="1711" y="1704"/>
                  <a:pt x="1711" y="1704"/>
                  <a:pt x="1711" y="1704"/>
                </a:cubicBezTo>
                <a:cubicBezTo>
                  <a:pt x="1670" y="1857"/>
                  <a:pt x="1613" y="1987"/>
                  <a:pt x="1541" y="2092"/>
                </a:cubicBezTo>
                <a:cubicBezTo>
                  <a:pt x="1467" y="2197"/>
                  <a:pt x="1388" y="2262"/>
                  <a:pt x="1300" y="2286"/>
                </a:cubicBezTo>
                <a:close/>
                <a:moveTo>
                  <a:pt x="1632" y="2219"/>
                </a:moveTo>
                <a:cubicBezTo>
                  <a:pt x="1737" y="2086"/>
                  <a:pt x="1815" y="1914"/>
                  <a:pt x="1864" y="1704"/>
                </a:cubicBezTo>
                <a:cubicBezTo>
                  <a:pt x="2184" y="1704"/>
                  <a:pt x="2184" y="1704"/>
                  <a:pt x="2184" y="1704"/>
                </a:cubicBezTo>
                <a:cubicBezTo>
                  <a:pt x="2071" y="1935"/>
                  <a:pt x="1872" y="2118"/>
                  <a:pt x="1632" y="2219"/>
                </a:cubicBezTo>
                <a:close/>
                <a:moveTo>
                  <a:pt x="2247" y="1556"/>
                </a:moveTo>
                <a:cubicBezTo>
                  <a:pt x="1894" y="1556"/>
                  <a:pt x="1894" y="1556"/>
                  <a:pt x="1894" y="1556"/>
                </a:cubicBezTo>
                <a:cubicBezTo>
                  <a:pt x="1911" y="1443"/>
                  <a:pt x="1919" y="1331"/>
                  <a:pt x="1919" y="1222"/>
                </a:cubicBezTo>
                <a:cubicBezTo>
                  <a:pt x="1919" y="1111"/>
                  <a:pt x="1911" y="998"/>
                  <a:pt x="1894" y="884"/>
                </a:cubicBezTo>
                <a:cubicBezTo>
                  <a:pt x="2245" y="884"/>
                  <a:pt x="2245" y="884"/>
                  <a:pt x="2245" y="884"/>
                </a:cubicBezTo>
                <a:cubicBezTo>
                  <a:pt x="2281" y="993"/>
                  <a:pt x="2299" y="1105"/>
                  <a:pt x="2299" y="1222"/>
                </a:cubicBezTo>
                <a:cubicBezTo>
                  <a:pt x="2299" y="1335"/>
                  <a:pt x="2282" y="1448"/>
                  <a:pt x="2247" y="1556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83" name="Google Shape;3183;p87"/>
          <p:cNvGrpSpPr/>
          <p:nvPr/>
        </p:nvGrpSpPr>
        <p:grpSpPr>
          <a:xfrm>
            <a:off x="5021700" y="3242032"/>
            <a:ext cx="327540" cy="327540"/>
            <a:chOff x="-4769427" y="-314325"/>
            <a:chExt cx="4660901" cy="4576762"/>
          </a:xfrm>
        </p:grpSpPr>
        <p:sp>
          <p:nvSpPr>
            <p:cNvPr id="3184" name="Google Shape;3184;p87"/>
            <p:cNvSpPr/>
            <p:nvPr/>
          </p:nvSpPr>
          <p:spPr>
            <a:xfrm>
              <a:off x="-4509077" y="-314325"/>
              <a:ext cx="4138613" cy="3956050"/>
            </a:xfrm>
            <a:custGeom>
              <a:rect b="b" l="l" r="r" t="t"/>
              <a:pathLst>
                <a:path extrusionOk="0" h="2085" w="2188">
                  <a:moveTo>
                    <a:pt x="2128" y="946"/>
                  </a:moveTo>
                  <a:cubicBezTo>
                    <a:pt x="2172" y="903"/>
                    <a:pt x="2188" y="840"/>
                    <a:pt x="2169" y="781"/>
                  </a:cubicBezTo>
                  <a:cubicBezTo>
                    <a:pt x="2149" y="722"/>
                    <a:pt x="2100" y="680"/>
                    <a:pt x="2038" y="671"/>
                  </a:cubicBezTo>
                  <a:cubicBezTo>
                    <a:pt x="1503" y="593"/>
                    <a:pt x="1503" y="593"/>
                    <a:pt x="1503" y="593"/>
                  </a:cubicBezTo>
                  <a:cubicBezTo>
                    <a:pt x="1492" y="592"/>
                    <a:pt x="1483" y="585"/>
                    <a:pt x="1478" y="576"/>
                  </a:cubicBezTo>
                  <a:cubicBezTo>
                    <a:pt x="1239" y="90"/>
                    <a:pt x="1239" y="90"/>
                    <a:pt x="1239" y="90"/>
                  </a:cubicBezTo>
                  <a:cubicBezTo>
                    <a:pt x="1211" y="35"/>
                    <a:pt x="1156" y="0"/>
                    <a:pt x="1094" y="0"/>
                  </a:cubicBezTo>
                  <a:cubicBezTo>
                    <a:pt x="1032" y="0"/>
                    <a:pt x="977" y="35"/>
                    <a:pt x="949" y="90"/>
                  </a:cubicBezTo>
                  <a:cubicBezTo>
                    <a:pt x="710" y="576"/>
                    <a:pt x="710" y="576"/>
                    <a:pt x="710" y="576"/>
                  </a:cubicBezTo>
                  <a:cubicBezTo>
                    <a:pt x="705" y="585"/>
                    <a:pt x="696" y="592"/>
                    <a:pt x="685" y="593"/>
                  </a:cubicBezTo>
                  <a:cubicBezTo>
                    <a:pt x="150" y="671"/>
                    <a:pt x="150" y="671"/>
                    <a:pt x="150" y="671"/>
                  </a:cubicBezTo>
                  <a:cubicBezTo>
                    <a:pt x="88" y="680"/>
                    <a:pt x="39" y="722"/>
                    <a:pt x="19" y="781"/>
                  </a:cubicBezTo>
                  <a:cubicBezTo>
                    <a:pt x="0" y="840"/>
                    <a:pt x="16" y="903"/>
                    <a:pt x="60" y="946"/>
                  </a:cubicBezTo>
                  <a:cubicBezTo>
                    <a:pt x="448" y="1324"/>
                    <a:pt x="448" y="1324"/>
                    <a:pt x="448" y="1324"/>
                  </a:cubicBezTo>
                  <a:cubicBezTo>
                    <a:pt x="455" y="1332"/>
                    <a:pt x="459" y="1342"/>
                    <a:pt x="457" y="1353"/>
                  </a:cubicBezTo>
                  <a:cubicBezTo>
                    <a:pt x="366" y="1886"/>
                    <a:pt x="366" y="1886"/>
                    <a:pt x="366" y="1886"/>
                  </a:cubicBezTo>
                  <a:cubicBezTo>
                    <a:pt x="355" y="1947"/>
                    <a:pt x="380" y="2008"/>
                    <a:pt x="430" y="2044"/>
                  </a:cubicBezTo>
                  <a:cubicBezTo>
                    <a:pt x="480" y="2081"/>
                    <a:pt x="545" y="2085"/>
                    <a:pt x="600" y="2056"/>
                  </a:cubicBezTo>
                  <a:cubicBezTo>
                    <a:pt x="1079" y="1805"/>
                    <a:pt x="1079" y="1805"/>
                    <a:pt x="1079" y="1805"/>
                  </a:cubicBezTo>
                  <a:cubicBezTo>
                    <a:pt x="1088" y="1800"/>
                    <a:pt x="1100" y="1800"/>
                    <a:pt x="1109" y="1805"/>
                  </a:cubicBezTo>
                  <a:cubicBezTo>
                    <a:pt x="1588" y="2056"/>
                    <a:pt x="1588" y="2056"/>
                    <a:pt x="1588" y="2056"/>
                  </a:cubicBezTo>
                  <a:cubicBezTo>
                    <a:pt x="1612" y="2069"/>
                    <a:pt x="1638" y="2075"/>
                    <a:pt x="1663" y="2075"/>
                  </a:cubicBezTo>
                  <a:cubicBezTo>
                    <a:pt x="1697" y="2075"/>
                    <a:pt x="1730" y="2065"/>
                    <a:pt x="1758" y="2044"/>
                  </a:cubicBezTo>
                  <a:cubicBezTo>
                    <a:pt x="1808" y="2008"/>
                    <a:pt x="1833" y="1947"/>
                    <a:pt x="1822" y="1886"/>
                  </a:cubicBezTo>
                  <a:cubicBezTo>
                    <a:pt x="1731" y="1353"/>
                    <a:pt x="1731" y="1353"/>
                    <a:pt x="1731" y="1353"/>
                  </a:cubicBezTo>
                  <a:cubicBezTo>
                    <a:pt x="1729" y="1342"/>
                    <a:pt x="1733" y="1332"/>
                    <a:pt x="1740" y="1324"/>
                  </a:cubicBezTo>
                  <a:lnTo>
                    <a:pt x="2128" y="946"/>
                  </a:lnTo>
                  <a:close/>
                  <a:moveTo>
                    <a:pt x="1604" y="1375"/>
                  </a:moveTo>
                  <a:cubicBezTo>
                    <a:pt x="1695" y="1908"/>
                    <a:pt x="1695" y="1908"/>
                    <a:pt x="1695" y="1908"/>
                  </a:cubicBezTo>
                  <a:cubicBezTo>
                    <a:pt x="1698" y="1926"/>
                    <a:pt x="1687" y="1936"/>
                    <a:pt x="1682" y="1940"/>
                  </a:cubicBezTo>
                  <a:cubicBezTo>
                    <a:pt x="1677" y="1943"/>
                    <a:pt x="1664" y="1951"/>
                    <a:pt x="1648" y="1942"/>
                  </a:cubicBezTo>
                  <a:cubicBezTo>
                    <a:pt x="1169" y="1690"/>
                    <a:pt x="1169" y="1690"/>
                    <a:pt x="1169" y="1690"/>
                  </a:cubicBezTo>
                  <a:cubicBezTo>
                    <a:pt x="1146" y="1678"/>
                    <a:pt x="1120" y="1672"/>
                    <a:pt x="1094" y="1672"/>
                  </a:cubicBezTo>
                  <a:cubicBezTo>
                    <a:pt x="1068" y="1672"/>
                    <a:pt x="1042" y="1678"/>
                    <a:pt x="1019" y="1690"/>
                  </a:cubicBezTo>
                  <a:cubicBezTo>
                    <a:pt x="540" y="1942"/>
                    <a:pt x="540" y="1942"/>
                    <a:pt x="540" y="1942"/>
                  </a:cubicBezTo>
                  <a:cubicBezTo>
                    <a:pt x="524" y="1951"/>
                    <a:pt x="511" y="1943"/>
                    <a:pt x="506" y="1940"/>
                  </a:cubicBezTo>
                  <a:cubicBezTo>
                    <a:pt x="501" y="1936"/>
                    <a:pt x="490" y="1926"/>
                    <a:pt x="493" y="1908"/>
                  </a:cubicBezTo>
                  <a:cubicBezTo>
                    <a:pt x="584" y="1375"/>
                    <a:pt x="584" y="1375"/>
                    <a:pt x="584" y="1375"/>
                  </a:cubicBezTo>
                  <a:cubicBezTo>
                    <a:pt x="593" y="1322"/>
                    <a:pt x="576" y="1269"/>
                    <a:pt x="538" y="1232"/>
                  </a:cubicBezTo>
                  <a:cubicBezTo>
                    <a:pt x="150" y="854"/>
                    <a:pt x="150" y="854"/>
                    <a:pt x="150" y="854"/>
                  </a:cubicBezTo>
                  <a:cubicBezTo>
                    <a:pt x="137" y="841"/>
                    <a:pt x="140" y="827"/>
                    <a:pt x="142" y="821"/>
                  </a:cubicBezTo>
                  <a:cubicBezTo>
                    <a:pt x="144" y="815"/>
                    <a:pt x="150" y="801"/>
                    <a:pt x="168" y="799"/>
                  </a:cubicBezTo>
                  <a:cubicBezTo>
                    <a:pt x="704" y="721"/>
                    <a:pt x="704" y="721"/>
                    <a:pt x="704" y="721"/>
                  </a:cubicBezTo>
                  <a:cubicBezTo>
                    <a:pt x="757" y="713"/>
                    <a:pt x="802" y="680"/>
                    <a:pt x="826" y="633"/>
                  </a:cubicBezTo>
                  <a:cubicBezTo>
                    <a:pt x="1065" y="147"/>
                    <a:pt x="1065" y="147"/>
                    <a:pt x="1065" y="147"/>
                  </a:cubicBezTo>
                  <a:cubicBezTo>
                    <a:pt x="1073" y="131"/>
                    <a:pt x="1088" y="129"/>
                    <a:pt x="1094" y="129"/>
                  </a:cubicBezTo>
                  <a:cubicBezTo>
                    <a:pt x="1100" y="129"/>
                    <a:pt x="1115" y="131"/>
                    <a:pt x="1123" y="147"/>
                  </a:cubicBezTo>
                  <a:cubicBezTo>
                    <a:pt x="1123" y="147"/>
                    <a:pt x="1123" y="147"/>
                    <a:pt x="1123" y="147"/>
                  </a:cubicBezTo>
                  <a:cubicBezTo>
                    <a:pt x="1363" y="633"/>
                    <a:pt x="1363" y="633"/>
                    <a:pt x="1363" y="633"/>
                  </a:cubicBezTo>
                  <a:cubicBezTo>
                    <a:pt x="1386" y="680"/>
                    <a:pt x="1431" y="713"/>
                    <a:pt x="1484" y="721"/>
                  </a:cubicBezTo>
                  <a:cubicBezTo>
                    <a:pt x="2020" y="799"/>
                    <a:pt x="2020" y="799"/>
                    <a:pt x="2020" y="799"/>
                  </a:cubicBezTo>
                  <a:cubicBezTo>
                    <a:pt x="2038" y="801"/>
                    <a:pt x="2044" y="815"/>
                    <a:pt x="2046" y="821"/>
                  </a:cubicBezTo>
                  <a:cubicBezTo>
                    <a:pt x="2048" y="827"/>
                    <a:pt x="2051" y="841"/>
                    <a:pt x="2038" y="854"/>
                  </a:cubicBezTo>
                  <a:cubicBezTo>
                    <a:pt x="1650" y="1232"/>
                    <a:pt x="1650" y="1232"/>
                    <a:pt x="1650" y="1232"/>
                  </a:cubicBezTo>
                  <a:cubicBezTo>
                    <a:pt x="1612" y="1269"/>
                    <a:pt x="1595" y="1322"/>
                    <a:pt x="1604" y="137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5" name="Google Shape;3185;p87"/>
            <p:cNvSpPr/>
            <p:nvPr/>
          </p:nvSpPr>
          <p:spPr>
            <a:xfrm>
              <a:off x="-1351539" y="-182563"/>
              <a:ext cx="406400" cy="439738"/>
            </a:xfrm>
            <a:custGeom>
              <a:rect b="b" l="l" r="r" t="t"/>
              <a:pathLst>
                <a:path extrusionOk="0" h="232" w="215">
                  <a:moveTo>
                    <a:pt x="179" y="21"/>
                  </a:moveTo>
                  <a:cubicBezTo>
                    <a:pt x="151" y="0"/>
                    <a:pt x="110" y="7"/>
                    <a:pt x="89" y="35"/>
                  </a:cubicBezTo>
                  <a:cubicBezTo>
                    <a:pt x="21" y="130"/>
                    <a:pt x="21" y="130"/>
                    <a:pt x="21" y="130"/>
                  </a:cubicBezTo>
                  <a:cubicBezTo>
                    <a:pt x="0" y="159"/>
                    <a:pt x="6" y="199"/>
                    <a:pt x="35" y="220"/>
                  </a:cubicBezTo>
                  <a:cubicBezTo>
                    <a:pt x="46" y="228"/>
                    <a:pt x="60" y="232"/>
                    <a:pt x="73" y="232"/>
                  </a:cubicBezTo>
                  <a:cubicBezTo>
                    <a:pt x="93" y="232"/>
                    <a:pt x="113" y="223"/>
                    <a:pt x="125" y="206"/>
                  </a:cubicBezTo>
                  <a:cubicBezTo>
                    <a:pt x="194" y="111"/>
                    <a:pt x="194" y="111"/>
                    <a:pt x="194" y="111"/>
                  </a:cubicBezTo>
                  <a:cubicBezTo>
                    <a:pt x="215" y="83"/>
                    <a:pt x="208" y="42"/>
                    <a:pt x="179" y="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6" name="Google Shape;3186;p87"/>
            <p:cNvSpPr/>
            <p:nvPr/>
          </p:nvSpPr>
          <p:spPr>
            <a:xfrm>
              <a:off x="-3934402" y="-182563"/>
              <a:ext cx="407988" cy="439738"/>
            </a:xfrm>
            <a:custGeom>
              <a:rect b="b" l="l" r="r" t="t"/>
              <a:pathLst>
                <a:path extrusionOk="0" h="232" w="215">
                  <a:moveTo>
                    <a:pt x="194" y="129"/>
                  </a:moveTo>
                  <a:cubicBezTo>
                    <a:pt x="126" y="35"/>
                    <a:pt x="126" y="35"/>
                    <a:pt x="126" y="35"/>
                  </a:cubicBezTo>
                  <a:cubicBezTo>
                    <a:pt x="105" y="6"/>
                    <a:pt x="64" y="0"/>
                    <a:pt x="35" y="21"/>
                  </a:cubicBezTo>
                  <a:cubicBezTo>
                    <a:pt x="6" y="42"/>
                    <a:pt x="0" y="82"/>
                    <a:pt x="21" y="111"/>
                  </a:cubicBezTo>
                  <a:cubicBezTo>
                    <a:pt x="90" y="205"/>
                    <a:pt x="90" y="205"/>
                    <a:pt x="90" y="205"/>
                  </a:cubicBezTo>
                  <a:cubicBezTo>
                    <a:pt x="102" y="223"/>
                    <a:pt x="122" y="232"/>
                    <a:pt x="142" y="232"/>
                  </a:cubicBezTo>
                  <a:cubicBezTo>
                    <a:pt x="155" y="232"/>
                    <a:pt x="168" y="228"/>
                    <a:pt x="180" y="220"/>
                  </a:cubicBezTo>
                  <a:cubicBezTo>
                    <a:pt x="209" y="199"/>
                    <a:pt x="215" y="158"/>
                    <a:pt x="194" y="12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7" name="Google Shape;3187;p87"/>
            <p:cNvSpPr/>
            <p:nvPr/>
          </p:nvSpPr>
          <p:spPr>
            <a:xfrm>
              <a:off x="-4769427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45" y="52"/>
                  </a:moveTo>
                  <a:cubicBezTo>
                    <a:pt x="234" y="18"/>
                    <a:pt x="197" y="0"/>
                    <a:pt x="164" y="11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19" y="58"/>
                    <a:pt x="0" y="94"/>
                    <a:pt x="11" y="128"/>
                  </a:cubicBezTo>
                  <a:cubicBezTo>
                    <a:pt x="20" y="155"/>
                    <a:pt x="45" y="173"/>
                    <a:pt x="73" y="173"/>
                  </a:cubicBezTo>
                  <a:cubicBezTo>
                    <a:pt x="79" y="173"/>
                    <a:pt x="86" y="172"/>
                    <a:pt x="93" y="169"/>
                  </a:cubicBezTo>
                  <a:cubicBezTo>
                    <a:pt x="203" y="133"/>
                    <a:pt x="203" y="133"/>
                    <a:pt x="203" y="133"/>
                  </a:cubicBezTo>
                  <a:cubicBezTo>
                    <a:pt x="237" y="122"/>
                    <a:pt x="256" y="86"/>
                    <a:pt x="245" y="5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8" name="Google Shape;3188;p87"/>
            <p:cNvSpPr/>
            <p:nvPr/>
          </p:nvSpPr>
          <p:spPr>
            <a:xfrm>
              <a:off x="-2562802" y="3795712"/>
              <a:ext cx="246063" cy="466725"/>
            </a:xfrm>
            <a:custGeom>
              <a:rect b="b" l="l" r="r" t="t"/>
              <a:pathLst>
                <a:path extrusionOk="0" h="246" w="130">
                  <a:moveTo>
                    <a:pt x="65" y="0"/>
                  </a:moveTo>
                  <a:cubicBezTo>
                    <a:pt x="29" y="0"/>
                    <a:pt x="0" y="29"/>
                    <a:pt x="0" y="65"/>
                  </a:cubicBezTo>
                  <a:cubicBezTo>
                    <a:pt x="0" y="181"/>
                    <a:pt x="0" y="181"/>
                    <a:pt x="0" y="181"/>
                  </a:cubicBezTo>
                  <a:cubicBezTo>
                    <a:pt x="0" y="217"/>
                    <a:pt x="29" y="246"/>
                    <a:pt x="65" y="246"/>
                  </a:cubicBezTo>
                  <a:cubicBezTo>
                    <a:pt x="101" y="246"/>
                    <a:pt x="130" y="217"/>
                    <a:pt x="130" y="181"/>
                  </a:cubicBezTo>
                  <a:cubicBezTo>
                    <a:pt x="130" y="65"/>
                    <a:pt x="130" y="65"/>
                    <a:pt x="130" y="65"/>
                  </a:cubicBezTo>
                  <a:cubicBezTo>
                    <a:pt x="130" y="29"/>
                    <a:pt x="101" y="0"/>
                    <a:pt x="6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9" name="Google Shape;3189;p87"/>
            <p:cNvSpPr/>
            <p:nvPr/>
          </p:nvSpPr>
          <p:spPr>
            <a:xfrm>
              <a:off x="-592714" y="2336800"/>
              <a:ext cx="484188" cy="328613"/>
            </a:xfrm>
            <a:custGeom>
              <a:rect b="b" l="l" r="r" t="t"/>
              <a:pathLst>
                <a:path extrusionOk="0" h="173" w="256">
                  <a:moveTo>
                    <a:pt x="203" y="47"/>
                  </a:moveTo>
                  <a:cubicBezTo>
                    <a:pt x="92" y="11"/>
                    <a:pt x="92" y="11"/>
                    <a:pt x="92" y="11"/>
                  </a:cubicBezTo>
                  <a:cubicBezTo>
                    <a:pt x="59" y="0"/>
                    <a:pt x="22" y="18"/>
                    <a:pt x="11" y="52"/>
                  </a:cubicBezTo>
                  <a:cubicBezTo>
                    <a:pt x="0" y="86"/>
                    <a:pt x="19" y="122"/>
                    <a:pt x="53" y="133"/>
                  </a:cubicBezTo>
                  <a:cubicBezTo>
                    <a:pt x="163" y="170"/>
                    <a:pt x="163" y="170"/>
                    <a:pt x="163" y="170"/>
                  </a:cubicBezTo>
                  <a:cubicBezTo>
                    <a:pt x="170" y="172"/>
                    <a:pt x="177" y="173"/>
                    <a:pt x="183" y="173"/>
                  </a:cubicBezTo>
                  <a:cubicBezTo>
                    <a:pt x="211" y="173"/>
                    <a:pt x="236" y="155"/>
                    <a:pt x="245" y="128"/>
                  </a:cubicBezTo>
                  <a:cubicBezTo>
                    <a:pt x="256" y="94"/>
                    <a:pt x="237" y="58"/>
                    <a:pt x="203" y="4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0" name="Google Shape;3190;p87"/>
          <p:cNvGrpSpPr/>
          <p:nvPr/>
        </p:nvGrpSpPr>
        <p:grpSpPr>
          <a:xfrm>
            <a:off x="6774300" y="3242032"/>
            <a:ext cx="327540" cy="327540"/>
            <a:chOff x="5712408" y="975680"/>
            <a:chExt cx="671729" cy="639391"/>
          </a:xfrm>
        </p:grpSpPr>
        <p:sp>
          <p:nvSpPr>
            <p:cNvPr id="3191" name="Google Shape;3191;p87"/>
            <p:cNvSpPr/>
            <p:nvPr/>
          </p:nvSpPr>
          <p:spPr>
            <a:xfrm>
              <a:off x="5712408" y="975680"/>
              <a:ext cx="671729" cy="639391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87"/>
            <p:cNvSpPr/>
            <p:nvPr/>
          </p:nvSpPr>
          <p:spPr>
            <a:xfrm>
              <a:off x="5796917" y="1058042"/>
              <a:ext cx="502713" cy="338119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87"/>
            <p:cNvSpPr/>
            <p:nvPr/>
          </p:nvSpPr>
          <p:spPr>
            <a:xfrm>
              <a:off x="6017937" y="1404831"/>
              <a:ext cx="62840" cy="65023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4" name="Google Shape;3194;p87"/>
            <p:cNvSpPr/>
            <p:nvPr/>
          </p:nvSpPr>
          <p:spPr>
            <a:xfrm>
              <a:off x="5933429" y="1190255"/>
              <a:ext cx="84509" cy="88864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5" name="Google Shape;3195;p87"/>
            <p:cNvSpPr/>
            <p:nvPr/>
          </p:nvSpPr>
          <p:spPr>
            <a:xfrm>
              <a:off x="6026605" y="1175084"/>
              <a:ext cx="43337" cy="119208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6" name="Google Shape;3196;p87"/>
            <p:cNvSpPr/>
            <p:nvPr/>
          </p:nvSpPr>
          <p:spPr>
            <a:xfrm>
              <a:off x="6080776" y="1190255"/>
              <a:ext cx="82341" cy="88864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97" name="Google Shape;3197;p87"/>
          <p:cNvSpPr/>
          <p:nvPr/>
        </p:nvSpPr>
        <p:spPr>
          <a:xfrm>
            <a:off x="8526899" y="3242032"/>
            <a:ext cx="327540" cy="327540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1" name="Shape 3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2" name="Google Shape;3202;p8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Process</a:t>
            </a:r>
            <a:endParaRPr/>
          </a:p>
        </p:txBody>
      </p:sp>
      <p:sp>
        <p:nvSpPr>
          <p:cNvPr id="3203" name="Google Shape;3203;p8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4" name="Google Shape;3204;p88"/>
          <p:cNvSpPr/>
          <p:nvPr/>
        </p:nvSpPr>
        <p:spPr>
          <a:xfrm>
            <a:off x="6062577" y="2273774"/>
            <a:ext cx="2732549" cy="390313"/>
          </a:xfrm>
          <a:prstGeom prst="chevron">
            <a:avLst>
              <a:gd fmla="val 3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5" name="Google Shape;3205;p88"/>
          <p:cNvSpPr/>
          <p:nvPr/>
        </p:nvSpPr>
        <p:spPr>
          <a:xfrm>
            <a:off x="3387183" y="2273774"/>
            <a:ext cx="2732549" cy="390313"/>
          </a:xfrm>
          <a:prstGeom prst="chevron">
            <a:avLst>
              <a:gd fmla="val 3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6" name="Google Shape;3206;p88"/>
          <p:cNvSpPr/>
          <p:nvPr/>
        </p:nvSpPr>
        <p:spPr>
          <a:xfrm>
            <a:off x="711798" y="2273774"/>
            <a:ext cx="2732549" cy="390313"/>
          </a:xfrm>
          <a:prstGeom prst="homePlate">
            <a:avLst>
              <a:gd fmla="val 3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7" name="Google Shape;3207;p88"/>
          <p:cNvSpPr txBox="1"/>
          <p:nvPr/>
        </p:nvSpPr>
        <p:spPr>
          <a:xfrm>
            <a:off x="3462012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7775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8" name="Google Shape;3208;p88"/>
          <p:cNvSpPr txBox="1"/>
          <p:nvPr/>
        </p:nvSpPr>
        <p:spPr>
          <a:xfrm>
            <a:off x="786626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7775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9" name="Google Shape;3209;p88"/>
          <p:cNvSpPr txBox="1"/>
          <p:nvPr/>
        </p:nvSpPr>
        <p:spPr>
          <a:xfrm>
            <a:off x="6137399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7775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0" name="Google Shape;3210;p88"/>
          <p:cNvSpPr/>
          <p:nvPr/>
        </p:nvSpPr>
        <p:spPr>
          <a:xfrm>
            <a:off x="8737963" y="2273774"/>
            <a:ext cx="2732549" cy="390313"/>
          </a:xfrm>
          <a:prstGeom prst="chevron">
            <a:avLst>
              <a:gd fmla="val 3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11" name="Google Shape;3211;p88"/>
          <p:cNvCxnSpPr/>
          <p:nvPr/>
        </p:nvCxnSpPr>
        <p:spPr>
          <a:xfrm>
            <a:off x="3415765" y="2772034"/>
            <a:ext cx="0" cy="3344286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12" name="Google Shape;3212;p88"/>
          <p:cNvCxnSpPr/>
          <p:nvPr/>
        </p:nvCxnSpPr>
        <p:spPr>
          <a:xfrm>
            <a:off x="6091151" y="2772034"/>
            <a:ext cx="0" cy="3344286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13" name="Google Shape;3213;p88"/>
          <p:cNvCxnSpPr/>
          <p:nvPr/>
        </p:nvCxnSpPr>
        <p:spPr>
          <a:xfrm>
            <a:off x="8766541" y="2772034"/>
            <a:ext cx="0" cy="3344286"/>
          </a:xfrm>
          <a:prstGeom prst="straightConnector1">
            <a:avLst/>
          </a:prstGeom>
          <a:noFill/>
          <a:ln cap="flat" cmpd="sng" w="127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214" name="Google Shape;3214;p88"/>
          <p:cNvSpPr txBox="1"/>
          <p:nvPr/>
        </p:nvSpPr>
        <p:spPr>
          <a:xfrm>
            <a:off x="8795124" y="2772033"/>
            <a:ext cx="2582896" cy="2614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147775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215" name="Google Shape;3215;p88"/>
          <p:cNvCxnSpPr>
            <a:stCxn id="3216" idx="6"/>
            <a:endCxn id="3217" idx="2"/>
          </p:cNvCxnSpPr>
          <p:nvPr/>
        </p:nvCxnSpPr>
        <p:spPr>
          <a:xfrm>
            <a:off x="2573724" y="1631375"/>
            <a:ext cx="1684200" cy="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18" name="Google Shape;3218;p88"/>
          <p:cNvCxnSpPr>
            <a:stCxn id="3217" idx="6"/>
            <a:endCxn id="3219" idx="2"/>
          </p:cNvCxnSpPr>
          <p:nvPr/>
        </p:nvCxnSpPr>
        <p:spPr>
          <a:xfrm>
            <a:off x="5249110" y="1631375"/>
            <a:ext cx="1684200" cy="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220" name="Google Shape;3220;p88"/>
          <p:cNvCxnSpPr>
            <a:stCxn id="3219" idx="6"/>
            <a:endCxn id="3221" idx="2"/>
          </p:cNvCxnSpPr>
          <p:nvPr/>
        </p:nvCxnSpPr>
        <p:spPr>
          <a:xfrm>
            <a:off x="7924501" y="1631375"/>
            <a:ext cx="1684200" cy="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219" name="Google Shape;3219;p88"/>
          <p:cNvSpPr/>
          <p:nvPr/>
        </p:nvSpPr>
        <p:spPr>
          <a:xfrm>
            <a:off x="6933201" y="1135725"/>
            <a:ext cx="991300" cy="991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2" name="Google Shape;3222;p88"/>
          <p:cNvSpPr/>
          <p:nvPr/>
        </p:nvSpPr>
        <p:spPr>
          <a:xfrm>
            <a:off x="7006964" y="1209490"/>
            <a:ext cx="843775" cy="8437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3" name="Google Shape;3223;p88"/>
          <p:cNvSpPr/>
          <p:nvPr/>
        </p:nvSpPr>
        <p:spPr>
          <a:xfrm>
            <a:off x="7497274" y="1698657"/>
            <a:ext cx="90189" cy="88688"/>
          </a:xfrm>
          <a:custGeom>
            <a:rect b="b" l="l" r="r" t="t"/>
            <a:pathLst>
              <a:path extrusionOk="0" h="41" w="41">
                <a:moveTo>
                  <a:pt x="16" y="41"/>
                </a:moveTo>
                <a:cubicBezTo>
                  <a:pt x="15" y="41"/>
                  <a:pt x="14" y="41"/>
                  <a:pt x="13" y="40"/>
                </a:cubicBezTo>
                <a:cubicBezTo>
                  <a:pt x="1" y="28"/>
                  <a:pt x="1" y="28"/>
                  <a:pt x="1" y="28"/>
                </a:cubicBezTo>
                <a:cubicBezTo>
                  <a:pt x="0" y="27"/>
                  <a:pt x="0" y="26"/>
                  <a:pt x="0" y="24"/>
                </a:cubicBezTo>
                <a:cubicBezTo>
                  <a:pt x="5" y="7"/>
                  <a:pt x="5" y="7"/>
                  <a:pt x="5" y="7"/>
                </a:cubicBezTo>
                <a:cubicBezTo>
                  <a:pt x="5" y="6"/>
                  <a:pt x="6" y="5"/>
                  <a:pt x="7" y="5"/>
                </a:cubicBezTo>
                <a:cubicBezTo>
                  <a:pt x="24" y="0"/>
                  <a:pt x="24" y="0"/>
                  <a:pt x="24" y="0"/>
                </a:cubicBezTo>
                <a:cubicBezTo>
                  <a:pt x="25" y="0"/>
                  <a:pt x="27" y="0"/>
                  <a:pt x="28" y="1"/>
                </a:cubicBezTo>
                <a:cubicBezTo>
                  <a:pt x="40" y="14"/>
                  <a:pt x="40" y="14"/>
                  <a:pt x="40" y="14"/>
                </a:cubicBezTo>
                <a:cubicBezTo>
                  <a:pt x="40" y="14"/>
                  <a:pt x="40" y="14"/>
                  <a:pt x="40" y="14"/>
                </a:cubicBezTo>
                <a:cubicBezTo>
                  <a:pt x="41" y="15"/>
                  <a:pt x="41" y="16"/>
                  <a:pt x="41" y="17"/>
                </a:cubicBezTo>
                <a:cubicBezTo>
                  <a:pt x="36" y="34"/>
                  <a:pt x="36" y="34"/>
                  <a:pt x="36" y="34"/>
                </a:cubicBezTo>
                <a:cubicBezTo>
                  <a:pt x="36" y="35"/>
                  <a:pt x="35" y="36"/>
                  <a:pt x="34" y="37"/>
                </a:cubicBezTo>
                <a:cubicBezTo>
                  <a:pt x="17" y="41"/>
                  <a:pt x="17" y="41"/>
                  <a:pt x="17" y="41"/>
                </a:cubicBezTo>
                <a:cubicBezTo>
                  <a:pt x="17" y="41"/>
                  <a:pt x="16" y="41"/>
                  <a:pt x="16" y="41"/>
                </a:cubicBezTo>
                <a:close/>
                <a:moveTo>
                  <a:pt x="5" y="25"/>
                </a:moveTo>
                <a:cubicBezTo>
                  <a:pt x="16" y="36"/>
                  <a:pt x="16" y="36"/>
                  <a:pt x="16" y="36"/>
                </a:cubicBezTo>
                <a:cubicBezTo>
                  <a:pt x="32" y="32"/>
                  <a:pt x="32" y="32"/>
                  <a:pt x="32" y="32"/>
                </a:cubicBezTo>
                <a:cubicBezTo>
                  <a:pt x="36" y="17"/>
                  <a:pt x="36" y="17"/>
                  <a:pt x="36" y="17"/>
                </a:cubicBezTo>
                <a:cubicBezTo>
                  <a:pt x="25" y="5"/>
                  <a:pt x="25" y="5"/>
                  <a:pt x="25" y="5"/>
                </a:cubicBezTo>
                <a:cubicBezTo>
                  <a:pt x="9" y="9"/>
                  <a:pt x="9" y="9"/>
                  <a:pt x="9" y="9"/>
                </a:cubicBezTo>
                <a:lnTo>
                  <a:pt x="5" y="25"/>
                </a:lnTo>
                <a:close/>
                <a:moveTo>
                  <a:pt x="32" y="33"/>
                </a:moveTo>
                <a:cubicBezTo>
                  <a:pt x="32" y="33"/>
                  <a:pt x="32" y="33"/>
                  <a:pt x="32" y="33"/>
                </a:cubicBezTo>
                <a:close/>
                <a:moveTo>
                  <a:pt x="5" y="26"/>
                </a:moveTo>
                <a:cubicBezTo>
                  <a:pt x="5" y="26"/>
                  <a:pt x="5" y="26"/>
                  <a:pt x="5" y="26"/>
                </a:cubicBezTo>
                <a:cubicBezTo>
                  <a:pt x="5" y="26"/>
                  <a:pt x="5" y="26"/>
                  <a:pt x="5" y="26"/>
                </a:cubicBezTo>
                <a:close/>
                <a:moveTo>
                  <a:pt x="36" y="16"/>
                </a:moveTo>
                <a:cubicBezTo>
                  <a:pt x="36" y="16"/>
                  <a:pt x="36" y="16"/>
                  <a:pt x="36" y="16"/>
                </a:cubicBezTo>
                <a:close/>
                <a:moveTo>
                  <a:pt x="9" y="9"/>
                </a:moveTo>
                <a:cubicBezTo>
                  <a:pt x="9" y="9"/>
                  <a:pt x="9" y="9"/>
                  <a:pt x="9" y="9"/>
                </a:cubicBezTo>
                <a:cubicBezTo>
                  <a:pt x="9" y="9"/>
                  <a:pt x="9" y="9"/>
                  <a:pt x="9" y="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4" name="Google Shape;3224;p88"/>
          <p:cNvSpPr/>
          <p:nvPr/>
        </p:nvSpPr>
        <p:spPr>
          <a:xfrm>
            <a:off x="7248473" y="1452474"/>
            <a:ext cx="101076" cy="99393"/>
          </a:xfrm>
          <a:custGeom>
            <a:rect b="b" l="l" r="r" t="t"/>
            <a:pathLst>
              <a:path extrusionOk="0" h="46" w="46">
                <a:moveTo>
                  <a:pt x="18" y="46"/>
                </a:moveTo>
                <a:cubicBezTo>
                  <a:pt x="18" y="46"/>
                  <a:pt x="17" y="46"/>
                  <a:pt x="16" y="45"/>
                </a:cubicBezTo>
                <a:cubicBezTo>
                  <a:pt x="1" y="30"/>
                  <a:pt x="1" y="30"/>
                  <a:pt x="1" y="30"/>
                </a:cubicBezTo>
                <a:cubicBezTo>
                  <a:pt x="0" y="29"/>
                  <a:pt x="0" y="27"/>
                  <a:pt x="1" y="26"/>
                </a:cubicBezTo>
                <a:cubicBezTo>
                  <a:pt x="2" y="25"/>
                  <a:pt x="4" y="25"/>
                  <a:pt x="5" y="26"/>
                </a:cubicBezTo>
                <a:cubicBezTo>
                  <a:pt x="19" y="41"/>
                  <a:pt x="19" y="41"/>
                  <a:pt x="19" y="41"/>
                </a:cubicBezTo>
                <a:cubicBezTo>
                  <a:pt x="36" y="36"/>
                  <a:pt x="36" y="36"/>
                  <a:pt x="36" y="36"/>
                </a:cubicBezTo>
                <a:cubicBezTo>
                  <a:pt x="40" y="19"/>
                  <a:pt x="40" y="19"/>
                  <a:pt x="40" y="19"/>
                </a:cubicBezTo>
                <a:cubicBezTo>
                  <a:pt x="26" y="5"/>
                  <a:pt x="26" y="5"/>
                  <a:pt x="26" y="5"/>
                </a:cubicBezTo>
                <a:cubicBezTo>
                  <a:pt x="25" y="4"/>
                  <a:pt x="25" y="2"/>
                  <a:pt x="26" y="1"/>
                </a:cubicBezTo>
                <a:cubicBezTo>
                  <a:pt x="27" y="0"/>
                  <a:pt x="29" y="0"/>
                  <a:pt x="30" y="1"/>
                </a:cubicBezTo>
                <a:cubicBezTo>
                  <a:pt x="45" y="17"/>
                  <a:pt x="45" y="17"/>
                  <a:pt x="45" y="17"/>
                </a:cubicBezTo>
                <a:cubicBezTo>
                  <a:pt x="45" y="17"/>
                  <a:pt x="46" y="18"/>
                  <a:pt x="45" y="19"/>
                </a:cubicBezTo>
                <a:cubicBezTo>
                  <a:pt x="40" y="39"/>
                  <a:pt x="40" y="39"/>
                  <a:pt x="40" y="39"/>
                </a:cubicBezTo>
                <a:cubicBezTo>
                  <a:pt x="40" y="40"/>
                  <a:pt x="39" y="40"/>
                  <a:pt x="38" y="40"/>
                </a:cubicBezTo>
                <a:cubicBezTo>
                  <a:pt x="19" y="46"/>
                  <a:pt x="19" y="46"/>
                  <a:pt x="19" y="46"/>
                </a:cubicBezTo>
                <a:cubicBezTo>
                  <a:pt x="19" y="46"/>
                  <a:pt x="18" y="46"/>
                  <a:pt x="18" y="4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5" name="Google Shape;3225;p88"/>
          <p:cNvSpPr/>
          <p:nvPr/>
        </p:nvSpPr>
        <p:spPr>
          <a:xfrm>
            <a:off x="7245362" y="1505993"/>
            <a:ext cx="113517" cy="87158"/>
          </a:xfrm>
          <a:custGeom>
            <a:rect b="b" l="l" r="r" t="t"/>
            <a:pathLst>
              <a:path extrusionOk="0" h="40" w="51">
                <a:moveTo>
                  <a:pt x="33" y="40"/>
                </a:moveTo>
                <a:cubicBezTo>
                  <a:pt x="25" y="40"/>
                  <a:pt x="17" y="36"/>
                  <a:pt x="11" y="30"/>
                </a:cubicBezTo>
                <a:cubicBezTo>
                  <a:pt x="3" y="23"/>
                  <a:pt x="0" y="13"/>
                  <a:pt x="1" y="3"/>
                </a:cubicBezTo>
                <a:cubicBezTo>
                  <a:pt x="2" y="1"/>
                  <a:pt x="3" y="0"/>
                  <a:pt x="4" y="1"/>
                </a:cubicBezTo>
                <a:cubicBezTo>
                  <a:pt x="6" y="1"/>
                  <a:pt x="7" y="2"/>
                  <a:pt x="6" y="3"/>
                </a:cubicBezTo>
                <a:cubicBezTo>
                  <a:pt x="5" y="12"/>
                  <a:pt x="8" y="21"/>
                  <a:pt x="14" y="27"/>
                </a:cubicBezTo>
                <a:cubicBezTo>
                  <a:pt x="23" y="36"/>
                  <a:pt x="36" y="37"/>
                  <a:pt x="47" y="31"/>
                </a:cubicBezTo>
                <a:cubicBezTo>
                  <a:pt x="48" y="30"/>
                  <a:pt x="50" y="31"/>
                  <a:pt x="50" y="32"/>
                </a:cubicBezTo>
                <a:cubicBezTo>
                  <a:pt x="51" y="33"/>
                  <a:pt x="51" y="34"/>
                  <a:pt x="50" y="35"/>
                </a:cubicBezTo>
                <a:cubicBezTo>
                  <a:pt x="45" y="38"/>
                  <a:pt x="39" y="40"/>
                  <a:pt x="33" y="4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6" name="Google Shape;3226;p88"/>
          <p:cNvSpPr/>
          <p:nvPr/>
        </p:nvSpPr>
        <p:spPr>
          <a:xfrm>
            <a:off x="7302898" y="1449416"/>
            <a:ext cx="93299" cy="111625"/>
          </a:xfrm>
          <a:custGeom>
            <a:rect b="b" l="l" r="r" t="t"/>
            <a:pathLst>
              <a:path extrusionOk="0" h="51" w="42">
                <a:moveTo>
                  <a:pt x="33" y="51"/>
                </a:moveTo>
                <a:cubicBezTo>
                  <a:pt x="32" y="51"/>
                  <a:pt x="32" y="51"/>
                  <a:pt x="31" y="51"/>
                </a:cubicBezTo>
                <a:cubicBezTo>
                  <a:pt x="30" y="50"/>
                  <a:pt x="30" y="49"/>
                  <a:pt x="31" y="47"/>
                </a:cubicBezTo>
                <a:cubicBezTo>
                  <a:pt x="37" y="37"/>
                  <a:pt x="35" y="23"/>
                  <a:pt x="26" y="14"/>
                </a:cubicBezTo>
                <a:cubicBezTo>
                  <a:pt x="20" y="8"/>
                  <a:pt x="12" y="5"/>
                  <a:pt x="3" y="7"/>
                </a:cubicBezTo>
                <a:cubicBezTo>
                  <a:pt x="2" y="7"/>
                  <a:pt x="1" y="6"/>
                  <a:pt x="0" y="5"/>
                </a:cubicBezTo>
                <a:cubicBezTo>
                  <a:pt x="0" y="3"/>
                  <a:pt x="1" y="2"/>
                  <a:pt x="2" y="2"/>
                </a:cubicBezTo>
                <a:cubicBezTo>
                  <a:pt x="12" y="0"/>
                  <a:pt x="23" y="4"/>
                  <a:pt x="30" y="11"/>
                </a:cubicBezTo>
                <a:cubicBezTo>
                  <a:pt x="40" y="21"/>
                  <a:pt x="42" y="37"/>
                  <a:pt x="35" y="50"/>
                </a:cubicBezTo>
                <a:cubicBezTo>
                  <a:pt x="34" y="51"/>
                  <a:pt x="34" y="51"/>
                  <a:pt x="33" y="5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7" name="Google Shape;3227;p88"/>
          <p:cNvSpPr/>
          <p:nvPr/>
        </p:nvSpPr>
        <p:spPr>
          <a:xfrm>
            <a:off x="7347994" y="1574801"/>
            <a:ext cx="57537" cy="53519"/>
          </a:xfrm>
          <a:custGeom>
            <a:rect b="b" l="l" r="r" t="t"/>
            <a:pathLst>
              <a:path extrusionOk="0" h="25" w="26">
                <a:moveTo>
                  <a:pt x="23" y="25"/>
                </a:moveTo>
                <a:cubicBezTo>
                  <a:pt x="23" y="25"/>
                  <a:pt x="22" y="25"/>
                  <a:pt x="21" y="25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5" y="21"/>
                  <a:pt x="25" y="21"/>
                  <a:pt x="25" y="21"/>
                </a:cubicBezTo>
                <a:cubicBezTo>
                  <a:pt x="26" y="22"/>
                  <a:pt x="26" y="24"/>
                  <a:pt x="25" y="25"/>
                </a:cubicBezTo>
                <a:cubicBezTo>
                  <a:pt x="24" y="25"/>
                  <a:pt x="24" y="25"/>
                  <a:pt x="23" y="2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8" name="Google Shape;3228;p88"/>
          <p:cNvSpPr/>
          <p:nvPr/>
        </p:nvSpPr>
        <p:spPr>
          <a:xfrm>
            <a:off x="7433520" y="1658900"/>
            <a:ext cx="59089" cy="56579"/>
          </a:xfrm>
          <a:custGeom>
            <a:rect b="b" l="l" r="r" t="t"/>
            <a:pathLst>
              <a:path extrusionOk="0" h="26" w="27">
                <a:moveTo>
                  <a:pt x="24" y="26"/>
                </a:moveTo>
                <a:cubicBezTo>
                  <a:pt x="24" y="26"/>
                  <a:pt x="23" y="26"/>
                  <a:pt x="22" y="26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4" y="0"/>
                  <a:pt x="5" y="1"/>
                </a:cubicBezTo>
                <a:cubicBezTo>
                  <a:pt x="26" y="22"/>
                  <a:pt x="26" y="22"/>
                  <a:pt x="26" y="22"/>
                </a:cubicBezTo>
                <a:cubicBezTo>
                  <a:pt x="27" y="23"/>
                  <a:pt x="27" y="25"/>
                  <a:pt x="26" y="26"/>
                </a:cubicBezTo>
                <a:cubicBezTo>
                  <a:pt x="25" y="26"/>
                  <a:pt x="25" y="26"/>
                  <a:pt x="24" y="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9" name="Google Shape;3229;p88"/>
          <p:cNvSpPr/>
          <p:nvPr/>
        </p:nvSpPr>
        <p:spPr>
          <a:xfrm>
            <a:off x="7371317" y="1551863"/>
            <a:ext cx="144617" cy="142208"/>
          </a:xfrm>
          <a:custGeom>
            <a:rect b="b" l="l" r="r" t="t"/>
            <a:pathLst>
              <a:path extrusionOk="0" h="65" w="65">
                <a:moveTo>
                  <a:pt x="63" y="65"/>
                </a:moveTo>
                <a:cubicBezTo>
                  <a:pt x="62" y="65"/>
                  <a:pt x="61" y="65"/>
                  <a:pt x="61" y="64"/>
                </a:cubicBezTo>
                <a:cubicBezTo>
                  <a:pt x="1" y="4"/>
                  <a:pt x="1" y="4"/>
                  <a:pt x="1" y="4"/>
                </a:cubicBezTo>
                <a:cubicBezTo>
                  <a:pt x="0" y="3"/>
                  <a:pt x="0" y="2"/>
                  <a:pt x="1" y="1"/>
                </a:cubicBezTo>
                <a:cubicBezTo>
                  <a:pt x="2" y="0"/>
                  <a:pt x="3" y="0"/>
                  <a:pt x="4" y="1"/>
                </a:cubicBezTo>
                <a:cubicBezTo>
                  <a:pt x="64" y="61"/>
                  <a:pt x="64" y="61"/>
                  <a:pt x="64" y="61"/>
                </a:cubicBezTo>
                <a:cubicBezTo>
                  <a:pt x="65" y="62"/>
                  <a:pt x="65" y="63"/>
                  <a:pt x="64" y="64"/>
                </a:cubicBezTo>
                <a:cubicBezTo>
                  <a:pt x="64" y="65"/>
                  <a:pt x="63" y="65"/>
                  <a:pt x="63" y="6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0" name="Google Shape;3230;p88"/>
          <p:cNvSpPr/>
          <p:nvPr/>
        </p:nvSpPr>
        <p:spPr>
          <a:xfrm>
            <a:off x="7466174" y="1668077"/>
            <a:ext cx="146170" cy="145264"/>
          </a:xfrm>
          <a:custGeom>
            <a:rect b="b" l="l" r="r" t="t"/>
            <a:pathLst>
              <a:path extrusionOk="0" h="67" w="66">
                <a:moveTo>
                  <a:pt x="34" y="67"/>
                </a:moveTo>
                <a:cubicBezTo>
                  <a:pt x="26" y="67"/>
                  <a:pt x="18" y="63"/>
                  <a:pt x="12" y="57"/>
                </a:cubicBezTo>
                <a:cubicBezTo>
                  <a:pt x="2" y="47"/>
                  <a:pt x="0" y="31"/>
                  <a:pt x="7" y="19"/>
                </a:cubicBezTo>
                <a:cubicBezTo>
                  <a:pt x="8" y="18"/>
                  <a:pt x="9" y="17"/>
                  <a:pt x="10" y="18"/>
                </a:cubicBezTo>
                <a:cubicBezTo>
                  <a:pt x="12" y="19"/>
                  <a:pt x="12" y="20"/>
                  <a:pt x="11" y="21"/>
                </a:cubicBezTo>
                <a:cubicBezTo>
                  <a:pt x="5" y="32"/>
                  <a:pt x="7" y="45"/>
                  <a:pt x="16" y="54"/>
                </a:cubicBezTo>
                <a:cubicBezTo>
                  <a:pt x="21" y="59"/>
                  <a:pt x="27" y="62"/>
                  <a:pt x="34" y="62"/>
                </a:cubicBezTo>
                <a:cubicBezTo>
                  <a:pt x="42" y="62"/>
                  <a:pt x="48" y="59"/>
                  <a:pt x="53" y="54"/>
                </a:cubicBezTo>
                <a:cubicBezTo>
                  <a:pt x="59" y="49"/>
                  <a:pt x="61" y="42"/>
                  <a:pt x="61" y="35"/>
                </a:cubicBezTo>
                <a:cubicBezTo>
                  <a:pt x="61" y="28"/>
                  <a:pt x="59" y="21"/>
                  <a:pt x="53" y="16"/>
                </a:cubicBezTo>
                <a:cubicBezTo>
                  <a:pt x="45" y="7"/>
                  <a:pt x="31" y="5"/>
                  <a:pt x="21" y="12"/>
                </a:cubicBezTo>
                <a:cubicBezTo>
                  <a:pt x="20" y="12"/>
                  <a:pt x="18" y="12"/>
                  <a:pt x="18" y="11"/>
                </a:cubicBezTo>
                <a:cubicBezTo>
                  <a:pt x="17" y="10"/>
                  <a:pt x="17" y="8"/>
                  <a:pt x="18" y="7"/>
                </a:cubicBezTo>
                <a:cubicBezTo>
                  <a:pt x="31" y="0"/>
                  <a:pt x="47" y="2"/>
                  <a:pt x="57" y="12"/>
                </a:cubicBezTo>
                <a:cubicBezTo>
                  <a:pt x="63" y="18"/>
                  <a:pt x="66" y="26"/>
                  <a:pt x="66" y="35"/>
                </a:cubicBezTo>
                <a:cubicBezTo>
                  <a:pt x="66" y="43"/>
                  <a:pt x="63" y="51"/>
                  <a:pt x="57" y="57"/>
                </a:cubicBezTo>
                <a:cubicBezTo>
                  <a:pt x="51" y="63"/>
                  <a:pt x="43" y="67"/>
                  <a:pt x="34" y="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1" name="Google Shape;3231;p88"/>
          <p:cNvSpPr/>
          <p:nvPr/>
        </p:nvSpPr>
        <p:spPr>
          <a:xfrm>
            <a:off x="7417965" y="1464705"/>
            <a:ext cx="181935" cy="181961"/>
          </a:xfrm>
          <a:custGeom>
            <a:rect b="b" l="l" r="r" t="t"/>
            <a:pathLst>
              <a:path extrusionOk="0" h="83" w="82">
                <a:moveTo>
                  <a:pt x="2" y="83"/>
                </a:moveTo>
                <a:cubicBezTo>
                  <a:pt x="2" y="83"/>
                  <a:pt x="1" y="82"/>
                  <a:pt x="1" y="82"/>
                </a:cubicBezTo>
                <a:cubicBezTo>
                  <a:pt x="0" y="81"/>
                  <a:pt x="0" y="79"/>
                  <a:pt x="1" y="78"/>
                </a:cubicBezTo>
                <a:cubicBezTo>
                  <a:pt x="78" y="1"/>
                  <a:pt x="78" y="1"/>
                  <a:pt x="78" y="1"/>
                </a:cubicBezTo>
                <a:cubicBezTo>
                  <a:pt x="79" y="0"/>
                  <a:pt x="80" y="0"/>
                  <a:pt x="81" y="1"/>
                </a:cubicBezTo>
                <a:cubicBezTo>
                  <a:pt x="82" y="2"/>
                  <a:pt x="82" y="4"/>
                  <a:pt x="81" y="5"/>
                </a:cubicBezTo>
                <a:cubicBezTo>
                  <a:pt x="4" y="82"/>
                  <a:pt x="4" y="82"/>
                  <a:pt x="4" y="82"/>
                </a:cubicBezTo>
                <a:cubicBezTo>
                  <a:pt x="4" y="82"/>
                  <a:pt x="3" y="83"/>
                  <a:pt x="2" y="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2" name="Google Shape;3232;p88"/>
          <p:cNvSpPr/>
          <p:nvPr/>
        </p:nvSpPr>
        <p:spPr>
          <a:xfrm>
            <a:off x="7250027" y="1637493"/>
            <a:ext cx="177270" cy="169731"/>
          </a:xfrm>
          <a:custGeom>
            <a:rect b="b" l="l" r="r" t="t"/>
            <a:pathLst>
              <a:path extrusionOk="0" h="78" w="80">
                <a:moveTo>
                  <a:pt x="26" y="78"/>
                </a:moveTo>
                <a:cubicBezTo>
                  <a:pt x="23" y="78"/>
                  <a:pt x="21" y="77"/>
                  <a:pt x="20" y="76"/>
                </a:cubicBezTo>
                <a:cubicBezTo>
                  <a:pt x="4" y="60"/>
                  <a:pt x="4" y="60"/>
                  <a:pt x="4" y="60"/>
                </a:cubicBezTo>
                <a:cubicBezTo>
                  <a:pt x="0" y="57"/>
                  <a:pt x="0" y="51"/>
                  <a:pt x="4" y="48"/>
                </a:cubicBezTo>
                <a:cubicBezTo>
                  <a:pt x="49" y="3"/>
                  <a:pt x="49" y="3"/>
                  <a:pt x="49" y="3"/>
                </a:cubicBezTo>
                <a:cubicBezTo>
                  <a:pt x="50" y="1"/>
                  <a:pt x="52" y="0"/>
                  <a:pt x="55" y="0"/>
                </a:cubicBezTo>
                <a:cubicBezTo>
                  <a:pt x="57" y="0"/>
                  <a:pt x="59" y="1"/>
                  <a:pt x="61" y="3"/>
                </a:cubicBezTo>
                <a:cubicBezTo>
                  <a:pt x="77" y="19"/>
                  <a:pt x="77" y="19"/>
                  <a:pt x="77" y="19"/>
                </a:cubicBezTo>
                <a:cubicBezTo>
                  <a:pt x="80" y="22"/>
                  <a:pt x="80" y="28"/>
                  <a:pt x="77" y="31"/>
                </a:cubicBezTo>
                <a:cubicBezTo>
                  <a:pt x="32" y="76"/>
                  <a:pt x="32" y="76"/>
                  <a:pt x="32" y="76"/>
                </a:cubicBezTo>
                <a:cubicBezTo>
                  <a:pt x="30" y="77"/>
                  <a:pt x="28" y="78"/>
                  <a:pt x="26" y="78"/>
                </a:cubicBezTo>
                <a:close/>
                <a:moveTo>
                  <a:pt x="55" y="5"/>
                </a:moveTo>
                <a:cubicBezTo>
                  <a:pt x="54" y="5"/>
                  <a:pt x="53" y="6"/>
                  <a:pt x="52" y="7"/>
                </a:cubicBezTo>
                <a:cubicBezTo>
                  <a:pt x="7" y="51"/>
                  <a:pt x="7" y="51"/>
                  <a:pt x="7" y="51"/>
                </a:cubicBezTo>
                <a:cubicBezTo>
                  <a:pt x="6" y="53"/>
                  <a:pt x="6" y="55"/>
                  <a:pt x="7" y="57"/>
                </a:cubicBezTo>
                <a:cubicBezTo>
                  <a:pt x="23" y="72"/>
                  <a:pt x="23" y="72"/>
                  <a:pt x="23" y="72"/>
                </a:cubicBezTo>
                <a:cubicBezTo>
                  <a:pt x="24" y="74"/>
                  <a:pt x="27" y="74"/>
                  <a:pt x="28" y="72"/>
                </a:cubicBezTo>
                <a:cubicBezTo>
                  <a:pt x="73" y="28"/>
                  <a:pt x="73" y="28"/>
                  <a:pt x="73" y="28"/>
                </a:cubicBezTo>
                <a:cubicBezTo>
                  <a:pt x="75" y="26"/>
                  <a:pt x="75" y="24"/>
                  <a:pt x="73" y="22"/>
                </a:cubicBezTo>
                <a:cubicBezTo>
                  <a:pt x="58" y="7"/>
                  <a:pt x="58" y="7"/>
                  <a:pt x="58" y="7"/>
                </a:cubicBezTo>
                <a:cubicBezTo>
                  <a:pt x="57" y="6"/>
                  <a:pt x="56" y="5"/>
                  <a:pt x="55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3" name="Google Shape;3233;p88"/>
          <p:cNvSpPr/>
          <p:nvPr/>
        </p:nvSpPr>
        <p:spPr>
          <a:xfrm>
            <a:off x="7375981" y="1617614"/>
            <a:ext cx="71529" cy="67280"/>
          </a:xfrm>
          <a:custGeom>
            <a:rect b="b" l="l" r="r" t="t"/>
            <a:pathLst>
              <a:path extrusionOk="0" h="31" w="32">
                <a:moveTo>
                  <a:pt x="19" y="31"/>
                </a:moveTo>
                <a:cubicBezTo>
                  <a:pt x="17" y="31"/>
                  <a:pt x="16" y="31"/>
                  <a:pt x="14" y="29"/>
                </a:cubicBezTo>
                <a:cubicBezTo>
                  <a:pt x="2" y="17"/>
                  <a:pt x="2" y="17"/>
                  <a:pt x="2" y="17"/>
                </a:cubicBezTo>
                <a:cubicBezTo>
                  <a:pt x="1" y="16"/>
                  <a:pt x="0" y="14"/>
                  <a:pt x="0" y="12"/>
                </a:cubicBezTo>
                <a:cubicBezTo>
                  <a:pt x="0" y="10"/>
                  <a:pt x="1" y="9"/>
                  <a:pt x="2" y="7"/>
                </a:cubicBezTo>
                <a:cubicBezTo>
                  <a:pt x="7" y="3"/>
                  <a:pt x="7" y="3"/>
                  <a:pt x="7" y="3"/>
                </a:cubicBezTo>
                <a:cubicBezTo>
                  <a:pt x="8" y="1"/>
                  <a:pt x="10" y="0"/>
                  <a:pt x="12" y="0"/>
                </a:cubicBezTo>
                <a:cubicBezTo>
                  <a:pt x="14" y="0"/>
                  <a:pt x="16" y="1"/>
                  <a:pt x="17" y="3"/>
                </a:cubicBezTo>
                <a:cubicBezTo>
                  <a:pt x="29" y="14"/>
                  <a:pt x="29" y="14"/>
                  <a:pt x="29" y="14"/>
                </a:cubicBezTo>
                <a:cubicBezTo>
                  <a:pt x="32" y="17"/>
                  <a:pt x="32" y="22"/>
                  <a:pt x="29" y="24"/>
                </a:cubicBezTo>
                <a:cubicBezTo>
                  <a:pt x="24" y="29"/>
                  <a:pt x="24" y="29"/>
                  <a:pt x="24" y="29"/>
                </a:cubicBezTo>
                <a:cubicBezTo>
                  <a:pt x="23" y="31"/>
                  <a:pt x="21" y="31"/>
                  <a:pt x="19" y="31"/>
                </a:cubicBezTo>
                <a:close/>
                <a:moveTo>
                  <a:pt x="12" y="5"/>
                </a:moveTo>
                <a:cubicBezTo>
                  <a:pt x="12" y="5"/>
                  <a:pt x="11" y="6"/>
                  <a:pt x="11" y="6"/>
                </a:cubicBezTo>
                <a:cubicBezTo>
                  <a:pt x="6" y="11"/>
                  <a:pt x="6" y="11"/>
                  <a:pt x="6" y="11"/>
                </a:cubicBezTo>
                <a:cubicBezTo>
                  <a:pt x="5" y="11"/>
                  <a:pt x="5" y="12"/>
                  <a:pt x="5" y="12"/>
                </a:cubicBezTo>
                <a:cubicBezTo>
                  <a:pt x="5" y="13"/>
                  <a:pt x="5" y="13"/>
                  <a:pt x="6" y="14"/>
                </a:cubicBezTo>
                <a:cubicBezTo>
                  <a:pt x="18" y="26"/>
                  <a:pt x="18" y="26"/>
                  <a:pt x="18" y="26"/>
                </a:cubicBezTo>
                <a:cubicBezTo>
                  <a:pt x="19" y="27"/>
                  <a:pt x="20" y="27"/>
                  <a:pt x="21" y="26"/>
                </a:cubicBezTo>
                <a:cubicBezTo>
                  <a:pt x="24" y="23"/>
                  <a:pt x="24" y="23"/>
                  <a:pt x="24" y="23"/>
                </a:cubicBezTo>
                <a:cubicBezTo>
                  <a:pt x="24" y="23"/>
                  <a:pt x="24" y="23"/>
                  <a:pt x="24" y="23"/>
                </a:cubicBezTo>
                <a:cubicBezTo>
                  <a:pt x="26" y="21"/>
                  <a:pt x="26" y="21"/>
                  <a:pt x="26" y="21"/>
                </a:cubicBezTo>
                <a:cubicBezTo>
                  <a:pt x="27" y="20"/>
                  <a:pt x="27" y="19"/>
                  <a:pt x="26" y="18"/>
                </a:cubicBezTo>
                <a:cubicBezTo>
                  <a:pt x="14" y="6"/>
                  <a:pt x="14" y="6"/>
                  <a:pt x="14" y="6"/>
                </a:cubicBezTo>
                <a:cubicBezTo>
                  <a:pt x="13" y="6"/>
                  <a:pt x="13" y="5"/>
                  <a:pt x="12" y="5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4" name="Google Shape;3234;p88"/>
          <p:cNvSpPr/>
          <p:nvPr/>
        </p:nvSpPr>
        <p:spPr>
          <a:xfrm>
            <a:off x="7570356" y="1464705"/>
            <a:ext cx="31100" cy="30584"/>
          </a:xfrm>
          <a:custGeom>
            <a:rect b="b" l="l" r="r" t="t"/>
            <a:pathLst>
              <a:path extrusionOk="0" h="14" w="14">
                <a:moveTo>
                  <a:pt x="4" y="14"/>
                </a:moveTo>
                <a:cubicBezTo>
                  <a:pt x="3" y="14"/>
                  <a:pt x="2" y="13"/>
                  <a:pt x="1" y="13"/>
                </a:cubicBezTo>
                <a:cubicBezTo>
                  <a:pt x="1" y="13"/>
                  <a:pt x="1" y="13"/>
                  <a:pt x="1" y="13"/>
                </a:cubicBezTo>
                <a:cubicBezTo>
                  <a:pt x="0" y="11"/>
                  <a:pt x="0" y="9"/>
                  <a:pt x="1" y="8"/>
                </a:cubicBezTo>
                <a:cubicBezTo>
                  <a:pt x="8" y="1"/>
                  <a:pt x="8" y="1"/>
                  <a:pt x="8" y="1"/>
                </a:cubicBezTo>
                <a:cubicBezTo>
                  <a:pt x="9" y="0"/>
                  <a:pt x="11" y="0"/>
                  <a:pt x="13" y="1"/>
                </a:cubicBezTo>
                <a:cubicBezTo>
                  <a:pt x="13" y="2"/>
                  <a:pt x="14" y="3"/>
                  <a:pt x="14" y="3"/>
                </a:cubicBezTo>
                <a:cubicBezTo>
                  <a:pt x="14" y="4"/>
                  <a:pt x="13" y="5"/>
                  <a:pt x="13" y="6"/>
                </a:cubicBezTo>
                <a:cubicBezTo>
                  <a:pt x="6" y="13"/>
                  <a:pt x="6" y="13"/>
                  <a:pt x="6" y="13"/>
                </a:cubicBezTo>
                <a:cubicBezTo>
                  <a:pt x="5" y="13"/>
                  <a:pt x="4" y="14"/>
                  <a:pt x="4" y="1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7" name="Google Shape;3217;p88"/>
          <p:cNvSpPr/>
          <p:nvPr/>
        </p:nvSpPr>
        <p:spPr>
          <a:xfrm>
            <a:off x="4257810" y="1135725"/>
            <a:ext cx="991300" cy="991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5" name="Google Shape;3235;p88"/>
          <p:cNvSpPr/>
          <p:nvPr/>
        </p:nvSpPr>
        <p:spPr>
          <a:xfrm>
            <a:off x="4331572" y="1209490"/>
            <a:ext cx="843775" cy="8437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6" name="Google Shape;3236;p88"/>
          <p:cNvSpPr/>
          <p:nvPr/>
        </p:nvSpPr>
        <p:spPr>
          <a:xfrm>
            <a:off x="4582226" y="1458430"/>
            <a:ext cx="267122" cy="270548"/>
          </a:xfrm>
          <a:custGeom>
            <a:rect b="b" l="l" r="r" t="t"/>
            <a:pathLst>
              <a:path extrusionOk="0" h="285" w="285">
                <a:moveTo>
                  <a:pt x="142" y="285"/>
                </a:moveTo>
                <a:cubicBezTo>
                  <a:pt x="64" y="285"/>
                  <a:pt x="0" y="221"/>
                  <a:pt x="0" y="143"/>
                </a:cubicBezTo>
                <a:cubicBezTo>
                  <a:pt x="0" y="64"/>
                  <a:pt x="64" y="0"/>
                  <a:pt x="142" y="0"/>
                </a:cubicBezTo>
                <a:cubicBezTo>
                  <a:pt x="221" y="0"/>
                  <a:pt x="285" y="64"/>
                  <a:pt x="285" y="143"/>
                </a:cubicBezTo>
                <a:cubicBezTo>
                  <a:pt x="285" y="221"/>
                  <a:pt x="221" y="285"/>
                  <a:pt x="142" y="285"/>
                </a:cubicBezTo>
                <a:close/>
                <a:moveTo>
                  <a:pt x="142" y="12"/>
                </a:moveTo>
                <a:cubicBezTo>
                  <a:pt x="70" y="12"/>
                  <a:pt x="12" y="71"/>
                  <a:pt x="12" y="143"/>
                </a:cubicBezTo>
                <a:cubicBezTo>
                  <a:pt x="12" y="214"/>
                  <a:pt x="70" y="273"/>
                  <a:pt x="142" y="273"/>
                </a:cubicBezTo>
                <a:cubicBezTo>
                  <a:pt x="214" y="273"/>
                  <a:pt x="273" y="214"/>
                  <a:pt x="273" y="143"/>
                </a:cubicBezTo>
                <a:cubicBezTo>
                  <a:pt x="273" y="71"/>
                  <a:pt x="214" y="12"/>
                  <a:pt x="142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7" name="Google Shape;3237;p88"/>
          <p:cNvSpPr/>
          <p:nvPr/>
        </p:nvSpPr>
        <p:spPr>
          <a:xfrm>
            <a:off x="4787705" y="1663910"/>
            <a:ext cx="136988" cy="140413"/>
          </a:xfrm>
          <a:custGeom>
            <a:rect b="b" l="l" r="r" t="t"/>
            <a:pathLst>
              <a:path extrusionOk="0" h="146" w="145">
                <a:moveTo>
                  <a:pt x="119" y="146"/>
                </a:moveTo>
                <a:cubicBezTo>
                  <a:pt x="112" y="146"/>
                  <a:pt x="105" y="143"/>
                  <a:pt x="100" y="138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38"/>
                  <a:pt x="0" y="34"/>
                  <a:pt x="2" y="32"/>
                </a:cubicBezTo>
                <a:cubicBezTo>
                  <a:pt x="31" y="3"/>
                  <a:pt x="31" y="3"/>
                  <a:pt x="31" y="3"/>
                </a:cubicBezTo>
                <a:cubicBezTo>
                  <a:pt x="34" y="0"/>
                  <a:pt x="38" y="0"/>
                  <a:pt x="40" y="3"/>
                </a:cubicBezTo>
                <a:cubicBezTo>
                  <a:pt x="138" y="100"/>
                  <a:pt x="138" y="100"/>
                  <a:pt x="138" y="100"/>
                </a:cubicBezTo>
                <a:cubicBezTo>
                  <a:pt x="143" y="105"/>
                  <a:pt x="145" y="112"/>
                  <a:pt x="145" y="119"/>
                </a:cubicBezTo>
                <a:cubicBezTo>
                  <a:pt x="145" y="126"/>
                  <a:pt x="143" y="133"/>
                  <a:pt x="138" y="138"/>
                </a:cubicBezTo>
                <a:cubicBezTo>
                  <a:pt x="132" y="143"/>
                  <a:pt x="126" y="146"/>
                  <a:pt x="119" y="146"/>
                </a:cubicBezTo>
                <a:close/>
                <a:moveTo>
                  <a:pt x="15" y="36"/>
                </a:moveTo>
                <a:cubicBezTo>
                  <a:pt x="109" y="129"/>
                  <a:pt x="109" y="129"/>
                  <a:pt x="109" y="129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14" y="135"/>
                  <a:pt x="123" y="135"/>
                  <a:pt x="129" y="129"/>
                </a:cubicBezTo>
                <a:cubicBezTo>
                  <a:pt x="132" y="126"/>
                  <a:pt x="133" y="123"/>
                  <a:pt x="133" y="119"/>
                </a:cubicBezTo>
                <a:cubicBezTo>
                  <a:pt x="133" y="115"/>
                  <a:pt x="132" y="112"/>
                  <a:pt x="129" y="109"/>
                </a:cubicBezTo>
                <a:cubicBezTo>
                  <a:pt x="36" y="16"/>
                  <a:pt x="36" y="16"/>
                  <a:pt x="36" y="16"/>
                </a:cubicBezTo>
                <a:lnTo>
                  <a:pt x="15" y="36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8" name="Google Shape;3238;p88"/>
          <p:cNvSpPr/>
          <p:nvPr/>
        </p:nvSpPr>
        <p:spPr>
          <a:xfrm>
            <a:off x="4626745" y="1502950"/>
            <a:ext cx="95892" cy="95892"/>
          </a:xfrm>
          <a:custGeom>
            <a:rect b="b" l="l" r="r" t="t"/>
            <a:pathLst>
              <a:path extrusionOk="0" h="100" w="99">
                <a:moveTo>
                  <a:pt x="6" y="100"/>
                </a:moveTo>
                <a:cubicBezTo>
                  <a:pt x="3" y="100"/>
                  <a:pt x="0" y="97"/>
                  <a:pt x="0" y="94"/>
                </a:cubicBezTo>
                <a:cubicBezTo>
                  <a:pt x="0" y="42"/>
                  <a:pt x="42" y="0"/>
                  <a:pt x="93" y="0"/>
                </a:cubicBezTo>
                <a:cubicBezTo>
                  <a:pt x="97" y="0"/>
                  <a:pt x="99" y="3"/>
                  <a:pt x="99" y="6"/>
                </a:cubicBezTo>
                <a:cubicBezTo>
                  <a:pt x="99" y="10"/>
                  <a:pt x="97" y="12"/>
                  <a:pt x="93" y="12"/>
                </a:cubicBezTo>
                <a:cubicBezTo>
                  <a:pt x="48" y="12"/>
                  <a:pt x="12" y="49"/>
                  <a:pt x="12" y="94"/>
                </a:cubicBezTo>
                <a:cubicBezTo>
                  <a:pt x="12" y="97"/>
                  <a:pt x="9" y="100"/>
                  <a:pt x="6" y="10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6" name="Google Shape;3216;p88"/>
          <p:cNvSpPr/>
          <p:nvPr/>
        </p:nvSpPr>
        <p:spPr>
          <a:xfrm>
            <a:off x="1582424" y="1135725"/>
            <a:ext cx="991300" cy="991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9" name="Google Shape;3239;p88"/>
          <p:cNvSpPr/>
          <p:nvPr/>
        </p:nvSpPr>
        <p:spPr>
          <a:xfrm>
            <a:off x="1656186" y="1209490"/>
            <a:ext cx="843775" cy="8437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0" name="Google Shape;3240;p88"/>
          <p:cNvSpPr/>
          <p:nvPr/>
        </p:nvSpPr>
        <p:spPr>
          <a:xfrm>
            <a:off x="1985623" y="1540365"/>
            <a:ext cx="182015" cy="182015"/>
          </a:xfrm>
          <a:custGeom>
            <a:rect b="b" l="l" r="r" t="t"/>
            <a:pathLst>
              <a:path extrusionOk="0" h="228" w="228">
                <a:moveTo>
                  <a:pt x="114" y="228"/>
                </a:moveTo>
                <a:cubicBezTo>
                  <a:pt x="51" y="228"/>
                  <a:pt x="0" y="177"/>
                  <a:pt x="0" y="114"/>
                </a:cubicBezTo>
                <a:cubicBezTo>
                  <a:pt x="0" y="51"/>
                  <a:pt x="51" y="0"/>
                  <a:pt x="114" y="0"/>
                </a:cubicBezTo>
                <a:cubicBezTo>
                  <a:pt x="177" y="0"/>
                  <a:pt x="228" y="51"/>
                  <a:pt x="228" y="114"/>
                </a:cubicBezTo>
                <a:cubicBezTo>
                  <a:pt x="228" y="177"/>
                  <a:pt x="177" y="228"/>
                  <a:pt x="114" y="228"/>
                </a:cubicBezTo>
                <a:close/>
                <a:moveTo>
                  <a:pt x="114" y="12"/>
                </a:moveTo>
                <a:cubicBezTo>
                  <a:pt x="58" y="12"/>
                  <a:pt x="12" y="58"/>
                  <a:pt x="12" y="114"/>
                </a:cubicBezTo>
                <a:cubicBezTo>
                  <a:pt x="12" y="170"/>
                  <a:pt x="58" y="216"/>
                  <a:pt x="114" y="216"/>
                </a:cubicBezTo>
                <a:cubicBezTo>
                  <a:pt x="170" y="216"/>
                  <a:pt x="216" y="170"/>
                  <a:pt x="216" y="114"/>
                </a:cubicBezTo>
                <a:cubicBezTo>
                  <a:pt x="216" y="58"/>
                  <a:pt x="170" y="12"/>
                  <a:pt x="114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1" name="Google Shape;3241;p88"/>
          <p:cNvSpPr/>
          <p:nvPr/>
        </p:nvSpPr>
        <p:spPr>
          <a:xfrm>
            <a:off x="1904730" y="1459472"/>
            <a:ext cx="346692" cy="343806"/>
          </a:xfrm>
          <a:custGeom>
            <a:rect b="b" l="l" r="r" t="t"/>
            <a:pathLst>
              <a:path extrusionOk="0" h="432" w="432">
                <a:moveTo>
                  <a:pt x="229" y="432"/>
                </a:moveTo>
                <a:cubicBezTo>
                  <a:pt x="204" y="432"/>
                  <a:pt x="204" y="432"/>
                  <a:pt x="204" y="432"/>
                </a:cubicBezTo>
                <a:cubicBezTo>
                  <a:pt x="186" y="432"/>
                  <a:pt x="172" y="418"/>
                  <a:pt x="172" y="401"/>
                </a:cubicBezTo>
                <a:cubicBezTo>
                  <a:pt x="172" y="379"/>
                  <a:pt x="172" y="379"/>
                  <a:pt x="172" y="379"/>
                </a:cubicBezTo>
                <a:cubicBezTo>
                  <a:pt x="158" y="375"/>
                  <a:pt x="145" y="369"/>
                  <a:pt x="132" y="362"/>
                </a:cubicBezTo>
                <a:cubicBezTo>
                  <a:pt x="116" y="378"/>
                  <a:pt x="116" y="378"/>
                  <a:pt x="116" y="378"/>
                </a:cubicBezTo>
                <a:cubicBezTo>
                  <a:pt x="104" y="390"/>
                  <a:pt x="84" y="390"/>
                  <a:pt x="72" y="378"/>
                </a:cubicBezTo>
                <a:cubicBezTo>
                  <a:pt x="54" y="360"/>
                  <a:pt x="54" y="360"/>
                  <a:pt x="54" y="360"/>
                </a:cubicBezTo>
                <a:cubicBezTo>
                  <a:pt x="48" y="354"/>
                  <a:pt x="45" y="346"/>
                  <a:pt x="45" y="338"/>
                </a:cubicBezTo>
                <a:cubicBezTo>
                  <a:pt x="45" y="329"/>
                  <a:pt x="48" y="322"/>
                  <a:pt x="54" y="316"/>
                </a:cubicBezTo>
                <a:cubicBezTo>
                  <a:pt x="70" y="300"/>
                  <a:pt x="70" y="300"/>
                  <a:pt x="70" y="300"/>
                </a:cubicBezTo>
                <a:cubicBezTo>
                  <a:pt x="63" y="287"/>
                  <a:pt x="57" y="274"/>
                  <a:pt x="53" y="260"/>
                </a:cubicBezTo>
                <a:cubicBezTo>
                  <a:pt x="31" y="260"/>
                  <a:pt x="31" y="260"/>
                  <a:pt x="31" y="260"/>
                </a:cubicBezTo>
                <a:cubicBezTo>
                  <a:pt x="14" y="260"/>
                  <a:pt x="0" y="246"/>
                  <a:pt x="0" y="228"/>
                </a:cubicBezTo>
                <a:cubicBezTo>
                  <a:pt x="0" y="203"/>
                  <a:pt x="0" y="203"/>
                  <a:pt x="0" y="203"/>
                </a:cubicBezTo>
                <a:cubicBezTo>
                  <a:pt x="0" y="186"/>
                  <a:pt x="14" y="172"/>
                  <a:pt x="31" y="172"/>
                </a:cubicBezTo>
                <a:cubicBezTo>
                  <a:pt x="53" y="172"/>
                  <a:pt x="53" y="172"/>
                  <a:pt x="53" y="172"/>
                </a:cubicBezTo>
                <a:cubicBezTo>
                  <a:pt x="57" y="158"/>
                  <a:pt x="63" y="144"/>
                  <a:pt x="70" y="132"/>
                </a:cubicBezTo>
                <a:cubicBezTo>
                  <a:pt x="54" y="116"/>
                  <a:pt x="54" y="116"/>
                  <a:pt x="54" y="116"/>
                </a:cubicBezTo>
                <a:cubicBezTo>
                  <a:pt x="48" y="110"/>
                  <a:pt x="45" y="102"/>
                  <a:pt x="45" y="94"/>
                </a:cubicBezTo>
                <a:cubicBezTo>
                  <a:pt x="45" y="85"/>
                  <a:pt x="48" y="78"/>
                  <a:pt x="54" y="72"/>
                </a:cubicBezTo>
                <a:cubicBezTo>
                  <a:pt x="72" y="54"/>
                  <a:pt x="72" y="54"/>
                  <a:pt x="72" y="54"/>
                </a:cubicBezTo>
                <a:cubicBezTo>
                  <a:pt x="84" y="42"/>
                  <a:pt x="104" y="42"/>
                  <a:pt x="116" y="54"/>
                </a:cubicBezTo>
                <a:cubicBezTo>
                  <a:pt x="132" y="70"/>
                  <a:pt x="132" y="70"/>
                  <a:pt x="132" y="70"/>
                </a:cubicBezTo>
                <a:cubicBezTo>
                  <a:pt x="145" y="62"/>
                  <a:pt x="158" y="57"/>
                  <a:pt x="172" y="53"/>
                </a:cubicBezTo>
                <a:cubicBezTo>
                  <a:pt x="172" y="31"/>
                  <a:pt x="172" y="31"/>
                  <a:pt x="172" y="31"/>
                </a:cubicBezTo>
                <a:cubicBezTo>
                  <a:pt x="172" y="14"/>
                  <a:pt x="186" y="0"/>
                  <a:pt x="204" y="0"/>
                </a:cubicBezTo>
                <a:cubicBezTo>
                  <a:pt x="229" y="0"/>
                  <a:pt x="229" y="0"/>
                  <a:pt x="229" y="0"/>
                </a:cubicBezTo>
                <a:cubicBezTo>
                  <a:pt x="246" y="0"/>
                  <a:pt x="260" y="14"/>
                  <a:pt x="260" y="31"/>
                </a:cubicBezTo>
                <a:cubicBezTo>
                  <a:pt x="260" y="53"/>
                  <a:pt x="260" y="53"/>
                  <a:pt x="260" y="53"/>
                </a:cubicBezTo>
                <a:cubicBezTo>
                  <a:pt x="274" y="57"/>
                  <a:pt x="288" y="62"/>
                  <a:pt x="300" y="70"/>
                </a:cubicBezTo>
                <a:cubicBezTo>
                  <a:pt x="316" y="54"/>
                  <a:pt x="316" y="54"/>
                  <a:pt x="316" y="54"/>
                </a:cubicBezTo>
                <a:cubicBezTo>
                  <a:pt x="328" y="42"/>
                  <a:pt x="348" y="42"/>
                  <a:pt x="360" y="54"/>
                </a:cubicBezTo>
                <a:cubicBezTo>
                  <a:pt x="378" y="72"/>
                  <a:pt x="378" y="72"/>
                  <a:pt x="378" y="72"/>
                </a:cubicBezTo>
                <a:cubicBezTo>
                  <a:pt x="384" y="78"/>
                  <a:pt x="387" y="85"/>
                  <a:pt x="387" y="94"/>
                </a:cubicBezTo>
                <a:cubicBezTo>
                  <a:pt x="387" y="102"/>
                  <a:pt x="384" y="110"/>
                  <a:pt x="378" y="116"/>
                </a:cubicBezTo>
                <a:cubicBezTo>
                  <a:pt x="362" y="132"/>
                  <a:pt x="362" y="132"/>
                  <a:pt x="362" y="132"/>
                </a:cubicBezTo>
                <a:cubicBezTo>
                  <a:pt x="370" y="144"/>
                  <a:pt x="375" y="158"/>
                  <a:pt x="379" y="172"/>
                </a:cubicBezTo>
                <a:cubicBezTo>
                  <a:pt x="401" y="172"/>
                  <a:pt x="401" y="172"/>
                  <a:pt x="401" y="172"/>
                </a:cubicBezTo>
                <a:cubicBezTo>
                  <a:pt x="418" y="172"/>
                  <a:pt x="432" y="186"/>
                  <a:pt x="432" y="203"/>
                </a:cubicBezTo>
                <a:cubicBezTo>
                  <a:pt x="432" y="228"/>
                  <a:pt x="432" y="228"/>
                  <a:pt x="432" y="228"/>
                </a:cubicBezTo>
                <a:cubicBezTo>
                  <a:pt x="432" y="246"/>
                  <a:pt x="418" y="260"/>
                  <a:pt x="401" y="260"/>
                </a:cubicBezTo>
                <a:cubicBezTo>
                  <a:pt x="379" y="260"/>
                  <a:pt x="379" y="260"/>
                  <a:pt x="379" y="260"/>
                </a:cubicBezTo>
                <a:cubicBezTo>
                  <a:pt x="375" y="274"/>
                  <a:pt x="370" y="287"/>
                  <a:pt x="362" y="300"/>
                </a:cubicBezTo>
                <a:cubicBezTo>
                  <a:pt x="378" y="316"/>
                  <a:pt x="378" y="316"/>
                  <a:pt x="378" y="316"/>
                </a:cubicBezTo>
                <a:cubicBezTo>
                  <a:pt x="384" y="322"/>
                  <a:pt x="387" y="329"/>
                  <a:pt x="387" y="338"/>
                </a:cubicBezTo>
                <a:cubicBezTo>
                  <a:pt x="387" y="346"/>
                  <a:pt x="384" y="354"/>
                  <a:pt x="378" y="360"/>
                </a:cubicBezTo>
                <a:cubicBezTo>
                  <a:pt x="360" y="378"/>
                  <a:pt x="360" y="378"/>
                  <a:pt x="360" y="378"/>
                </a:cubicBezTo>
                <a:cubicBezTo>
                  <a:pt x="348" y="390"/>
                  <a:pt x="328" y="390"/>
                  <a:pt x="316" y="378"/>
                </a:cubicBezTo>
                <a:cubicBezTo>
                  <a:pt x="300" y="362"/>
                  <a:pt x="300" y="362"/>
                  <a:pt x="300" y="362"/>
                </a:cubicBezTo>
                <a:cubicBezTo>
                  <a:pt x="288" y="369"/>
                  <a:pt x="274" y="375"/>
                  <a:pt x="260" y="379"/>
                </a:cubicBezTo>
                <a:cubicBezTo>
                  <a:pt x="260" y="401"/>
                  <a:pt x="260" y="401"/>
                  <a:pt x="260" y="401"/>
                </a:cubicBezTo>
                <a:cubicBezTo>
                  <a:pt x="260" y="418"/>
                  <a:pt x="246" y="432"/>
                  <a:pt x="229" y="432"/>
                </a:cubicBezTo>
                <a:close/>
                <a:moveTo>
                  <a:pt x="131" y="348"/>
                </a:moveTo>
                <a:cubicBezTo>
                  <a:pt x="132" y="348"/>
                  <a:pt x="133" y="349"/>
                  <a:pt x="134" y="349"/>
                </a:cubicBezTo>
                <a:cubicBezTo>
                  <a:pt x="148" y="358"/>
                  <a:pt x="164" y="364"/>
                  <a:pt x="180" y="368"/>
                </a:cubicBezTo>
                <a:cubicBezTo>
                  <a:pt x="183" y="369"/>
                  <a:pt x="185" y="371"/>
                  <a:pt x="185" y="374"/>
                </a:cubicBezTo>
                <a:cubicBezTo>
                  <a:pt x="185" y="401"/>
                  <a:pt x="185" y="401"/>
                  <a:pt x="185" y="401"/>
                </a:cubicBezTo>
                <a:cubicBezTo>
                  <a:pt x="185" y="411"/>
                  <a:pt x="193" y="420"/>
                  <a:pt x="204" y="420"/>
                </a:cubicBezTo>
                <a:cubicBezTo>
                  <a:pt x="229" y="420"/>
                  <a:pt x="229" y="420"/>
                  <a:pt x="229" y="420"/>
                </a:cubicBezTo>
                <a:cubicBezTo>
                  <a:pt x="239" y="420"/>
                  <a:pt x="248" y="411"/>
                  <a:pt x="248" y="401"/>
                </a:cubicBezTo>
                <a:cubicBezTo>
                  <a:pt x="248" y="374"/>
                  <a:pt x="248" y="374"/>
                  <a:pt x="248" y="374"/>
                </a:cubicBezTo>
                <a:cubicBezTo>
                  <a:pt x="248" y="371"/>
                  <a:pt x="250" y="369"/>
                  <a:pt x="252" y="368"/>
                </a:cubicBezTo>
                <a:cubicBezTo>
                  <a:pt x="269" y="364"/>
                  <a:pt x="284" y="358"/>
                  <a:pt x="298" y="349"/>
                </a:cubicBezTo>
                <a:cubicBezTo>
                  <a:pt x="301" y="348"/>
                  <a:pt x="304" y="348"/>
                  <a:pt x="306" y="350"/>
                </a:cubicBezTo>
                <a:cubicBezTo>
                  <a:pt x="325" y="369"/>
                  <a:pt x="325" y="369"/>
                  <a:pt x="325" y="369"/>
                </a:cubicBezTo>
                <a:cubicBezTo>
                  <a:pt x="332" y="376"/>
                  <a:pt x="344" y="376"/>
                  <a:pt x="352" y="369"/>
                </a:cubicBezTo>
                <a:cubicBezTo>
                  <a:pt x="369" y="351"/>
                  <a:pt x="369" y="351"/>
                  <a:pt x="369" y="351"/>
                </a:cubicBezTo>
                <a:cubicBezTo>
                  <a:pt x="377" y="344"/>
                  <a:pt x="377" y="332"/>
                  <a:pt x="369" y="324"/>
                </a:cubicBezTo>
                <a:cubicBezTo>
                  <a:pt x="351" y="306"/>
                  <a:pt x="351" y="306"/>
                  <a:pt x="351" y="306"/>
                </a:cubicBezTo>
                <a:cubicBezTo>
                  <a:pt x="349" y="304"/>
                  <a:pt x="348" y="302"/>
                  <a:pt x="349" y="299"/>
                </a:cubicBezTo>
                <a:cubicBezTo>
                  <a:pt x="349" y="299"/>
                  <a:pt x="349" y="298"/>
                  <a:pt x="349" y="298"/>
                </a:cubicBezTo>
                <a:cubicBezTo>
                  <a:pt x="358" y="284"/>
                  <a:pt x="364" y="268"/>
                  <a:pt x="368" y="252"/>
                </a:cubicBezTo>
                <a:cubicBezTo>
                  <a:pt x="369" y="249"/>
                  <a:pt x="371" y="247"/>
                  <a:pt x="374" y="247"/>
                </a:cubicBezTo>
                <a:cubicBezTo>
                  <a:pt x="401" y="247"/>
                  <a:pt x="401" y="247"/>
                  <a:pt x="401" y="247"/>
                </a:cubicBezTo>
                <a:cubicBezTo>
                  <a:pt x="412" y="247"/>
                  <a:pt x="420" y="239"/>
                  <a:pt x="420" y="228"/>
                </a:cubicBezTo>
                <a:cubicBezTo>
                  <a:pt x="420" y="203"/>
                  <a:pt x="420" y="203"/>
                  <a:pt x="420" y="203"/>
                </a:cubicBezTo>
                <a:cubicBezTo>
                  <a:pt x="420" y="193"/>
                  <a:pt x="412" y="184"/>
                  <a:pt x="401" y="184"/>
                </a:cubicBezTo>
                <a:cubicBezTo>
                  <a:pt x="374" y="184"/>
                  <a:pt x="374" y="184"/>
                  <a:pt x="374" y="184"/>
                </a:cubicBezTo>
                <a:cubicBezTo>
                  <a:pt x="371" y="184"/>
                  <a:pt x="369" y="182"/>
                  <a:pt x="368" y="180"/>
                </a:cubicBezTo>
                <a:cubicBezTo>
                  <a:pt x="364" y="163"/>
                  <a:pt x="358" y="148"/>
                  <a:pt x="349" y="134"/>
                </a:cubicBezTo>
                <a:cubicBezTo>
                  <a:pt x="348" y="131"/>
                  <a:pt x="348" y="128"/>
                  <a:pt x="350" y="126"/>
                </a:cubicBezTo>
                <a:cubicBezTo>
                  <a:pt x="369" y="107"/>
                  <a:pt x="369" y="107"/>
                  <a:pt x="369" y="107"/>
                </a:cubicBezTo>
                <a:cubicBezTo>
                  <a:pt x="377" y="100"/>
                  <a:pt x="377" y="88"/>
                  <a:pt x="369" y="80"/>
                </a:cubicBezTo>
                <a:cubicBezTo>
                  <a:pt x="352" y="63"/>
                  <a:pt x="352" y="63"/>
                  <a:pt x="352" y="63"/>
                </a:cubicBezTo>
                <a:cubicBezTo>
                  <a:pt x="344" y="55"/>
                  <a:pt x="332" y="55"/>
                  <a:pt x="325" y="63"/>
                </a:cubicBezTo>
                <a:cubicBezTo>
                  <a:pt x="306" y="82"/>
                  <a:pt x="306" y="82"/>
                  <a:pt x="306" y="82"/>
                </a:cubicBezTo>
                <a:cubicBezTo>
                  <a:pt x="304" y="84"/>
                  <a:pt x="300" y="84"/>
                  <a:pt x="298" y="83"/>
                </a:cubicBezTo>
                <a:cubicBezTo>
                  <a:pt x="284" y="74"/>
                  <a:pt x="269" y="68"/>
                  <a:pt x="252" y="64"/>
                </a:cubicBezTo>
                <a:cubicBezTo>
                  <a:pt x="250" y="63"/>
                  <a:pt x="248" y="61"/>
                  <a:pt x="248" y="58"/>
                </a:cubicBezTo>
                <a:cubicBezTo>
                  <a:pt x="248" y="31"/>
                  <a:pt x="248" y="31"/>
                  <a:pt x="248" y="31"/>
                </a:cubicBezTo>
                <a:cubicBezTo>
                  <a:pt x="248" y="20"/>
                  <a:pt x="239" y="12"/>
                  <a:pt x="229" y="12"/>
                </a:cubicBezTo>
                <a:cubicBezTo>
                  <a:pt x="204" y="12"/>
                  <a:pt x="204" y="12"/>
                  <a:pt x="204" y="12"/>
                </a:cubicBezTo>
                <a:cubicBezTo>
                  <a:pt x="193" y="12"/>
                  <a:pt x="185" y="20"/>
                  <a:pt x="185" y="31"/>
                </a:cubicBezTo>
                <a:cubicBezTo>
                  <a:pt x="185" y="58"/>
                  <a:pt x="185" y="58"/>
                  <a:pt x="185" y="58"/>
                </a:cubicBezTo>
                <a:cubicBezTo>
                  <a:pt x="185" y="61"/>
                  <a:pt x="183" y="63"/>
                  <a:pt x="180" y="64"/>
                </a:cubicBezTo>
                <a:cubicBezTo>
                  <a:pt x="164" y="68"/>
                  <a:pt x="148" y="74"/>
                  <a:pt x="134" y="83"/>
                </a:cubicBezTo>
                <a:cubicBezTo>
                  <a:pt x="132" y="84"/>
                  <a:pt x="129" y="84"/>
                  <a:pt x="127" y="82"/>
                </a:cubicBezTo>
                <a:cubicBezTo>
                  <a:pt x="108" y="63"/>
                  <a:pt x="108" y="63"/>
                  <a:pt x="108" y="63"/>
                </a:cubicBezTo>
                <a:cubicBezTo>
                  <a:pt x="100" y="55"/>
                  <a:pt x="88" y="55"/>
                  <a:pt x="81" y="63"/>
                </a:cubicBezTo>
                <a:cubicBezTo>
                  <a:pt x="63" y="80"/>
                  <a:pt x="63" y="80"/>
                  <a:pt x="63" y="80"/>
                </a:cubicBezTo>
                <a:cubicBezTo>
                  <a:pt x="59" y="84"/>
                  <a:pt x="57" y="89"/>
                  <a:pt x="57" y="94"/>
                </a:cubicBezTo>
                <a:cubicBezTo>
                  <a:pt x="57" y="99"/>
                  <a:pt x="59" y="104"/>
                  <a:pt x="63" y="107"/>
                </a:cubicBezTo>
                <a:cubicBezTo>
                  <a:pt x="82" y="126"/>
                  <a:pt x="82" y="126"/>
                  <a:pt x="82" y="126"/>
                </a:cubicBezTo>
                <a:cubicBezTo>
                  <a:pt x="84" y="128"/>
                  <a:pt x="84" y="131"/>
                  <a:pt x="83" y="134"/>
                </a:cubicBezTo>
                <a:cubicBezTo>
                  <a:pt x="74" y="148"/>
                  <a:pt x="68" y="163"/>
                  <a:pt x="64" y="180"/>
                </a:cubicBezTo>
                <a:cubicBezTo>
                  <a:pt x="63" y="182"/>
                  <a:pt x="61" y="184"/>
                  <a:pt x="58" y="184"/>
                </a:cubicBezTo>
                <a:cubicBezTo>
                  <a:pt x="31" y="184"/>
                  <a:pt x="31" y="184"/>
                  <a:pt x="31" y="184"/>
                </a:cubicBezTo>
                <a:cubicBezTo>
                  <a:pt x="21" y="184"/>
                  <a:pt x="12" y="193"/>
                  <a:pt x="12" y="203"/>
                </a:cubicBezTo>
                <a:cubicBezTo>
                  <a:pt x="12" y="228"/>
                  <a:pt x="12" y="228"/>
                  <a:pt x="12" y="228"/>
                </a:cubicBezTo>
                <a:cubicBezTo>
                  <a:pt x="12" y="239"/>
                  <a:pt x="21" y="247"/>
                  <a:pt x="31" y="247"/>
                </a:cubicBezTo>
                <a:cubicBezTo>
                  <a:pt x="58" y="247"/>
                  <a:pt x="58" y="247"/>
                  <a:pt x="58" y="247"/>
                </a:cubicBezTo>
                <a:cubicBezTo>
                  <a:pt x="61" y="247"/>
                  <a:pt x="63" y="249"/>
                  <a:pt x="64" y="252"/>
                </a:cubicBezTo>
                <a:cubicBezTo>
                  <a:pt x="68" y="268"/>
                  <a:pt x="74" y="284"/>
                  <a:pt x="83" y="298"/>
                </a:cubicBezTo>
                <a:cubicBezTo>
                  <a:pt x="83" y="298"/>
                  <a:pt x="83" y="299"/>
                  <a:pt x="83" y="299"/>
                </a:cubicBezTo>
                <a:cubicBezTo>
                  <a:pt x="84" y="302"/>
                  <a:pt x="83" y="304"/>
                  <a:pt x="82" y="306"/>
                </a:cubicBezTo>
                <a:cubicBezTo>
                  <a:pt x="63" y="324"/>
                  <a:pt x="63" y="324"/>
                  <a:pt x="63" y="324"/>
                </a:cubicBezTo>
                <a:cubicBezTo>
                  <a:pt x="59" y="328"/>
                  <a:pt x="57" y="333"/>
                  <a:pt x="57" y="338"/>
                </a:cubicBezTo>
                <a:cubicBezTo>
                  <a:pt x="57" y="343"/>
                  <a:pt x="59" y="348"/>
                  <a:pt x="63" y="351"/>
                </a:cubicBezTo>
                <a:cubicBezTo>
                  <a:pt x="81" y="369"/>
                  <a:pt x="81" y="369"/>
                  <a:pt x="81" y="369"/>
                </a:cubicBezTo>
                <a:cubicBezTo>
                  <a:pt x="88" y="376"/>
                  <a:pt x="100" y="376"/>
                  <a:pt x="108" y="369"/>
                </a:cubicBezTo>
                <a:cubicBezTo>
                  <a:pt x="126" y="350"/>
                  <a:pt x="126" y="350"/>
                  <a:pt x="126" y="350"/>
                </a:cubicBezTo>
                <a:cubicBezTo>
                  <a:pt x="127" y="349"/>
                  <a:pt x="129" y="348"/>
                  <a:pt x="131" y="34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1" name="Google Shape;3221;p88"/>
          <p:cNvSpPr/>
          <p:nvPr/>
        </p:nvSpPr>
        <p:spPr>
          <a:xfrm>
            <a:off x="9608590" y="1135725"/>
            <a:ext cx="991300" cy="9913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2" name="Google Shape;3242;p88"/>
          <p:cNvSpPr/>
          <p:nvPr/>
        </p:nvSpPr>
        <p:spPr>
          <a:xfrm>
            <a:off x="9682353" y="1209490"/>
            <a:ext cx="843775" cy="8437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75025" lIns="150125" spcFirstLastPara="1" rIns="150125" wrap="square" tIns="750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3" name="Google Shape;3243;p88"/>
          <p:cNvSpPr/>
          <p:nvPr/>
        </p:nvSpPr>
        <p:spPr>
          <a:xfrm>
            <a:off x="10010557" y="1569441"/>
            <a:ext cx="187368" cy="139356"/>
          </a:xfrm>
          <a:custGeom>
            <a:rect b="b" l="l" r="r" t="t"/>
            <a:pathLst>
              <a:path extrusionOk="0" h="163" w="218">
                <a:moveTo>
                  <a:pt x="90" y="163"/>
                </a:moveTo>
                <a:cubicBezTo>
                  <a:pt x="89" y="163"/>
                  <a:pt x="87" y="162"/>
                  <a:pt x="86" y="161"/>
                </a:cubicBezTo>
                <a:cubicBezTo>
                  <a:pt x="2" y="77"/>
                  <a:pt x="2" y="77"/>
                  <a:pt x="2" y="77"/>
                </a:cubicBezTo>
                <a:cubicBezTo>
                  <a:pt x="0" y="75"/>
                  <a:pt x="0" y="71"/>
                  <a:pt x="2" y="68"/>
                </a:cubicBezTo>
                <a:cubicBezTo>
                  <a:pt x="31" y="39"/>
                  <a:pt x="31" y="39"/>
                  <a:pt x="31" y="39"/>
                </a:cubicBezTo>
                <a:cubicBezTo>
                  <a:pt x="33" y="37"/>
                  <a:pt x="38" y="37"/>
                  <a:pt x="40" y="39"/>
                </a:cubicBezTo>
                <a:cubicBezTo>
                  <a:pt x="90" y="90"/>
                  <a:pt x="90" y="90"/>
                  <a:pt x="90" y="90"/>
                </a:cubicBezTo>
                <a:cubicBezTo>
                  <a:pt x="177" y="2"/>
                  <a:pt x="177" y="2"/>
                  <a:pt x="177" y="2"/>
                </a:cubicBezTo>
                <a:cubicBezTo>
                  <a:pt x="180" y="0"/>
                  <a:pt x="184" y="0"/>
                  <a:pt x="186" y="2"/>
                </a:cubicBezTo>
                <a:cubicBezTo>
                  <a:pt x="215" y="32"/>
                  <a:pt x="215" y="32"/>
                  <a:pt x="215" y="32"/>
                </a:cubicBezTo>
                <a:cubicBezTo>
                  <a:pt x="218" y="34"/>
                  <a:pt x="218" y="38"/>
                  <a:pt x="215" y="40"/>
                </a:cubicBezTo>
                <a:cubicBezTo>
                  <a:pt x="95" y="161"/>
                  <a:pt x="95" y="161"/>
                  <a:pt x="95" y="161"/>
                </a:cubicBezTo>
                <a:cubicBezTo>
                  <a:pt x="93" y="162"/>
                  <a:pt x="92" y="163"/>
                  <a:pt x="90" y="163"/>
                </a:cubicBezTo>
                <a:close/>
                <a:moveTo>
                  <a:pt x="15" y="73"/>
                </a:moveTo>
                <a:cubicBezTo>
                  <a:pt x="90" y="148"/>
                  <a:pt x="90" y="148"/>
                  <a:pt x="90" y="148"/>
                </a:cubicBezTo>
                <a:cubicBezTo>
                  <a:pt x="202" y="36"/>
                  <a:pt x="202" y="36"/>
                  <a:pt x="202" y="36"/>
                </a:cubicBezTo>
                <a:cubicBezTo>
                  <a:pt x="182" y="15"/>
                  <a:pt x="182" y="15"/>
                  <a:pt x="182" y="15"/>
                </a:cubicBezTo>
                <a:cubicBezTo>
                  <a:pt x="95" y="103"/>
                  <a:pt x="95" y="103"/>
                  <a:pt x="95" y="103"/>
                </a:cubicBezTo>
                <a:cubicBezTo>
                  <a:pt x="92" y="105"/>
                  <a:pt x="88" y="105"/>
                  <a:pt x="86" y="103"/>
                </a:cubicBezTo>
                <a:cubicBezTo>
                  <a:pt x="35" y="52"/>
                  <a:pt x="35" y="52"/>
                  <a:pt x="35" y="52"/>
                </a:cubicBezTo>
                <a:lnTo>
                  <a:pt x="15" y="73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4" name="Google Shape;3244;p88"/>
          <p:cNvSpPr/>
          <p:nvPr/>
        </p:nvSpPr>
        <p:spPr>
          <a:xfrm>
            <a:off x="9916873" y="1445567"/>
            <a:ext cx="374736" cy="371618"/>
          </a:xfrm>
          <a:custGeom>
            <a:rect b="b" l="l" r="r" t="t"/>
            <a:pathLst>
              <a:path extrusionOk="0" h="433" w="436">
                <a:moveTo>
                  <a:pt x="218" y="433"/>
                </a:moveTo>
                <a:cubicBezTo>
                  <a:pt x="208" y="433"/>
                  <a:pt x="199" y="429"/>
                  <a:pt x="191" y="422"/>
                </a:cubicBezTo>
                <a:cubicBezTo>
                  <a:pt x="184" y="415"/>
                  <a:pt x="174" y="413"/>
                  <a:pt x="164" y="416"/>
                </a:cubicBezTo>
                <a:cubicBezTo>
                  <a:pt x="146" y="424"/>
                  <a:pt x="124" y="415"/>
                  <a:pt x="116" y="397"/>
                </a:cubicBezTo>
                <a:cubicBezTo>
                  <a:pt x="116" y="396"/>
                  <a:pt x="116" y="396"/>
                  <a:pt x="116" y="396"/>
                </a:cubicBezTo>
                <a:cubicBezTo>
                  <a:pt x="112" y="387"/>
                  <a:pt x="103" y="381"/>
                  <a:pt x="93" y="381"/>
                </a:cubicBezTo>
                <a:cubicBezTo>
                  <a:pt x="92" y="381"/>
                  <a:pt x="92" y="381"/>
                  <a:pt x="92" y="381"/>
                </a:cubicBezTo>
                <a:cubicBezTo>
                  <a:pt x="72" y="381"/>
                  <a:pt x="55" y="364"/>
                  <a:pt x="55" y="344"/>
                </a:cubicBezTo>
                <a:cubicBezTo>
                  <a:pt x="55" y="334"/>
                  <a:pt x="49" y="325"/>
                  <a:pt x="40" y="321"/>
                </a:cubicBezTo>
                <a:cubicBezTo>
                  <a:pt x="31" y="317"/>
                  <a:pt x="24" y="310"/>
                  <a:pt x="20" y="301"/>
                </a:cubicBezTo>
                <a:cubicBezTo>
                  <a:pt x="16" y="292"/>
                  <a:pt x="16" y="282"/>
                  <a:pt x="20" y="273"/>
                </a:cubicBezTo>
                <a:cubicBezTo>
                  <a:pt x="20" y="272"/>
                  <a:pt x="20" y="272"/>
                  <a:pt x="20" y="272"/>
                </a:cubicBezTo>
                <a:cubicBezTo>
                  <a:pt x="24" y="263"/>
                  <a:pt x="22" y="252"/>
                  <a:pt x="15" y="245"/>
                </a:cubicBezTo>
                <a:cubicBezTo>
                  <a:pt x="14" y="244"/>
                  <a:pt x="14" y="244"/>
                  <a:pt x="14" y="244"/>
                </a:cubicBezTo>
                <a:cubicBezTo>
                  <a:pt x="0" y="230"/>
                  <a:pt x="0" y="206"/>
                  <a:pt x="14" y="192"/>
                </a:cubicBezTo>
                <a:cubicBezTo>
                  <a:pt x="21" y="185"/>
                  <a:pt x="23" y="174"/>
                  <a:pt x="19" y="165"/>
                </a:cubicBezTo>
                <a:cubicBezTo>
                  <a:pt x="11" y="146"/>
                  <a:pt x="20" y="125"/>
                  <a:pt x="39" y="117"/>
                </a:cubicBezTo>
                <a:cubicBezTo>
                  <a:pt x="40" y="116"/>
                  <a:pt x="40" y="116"/>
                  <a:pt x="40" y="116"/>
                </a:cubicBezTo>
                <a:cubicBezTo>
                  <a:pt x="49" y="113"/>
                  <a:pt x="55" y="104"/>
                  <a:pt x="55" y="94"/>
                </a:cubicBezTo>
                <a:cubicBezTo>
                  <a:pt x="55" y="93"/>
                  <a:pt x="55" y="93"/>
                  <a:pt x="55" y="93"/>
                </a:cubicBezTo>
                <a:cubicBezTo>
                  <a:pt x="55" y="72"/>
                  <a:pt x="72" y="56"/>
                  <a:pt x="92" y="56"/>
                </a:cubicBezTo>
                <a:cubicBezTo>
                  <a:pt x="102" y="56"/>
                  <a:pt x="111" y="50"/>
                  <a:pt x="115" y="40"/>
                </a:cubicBezTo>
                <a:cubicBezTo>
                  <a:pt x="123" y="22"/>
                  <a:pt x="144" y="13"/>
                  <a:pt x="163" y="20"/>
                </a:cubicBezTo>
                <a:cubicBezTo>
                  <a:pt x="164" y="21"/>
                  <a:pt x="164" y="21"/>
                  <a:pt x="164" y="21"/>
                </a:cubicBezTo>
                <a:cubicBezTo>
                  <a:pt x="173" y="24"/>
                  <a:pt x="184" y="22"/>
                  <a:pt x="191" y="15"/>
                </a:cubicBezTo>
                <a:cubicBezTo>
                  <a:pt x="191" y="15"/>
                  <a:pt x="191" y="15"/>
                  <a:pt x="191" y="15"/>
                </a:cubicBezTo>
                <a:cubicBezTo>
                  <a:pt x="206" y="0"/>
                  <a:pt x="229" y="0"/>
                  <a:pt x="244" y="15"/>
                </a:cubicBezTo>
                <a:cubicBezTo>
                  <a:pt x="251" y="22"/>
                  <a:pt x="261" y="24"/>
                  <a:pt x="271" y="20"/>
                </a:cubicBezTo>
                <a:cubicBezTo>
                  <a:pt x="289" y="12"/>
                  <a:pt x="311" y="21"/>
                  <a:pt x="319" y="40"/>
                </a:cubicBezTo>
                <a:cubicBezTo>
                  <a:pt x="319" y="41"/>
                  <a:pt x="319" y="41"/>
                  <a:pt x="319" y="41"/>
                </a:cubicBezTo>
                <a:cubicBezTo>
                  <a:pt x="323" y="50"/>
                  <a:pt x="332" y="56"/>
                  <a:pt x="342" y="56"/>
                </a:cubicBezTo>
                <a:cubicBezTo>
                  <a:pt x="343" y="56"/>
                  <a:pt x="343" y="56"/>
                  <a:pt x="343" y="56"/>
                </a:cubicBezTo>
                <a:cubicBezTo>
                  <a:pt x="363" y="56"/>
                  <a:pt x="380" y="72"/>
                  <a:pt x="380" y="93"/>
                </a:cubicBezTo>
                <a:cubicBezTo>
                  <a:pt x="380" y="103"/>
                  <a:pt x="386" y="112"/>
                  <a:pt x="395" y="116"/>
                </a:cubicBezTo>
                <a:cubicBezTo>
                  <a:pt x="404" y="119"/>
                  <a:pt x="412" y="126"/>
                  <a:pt x="415" y="136"/>
                </a:cubicBezTo>
                <a:cubicBezTo>
                  <a:pt x="419" y="145"/>
                  <a:pt x="419" y="155"/>
                  <a:pt x="415" y="164"/>
                </a:cubicBezTo>
                <a:cubicBezTo>
                  <a:pt x="415" y="165"/>
                  <a:pt x="415" y="165"/>
                  <a:pt x="415" y="165"/>
                </a:cubicBezTo>
                <a:cubicBezTo>
                  <a:pt x="411" y="174"/>
                  <a:pt x="413" y="184"/>
                  <a:pt x="420" y="191"/>
                </a:cubicBezTo>
                <a:cubicBezTo>
                  <a:pt x="421" y="192"/>
                  <a:pt x="421" y="192"/>
                  <a:pt x="421" y="192"/>
                </a:cubicBezTo>
                <a:cubicBezTo>
                  <a:pt x="436" y="206"/>
                  <a:pt x="436" y="230"/>
                  <a:pt x="421" y="244"/>
                </a:cubicBezTo>
                <a:cubicBezTo>
                  <a:pt x="421" y="244"/>
                  <a:pt x="421" y="244"/>
                  <a:pt x="421" y="244"/>
                </a:cubicBezTo>
                <a:cubicBezTo>
                  <a:pt x="414" y="251"/>
                  <a:pt x="412" y="262"/>
                  <a:pt x="416" y="271"/>
                </a:cubicBezTo>
                <a:cubicBezTo>
                  <a:pt x="424" y="290"/>
                  <a:pt x="415" y="312"/>
                  <a:pt x="396" y="320"/>
                </a:cubicBezTo>
                <a:cubicBezTo>
                  <a:pt x="395" y="320"/>
                  <a:pt x="395" y="320"/>
                  <a:pt x="395" y="320"/>
                </a:cubicBezTo>
                <a:cubicBezTo>
                  <a:pt x="386" y="324"/>
                  <a:pt x="380" y="333"/>
                  <a:pt x="380" y="343"/>
                </a:cubicBezTo>
                <a:cubicBezTo>
                  <a:pt x="380" y="344"/>
                  <a:pt x="380" y="344"/>
                  <a:pt x="380" y="344"/>
                </a:cubicBezTo>
                <a:cubicBezTo>
                  <a:pt x="380" y="364"/>
                  <a:pt x="363" y="381"/>
                  <a:pt x="343" y="381"/>
                </a:cubicBezTo>
                <a:cubicBezTo>
                  <a:pt x="333" y="381"/>
                  <a:pt x="324" y="387"/>
                  <a:pt x="320" y="396"/>
                </a:cubicBezTo>
                <a:cubicBezTo>
                  <a:pt x="316" y="405"/>
                  <a:pt x="309" y="412"/>
                  <a:pt x="300" y="416"/>
                </a:cubicBezTo>
                <a:cubicBezTo>
                  <a:pt x="291" y="420"/>
                  <a:pt x="281" y="420"/>
                  <a:pt x="272" y="416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62" y="412"/>
                  <a:pt x="251" y="414"/>
                  <a:pt x="244" y="421"/>
                </a:cubicBezTo>
                <a:cubicBezTo>
                  <a:pt x="244" y="422"/>
                  <a:pt x="244" y="422"/>
                  <a:pt x="244" y="422"/>
                </a:cubicBezTo>
                <a:cubicBezTo>
                  <a:pt x="236" y="429"/>
                  <a:pt x="227" y="433"/>
                  <a:pt x="218" y="433"/>
                </a:cubicBezTo>
                <a:close/>
                <a:moveTo>
                  <a:pt x="174" y="402"/>
                </a:moveTo>
                <a:cubicBezTo>
                  <a:pt x="184" y="402"/>
                  <a:pt x="193" y="406"/>
                  <a:pt x="200" y="413"/>
                </a:cubicBezTo>
                <a:cubicBezTo>
                  <a:pt x="210" y="423"/>
                  <a:pt x="225" y="423"/>
                  <a:pt x="235" y="413"/>
                </a:cubicBezTo>
                <a:cubicBezTo>
                  <a:pt x="236" y="412"/>
                  <a:pt x="236" y="412"/>
                  <a:pt x="236" y="412"/>
                </a:cubicBezTo>
                <a:cubicBezTo>
                  <a:pt x="246" y="402"/>
                  <a:pt x="262" y="399"/>
                  <a:pt x="276" y="404"/>
                </a:cubicBezTo>
                <a:cubicBezTo>
                  <a:pt x="277" y="405"/>
                  <a:pt x="277" y="405"/>
                  <a:pt x="277" y="405"/>
                </a:cubicBezTo>
                <a:cubicBezTo>
                  <a:pt x="283" y="407"/>
                  <a:pt x="289" y="407"/>
                  <a:pt x="295" y="405"/>
                </a:cubicBezTo>
                <a:cubicBezTo>
                  <a:pt x="302" y="402"/>
                  <a:pt x="306" y="397"/>
                  <a:pt x="309" y="391"/>
                </a:cubicBezTo>
                <a:cubicBezTo>
                  <a:pt x="315" y="377"/>
                  <a:pt x="328" y="368"/>
                  <a:pt x="343" y="368"/>
                </a:cubicBezTo>
                <a:cubicBezTo>
                  <a:pt x="357" y="368"/>
                  <a:pt x="368" y="357"/>
                  <a:pt x="368" y="344"/>
                </a:cubicBezTo>
                <a:cubicBezTo>
                  <a:pt x="368" y="343"/>
                  <a:pt x="368" y="343"/>
                  <a:pt x="368" y="343"/>
                </a:cubicBezTo>
                <a:cubicBezTo>
                  <a:pt x="368" y="328"/>
                  <a:pt x="377" y="314"/>
                  <a:pt x="390" y="309"/>
                </a:cubicBezTo>
                <a:cubicBezTo>
                  <a:pt x="391" y="308"/>
                  <a:pt x="391" y="308"/>
                  <a:pt x="391" y="308"/>
                </a:cubicBezTo>
                <a:cubicBezTo>
                  <a:pt x="404" y="303"/>
                  <a:pt x="410" y="289"/>
                  <a:pt x="404" y="276"/>
                </a:cubicBezTo>
                <a:cubicBezTo>
                  <a:pt x="399" y="262"/>
                  <a:pt x="402" y="246"/>
                  <a:pt x="412" y="236"/>
                </a:cubicBezTo>
                <a:cubicBezTo>
                  <a:pt x="422" y="226"/>
                  <a:pt x="422" y="210"/>
                  <a:pt x="412" y="201"/>
                </a:cubicBezTo>
                <a:cubicBezTo>
                  <a:pt x="412" y="200"/>
                  <a:pt x="412" y="200"/>
                  <a:pt x="412" y="200"/>
                </a:cubicBezTo>
                <a:cubicBezTo>
                  <a:pt x="401" y="190"/>
                  <a:pt x="398" y="174"/>
                  <a:pt x="404" y="160"/>
                </a:cubicBezTo>
                <a:cubicBezTo>
                  <a:pt x="404" y="159"/>
                  <a:pt x="404" y="159"/>
                  <a:pt x="404" y="159"/>
                </a:cubicBezTo>
                <a:cubicBezTo>
                  <a:pt x="407" y="153"/>
                  <a:pt x="407" y="146"/>
                  <a:pt x="404" y="140"/>
                </a:cubicBezTo>
                <a:cubicBezTo>
                  <a:pt x="401" y="134"/>
                  <a:pt x="397" y="129"/>
                  <a:pt x="391" y="127"/>
                </a:cubicBezTo>
                <a:cubicBezTo>
                  <a:pt x="377" y="121"/>
                  <a:pt x="368" y="108"/>
                  <a:pt x="368" y="93"/>
                </a:cubicBezTo>
                <a:cubicBezTo>
                  <a:pt x="368" y="79"/>
                  <a:pt x="357" y="68"/>
                  <a:pt x="343" y="68"/>
                </a:cubicBezTo>
                <a:cubicBezTo>
                  <a:pt x="342" y="68"/>
                  <a:pt x="342" y="68"/>
                  <a:pt x="342" y="68"/>
                </a:cubicBezTo>
                <a:cubicBezTo>
                  <a:pt x="327" y="68"/>
                  <a:pt x="314" y="59"/>
                  <a:pt x="308" y="45"/>
                </a:cubicBezTo>
                <a:cubicBezTo>
                  <a:pt x="308" y="45"/>
                  <a:pt x="308" y="45"/>
                  <a:pt x="308" y="45"/>
                </a:cubicBezTo>
                <a:cubicBezTo>
                  <a:pt x="302" y="32"/>
                  <a:pt x="288" y="26"/>
                  <a:pt x="275" y="31"/>
                </a:cubicBezTo>
                <a:cubicBezTo>
                  <a:pt x="262" y="37"/>
                  <a:pt x="246" y="34"/>
                  <a:pt x="235" y="23"/>
                </a:cubicBezTo>
                <a:cubicBezTo>
                  <a:pt x="225" y="14"/>
                  <a:pt x="210" y="14"/>
                  <a:pt x="200" y="23"/>
                </a:cubicBezTo>
                <a:cubicBezTo>
                  <a:pt x="199" y="24"/>
                  <a:pt x="199" y="24"/>
                  <a:pt x="199" y="24"/>
                </a:cubicBezTo>
                <a:cubicBezTo>
                  <a:pt x="189" y="35"/>
                  <a:pt x="173" y="38"/>
                  <a:pt x="159" y="32"/>
                </a:cubicBezTo>
                <a:cubicBezTo>
                  <a:pt x="159" y="32"/>
                  <a:pt x="159" y="32"/>
                  <a:pt x="159" y="32"/>
                </a:cubicBezTo>
                <a:cubicBezTo>
                  <a:pt x="146" y="27"/>
                  <a:pt x="131" y="33"/>
                  <a:pt x="126" y="45"/>
                </a:cubicBezTo>
                <a:cubicBezTo>
                  <a:pt x="121" y="59"/>
                  <a:pt x="107" y="68"/>
                  <a:pt x="92" y="68"/>
                </a:cubicBezTo>
                <a:cubicBezTo>
                  <a:pt x="78" y="68"/>
                  <a:pt x="67" y="79"/>
                  <a:pt x="67" y="93"/>
                </a:cubicBezTo>
                <a:cubicBezTo>
                  <a:pt x="67" y="94"/>
                  <a:pt x="67" y="94"/>
                  <a:pt x="67" y="94"/>
                </a:cubicBezTo>
                <a:cubicBezTo>
                  <a:pt x="67" y="109"/>
                  <a:pt x="58" y="122"/>
                  <a:pt x="45" y="128"/>
                </a:cubicBezTo>
                <a:cubicBezTo>
                  <a:pt x="44" y="128"/>
                  <a:pt x="44" y="128"/>
                  <a:pt x="44" y="128"/>
                </a:cubicBezTo>
                <a:cubicBezTo>
                  <a:pt x="31" y="133"/>
                  <a:pt x="25" y="148"/>
                  <a:pt x="31" y="160"/>
                </a:cubicBezTo>
                <a:cubicBezTo>
                  <a:pt x="36" y="174"/>
                  <a:pt x="33" y="190"/>
                  <a:pt x="23" y="201"/>
                </a:cubicBezTo>
                <a:cubicBezTo>
                  <a:pt x="13" y="210"/>
                  <a:pt x="13" y="226"/>
                  <a:pt x="23" y="236"/>
                </a:cubicBezTo>
                <a:cubicBezTo>
                  <a:pt x="23" y="236"/>
                  <a:pt x="23" y="236"/>
                  <a:pt x="23" y="236"/>
                </a:cubicBezTo>
                <a:cubicBezTo>
                  <a:pt x="34" y="247"/>
                  <a:pt x="37" y="263"/>
                  <a:pt x="31" y="276"/>
                </a:cubicBezTo>
                <a:cubicBezTo>
                  <a:pt x="31" y="277"/>
                  <a:pt x="31" y="277"/>
                  <a:pt x="31" y="277"/>
                </a:cubicBezTo>
                <a:cubicBezTo>
                  <a:pt x="28" y="283"/>
                  <a:pt x="29" y="290"/>
                  <a:pt x="31" y="296"/>
                </a:cubicBezTo>
                <a:cubicBezTo>
                  <a:pt x="34" y="302"/>
                  <a:pt x="38" y="307"/>
                  <a:pt x="44" y="309"/>
                </a:cubicBezTo>
                <a:cubicBezTo>
                  <a:pt x="58" y="315"/>
                  <a:pt x="67" y="329"/>
                  <a:pt x="67" y="344"/>
                </a:cubicBezTo>
                <a:cubicBezTo>
                  <a:pt x="67" y="357"/>
                  <a:pt x="78" y="368"/>
                  <a:pt x="92" y="368"/>
                </a:cubicBezTo>
                <a:cubicBezTo>
                  <a:pt x="93" y="368"/>
                  <a:pt x="93" y="368"/>
                  <a:pt x="93" y="368"/>
                </a:cubicBezTo>
                <a:cubicBezTo>
                  <a:pt x="108" y="368"/>
                  <a:pt x="121" y="377"/>
                  <a:pt x="127" y="391"/>
                </a:cubicBezTo>
                <a:cubicBezTo>
                  <a:pt x="127" y="392"/>
                  <a:pt x="127" y="392"/>
                  <a:pt x="127" y="392"/>
                </a:cubicBezTo>
                <a:cubicBezTo>
                  <a:pt x="133" y="404"/>
                  <a:pt x="147" y="410"/>
                  <a:pt x="160" y="405"/>
                </a:cubicBezTo>
                <a:cubicBezTo>
                  <a:pt x="164" y="403"/>
                  <a:pt x="169" y="402"/>
                  <a:pt x="174" y="402"/>
                </a:cubicBezTo>
                <a:close/>
                <a:moveTo>
                  <a:pt x="417" y="240"/>
                </a:moveTo>
                <a:cubicBezTo>
                  <a:pt x="417" y="240"/>
                  <a:pt x="417" y="240"/>
                  <a:pt x="417" y="24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100100" lIns="200175" spcFirstLastPara="1" rIns="200175" wrap="square" tIns="1001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8" name="Shape 3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9" name="Google Shape;3249;p8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Funnel</a:t>
            </a:r>
            <a:endParaRPr/>
          </a:p>
        </p:txBody>
      </p:sp>
      <p:sp>
        <p:nvSpPr>
          <p:cNvPr id="3250" name="Google Shape;3250;p89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51" name="Google Shape;3251;p89"/>
          <p:cNvGrpSpPr/>
          <p:nvPr/>
        </p:nvGrpSpPr>
        <p:grpSpPr>
          <a:xfrm>
            <a:off x="1755234" y="3757665"/>
            <a:ext cx="2079391" cy="1065353"/>
            <a:chOff x="1262064" y="3333195"/>
            <a:chExt cx="1350963" cy="692151"/>
          </a:xfrm>
        </p:grpSpPr>
        <p:sp>
          <p:nvSpPr>
            <p:cNvPr id="3252" name="Google Shape;3252;p89"/>
            <p:cNvSpPr/>
            <p:nvPr/>
          </p:nvSpPr>
          <p:spPr>
            <a:xfrm>
              <a:off x="1262064" y="3333195"/>
              <a:ext cx="1350963" cy="144463"/>
            </a:xfrm>
            <a:custGeom>
              <a:rect b="b" l="l" r="r" t="t"/>
              <a:pathLst>
                <a:path extrusionOk="0" h="56" w="529">
                  <a:moveTo>
                    <a:pt x="529" y="28"/>
                  </a:moveTo>
                  <a:cubicBezTo>
                    <a:pt x="529" y="29"/>
                    <a:pt x="528" y="30"/>
                    <a:pt x="527" y="30"/>
                  </a:cubicBezTo>
                  <a:cubicBezTo>
                    <a:pt x="522" y="37"/>
                    <a:pt x="496" y="43"/>
                    <a:pt x="451" y="47"/>
                  </a:cubicBezTo>
                  <a:cubicBezTo>
                    <a:pt x="400" y="53"/>
                    <a:pt x="338" y="56"/>
                    <a:pt x="265" y="56"/>
                  </a:cubicBezTo>
                  <a:cubicBezTo>
                    <a:pt x="192" y="56"/>
                    <a:pt x="129" y="53"/>
                    <a:pt x="78" y="47"/>
                  </a:cubicBezTo>
                  <a:cubicBezTo>
                    <a:pt x="33" y="43"/>
                    <a:pt x="7" y="37"/>
                    <a:pt x="2" y="30"/>
                  </a:cubicBezTo>
                  <a:cubicBezTo>
                    <a:pt x="1" y="30"/>
                    <a:pt x="0" y="29"/>
                    <a:pt x="0" y="28"/>
                  </a:cubicBezTo>
                  <a:cubicBezTo>
                    <a:pt x="0" y="20"/>
                    <a:pt x="26" y="13"/>
                    <a:pt x="78" y="8"/>
                  </a:cubicBezTo>
                  <a:cubicBezTo>
                    <a:pt x="129" y="3"/>
                    <a:pt x="192" y="0"/>
                    <a:pt x="265" y="0"/>
                  </a:cubicBezTo>
                  <a:cubicBezTo>
                    <a:pt x="338" y="0"/>
                    <a:pt x="400" y="3"/>
                    <a:pt x="451" y="8"/>
                  </a:cubicBezTo>
                  <a:cubicBezTo>
                    <a:pt x="503" y="13"/>
                    <a:pt x="529" y="20"/>
                    <a:pt x="529" y="28"/>
                  </a:cubicBezTo>
                  <a:close/>
                </a:path>
              </a:pathLst>
            </a:custGeom>
            <a:solidFill>
              <a:srgbClr val="C45F00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89"/>
            <p:cNvSpPr/>
            <p:nvPr/>
          </p:nvSpPr>
          <p:spPr>
            <a:xfrm>
              <a:off x="1263651" y="3410983"/>
              <a:ext cx="1347788" cy="614363"/>
            </a:xfrm>
            <a:custGeom>
              <a:rect b="b" l="l" r="r" t="t"/>
              <a:pathLst>
                <a:path extrusionOk="0" h="241" w="528">
                  <a:moveTo>
                    <a:pt x="450" y="17"/>
                  </a:moveTo>
                  <a:cubicBezTo>
                    <a:pt x="495" y="13"/>
                    <a:pt x="521" y="7"/>
                    <a:pt x="526" y="0"/>
                  </a:cubicBezTo>
                  <a:cubicBezTo>
                    <a:pt x="528" y="1"/>
                    <a:pt x="528" y="1"/>
                    <a:pt x="528" y="1"/>
                  </a:cubicBezTo>
                  <a:cubicBezTo>
                    <a:pt x="412" y="223"/>
                    <a:pt x="412" y="223"/>
                    <a:pt x="412" y="223"/>
                  </a:cubicBezTo>
                  <a:cubicBezTo>
                    <a:pt x="411" y="223"/>
                    <a:pt x="411" y="223"/>
                    <a:pt x="411" y="223"/>
                  </a:cubicBezTo>
                  <a:cubicBezTo>
                    <a:pt x="411" y="224"/>
                    <a:pt x="411" y="224"/>
                    <a:pt x="411" y="224"/>
                  </a:cubicBezTo>
                  <a:cubicBezTo>
                    <a:pt x="411" y="225"/>
                    <a:pt x="411" y="225"/>
                    <a:pt x="411" y="225"/>
                  </a:cubicBezTo>
                  <a:cubicBezTo>
                    <a:pt x="411" y="225"/>
                    <a:pt x="411" y="226"/>
                    <a:pt x="410" y="226"/>
                  </a:cubicBezTo>
                  <a:cubicBezTo>
                    <a:pt x="409" y="227"/>
                    <a:pt x="408" y="228"/>
                    <a:pt x="407" y="228"/>
                  </a:cubicBezTo>
                  <a:cubicBezTo>
                    <a:pt x="368" y="236"/>
                    <a:pt x="368" y="236"/>
                    <a:pt x="368" y="236"/>
                  </a:cubicBezTo>
                  <a:cubicBezTo>
                    <a:pt x="339" y="239"/>
                    <a:pt x="304" y="241"/>
                    <a:pt x="264" y="241"/>
                  </a:cubicBezTo>
                  <a:cubicBezTo>
                    <a:pt x="223" y="241"/>
                    <a:pt x="188" y="239"/>
                    <a:pt x="159" y="236"/>
                  </a:cubicBezTo>
                  <a:cubicBezTo>
                    <a:pt x="136" y="233"/>
                    <a:pt x="122" y="230"/>
                    <a:pt x="118" y="227"/>
                  </a:cubicBezTo>
                  <a:cubicBezTo>
                    <a:pt x="116" y="226"/>
                    <a:pt x="116" y="225"/>
                    <a:pt x="116" y="224"/>
                  </a:cubicBezTo>
                  <a:cubicBezTo>
                    <a:pt x="116" y="224"/>
                    <a:pt x="116" y="223"/>
                    <a:pt x="116" y="22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6" y="7"/>
                    <a:pt x="32" y="13"/>
                    <a:pt x="77" y="17"/>
                  </a:cubicBezTo>
                  <a:cubicBezTo>
                    <a:pt x="128" y="23"/>
                    <a:pt x="191" y="26"/>
                    <a:pt x="264" y="26"/>
                  </a:cubicBezTo>
                  <a:cubicBezTo>
                    <a:pt x="337" y="26"/>
                    <a:pt x="399" y="23"/>
                    <a:pt x="450" y="1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4" name="Google Shape;3254;p89"/>
          <p:cNvGrpSpPr/>
          <p:nvPr/>
        </p:nvGrpSpPr>
        <p:grpSpPr>
          <a:xfrm>
            <a:off x="1319074" y="2658105"/>
            <a:ext cx="2951708" cy="1148429"/>
            <a:chOff x="978695" y="2618820"/>
            <a:chExt cx="1917700" cy="746125"/>
          </a:xfrm>
        </p:grpSpPr>
        <p:sp>
          <p:nvSpPr>
            <p:cNvPr id="3255" name="Google Shape;3255;p89"/>
            <p:cNvSpPr/>
            <p:nvPr/>
          </p:nvSpPr>
          <p:spPr>
            <a:xfrm>
              <a:off x="978695" y="2618820"/>
              <a:ext cx="1917700" cy="260350"/>
            </a:xfrm>
            <a:custGeom>
              <a:rect b="b" l="l" r="r" t="t"/>
              <a:pathLst>
                <a:path extrusionOk="0" h="102" w="751">
                  <a:moveTo>
                    <a:pt x="749" y="57"/>
                  </a:moveTo>
                  <a:cubicBezTo>
                    <a:pt x="741" y="69"/>
                    <a:pt x="705" y="79"/>
                    <a:pt x="641" y="87"/>
                  </a:cubicBezTo>
                  <a:cubicBezTo>
                    <a:pt x="568" y="97"/>
                    <a:pt x="479" y="102"/>
                    <a:pt x="375" y="102"/>
                  </a:cubicBezTo>
                  <a:cubicBezTo>
                    <a:pt x="272" y="102"/>
                    <a:pt x="183" y="97"/>
                    <a:pt x="110" y="87"/>
                  </a:cubicBezTo>
                  <a:cubicBezTo>
                    <a:pt x="47" y="79"/>
                    <a:pt x="11" y="69"/>
                    <a:pt x="2" y="57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53"/>
                    <a:pt x="0" y="52"/>
                    <a:pt x="0" y="51"/>
                  </a:cubicBezTo>
                  <a:cubicBezTo>
                    <a:pt x="0" y="37"/>
                    <a:pt x="36" y="25"/>
                    <a:pt x="110" y="15"/>
                  </a:cubicBezTo>
                  <a:cubicBezTo>
                    <a:pt x="183" y="5"/>
                    <a:pt x="272" y="0"/>
                    <a:pt x="375" y="0"/>
                  </a:cubicBezTo>
                  <a:cubicBezTo>
                    <a:pt x="479" y="0"/>
                    <a:pt x="568" y="5"/>
                    <a:pt x="641" y="15"/>
                  </a:cubicBezTo>
                  <a:cubicBezTo>
                    <a:pt x="714" y="25"/>
                    <a:pt x="751" y="37"/>
                    <a:pt x="751" y="51"/>
                  </a:cubicBezTo>
                  <a:cubicBezTo>
                    <a:pt x="751" y="53"/>
                    <a:pt x="750" y="55"/>
                    <a:pt x="749" y="57"/>
                  </a:cubicBezTo>
                  <a:close/>
                </a:path>
              </a:pathLst>
            </a:custGeom>
            <a:solidFill>
              <a:srgbClr val="C28800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89"/>
            <p:cNvSpPr/>
            <p:nvPr/>
          </p:nvSpPr>
          <p:spPr>
            <a:xfrm>
              <a:off x="982664" y="2764870"/>
              <a:ext cx="1909763" cy="600075"/>
            </a:xfrm>
            <a:custGeom>
              <a:rect b="b" l="l" r="r" t="t"/>
              <a:pathLst>
                <a:path extrusionOk="0" h="235" w="748">
                  <a:moveTo>
                    <a:pt x="748" y="0"/>
                  </a:moveTo>
                  <a:cubicBezTo>
                    <a:pt x="638" y="210"/>
                    <a:pt x="638" y="210"/>
                    <a:pt x="638" y="210"/>
                  </a:cubicBezTo>
                  <a:cubicBezTo>
                    <a:pt x="636" y="209"/>
                    <a:pt x="636" y="209"/>
                    <a:pt x="636" y="209"/>
                  </a:cubicBezTo>
                  <a:cubicBezTo>
                    <a:pt x="631" y="216"/>
                    <a:pt x="605" y="222"/>
                    <a:pt x="560" y="226"/>
                  </a:cubicBezTo>
                  <a:cubicBezTo>
                    <a:pt x="509" y="232"/>
                    <a:pt x="447" y="235"/>
                    <a:pt x="374" y="235"/>
                  </a:cubicBezTo>
                  <a:cubicBezTo>
                    <a:pt x="301" y="235"/>
                    <a:pt x="238" y="232"/>
                    <a:pt x="187" y="226"/>
                  </a:cubicBezTo>
                  <a:cubicBezTo>
                    <a:pt x="142" y="222"/>
                    <a:pt x="116" y="216"/>
                    <a:pt x="111" y="209"/>
                  </a:cubicBezTo>
                  <a:cubicBezTo>
                    <a:pt x="110" y="210"/>
                    <a:pt x="110" y="210"/>
                    <a:pt x="110" y="21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12"/>
                    <a:pt x="45" y="22"/>
                    <a:pt x="108" y="30"/>
                  </a:cubicBezTo>
                  <a:cubicBezTo>
                    <a:pt x="181" y="40"/>
                    <a:pt x="270" y="45"/>
                    <a:pt x="373" y="45"/>
                  </a:cubicBezTo>
                  <a:cubicBezTo>
                    <a:pt x="477" y="45"/>
                    <a:pt x="566" y="40"/>
                    <a:pt x="639" y="30"/>
                  </a:cubicBezTo>
                  <a:cubicBezTo>
                    <a:pt x="703" y="22"/>
                    <a:pt x="739" y="12"/>
                    <a:pt x="747" y="0"/>
                  </a:cubicBezTo>
                  <a:lnTo>
                    <a:pt x="74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57" name="Google Shape;3257;p89"/>
          <p:cNvGrpSpPr/>
          <p:nvPr/>
        </p:nvGrpSpPr>
        <p:grpSpPr>
          <a:xfrm>
            <a:off x="858480" y="1495014"/>
            <a:ext cx="3872896" cy="1273047"/>
            <a:chOff x="679451" y="1863170"/>
            <a:chExt cx="2516188" cy="827088"/>
          </a:xfrm>
        </p:grpSpPr>
        <p:sp>
          <p:nvSpPr>
            <p:cNvPr id="3258" name="Google Shape;3258;p89"/>
            <p:cNvSpPr/>
            <p:nvPr/>
          </p:nvSpPr>
          <p:spPr>
            <a:xfrm>
              <a:off x="679451" y="1863170"/>
              <a:ext cx="2516188" cy="260350"/>
            </a:xfrm>
            <a:custGeom>
              <a:rect b="b" l="l" r="r" t="t"/>
              <a:pathLst>
                <a:path extrusionOk="0" h="102" w="985">
                  <a:moveTo>
                    <a:pt x="1" y="55"/>
                  </a:moveTo>
                  <a:cubicBezTo>
                    <a:pt x="1" y="55"/>
                    <a:pt x="1" y="54"/>
                    <a:pt x="0" y="54"/>
                  </a:cubicBezTo>
                  <a:cubicBezTo>
                    <a:pt x="0" y="53"/>
                    <a:pt x="0" y="52"/>
                    <a:pt x="0" y="51"/>
                  </a:cubicBezTo>
                  <a:cubicBezTo>
                    <a:pt x="0" y="37"/>
                    <a:pt x="48" y="25"/>
                    <a:pt x="144" y="15"/>
                  </a:cubicBezTo>
                  <a:cubicBezTo>
                    <a:pt x="240" y="5"/>
                    <a:pt x="357" y="0"/>
                    <a:pt x="492" y="0"/>
                  </a:cubicBezTo>
                  <a:cubicBezTo>
                    <a:pt x="628" y="0"/>
                    <a:pt x="744" y="5"/>
                    <a:pt x="840" y="15"/>
                  </a:cubicBezTo>
                  <a:cubicBezTo>
                    <a:pt x="937" y="25"/>
                    <a:pt x="985" y="37"/>
                    <a:pt x="985" y="51"/>
                  </a:cubicBezTo>
                  <a:cubicBezTo>
                    <a:pt x="985" y="52"/>
                    <a:pt x="984" y="53"/>
                    <a:pt x="984" y="54"/>
                  </a:cubicBezTo>
                  <a:cubicBezTo>
                    <a:pt x="984" y="54"/>
                    <a:pt x="984" y="54"/>
                    <a:pt x="984" y="55"/>
                  </a:cubicBezTo>
                  <a:cubicBezTo>
                    <a:pt x="976" y="67"/>
                    <a:pt x="929" y="78"/>
                    <a:pt x="840" y="87"/>
                  </a:cubicBezTo>
                  <a:cubicBezTo>
                    <a:pt x="744" y="97"/>
                    <a:pt x="628" y="102"/>
                    <a:pt x="492" y="102"/>
                  </a:cubicBezTo>
                  <a:cubicBezTo>
                    <a:pt x="357" y="102"/>
                    <a:pt x="240" y="97"/>
                    <a:pt x="144" y="87"/>
                  </a:cubicBezTo>
                  <a:cubicBezTo>
                    <a:pt x="57" y="78"/>
                    <a:pt x="10" y="68"/>
                    <a:pt x="1" y="55"/>
                  </a:cubicBezTo>
                  <a:close/>
                </a:path>
              </a:pathLst>
            </a:custGeom>
            <a:solidFill>
              <a:srgbClr val="038BA5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89"/>
            <p:cNvSpPr/>
            <p:nvPr/>
          </p:nvSpPr>
          <p:spPr>
            <a:xfrm>
              <a:off x="682626" y="2002870"/>
              <a:ext cx="2509838" cy="687388"/>
            </a:xfrm>
            <a:custGeom>
              <a:rect b="b" l="l" r="r" t="t"/>
              <a:pathLst>
                <a:path extrusionOk="0" h="269" w="983">
                  <a:moveTo>
                    <a:pt x="983" y="0"/>
                  </a:moveTo>
                  <a:cubicBezTo>
                    <a:pt x="866" y="224"/>
                    <a:pt x="866" y="224"/>
                    <a:pt x="866" y="224"/>
                  </a:cubicBezTo>
                  <a:cubicBezTo>
                    <a:pt x="865" y="224"/>
                    <a:pt x="865" y="224"/>
                    <a:pt x="865" y="224"/>
                  </a:cubicBezTo>
                  <a:cubicBezTo>
                    <a:pt x="857" y="235"/>
                    <a:pt x="821" y="246"/>
                    <a:pt x="757" y="254"/>
                  </a:cubicBezTo>
                  <a:cubicBezTo>
                    <a:pt x="683" y="264"/>
                    <a:pt x="595" y="269"/>
                    <a:pt x="491" y="269"/>
                  </a:cubicBezTo>
                  <a:cubicBezTo>
                    <a:pt x="388" y="269"/>
                    <a:pt x="299" y="264"/>
                    <a:pt x="226" y="254"/>
                  </a:cubicBezTo>
                  <a:cubicBezTo>
                    <a:pt x="163" y="246"/>
                    <a:pt x="127" y="236"/>
                    <a:pt x="118" y="224"/>
                  </a:cubicBezTo>
                  <a:cubicBezTo>
                    <a:pt x="116" y="221"/>
                    <a:pt x="116" y="221"/>
                    <a:pt x="116" y="221"/>
                  </a:cubicBezTo>
                  <a:cubicBezTo>
                    <a:pt x="115" y="220"/>
                    <a:pt x="115" y="219"/>
                    <a:pt x="115" y="218"/>
                  </a:cubicBezTo>
                  <a:cubicBezTo>
                    <a:pt x="115" y="219"/>
                    <a:pt x="115" y="219"/>
                    <a:pt x="115" y="2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9" y="13"/>
                    <a:pt x="56" y="23"/>
                    <a:pt x="143" y="32"/>
                  </a:cubicBezTo>
                  <a:cubicBezTo>
                    <a:pt x="239" y="42"/>
                    <a:pt x="356" y="47"/>
                    <a:pt x="491" y="47"/>
                  </a:cubicBezTo>
                  <a:cubicBezTo>
                    <a:pt x="627" y="47"/>
                    <a:pt x="743" y="42"/>
                    <a:pt x="839" y="32"/>
                  </a:cubicBezTo>
                  <a:cubicBezTo>
                    <a:pt x="928" y="23"/>
                    <a:pt x="975" y="12"/>
                    <a:pt x="98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60" name="Google Shape;3260;p89"/>
          <p:cNvGrpSpPr/>
          <p:nvPr/>
        </p:nvGrpSpPr>
        <p:grpSpPr>
          <a:xfrm>
            <a:off x="2212160" y="4832790"/>
            <a:ext cx="1165535" cy="777024"/>
            <a:chOff x="1558926" y="4031695"/>
            <a:chExt cx="757238" cy="504826"/>
          </a:xfrm>
        </p:grpSpPr>
        <p:sp>
          <p:nvSpPr>
            <p:cNvPr id="3261" name="Google Shape;3261;p89"/>
            <p:cNvSpPr/>
            <p:nvPr/>
          </p:nvSpPr>
          <p:spPr>
            <a:xfrm>
              <a:off x="1560514" y="4031695"/>
              <a:ext cx="754063" cy="85725"/>
            </a:xfrm>
            <a:custGeom>
              <a:rect b="b" l="l" r="r" t="t"/>
              <a:pathLst>
                <a:path extrusionOk="0" h="34" w="295">
                  <a:moveTo>
                    <a:pt x="43" y="5"/>
                  </a:moveTo>
                  <a:cubicBezTo>
                    <a:pt x="72" y="2"/>
                    <a:pt x="107" y="0"/>
                    <a:pt x="148" y="0"/>
                  </a:cubicBezTo>
                  <a:cubicBezTo>
                    <a:pt x="188" y="0"/>
                    <a:pt x="223" y="2"/>
                    <a:pt x="252" y="5"/>
                  </a:cubicBezTo>
                  <a:cubicBezTo>
                    <a:pt x="253" y="5"/>
                    <a:pt x="255" y="5"/>
                    <a:pt x="256" y="5"/>
                  </a:cubicBezTo>
                  <a:cubicBezTo>
                    <a:pt x="295" y="15"/>
                    <a:pt x="295" y="15"/>
                    <a:pt x="295" y="15"/>
                  </a:cubicBezTo>
                  <a:cubicBezTo>
                    <a:pt x="295" y="16"/>
                    <a:pt x="295" y="16"/>
                    <a:pt x="295" y="17"/>
                  </a:cubicBezTo>
                  <a:cubicBezTo>
                    <a:pt x="295" y="18"/>
                    <a:pt x="295" y="18"/>
                    <a:pt x="295" y="18"/>
                  </a:cubicBezTo>
                  <a:cubicBezTo>
                    <a:pt x="295" y="18"/>
                    <a:pt x="295" y="19"/>
                    <a:pt x="294" y="19"/>
                  </a:cubicBezTo>
                  <a:cubicBezTo>
                    <a:pt x="294" y="19"/>
                    <a:pt x="294" y="19"/>
                    <a:pt x="294" y="19"/>
                  </a:cubicBezTo>
                  <a:cubicBezTo>
                    <a:pt x="294" y="20"/>
                    <a:pt x="293" y="20"/>
                    <a:pt x="292" y="20"/>
                  </a:cubicBezTo>
                  <a:cubicBezTo>
                    <a:pt x="292" y="21"/>
                    <a:pt x="291" y="21"/>
                    <a:pt x="290" y="21"/>
                  </a:cubicBezTo>
                  <a:cubicBezTo>
                    <a:pt x="284" y="24"/>
                    <a:pt x="271" y="27"/>
                    <a:pt x="252" y="29"/>
                  </a:cubicBezTo>
                  <a:cubicBezTo>
                    <a:pt x="223" y="32"/>
                    <a:pt x="188" y="34"/>
                    <a:pt x="148" y="34"/>
                  </a:cubicBezTo>
                  <a:cubicBezTo>
                    <a:pt x="107" y="34"/>
                    <a:pt x="72" y="32"/>
                    <a:pt x="43" y="29"/>
                  </a:cubicBezTo>
                  <a:cubicBezTo>
                    <a:pt x="20" y="26"/>
                    <a:pt x="7" y="23"/>
                    <a:pt x="2" y="20"/>
                  </a:cubicBezTo>
                  <a:cubicBezTo>
                    <a:pt x="0" y="19"/>
                    <a:pt x="0" y="18"/>
                    <a:pt x="0" y="17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2" y="12"/>
                    <a:pt x="16" y="8"/>
                    <a:pt x="43" y="5"/>
                  </a:cubicBezTo>
                  <a:close/>
                </a:path>
              </a:pathLst>
            </a:custGeom>
            <a:solidFill>
              <a:srgbClr val="C02900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89"/>
            <p:cNvSpPr/>
            <p:nvPr/>
          </p:nvSpPr>
          <p:spPr>
            <a:xfrm>
              <a:off x="1558926" y="4074558"/>
              <a:ext cx="757238" cy="461963"/>
            </a:xfrm>
            <a:custGeom>
              <a:rect b="b" l="l" r="r" t="t"/>
              <a:pathLst>
                <a:path extrusionOk="0" h="181" w="296">
                  <a:moveTo>
                    <a:pt x="2" y="3"/>
                  </a:moveTo>
                  <a:cubicBezTo>
                    <a:pt x="7" y="6"/>
                    <a:pt x="20" y="9"/>
                    <a:pt x="43" y="12"/>
                  </a:cubicBezTo>
                  <a:cubicBezTo>
                    <a:pt x="72" y="15"/>
                    <a:pt x="107" y="17"/>
                    <a:pt x="148" y="17"/>
                  </a:cubicBezTo>
                  <a:cubicBezTo>
                    <a:pt x="188" y="17"/>
                    <a:pt x="223" y="15"/>
                    <a:pt x="252" y="12"/>
                  </a:cubicBezTo>
                  <a:cubicBezTo>
                    <a:pt x="271" y="10"/>
                    <a:pt x="284" y="7"/>
                    <a:pt x="290" y="4"/>
                  </a:cubicBezTo>
                  <a:cubicBezTo>
                    <a:pt x="291" y="4"/>
                    <a:pt x="291" y="4"/>
                    <a:pt x="291" y="4"/>
                  </a:cubicBezTo>
                  <a:cubicBezTo>
                    <a:pt x="292" y="4"/>
                    <a:pt x="293" y="3"/>
                    <a:pt x="294" y="2"/>
                  </a:cubicBezTo>
                  <a:cubicBezTo>
                    <a:pt x="295" y="2"/>
                    <a:pt x="295" y="1"/>
                    <a:pt x="295" y="1"/>
                  </a:cubicBezTo>
                  <a:cubicBezTo>
                    <a:pt x="295" y="0"/>
                    <a:pt x="295" y="0"/>
                    <a:pt x="295" y="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6" y="164"/>
                    <a:pt x="296" y="164"/>
                    <a:pt x="296" y="164"/>
                  </a:cubicBezTo>
                  <a:cubicBezTo>
                    <a:pt x="295" y="164"/>
                    <a:pt x="295" y="164"/>
                    <a:pt x="295" y="164"/>
                  </a:cubicBezTo>
                  <a:cubicBezTo>
                    <a:pt x="295" y="169"/>
                    <a:pt x="281" y="173"/>
                    <a:pt x="252" y="176"/>
                  </a:cubicBezTo>
                  <a:cubicBezTo>
                    <a:pt x="223" y="179"/>
                    <a:pt x="188" y="181"/>
                    <a:pt x="148" y="181"/>
                  </a:cubicBezTo>
                  <a:cubicBezTo>
                    <a:pt x="107" y="181"/>
                    <a:pt x="72" y="179"/>
                    <a:pt x="43" y="176"/>
                  </a:cubicBezTo>
                  <a:cubicBezTo>
                    <a:pt x="20" y="173"/>
                    <a:pt x="7" y="170"/>
                    <a:pt x="2" y="167"/>
                  </a:cubicBezTo>
                  <a:cubicBezTo>
                    <a:pt x="0" y="166"/>
                    <a:pt x="0" y="165"/>
                    <a:pt x="0" y="164"/>
                  </a:cubicBezTo>
                  <a:cubicBezTo>
                    <a:pt x="0" y="163"/>
                    <a:pt x="0" y="162"/>
                    <a:pt x="2" y="161"/>
                  </a:cubicBezTo>
                  <a:lnTo>
                    <a:pt x="2" y="3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263" name="Google Shape;3263;p89"/>
          <p:cNvCxnSpPr/>
          <p:nvPr/>
        </p:nvCxnSpPr>
        <p:spPr>
          <a:xfrm rot="10800000">
            <a:off x="4968535" y="1726658"/>
            <a:ext cx="2350471" cy="2444"/>
          </a:xfrm>
          <a:prstGeom prst="straightConnector1">
            <a:avLst/>
          </a:prstGeom>
          <a:noFill/>
          <a:ln cap="flat" cmpd="sng" w="28575">
            <a:solidFill>
              <a:schemeClr val="accent6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3264" name="Google Shape;3264;p89"/>
          <p:cNvCxnSpPr/>
          <p:nvPr/>
        </p:nvCxnSpPr>
        <p:spPr>
          <a:xfrm rot="10800000">
            <a:off x="4574880" y="2851667"/>
            <a:ext cx="2350471" cy="2444"/>
          </a:xfrm>
          <a:prstGeom prst="straightConnector1">
            <a:avLst/>
          </a:prstGeom>
          <a:noFill/>
          <a:ln cap="flat" cmpd="sng" w="28575">
            <a:solidFill>
              <a:schemeClr val="accent6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3265" name="Google Shape;3265;p89"/>
          <p:cNvCxnSpPr/>
          <p:nvPr/>
        </p:nvCxnSpPr>
        <p:spPr>
          <a:xfrm rot="10800000">
            <a:off x="4154412" y="3935399"/>
            <a:ext cx="2350471" cy="2444"/>
          </a:xfrm>
          <a:prstGeom prst="straightConnector1">
            <a:avLst/>
          </a:prstGeom>
          <a:noFill/>
          <a:ln cap="flat" cmpd="sng" w="28575">
            <a:solidFill>
              <a:schemeClr val="accent6"/>
            </a:solidFill>
            <a:prstDash val="dot"/>
            <a:miter lim="800000"/>
            <a:headEnd len="med" w="med" type="oval"/>
            <a:tailEnd len="med" w="med" type="oval"/>
          </a:ln>
        </p:spPr>
      </p:cxnSp>
      <p:cxnSp>
        <p:nvCxnSpPr>
          <p:cNvPr id="3266" name="Google Shape;3266;p89"/>
          <p:cNvCxnSpPr/>
          <p:nvPr/>
        </p:nvCxnSpPr>
        <p:spPr>
          <a:xfrm rot="10800000">
            <a:off x="3678385" y="5000326"/>
            <a:ext cx="2350471" cy="2444"/>
          </a:xfrm>
          <a:prstGeom prst="straightConnector1">
            <a:avLst/>
          </a:prstGeom>
          <a:noFill/>
          <a:ln cap="flat" cmpd="sng" w="28575">
            <a:solidFill>
              <a:schemeClr val="accent6"/>
            </a:solidFill>
            <a:prstDash val="dot"/>
            <a:miter lim="800000"/>
            <a:headEnd len="med" w="med" type="oval"/>
            <a:tailEnd len="med" w="med" type="oval"/>
          </a:ln>
        </p:spPr>
      </p:cxnSp>
      <p:sp>
        <p:nvSpPr>
          <p:cNvPr id="3267" name="Google Shape;3267;p89"/>
          <p:cNvSpPr txBox="1"/>
          <p:nvPr/>
        </p:nvSpPr>
        <p:spPr>
          <a:xfrm>
            <a:off x="7122947" y="3827216"/>
            <a:ext cx="377633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268" name="Google Shape;3268;p89"/>
          <p:cNvSpPr txBox="1"/>
          <p:nvPr/>
        </p:nvSpPr>
        <p:spPr>
          <a:xfrm flipH="1">
            <a:off x="7536872" y="1740898"/>
            <a:ext cx="381692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269" name="Google Shape;3269;p89"/>
          <p:cNvSpPr txBox="1"/>
          <p:nvPr/>
        </p:nvSpPr>
        <p:spPr>
          <a:xfrm flipH="1">
            <a:off x="7356983" y="2784057"/>
            <a:ext cx="3840061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270" name="Google Shape;3270;p89"/>
          <p:cNvSpPr txBox="1"/>
          <p:nvPr/>
        </p:nvSpPr>
        <p:spPr>
          <a:xfrm>
            <a:off x="6915784" y="4870376"/>
            <a:ext cx="3776336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grpSp>
        <p:nvGrpSpPr>
          <p:cNvPr id="3271" name="Google Shape;3271;p89"/>
          <p:cNvGrpSpPr/>
          <p:nvPr/>
        </p:nvGrpSpPr>
        <p:grpSpPr>
          <a:xfrm>
            <a:off x="2579157" y="3299831"/>
            <a:ext cx="385069" cy="366530"/>
            <a:chOff x="6719888" y="887413"/>
            <a:chExt cx="492125" cy="468312"/>
          </a:xfrm>
        </p:grpSpPr>
        <p:sp>
          <p:nvSpPr>
            <p:cNvPr id="3272" name="Google Shape;3272;p89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3" name="Google Shape;3273;p89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4" name="Google Shape;3274;p89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5" name="Google Shape;3275;p89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6" name="Google Shape;3276;p89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77" name="Google Shape;3277;p89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78" name="Google Shape;3278;p89"/>
          <p:cNvSpPr/>
          <p:nvPr/>
        </p:nvSpPr>
        <p:spPr>
          <a:xfrm rot="2700000">
            <a:off x="2656404" y="4180985"/>
            <a:ext cx="230575" cy="424531"/>
          </a:xfrm>
          <a:custGeom>
            <a:rect b="b" l="l" r="r" t="t"/>
            <a:pathLst>
              <a:path extrusionOk="0" h="1073" w="579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4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79" name="Google Shape;3279;p89"/>
          <p:cNvGrpSpPr/>
          <p:nvPr/>
        </p:nvGrpSpPr>
        <p:grpSpPr>
          <a:xfrm>
            <a:off x="2591578" y="2024845"/>
            <a:ext cx="360226" cy="574904"/>
            <a:chOff x="6513513" y="557213"/>
            <a:chExt cx="471488" cy="752475"/>
          </a:xfrm>
        </p:grpSpPr>
        <p:sp>
          <p:nvSpPr>
            <p:cNvPr id="3280" name="Google Shape;3280;p89"/>
            <p:cNvSpPr/>
            <p:nvPr/>
          </p:nvSpPr>
          <p:spPr>
            <a:xfrm>
              <a:off x="6513513" y="557213"/>
              <a:ext cx="471488" cy="752475"/>
            </a:xfrm>
            <a:custGeom>
              <a:rect b="b" l="l" r="r" t="t"/>
              <a:pathLst>
                <a:path extrusionOk="0" h="256" w="160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1" name="Google Shape;3281;p89"/>
            <p:cNvSpPr/>
            <p:nvPr/>
          </p:nvSpPr>
          <p:spPr>
            <a:xfrm>
              <a:off x="6608763" y="642938"/>
              <a:ext cx="120650" cy="103188"/>
            </a:xfrm>
            <a:custGeom>
              <a:rect b="b" l="l" r="r" t="t"/>
              <a:pathLst>
                <a:path extrusionOk="0" h="35" w="41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82" name="Google Shape;3282;p89"/>
          <p:cNvGrpSpPr/>
          <p:nvPr/>
        </p:nvGrpSpPr>
        <p:grpSpPr>
          <a:xfrm>
            <a:off x="2608637" y="5131994"/>
            <a:ext cx="326108" cy="312620"/>
            <a:chOff x="8783638" y="1235076"/>
            <a:chExt cx="360363" cy="312738"/>
          </a:xfrm>
        </p:grpSpPr>
        <p:sp>
          <p:nvSpPr>
            <p:cNvPr id="3283" name="Google Shape;3283;p89"/>
            <p:cNvSpPr/>
            <p:nvPr/>
          </p:nvSpPr>
          <p:spPr>
            <a:xfrm>
              <a:off x="8842375" y="1290638"/>
              <a:ext cx="128588" cy="84138"/>
            </a:xfrm>
            <a:custGeom>
              <a:rect b="b" l="l" r="r" t="t"/>
              <a:pathLst>
                <a:path extrusionOk="0" h="29" w="44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4" name="Google Shape;3284;p89"/>
            <p:cNvSpPr/>
            <p:nvPr/>
          </p:nvSpPr>
          <p:spPr>
            <a:xfrm>
              <a:off x="8783638" y="1235076"/>
              <a:ext cx="360363" cy="312738"/>
            </a:xfrm>
            <a:custGeom>
              <a:rect b="b" l="l" r="r" t="t"/>
              <a:pathLst>
                <a:path extrusionOk="0" h="107" w="123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Text</a:t>
            </a:r>
            <a:endParaRPr/>
          </a:p>
        </p:txBody>
      </p:sp>
      <p:sp>
        <p:nvSpPr>
          <p:cNvPr id="227" name="Google Shape;227;p9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28" name="Google Shape;228;p9"/>
          <p:cNvCxnSpPr/>
          <p:nvPr/>
        </p:nvCxnSpPr>
        <p:spPr>
          <a:xfrm>
            <a:off x="0" y="6019800"/>
            <a:ext cx="12192000" cy="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9" name="Google Shape;229;p9"/>
          <p:cNvSpPr txBox="1"/>
          <p:nvPr/>
        </p:nvSpPr>
        <p:spPr>
          <a:xfrm>
            <a:off x="1524000" y="1473067"/>
            <a:ext cx="1021079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0" name="Google Shape;230;p9"/>
          <p:cNvSpPr/>
          <p:nvPr/>
        </p:nvSpPr>
        <p:spPr>
          <a:xfrm>
            <a:off x="556098" y="1507305"/>
            <a:ext cx="384228" cy="384228"/>
          </a:xfrm>
          <a:prstGeom prst="ellipse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9"/>
          <p:cNvSpPr txBox="1"/>
          <p:nvPr/>
        </p:nvSpPr>
        <p:spPr>
          <a:xfrm>
            <a:off x="1524000" y="2397184"/>
            <a:ext cx="1021079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2" name="Google Shape;232;p9"/>
          <p:cNvSpPr/>
          <p:nvPr/>
        </p:nvSpPr>
        <p:spPr>
          <a:xfrm>
            <a:off x="556098" y="2431422"/>
            <a:ext cx="384228" cy="384228"/>
          </a:xfrm>
          <a:prstGeom prst="ellipse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9"/>
          <p:cNvSpPr txBox="1"/>
          <p:nvPr/>
        </p:nvSpPr>
        <p:spPr>
          <a:xfrm>
            <a:off x="1524000" y="3321301"/>
            <a:ext cx="1021079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4" name="Google Shape;234;p9"/>
          <p:cNvSpPr/>
          <p:nvPr/>
        </p:nvSpPr>
        <p:spPr>
          <a:xfrm>
            <a:off x="556098" y="3355539"/>
            <a:ext cx="384228" cy="384228"/>
          </a:xfrm>
          <a:prstGeom prst="ellipse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9"/>
          <p:cNvSpPr txBox="1"/>
          <p:nvPr/>
        </p:nvSpPr>
        <p:spPr>
          <a:xfrm>
            <a:off x="1524000" y="4245418"/>
            <a:ext cx="1021079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36" name="Google Shape;236;p9"/>
          <p:cNvSpPr/>
          <p:nvPr/>
        </p:nvSpPr>
        <p:spPr>
          <a:xfrm>
            <a:off x="556098" y="4279656"/>
            <a:ext cx="384228" cy="384228"/>
          </a:xfrm>
          <a:prstGeom prst="ellipse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37" name="Google Shape;237;p9"/>
          <p:cNvCxnSpPr/>
          <p:nvPr/>
        </p:nvCxnSpPr>
        <p:spPr>
          <a:xfrm rot="10800000">
            <a:off x="1273456" y="1676400"/>
            <a:ext cx="0" cy="4343400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38" name="Google Shape;238;p9"/>
          <p:cNvSpPr/>
          <p:nvPr/>
        </p:nvSpPr>
        <p:spPr>
          <a:xfrm>
            <a:off x="1156616" y="1582578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9"/>
          <p:cNvSpPr/>
          <p:nvPr/>
        </p:nvSpPr>
        <p:spPr>
          <a:xfrm>
            <a:off x="1156616" y="2506695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9"/>
          <p:cNvSpPr/>
          <p:nvPr/>
        </p:nvSpPr>
        <p:spPr>
          <a:xfrm>
            <a:off x="1156616" y="3430812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9"/>
          <p:cNvSpPr/>
          <p:nvPr/>
        </p:nvSpPr>
        <p:spPr>
          <a:xfrm>
            <a:off x="1156616" y="4354929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9"/>
          <p:cNvSpPr/>
          <p:nvPr/>
        </p:nvSpPr>
        <p:spPr>
          <a:xfrm>
            <a:off x="1156616" y="5279046"/>
            <a:ext cx="233680" cy="23368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9"/>
          <p:cNvSpPr txBox="1"/>
          <p:nvPr/>
        </p:nvSpPr>
        <p:spPr>
          <a:xfrm>
            <a:off x="1524000" y="5169535"/>
            <a:ext cx="10210798" cy="45270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Arial"/>
              <a:buNone/>
            </a:pPr>
            <a:r>
              <a:rPr b="0" lang="en-US" sz="2000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244" name="Google Shape;244;p9"/>
          <p:cNvSpPr/>
          <p:nvPr/>
        </p:nvSpPr>
        <p:spPr>
          <a:xfrm>
            <a:off x="556098" y="5203773"/>
            <a:ext cx="384228" cy="384228"/>
          </a:xfrm>
          <a:prstGeom prst="ellipse">
            <a:avLst/>
          </a:prstGeom>
          <a:noFill/>
          <a:ln cap="flat" cmpd="sng" w="1270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5" name="Google Shape;245;p9"/>
          <p:cNvCxnSpPr/>
          <p:nvPr/>
        </p:nvCxnSpPr>
        <p:spPr>
          <a:xfrm>
            <a:off x="1524000" y="2161477"/>
            <a:ext cx="10210798" cy="0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46" name="Google Shape;246;p9"/>
          <p:cNvCxnSpPr/>
          <p:nvPr/>
        </p:nvCxnSpPr>
        <p:spPr>
          <a:xfrm>
            <a:off x="1524000" y="3085594"/>
            <a:ext cx="10210798" cy="0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47" name="Google Shape;247;p9"/>
          <p:cNvCxnSpPr/>
          <p:nvPr/>
        </p:nvCxnSpPr>
        <p:spPr>
          <a:xfrm>
            <a:off x="1524000" y="4009711"/>
            <a:ext cx="10210798" cy="0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248" name="Google Shape;248;p9"/>
          <p:cNvCxnSpPr/>
          <p:nvPr/>
        </p:nvCxnSpPr>
        <p:spPr>
          <a:xfrm>
            <a:off x="1524000" y="4933828"/>
            <a:ext cx="10210798" cy="0"/>
          </a:xfrm>
          <a:prstGeom prst="straightConnector1">
            <a:avLst/>
          </a:prstGeom>
          <a:noFill/>
          <a:ln cap="flat" cmpd="sng" w="9525">
            <a:solidFill>
              <a:srgbClr val="BFBFBF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249" name="Google Shape;249;p9"/>
          <p:cNvSpPr/>
          <p:nvPr/>
        </p:nvSpPr>
        <p:spPr>
          <a:xfrm>
            <a:off x="639322" y="1603318"/>
            <a:ext cx="217780" cy="192202"/>
          </a:xfrm>
          <a:custGeom>
            <a:rect b="b" l="l" r="r" t="t"/>
            <a:pathLst>
              <a:path extrusionOk="0" h="2884" w="3040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29"/>
              <a:buFont typeface="Arial"/>
              <a:buNone/>
            </a:pPr>
            <a:r>
              <a:t/>
            </a:r>
            <a:endParaRPr b="0" i="0" sz="1029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9"/>
          <p:cNvSpPr/>
          <p:nvPr/>
        </p:nvSpPr>
        <p:spPr>
          <a:xfrm>
            <a:off x="639322" y="2527435"/>
            <a:ext cx="217780" cy="192202"/>
          </a:xfrm>
          <a:custGeom>
            <a:rect b="b" l="l" r="r" t="t"/>
            <a:pathLst>
              <a:path extrusionOk="0" h="2884" w="3040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2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9"/>
          <p:cNvSpPr/>
          <p:nvPr/>
        </p:nvSpPr>
        <p:spPr>
          <a:xfrm>
            <a:off x="639322" y="3451552"/>
            <a:ext cx="217780" cy="192202"/>
          </a:xfrm>
          <a:custGeom>
            <a:rect b="b" l="l" r="r" t="t"/>
            <a:pathLst>
              <a:path extrusionOk="0" h="2884" w="3040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2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9"/>
          <p:cNvSpPr/>
          <p:nvPr/>
        </p:nvSpPr>
        <p:spPr>
          <a:xfrm>
            <a:off x="639322" y="4375669"/>
            <a:ext cx="217780" cy="192202"/>
          </a:xfrm>
          <a:custGeom>
            <a:rect b="b" l="l" r="r" t="t"/>
            <a:pathLst>
              <a:path extrusionOk="0" h="2884" w="3040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2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9"/>
          <p:cNvSpPr/>
          <p:nvPr/>
        </p:nvSpPr>
        <p:spPr>
          <a:xfrm>
            <a:off x="639322" y="5299786"/>
            <a:ext cx="217780" cy="192202"/>
          </a:xfrm>
          <a:custGeom>
            <a:rect b="b" l="l" r="r" t="t"/>
            <a:pathLst>
              <a:path extrusionOk="0" h="2884" w="3040">
                <a:moveTo>
                  <a:pt x="2963" y="0"/>
                </a:moveTo>
                <a:lnTo>
                  <a:pt x="3040" y="109"/>
                </a:lnTo>
                <a:lnTo>
                  <a:pt x="3040" y="109"/>
                </a:lnTo>
                <a:lnTo>
                  <a:pt x="2981" y="155"/>
                </a:lnTo>
                <a:lnTo>
                  <a:pt x="2922" y="203"/>
                </a:lnTo>
                <a:lnTo>
                  <a:pt x="2860" y="256"/>
                </a:lnTo>
                <a:lnTo>
                  <a:pt x="2799" y="309"/>
                </a:lnTo>
                <a:lnTo>
                  <a:pt x="2736" y="367"/>
                </a:lnTo>
                <a:lnTo>
                  <a:pt x="2673" y="428"/>
                </a:lnTo>
                <a:lnTo>
                  <a:pt x="2610" y="491"/>
                </a:lnTo>
                <a:lnTo>
                  <a:pt x="2545" y="557"/>
                </a:lnTo>
                <a:lnTo>
                  <a:pt x="2479" y="627"/>
                </a:lnTo>
                <a:lnTo>
                  <a:pt x="2413" y="699"/>
                </a:lnTo>
                <a:lnTo>
                  <a:pt x="2346" y="775"/>
                </a:lnTo>
                <a:lnTo>
                  <a:pt x="2277" y="853"/>
                </a:lnTo>
                <a:lnTo>
                  <a:pt x="2209" y="934"/>
                </a:lnTo>
                <a:lnTo>
                  <a:pt x="2139" y="1018"/>
                </a:lnTo>
                <a:lnTo>
                  <a:pt x="2067" y="1106"/>
                </a:lnTo>
                <a:lnTo>
                  <a:pt x="1996" y="1196"/>
                </a:lnTo>
                <a:lnTo>
                  <a:pt x="1996" y="1196"/>
                </a:lnTo>
                <a:lnTo>
                  <a:pt x="1926" y="1287"/>
                </a:lnTo>
                <a:lnTo>
                  <a:pt x="1858" y="1377"/>
                </a:lnTo>
                <a:lnTo>
                  <a:pt x="1790" y="1468"/>
                </a:lnTo>
                <a:lnTo>
                  <a:pt x="1727" y="1556"/>
                </a:lnTo>
                <a:lnTo>
                  <a:pt x="1664" y="1645"/>
                </a:lnTo>
                <a:lnTo>
                  <a:pt x="1605" y="1733"/>
                </a:lnTo>
                <a:lnTo>
                  <a:pt x="1546" y="1819"/>
                </a:lnTo>
                <a:lnTo>
                  <a:pt x="1490" y="1905"/>
                </a:lnTo>
                <a:lnTo>
                  <a:pt x="1437" y="1991"/>
                </a:lnTo>
                <a:lnTo>
                  <a:pt x="1385" y="2076"/>
                </a:lnTo>
                <a:lnTo>
                  <a:pt x="1336" y="2159"/>
                </a:lnTo>
                <a:lnTo>
                  <a:pt x="1289" y="2242"/>
                </a:lnTo>
                <a:lnTo>
                  <a:pt x="1243" y="2324"/>
                </a:lnTo>
                <a:lnTo>
                  <a:pt x="1200" y="2405"/>
                </a:lnTo>
                <a:lnTo>
                  <a:pt x="1160" y="2486"/>
                </a:lnTo>
                <a:lnTo>
                  <a:pt x="1120" y="2567"/>
                </a:lnTo>
                <a:lnTo>
                  <a:pt x="958" y="2676"/>
                </a:lnTo>
                <a:lnTo>
                  <a:pt x="958" y="2676"/>
                </a:lnTo>
                <a:lnTo>
                  <a:pt x="865" y="2741"/>
                </a:lnTo>
                <a:lnTo>
                  <a:pt x="788" y="2798"/>
                </a:lnTo>
                <a:lnTo>
                  <a:pt x="728" y="2845"/>
                </a:lnTo>
                <a:lnTo>
                  <a:pt x="704" y="2867"/>
                </a:lnTo>
                <a:lnTo>
                  <a:pt x="683" y="2884"/>
                </a:lnTo>
                <a:lnTo>
                  <a:pt x="683" y="2884"/>
                </a:lnTo>
                <a:lnTo>
                  <a:pt x="675" y="2856"/>
                </a:lnTo>
                <a:lnTo>
                  <a:pt x="666" y="2825"/>
                </a:lnTo>
                <a:lnTo>
                  <a:pt x="639" y="2748"/>
                </a:lnTo>
                <a:lnTo>
                  <a:pt x="603" y="2655"/>
                </a:lnTo>
                <a:lnTo>
                  <a:pt x="560" y="2546"/>
                </a:lnTo>
                <a:lnTo>
                  <a:pt x="498" y="2404"/>
                </a:lnTo>
                <a:lnTo>
                  <a:pt x="498" y="2404"/>
                </a:lnTo>
                <a:lnTo>
                  <a:pt x="465" y="2330"/>
                </a:lnTo>
                <a:lnTo>
                  <a:pt x="433" y="2261"/>
                </a:lnTo>
                <a:lnTo>
                  <a:pt x="401" y="2197"/>
                </a:lnTo>
                <a:lnTo>
                  <a:pt x="371" y="2137"/>
                </a:lnTo>
                <a:lnTo>
                  <a:pt x="340" y="2084"/>
                </a:lnTo>
                <a:lnTo>
                  <a:pt x="311" y="2034"/>
                </a:lnTo>
                <a:lnTo>
                  <a:pt x="281" y="1991"/>
                </a:lnTo>
                <a:lnTo>
                  <a:pt x="253" y="1950"/>
                </a:lnTo>
                <a:lnTo>
                  <a:pt x="253" y="1950"/>
                </a:lnTo>
                <a:lnTo>
                  <a:pt x="225" y="1915"/>
                </a:lnTo>
                <a:lnTo>
                  <a:pt x="195" y="1885"/>
                </a:lnTo>
                <a:lnTo>
                  <a:pt x="164" y="1855"/>
                </a:lnTo>
                <a:lnTo>
                  <a:pt x="133" y="1829"/>
                </a:lnTo>
                <a:lnTo>
                  <a:pt x="101" y="1807"/>
                </a:lnTo>
                <a:lnTo>
                  <a:pt x="69" y="1786"/>
                </a:lnTo>
                <a:lnTo>
                  <a:pt x="35" y="1770"/>
                </a:lnTo>
                <a:lnTo>
                  <a:pt x="0" y="1757"/>
                </a:lnTo>
                <a:lnTo>
                  <a:pt x="0" y="1757"/>
                </a:lnTo>
                <a:lnTo>
                  <a:pt x="30" y="1726"/>
                </a:lnTo>
                <a:lnTo>
                  <a:pt x="59" y="1698"/>
                </a:lnTo>
                <a:lnTo>
                  <a:pt x="87" y="1672"/>
                </a:lnTo>
                <a:lnTo>
                  <a:pt x="116" y="1646"/>
                </a:lnTo>
                <a:lnTo>
                  <a:pt x="144" y="1625"/>
                </a:lnTo>
                <a:lnTo>
                  <a:pt x="172" y="1605"/>
                </a:lnTo>
                <a:lnTo>
                  <a:pt x="199" y="1586"/>
                </a:lnTo>
                <a:lnTo>
                  <a:pt x="227" y="1568"/>
                </a:lnTo>
                <a:lnTo>
                  <a:pt x="254" y="1555"/>
                </a:lnTo>
                <a:lnTo>
                  <a:pt x="281" y="1542"/>
                </a:lnTo>
                <a:lnTo>
                  <a:pt x="307" y="1531"/>
                </a:lnTo>
                <a:lnTo>
                  <a:pt x="332" y="1523"/>
                </a:lnTo>
                <a:lnTo>
                  <a:pt x="359" y="1516"/>
                </a:lnTo>
                <a:lnTo>
                  <a:pt x="385" y="1511"/>
                </a:lnTo>
                <a:lnTo>
                  <a:pt x="409" y="1508"/>
                </a:lnTo>
                <a:lnTo>
                  <a:pt x="434" y="1507"/>
                </a:lnTo>
                <a:lnTo>
                  <a:pt x="434" y="1507"/>
                </a:lnTo>
                <a:lnTo>
                  <a:pt x="444" y="1507"/>
                </a:lnTo>
                <a:lnTo>
                  <a:pt x="455" y="1508"/>
                </a:lnTo>
                <a:lnTo>
                  <a:pt x="465" y="1511"/>
                </a:lnTo>
                <a:lnTo>
                  <a:pt x="476" y="1513"/>
                </a:lnTo>
                <a:lnTo>
                  <a:pt x="499" y="1523"/>
                </a:lnTo>
                <a:lnTo>
                  <a:pt x="521" y="1535"/>
                </a:lnTo>
                <a:lnTo>
                  <a:pt x="543" y="1551"/>
                </a:lnTo>
                <a:lnTo>
                  <a:pt x="566" y="1571"/>
                </a:lnTo>
                <a:lnTo>
                  <a:pt x="589" y="1594"/>
                </a:lnTo>
                <a:lnTo>
                  <a:pt x="612" y="1621"/>
                </a:lnTo>
                <a:lnTo>
                  <a:pt x="636" y="1652"/>
                </a:lnTo>
                <a:lnTo>
                  <a:pt x="659" y="1685"/>
                </a:lnTo>
                <a:lnTo>
                  <a:pt x="683" y="1723"/>
                </a:lnTo>
                <a:lnTo>
                  <a:pt x="708" y="1763"/>
                </a:lnTo>
                <a:lnTo>
                  <a:pt x="733" y="1809"/>
                </a:lnTo>
                <a:lnTo>
                  <a:pt x="757" y="1858"/>
                </a:lnTo>
                <a:lnTo>
                  <a:pt x="783" y="1909"/>
                </a:lnTo>
                <a:lnTo>
                  <a:pt x="808" y="1964"/>
                </a:lnTo>
                <a:lnTo>
                  <a:pt x="877" y="2117"/>
                </a:lnTo>
                <a:lnTo>
                  <a:pt x="877" y="2117"/>
                </a:lnTo>
                <a:lnTo>
                  <a:pt x="924" y="2039"/>
                </a:lnTo>
                <a:lnTo>
                  <a:pt x="973" y="1963"/>
                </a:lnTo>
                <a:lnTo>
                  <a:pt x="1024" y="1885"/>
                </a:lnTo>
                <a:lnTo>
                  <a:pt x="1075" y="1808"/>
                </a:lnTo>
                <a:lnTo>
                  <a:pt x="1129" y="1731"/>
                </a:lnTo>
                <a:lnTo>
                  <a:pt x="1184" y="1655"/>
                </a:lnTo>
                <a:lnTo>
                  <a:pt x="1242" y="1578"/>
                </a:lnTo>
                <a:lnTo>
                  <a:pt x="1299" y="1503"/>
                </a:lnTo>
                <a:lnTo>
                  <a:pt x="1360" y="1427"/>
                </a:lnTo>
                <a:lnTo>
                  <a:pt x="1422" y="1351"/>
                </a:lnTo>
                <a:lnTo>
                  <a:pt x="1485" y="1277"/>
                </a:lnTo>
                <a:lnTo>
                  <a:pt x="1551" y="1201"/>
                </a:lnTo>
                <a:lnTo>
                  <a:pt x="1618" y="1127"/>
                </a:lnTo>
                <a:lnTo>
                  <a:pt x="1685" y="1052"/>
                </a:lnTo>
                <a:lnTo>
                  <a:pt x="1757" y="978"/>
                </a:lnTo>
                <a:lnTo>
                  <a:pt x="1828" y="904"/>
                </a:lnTo>
                <a:lnTo>
                  <a:pt x="1828" y="904"/>
                </a:lnTo>
                <a:lnTo>
                  <a:pt x="1901" y="831"/>
                </a:lnTo>
                <a:lnTo>
                  <a:pt x="1973" y="761"/>
                </a:lnTo>
                <a:lnTo>
                  <a:pt x="2045" y="693"/>
                </a:lnTo>
                <a:lnTo>
                  <a:pt x="2117" y="627"/>
                </a:lnTo>
                <a:lnTo>
                  <a:pt x="2189" y="564"/>
                </a:lnTo>
                <a:lnTo>
                  <a:pt x="2260" y="502"/>
                </a:lnTo>
                <a:lnTo>
                  <a:pt x="2331" y="441"/>
                </a:lnTo>
                <a:lnTo>
                  <a:pt x="2402" y="383"/>
                </a:lnTo>
                <a:lnTo>
                  <a:pt x="2474" y="328"/>
                </a:lnTo>
                <a:lnTo>
                  <a:pt x="2544" y="274"/>
                </a:lnTo>
                <a:lnTo>
                  <a:pt x="2614" y="223"/>
                </a:lnTo>
                <a:lnTo>
                  <a:pt x="2685" y="175"/>
                </a:lnTo>
                <a:lnTo>
                  <a:pt x="2755" y="128"/>
                </a:lnTo>
                <a:lnTo>
                  <a:pt x="2825" y="83"/>
                </a:lnTo>
                <a:lnTo>
                  <a:pt x="2893" y="40"/>
                </a:lnTo>
                <a:lnTo>
                  <a:pt x="2963" y="0"/>
                </a:lnTo>
                <a:lnTo>
                  <a:pt x="29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29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8" name="Shape 3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9" name="Google Shape;3289;p90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Funnel</a:t>
            </a:r>
            <a:endParaRPr/>
          </a:p>
        </p:txBody>
      </p:sp>
      <p:sp>
        <p:nvSpPr>
          <p:cNvPr id="3290" name="Google Shape;3290;p90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1" name="Google Shape;3291;p90"/>
          <p:cNvSpPr/>
          <p:nvPr/>
        </p:nvSpPr>
        <p:spPr>
          <a:xfrm>
            <a:off x="3054937" y="1191575"/>
            <a:ext cx="2130619" cy="348026"/>
          </a:xfrm>
          <a:custGeom>
            <a:rect b="b" l="l" r="r" t="t"/>
            <a:pathLst>
              <a:path extrusionOk="0" h="914402" w="1828800">
                <a:moveTo>
                  <a:pt x="0" y="0"/>
                </a:moveTo>
                <a:lnTo>
                  <a:pt x="1690310" y="0"/>
                </a:lnTo>
                <a:lnTo>
                  <a:pt x="1828800" y="457200"/>
                </a:lnTo>
                <a:lnTo>
                  <a:pt x="1690310" y="914402"/>
                </a:lnTo>
                <a:lnTo>
                  <a:pt x="0" y="914400"/>
                </a:lnTo>
                <a:lnTo>
                  <a:pt x="138491" y="45720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2" name="Google Shape;3292;p90"/>
          <p:cNvSpPr/>
          <p:nvPr/>
        </p:nvSpPr>
        <p:spPr>
          <a:xfrm>
            <a:off x="5111019" y="1191575"/>
            <a:ext cx="2130619" cy="348026"/>
          </a:xfrm>
          <a:custGeom>
            <a:rect b="b" l="l" r="r" t="t"/>
            <a:pathLst>
              <a:path extrusionOk="0" h="914402" w="1828800">
                <a:moveTo>
                  <a:pt x="0" y="0"/>
                </a:moveTo>
                <a:lnTo>
                  <a:pt x="1690309" y="0"/>
                </a:lnTo>
                <a:lnTo>
                  <a:pt x="1828800" y="457200"/>
                </a:lnTo>
                <a:lnTo>
                  <a:pt x="1690309" y="914402"/>
                </a:lnTo>
                <a:lnTo>
                  <a:pt x="0" y="914400"/>
                </a:lnTo>
                <a:lnTo>
                  <a:pt x="138490" y="45720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3" name="Google Shape;3293;p90"/>
          <p:cNvSpPr/>
          <p:nvPr/>
        </p:nvSpPr>
        <p:spPr>
          <a:xfrm>
            <a:off x="7167101" y="1191575"/>
            <a:ext cx="2130619" cy="348026"/>
          </a:xfrm>
          <a:custGeom>
            <a:rect b="b" l="l" r="r" t="t"/>
            <a:pathLst>
              <a:path extrusionOk="0" h="914402" w="1828800">
                <a:moveTo>
                  <a:pt x="0" y="0"/>
                </a:moveTo>
                <a:lnTo>
                  <a:pt x="1690309" y="0"/>
                </a:lnTo>
                <a:lnTo>
                  <a:pt x="1828800" y="457200"/>
                </a:lnTo>
                <a:lnTo>
                  <a:pt x="1690309" y="914402"/>
                </a:lnTo>
                <a:lnTo>
                  <a:pt x="0" y="914400"/>
                </a:lnTo>
                <a:lnTo>
                  <a:pt x="138490" y="45720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4" name="Google Shape;3294;p90"/>
          <p:cNvSpPr/>
          <p:nvPr/>
        </p:nvSpPr>
        <p:spPr>
          <a:xfrm>
            <a:off x="998856" y="1191575"/>
            <a:ext cx="2130619" cy="348026"/>
          </a:xfrm>
          <a:custGeom>
            <a:rect b="b" l="l" r="r" t="t"/>
            <a:pathLst>
              <a:path extrusionOk="0" h="914402" w="1828800">
                <a:moveTo>
                  <a:pt x="0" y="0"/>
                </a:moveTo>
                <a:lnTo>
                  <a:pt x="1690310" y="0"/>
                </a:lnTo>
                <a:lnTo>
                  <a:pt x="1828800" y="457200"/>
                </a:lnTo>
                <a:lnTo>
                  <a:pt x="1690310" y="914402"/>
                </a:lnTo>
                <a:lnTo>
                  <a:pt x="0" y="914400"/>
                </a:lnTo>
                <a:lnTo>
                  <a:pt x="0" y="45720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5" name="Google Shape;3295;p90"/>
          <p:cNvSpPr/>
          <p:nvPr/>
        </p:nvSpPr>
        <p:spPr>
          <a:xfrm>
            <a:off x="9223181" y="1191575"/>
            <a:ext cx="2130619" cy="348026"/>
          </a:xfrm>
          <a:custGeom>
            <a:rect b="b" l="l" r="r" t="t"/>
            <a:pathLst>
              <a:path extrusionOk="0" h="914402" w="1828800">
                <a:moveTo>
                  <a:pt x="0" y="0"/>
                </a:moveTo>
                <a:lnTo>
                  <a:pt x="1690310" y="0"/>
                </a:lnTo>
                <a:lnTo>
                  <a:pt x="1828800" y="457200"/>
                </a:lnTo>
                <a:lnTo>
                  <a:pt x="1690310" y="914402"/>
                </a:lnTo>
                <a:lnTo>
                  <a:pt x="0" y="914400"/>
                </a:lnTo>
                <a:lnTo>
                  <a:pt x="138491" y="457202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6" name="Google Shape;3296;p90"/>
          <p:cNvSpPr/>
          <p:nvPr/>
        </p:nvSpPr>
        <p:spPr>
          <a:xfrm>
            <a:off x="2421716" y="1712186"/>
            <a:ext cx="7330112" cy="1011926"/>
          </a:xfrm>
          <a:custGeom>
            <a:rect b="b" l="l" r="r" t="t"/>
            <a:pathLst>
              <a:path extrusionOk="0" h="467" w="4138">
                <a:moveTo>
                  <a:pt x="0" y="0"/>
                </a:moveTo>
                <a:cubicBezTo>
                  <a:pt x="119" y="31"/>
                  <a:pt x="462" y="132"/>
                  <a:pt x="713" y="185"/>
                </a:cubicBezTo>
                <a:cubicBezTo>
                  <a:pt x="964" y="238"/>
                  <a:pt x="1220" y="285"/>
                  <a:pt x="1509" y="321"/>
                </a:cubicBezTo>
                <a:cubicBezTo>
                  <a:pt x="1798" y="357"/>
                  <a:pt x="2011" y="377"/>
                  <a:pt x="2449" y="401"/>
                </a:cubicBezTo>
                <a:cubicBezTo>
                  <a:pt x="2887" y="425"/>
                  <a:pt x="3786" y="453"/>
                  <a:pt x="4138" y="467"/>
                </a:cubicBez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7" name="Google Shape;3297;p90"/>
          <p:cNvSpPr/>
          <p:nvPr/>
        </p:nvSpPr>
        <p:spPr>
          <a:xfrm flipH="1" rot="10800000">
            <a:off x="2421716" y="3150985"/>
            <a:ext cx="7326902" cy="1031429"/>
          </a:xfrm>
          <a:custGeom>
            <a:rect b="b" l="l" r="r" t="t"/>
            <a:pathLst>
              <a:path extrusionOk="0" h="616" w="2552">
                <a:moveTo>
                  <a:pt x="0" y="0"/>
                </a:moveTo>
                <a:cubicBezTo>
                  <a:pt x="271" y="164"/>
                  <a:pt x="543" y="329"/>
                  <a:pt x="968" y="432"/>
                </a:cubicBezTo>
                <a:cubicBezTo>
                  <a:pt x="1393" y="535"/>
                  <a:pt x="1972" y="575"/>
                  <a:pt x="2552" y="616"/>
                </a:cubicBez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8" name="Google Shape;3298;p90"/>
          <p:cNvSpPr/>
          <p:nvPr/>
        </p:nvSpPr>
        <p:spPr>
          <a:xfrm>
            <a:off x="8401403" y="2746798"/>
            <a:ext cx="398457" cy="398457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9" name="Google Shape;3299;p90"/>
          <p:cNvSpPr/>
          <p:nvPr/>
        </p:nvSpPr>
        <p:spPr>
          <a:xfrm>
            <a:off x="8883390" y="2746798"/>
            <a:ext cx="398457" cy="398457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0" name="Google Shape;3300;p90"/>
          <p:cNvSpPr/>
          <p:nvPr/>
        </p:nvSpPr>
        <p:spPr>
          <a:xfrm>
            <a:off x="9365375" y="2746798"/>
            <a:ext cx="398457" cy="398457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1" name="Google Shape;3301;p90"/>
          <p:cNvSpPr/>
          <p:nvPr/>
        </p:nvSpPr>
        <p:spPr>
          <a:xfrm>
            <a:off x="6894935" y="2656638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2" name="Google Shape;3302;p90"/>
          <p:cNvSpPr/>
          <p:nvPr/>
        </p:nvSpPr>
        <p:spPr>
          <a:xfrm>
            <a:off x="7376921" y="2656638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3" name="Google Shape;3303;p90"/>
          <p:cNvSpPr/>
          <p:nvPr/>
        </p:nvSpPr>
        <p:spPr>
          <a:xfrm>
            <a:off x="7947759" y="2684382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4" name="Google Shape;3304;p90"/>
          <p:cNvSpPr/>
          <p:nvPr/>
        </p:nvSpPr>
        <p:spPr>
          <a:xfrm>
            <a:off x="7125037" y="2927169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5" name="Google Shape;3305;p90"/>
          <p:cNvSpPr/>
          <p:nvPr/>
        </p:nvSpPr>
        <p:spPr>
          <a:xfrm>
            <a:off x="7607024" y="2913605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6" name="Google Shape;3306;p90"/>
          <p:cNvSpPr/>
          <p:nvPr/>
        </p:nvSpPr>
        <p:spPr>
          <a:xfrm>
            <a:off x="5378396" y="2497620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7" name="Google Shape;3307;p90"/>
          <p:cNvSpPr/>
          <p:nvPr/>
        </p:nvSpPr>
        <p:spPr>
          <a:xfrm>
            <a:off x="5860383" y="2532408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8" name="Google Shape;3308;p90"/>
          <p:cNvSpPr/>
          <p:nvPr/>
        </p:nvSpPr>
        <p:spPr>
          <a:xfrm>
            <a:off x="6342368" y="2625233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9" name="Google Shape;3309;p90"/>
          <p:cNvSpPr/>
          <p:nvPr/>
        </p:nvSpPr>
        <p:spPr>
          <a:xfrm>
            <a:off x="5606885" y="2735452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0" name="Google Shape;3310;p90"/>
          <p:cNvSpPr/>
          <p:nvPr/>
        </p:nvSpPr>
        <p:spPr>
          <a:xfrm>
            <a:off x="6054474" y="2805140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1" name="Google Shape;3311;p90"/>
          <p:cNvSpPr/>
          <p:nvPr/>
        </p:nvSpPr>
        <p:spPr>
          <a:xfrm>
            <a:off x="6502982" y="2971079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2" name="Google Shape;3312;p90"/>
          <p:cNvSpPr/>
          <p:nvPr/>
        </p:nvSpPr>
        <p:spPr>
          <a:xfrm>
            <a:off x="5414951" y="3055653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3" name="Google Shape;3313;p90"/>
          <p:cNvSpPr/>
          <p:nvPr/>
        </p:nvSpPr>
        <p:spPr>
          <a:xfrm>
            <a:off x="5810330" y="3026756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4" name="Google Shape;3314;p90"/>
          <p:cNvSpPr/>
          <p:nvPr/>
        </p:nvSpPr>
        <p:spPr>
          <a:xfrm>
            <a:off x="3872510" y="2268005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5" name="Google Shape;3315;p90"/>
          <p:cNvSpPr/>
          <p:nvPr/>
        </p:nvSpPr>
        <p:spPr>
          <a:xfrm>
            <a:off x="4381177" y="2397941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6" name="Google Shape;3316;p90"/>
          <p:cNvSpPr/>
          <p:nvPr/>
        </p:nvSpPr>
        <p:spPr>
          <a:xfrm>
            <a:off x="4910510" y="2470018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7" name="Google Shape;3317;p90"/>
          <p:cNvSpPr/>
          <p:nvPr/>
        </p:nvSpPr>
        <p:spPr>
          <a:xfrm>
            <a:off x="4127680" y="2735452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8" name="Google Shape;3318;p90"/>
          <p:cNvSpPr/>
          <p:nvPr/>
        </p:nvSpPr>
        <p:spPr>
          <a:xfrm>
            <a:off x="4575268" y="2805140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9" name="Google Shape;3319;p90"/>
          <p:cNvSpPr/>
          <p:nvPr/>
        </p:nvSpPr>
        <p:spPr>
          <a:xfrm>
            <a:off x="4831385" y="3140255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0" name="Google Shape;3320;p90"/>
          <p:cNvSpPr/>
          <p:nvPr/>
        </p:nvSpPr>
        <p:spPr>
          <a:xfrm>
            <a:off x="3935746" y="3211646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1" name="Google Shape;3321;p90"/>
          <p:cNvSpPr/>
          <p:nvPr/>
        </p:nvSpPr>
        <p:spPr>
          <a:xfrm>
            <a:off x="4331124" y="3182750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2" name="Google Shape;3322;p90"/>
          <p:cNvSpPr/>
          <p:nvPr/>
        </p:nvSpPr>
        <p:spPr>
          <a:xfrm>
            <a:off x="2332714" y="1902868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3" name="Google Shape;3323;p90"/>
          <p:cNvSpPr/>
          <p:nvPr/>
        </p:nvSpPr>
        <p:spPr>
          <a:xfrm>
            <a:off x="2794005" y="2067783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4" name="Google Shape;3324;p90"/>
          <p:cNvSpPr/>
          <p:nvPr/>
        </p:nvSpPr>
        <p:spPr>
          <a:xfrm>
            <a:off x="3332584" y="2359912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5" name="Google Shape;3325;p90"/>
          <p:cNvSpPr/>
          <p:nvPr/>
        </p:nvSpPr>
        <p:spPr>
          <a:xfrm>
            <a:off x="2332714" y="2509584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6" name="Google Shape;3326;p90"/>
          <p:cNvSpPr/>
          <p:nvPr/>
        </p:nvSpPr>
        <p:spPr>
          <a:xfrm>
            <a:off x="2794005" y="2579273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7" name="Google Shape;3327;p90"/>
          <p:cNvSpPr/>
          <p:nvPr/>
        </p:nvSpPr>
        <p:spPr>
          <a:xfrm>
            <a:off x="3498144" y="2844695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8" name="Google Shape;3328;p90"/>
          <p:cNvSpPr/>
          <p:nvPr/>
        </p:nvSpPr>
        <p:spPr>
          <a:xfrm>
            <a:off x="2332714" y="3665710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9" name="Google Shape;3329;p90"/>
          <p:cNvSpPr/>
          <p:nvPr/>
        </p:nvSpPr>
        <p:spPr>
          <a:xfrm>
            <a:off x="2794005" y="3636812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0" name="Google Shape;3330;p90"/>
          <p:cNvSpPr/>
          <p:nvPr/>
        </p:nvSpPr>
        <p:spPr>
          <a:xfrm>
            <a:off x="3337946" y="3373464"/>
            <a:ext cx="321229" cy="321228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1" name="Google Shape;3331;p90"/>
          <p:cNvSpPr/>
          <p:nvPr/>
        </p:nvSpPr>
        <p:spPr>
          <a:xfrm>
            <a:off x="2332714" y="3197307"/>
            <a:ext cx="321229" cy="321228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2" name="Google Shape;3332;p90"/>
          <p:cNvSpPr/>
          <p:nvPr/>
        </p:nvSpPr>
        <p:spPr>
          <a:xfrm>
            <a:off x="2794005" y="3110116"/>
            <a:ext cx="321229" cy="321228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3" name="Google Shape;3333;p90"/>
          <p:cNvSpPr/>
          <p:nvPr/>
        </p:nvSpPr>
        <p:spPr>
          <a:xfrm>
            <a:off x="2580538" y="2908324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4" name="Google Shape;3334;p90"/>
          <p:cNvSpPr/>
          <p:nvPr/>
        </p:nvSpPr>
        <p:spPr>
          <a:xfrm>
            <a:off x="4221288" y="2297298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5" name="Google Shape;3335;p90"/>
          <p:cNvSpPr/>
          <p:nvPr/>
        </p:nvSpPr>
        <p:spPr>
          <a:xfrm>
            <a:off x="3956918" y="2948271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6" name="Google Shape;3336;p90"/>
          <p:cNvSpPr/>
          <p:nvPr/>
        </p:nvSpPr>
        <p:spPr>
          <a:xfrm>
            <a:off x="6237496" y="3125049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7" name="Google Shape;3337;p90"/>
          <p:cNvSpPr/>
          <p:nvPr/>
        </p:nvSpPr>
        <p:spPr>
          <a:xfrm>
            <a:off x="8074830" y="3008496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8" name="Google Shape;3338;p90"/>
          <p:cNvSpPr/>
          <p:nvPr/>
        </p:nvSpPr>
        <p:spPr>
          <a:xfrm>
            <a:off x="3197619" y="2132957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9" name="Google Shape;3339;p90"/>
          <p:cNvSpPr/>
          <p:nvPr/>
        </p:nvSpPr>
        <p:spPr>
          <a:xfrm>
            <a:off x="3083912" y="3420854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0" name="Google Shape;3340;p90"/>
          <p:cNvSpPr/>
          <p:nvPr/>
        </p:nvSpPr>
        <p:spPr>
          <a:xfrm>
            <a:off x="3260398" y="3099637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1" name="Google Shape;3341;p90"/>
          <p:cNvSpPr/>
          <p:nvPr/>
        </p:nvSpPr>
        <p:spPr>
          <a:xfrm>
            <a:off x="3219897" y="2672419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2" name="Google Shape;3342;p90"/>
          <p:cNvSpPr/>
          <p:nvPr/>
        </p:nvSpPr>
        <p:spPr>
          <a:xfrm>
            <a:off x="2596945" y="2306528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3" name="Google Shape;3343;p90"/>
          <p:cNvSpPr/>
          <p:nvPr/>
        </p:nvSpPr>
        <p:spPr>
          <a:xfrm>
            <a:off x="2767446" y="3444447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4" name="Google Shape;3344;p90"/>
          <p:cNvSpPr/>
          <p:nvPr/>
        </p:nvSpPr>
        <p:spPr>
          <a:xfrm>
            <a:off x="3031785" y="2916721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5" name="Google Shape;3345;p90"/>
          <p:cNvSpPr/>
          <p:nvPr/>
        </p:nvSpPr>
        <p:spPr>
          <a:xfrm>
            <a:off x="2686540" y="1891100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6" name="Google Shape;3346;p90"/>
          <p:cNvSpPr/>
          <p:nvPr/>
        </p:nvSpPr>
        <p:spPr>
          <a:xfrm>
            <a:off x="3047200" y="2399626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7" name="Google Shape;3347;p90"/>
          <p:cNvSpPr/>
          <p:nvPr/>
        </p:nvSpPr>
        <p:spPr>
          <a:xfrm>
            <a:off x="3189774" y="3665902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8" name="Google Shape;3348;p90"/>
          <p:cNvSpPr/>
          <p:nvPr/>
        </p:nvSpPr>
        <p:spPr>
          <a:xfrm>
            <a:off x="2628324" y="3877954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9" name="Google Shape;3349;p90"/>
          <p:cNvSpPr/>
          <p:nvPr/>
        </p:nvSpPr>
        <p:spPr>
          <a:xfrm>
            <a:off x="4940624" y="2864596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0" name="Google Shape;3350;p90"/>
          <p:cNvSpPr/>
          <p:nvPr/>
        </p:nvSpPr>
        <p:spPr>
          <a:xfrm>
            <a:off x="6866202" y="3055653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1" name="Google Shape;3351;p90"/>
          <p:cNvSpPr/>
          <p:nvPr/>
        </p:nvSpPr>
        <p:spPr>
          <a:xfrm>
            <a:off x="6635681" y="2764181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2" name="Google Shape;3352;p90"/>
          <p:cNvSpPr/>
          <p:nvPr/>
        </p:nvSpPr>
        <p:spPr>
          <a:xfrm>
            <a:off x="7731814" y="2709787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3" name="Google Shape;3353;p90"/>
          <p:cNvSpPr/>
          <p:nvPr/>
        </p:nvSpPr>
        <p:spPr>
          <a:xfrm>
            <a:off x="3302898" y="2858380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4" name="Google Shape;3354;p90"/>
          <p:cNvSpPr/>
          <p:nvPr/>
        </p:nvSpPr>
        <p:spPr>
          <a:xfrm>
            <a:off x="2366021" y="2912671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5" name="Google Shape;3355;p90"/>
          <p:cNvSpPr/>
          <p:nvPr/>
        </p:nvSpPr>
        <p:spPr>
          <a:xfrm>
            <a:off x="2393271" y="2249860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6" name="Google Shape;3356;p90"/>
          <p:cNvSpPr/>
          <p:nvPr/>
        </p:nvSpPr>
        <p:spPr>
          <a:xfrm>
            <a:off x="3593881" y="3201166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7" name="Google Shape;3357;p90"/>
          <p:cNvSpPr/>
          <p:nvPr/>
        </p:nvSpPr>
        <p:spPr>
          <a:xfrm>
            <a:off x="3674094" y="3545672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8" name="Google Shape;3358;p90"/>
          <p:cNvSpPr/>
          <p:nvPr/>
        </p:nvSpPr>
        <p:spPr>
          <a:xfrm>
            <a:off x="3660802" y="2546599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9" name="Google Shape;3359;p90"/>
          <p:cNvSpPr/>
          <p:nvPr/>
        </p:nvSpPr>
        <p:spPr>
          <a:xfrm>
            <a:off x="3537141" y="2155572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0" name="Google Shape;3360;p90"/>
          <p:cNvSpPr/>
          <p:nvPr/>
        </p:nvSpPr>
        <p:spPr>
          <a:xfrm>
            <a:off x="4160128" y="2529025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1" name="Google Shape;3361;p90"/>
          <p:cNvSpPr/>
          <p:nvPr/>
        </p:nvSpPr>
        <p:spPr>
          <a:xfrm>
            <a:off x="3917352" y="2671357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2" name="Google Shape;3362;p90"/>
          <p:cNvSpPr/>
          <p:nvPr/>
        </p:nvSpPr>
        <p:spPr>
          <a:xfrm>
            <a:off x="2560664" y="3510191"/>
            <a:ext cx="182280" cy="182280"/>
          </a:xfrm>
          <a:prstGeom prst="ellipse">
            <a:avLst/>
          </a:prstGeom>
          <a:gradFill>
            <a:gsLst>
              <a:gs pos="0">
                <a:srgbClr val="CCE7DE"/>
              </a:gs>
              <a:gs pos="50000">
                <a:schemeClr val="accent3"/>
              </a:gs>
              <a:gs pos="100000">
                <a:schemeClr val="accent3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3" name="Google Shape;3363;p90"/>
          <p:cNvSpPr/>
          <p:nvPr/>
        </p:nvSpPr>
        <p:spPr>
          <a:xfrm>
            <a:off x="5137510" y="3027145"/>
            <a:ext cx="182280" cy="182280"/>
          </a:xfrm>
          <a:prstGeom prst="ellipse">
            <a:avLst/>
          </a:prstGeom>
          <a:gradFill>
            <a:gsLst>
              <a:gs pos="0">
                <a:srgbClr val="D8EEF0"/>
              </a:gs>
              <a:gs pos="66000">
                <a:schemeClr val="accent2"/>
              </a:gs>
              <a:gs pos="100000">
                <a:schemeClr val="accent2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4" name="Google Shape;3364;p90"/>
          <p:cNvSpPr/>
          <p:nvPr/>
        </p:nvSpPr>
        <p:spPr>
          <a:xfrm>
            <a:off x="4167709" y="3068136"/>
            <a:ext cx="182280" cy="182280"/>
          </a:xfrm>
          <a:prstGeom prst="ellipse">
            <a:avLst/>
          </a:prstGeom>
          <a:gradFill>
            <a:gsLst>
              <a:gs pos="0">
                <a:srgbClr val="B6C0C1"/>
              </a:gs>
              <a:gs pos="57000">
                <a:schemeClr val="accent4"/>
              </a:gs>
              <a:gs pos="100000">
                <a:schemeClr val="accent4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44800" lIns="89600" spcFirstLastPara="1" rIns="89600" wrap="square" tIns="448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365" name="Google Shape;3365;p90"/>
          <p:cNvCxnSpPr/>
          <p:nvPr/>
        </p:nvCxnSpPr>
        <p:spPr>
          <a:xfrm flipH="1">
            <a:off x="2928023" y="1647272"/>
            <a:ext cx="32310" cy="4019152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dot"/>
            <a:miter lim="800000"/>
            <a:headEnd len="sm" w="sm" type="oval"/>
            <a:tailEnd len="sm" w="sm" type="oval"/>
          </a:ln>
        </p:spPr>
      </p:cxnSp>
      <p:cxnSp>
        <p:nvCxnSpPr>
          <p:cNvPr id="3366" name="Google Shape;3366;p90"/>
          <p:cNvCxnSpPr/>
          <p:nvPr/>
        </p:nvCxnSpPr>
        <p:spPr>
          <a:xfrm flipH="1">
            <a:off x="4986086" y="1647272"/>
            <a:ext cx="32310" cy="4019152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dot"/>
            <a:miter lim="800000"/>
            <a:headEnd len="sm" w="sm" type="oval"/>
            <a:tailEnd len="sm" w="sm" type="oval"/>
          </a:ln>
        </p:spPr>
      </p:cxnSp>
      <p:cxnSp>
        <p:nvCxnSpPr>
          <p:cNvPr id="3367" name="Google Shape;3367;p90"/>
          <p:cNvCxnSpPr/>
          <p:nvPr/>
        </p:nvCxnSpPr>
        <p:spPr>
          <a:xfrm flipH="1">
            <a:off x="7045117" y="1647272"/>
            <a:ext cx="32310" cy="4019152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dot"/>
            <a:miter lim="800000"/>
            <a:headEnd len="sm" w="sm" type="oval"/>
            <a:tailEnd len="sm" w="sm" type="oval"/>
          </a:ln>
        </p:spPr>
      </p:cxnSp>
      <p:cxnSp>
        <p:nvCxnSpPr>
          <p:cNvPr id="3368" name="Google Shape;3368;p90"/>
          <p:cNvCxnSpPr/>
          <p:nvPr/>
        </p:nvCxnSpPr>
        <p:spPr>
          <a:xfrm flipH="1">
            <a:off x="9066290" y="1647272"/>
            <a:ext cx="32310" cy="4019152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dot"/>
            <a:miter lim="800000"/>
            <a:headEnd len="sm" w="sm" type="oval"/>
            <a:tailEnd len="sm" w="sm" type="oval"/>
          </a:ln>
        </p:spPr>
      </p:cxnSp>
      <p:sp>
        <p:nvSpPr>
          <p:cNvPr id="3369" name="Google Shape;3369;p90"/>
          <p:cNvSpPr txBox="1"/>
          <p:nvPr/>
        </p:nvSpPr>
        <p:spPr>
          <a:xfrm>
            <a:off x="1148250" y="1201626"/>
            <a:ext cx="1757294" cy="35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TITLE</a:t>
            </a:r>
            <a:endParaRPr/>
          </a:p>
        </p:txBody>
      </p:sp>
      <p:sp>
        <p:nvSpPr>
          <p:cNvPr id="3370" name="Google Shape;3370;p90"/>
          <p:cNvSpPr txBox="1"/>
          <p:nvPr/>
        </p:nvSpPr>
        <p:spPr>
          <a:xfrm>
            <a:off x="3218377" y="1201626"/>
            <a:ext cx="1757294" cy="35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TITLE</a:t>
            </a:r>
            <a:endParaRPr/>
          </a:p>
        </p:txBody>
      </p:sp>
      <p:sp>
        <p:nvSpPr>
          <p:cNvPr id="3371" name="Google Shape;3371;p90"/>
          <p:cNvSpPr txBox="1"/>
          <p:nvPr/>
        </p:nvSpPr>
        <p:spPr>
          <a:xfrm>
            <a:off x="5274860" y="1201626"/>
            <a:ext cx="1757294" cy="35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TITLE</a:t>
            </a:r>
            <a:endParaRPr/>
          </a:p>
        </p:txBody>
      </p:sp>
      <p:sp>
        <p:nvSpPr>
          <p:cNvPr id="3372" name="Google Shape;3372;p90"/>
          <p:cNvSpPr txBox="1"/>
          <p:nvPr/>
        </p:nvSpPr>
        <p:spPr>
          <a:xfrm>
            <a:off x="7326105" y="1201626"/>
            <a:ext cx="1757294" cy="35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TITLE</a:t>
            </a:r>
            <a:endParaRPr/>
          </a:p>
        </p:txBody>
      </p:sp>
      <p:sp>
        <p:nvSpPr>
          <p:cNvPr id="3373" name="Google Shape;3373;p90"/>
          <p:cNvSpPr txBox="1"/>
          <p:nvPr/>
        </p:nvSpPr>
        <p:spPr>
          <a:xfrm>
            <a:off x="9349047" y="1201626"/>
            <a:ext cx="1757294" cy="35535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1400"/>
              <a:buFont typeface="Arial"/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TITLE</a:t>
            </a:r>
            <a:endParaRPr/>
          </a:p>
        </p:txBody>
      </p:sp>
      <p:sp>
        <p:nvSpPr>
          <p:cNvPr id="3374" name="Google Shape;3374;p90"/>
          <p:cNvSpPr txBox="1"/>
          <p:nvPr/>
        </p:nvSpPr>
        <p:spPr>
          <a:xfrm flipH="1">
            <a:off x="1052121" y="4521997"/>
            <a:ext cx="1800729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None/>
            </a:pPr>
            <a:r>
              <a:rPr b="1" lang="en-US" sz="14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375" name="Google Shape;3375;p90"/>
          <p:cNvSpPr txBox="1"/>
          <p:nvPr/>
        </p:nvSpPr>
        <p:spPr>
          <a:xfrm flipH="1">
            <a:off x="3059488" y="4521997"/>
            <a:ext cx="1800729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</a:pPr>
            <a: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376" name="Google Shape;3376;p90"/>
          <p:cNvSpPr txBox="1"/>
          <p:nvPr/>
        </p:nvSpPr>
        <p:spPr>
          <a:xfrm flipH="1">
            <a:off x="5131392" y="4521997"/>
            <a:ext cx="1800729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Noto Sans Symbols"/>
              <a:buNone/>
            </a:pPr>
            <a:r>
              <a:rPr b="1" lang="en-US" sz="1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377" name="Google Shape;3377;p90"/>
          <p:cNvSpPr txBox="1"/>
          <p:nvPr/>
        </p:nvSpPr>
        <p:spPr>
          <a:xfrm flipH="1">
            <a:off x="7143152" y="4521997"/>
            <a:ext cx="1800729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Font typeface="Noto Sans Symbols"/>
              <a:buNone/>
            </a:pPr>
            <a:r>
              <a:rPr b="1" lang="en-US" sz="14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378" name="Google Shape;3378;p90"/>
          <p:cNvSpPr txBox="1"/>
          <p:nvPr/>
        </p:nvSpPr>
        <p:spPr>
          <a:xfrm flipH="1">
            <a:off x="9223181" y="4521997"/>
            <a:ext cx="1800729" cy="8925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400"/>
              <a:buFont typeface="Noto Sans Symbols"/>
              <a:buNone/>
            </a:pPr>
            <a:r>
              <a:rPr b="1" lang="en-US" sz="14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05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2" name="Shape 3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3" name="Google Shape;3383;p91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Funnel</a:t>
            </a:r>
            <a:endParaRPr/>
          </a:p>
        </p:txBody>
      </p:sp>
      <p:sp>
        <p:nvSpPr>
          <p:cNvPr id="3384" name="Google Shape;3384;p91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85" name="Google Shape;3385;p91"/>
          <p:cNvGrpSpPr/>
          <p:nvPr/>
        </p:nvGrpSpPr>
        <p:grpSpPr>
          <a:xfrm>
            <a:off x="3158156" y="1093894"/>
            <a:ext cx="5474658" cy="4860796"/>
            <a:chOff x="3814763" y="3810000"/>
            <a:chExt cx="9018587" cy="8007351"/>
          </a:xfrm>
        </p:grpSpPr>
        <p:sp>
          <p:nvSpPr>
            <p:cNvPr id="3386" name="Google Shape;3386;p91"/>
            <p:cNvSpPr/>
            <p:nvPr/>
          </p:nvSpPr>
          <p:spPr>
            <a:xfrm>
              <a:off x="3814763" y="3810000"/>
              <a:ext cx="9018587" cy="86042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7" name="Google Shape;3387;p91"/>
            <p:cNvSpPr/>
            <p:nvPr/>
          </p:nvSpPr>
          <p:spPr>
            <a:xfrm>
              <a:off x="6246813" y="7720013"/>
              <a:ext cx="4154487" cy="1646238"/>
            </a:xfrm>
            <a:custGeom>
              <a:rect b="b" l="l" r="r" t="t"/>
              <a:pathLst>
                <a:path extrusionOk="0" h="88" w="222">
                  <a:moveTo>
                    <a:pt x="189" y="87"/>
                  </a:moveTo>
                  <a:cubicBezTo>
                    <a:pt x="197" y="56"/>
                    <a:pt x="208" y="27"/>
                    <a:pt x="222" y="1"/>
                  </a:cubicBezTo>
                  <a:cubicBezTo>
                    <a:pt x="189" y="2"/>
                    <a:pt x="155" y="3"/>
                    <a:pt x="120" y="3"/>
                  </a:cubicBezTo>
                  <a:cubicBezTo>
                    <a:pt x="79" y="3"/>
                    <a:pt x="39" y="2"/>
                    <a:pt x="0" y="0"/>
                  </a:cubicBezTo>
                  <a:cubicBezTo>
                    <a:pt x="14" y="26"/>
                    <a:pt x="25" y="55"/>
                    <a:pt x="33" y="86"/>
                  </a:cubicBezTo>
                  <a:cubicBezTo>
                    <a:pt x="62" y="87"/>
                    <a:pt x="91" y="88"/>
                    <a:pt x="121" y="88"/>
                  </a:cubicBezTo>
                  <a:cubicBezTo>
                    <a:pt x="144" y="88"/>
                    <a:pt x="166" y="87"/>
                    <a:pt x="189" y="8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8" name="Google Shape;3388;p91"/>
            <p:cNvSpPr/>
            <p:nvPr/>
          </p:nvSpPr>
          <p:spPr>
            <a:xfrm>
              <a:off x="6864350" y="9329738"/>
              <a:ext cx="2919412" cy="2487613"/>
            </a:xfrm>
            <a:custGeom>
              <a:rect b="b" l="l" r="r" t="t"/>
              <a:pathLst>
                <a:path extrusionOk="0" h="133" w="156">
                  <a:moveTo>
                    <a:pt x="156" y="1"/>
                  </a:moveTo>
                  <a:cubicBezTo>
                    <a:pt x="133" y="1"/>
                    <a:pt x="111" y="2"/>
                    <a:pt x="88" y="2"/>
                  </a:cubicBezTo>
                  <a:cubicBezTo>
                    <a:pt x="58" y="2"/>
                    <a:pt x="29" y="1"/>
                    <a:pt x="0" y="0"/>
                  </a:cubicBezTo>
                  <a:cubicBezTo>
                    <a:pt x="11" y="39"/>
                    <a:pt x="17" y="81"/>
                    <a:pt x="18" y="124"/>
                  </a:cubicBezTo>
                  <a:cubicBezTo>
                    <a:pt x="18" y="124"/>
                    <a:pt x="18" y="125"/>
                    <a:pt x="18" y="125"/>
                  </a:cubicBezTo>
                  <a:cubicBezTo>
                    <a:pt x="18" y="130"/>
                    <a:pt x="45" y="133"/>
                    <a:pt x="78" y="133"/>
                  </a:cubicBezTo>
                  <a:cubicBezTo>
                    <a:pt x="111" y="133"/>
                    <a:pt x="138" y="130"/>
                    <a:pt x="138" y="125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8" y="125"/>
                    <a:pt x="138" y="125"/>
                    <a:pt x="138" y="125"/>
                  </a:cubicBezTo>
                  <a:cubicBezTo>
                    <a:pt x="139" y="81"/>
                    <a:pt x="145" y="39"/>
                    <a:pt x="1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9" name="Google Shape;3389;p91"/>
            <p:cNvSpPr/>
            <p:nvPr/>
          </p:nvSpPr>
          <p:spPr>
            <a:xfrm>
              <a:off x="5105400" y="6092825"/>
              <a:ext cx="6418262" cy="1684338"/>
            </a:xfrm>
            <a:custGeom>
              <a:rect b="b" l="l" r="r" t="t"/>
              <a:pathLst>
                <a:path extrusionOk="0" h="90" w="343">
                  <a:moveTo>
                    <a:pt x="182" y="8"/>
                  </a:moveTo>
                  <a:cubicBezTo>
                    <a:pt x="130" y="8"/>
                    <a:pt x="79" y="6"/>
                    <a:pt x="31" y="3"/>
                  </a:cubicBezTo>
                  <a:cubicBezTo>
                    <a:pt x="20" y="2"/>
                    <a:pt x="10" y="1"/>
                    <a:pt x="0" y="0"/>
                  </a:cubicBezTo>
                  <a:cubicBezTo>
                    <a:pt x="24" y="24"/>
                    <a:pt x="44" y="53"/>
                    <a:pt x="61" y="86"/>
                  </a:cubicBezTo>
                  <a:cubicBezTo>
                    <a:pt x="100" y="89"/>
                    <a:pt x="140" y="90"/>
                    <a:pt x="181" y="90"/>
                  </a:cubicBezTo>
                  <a:cubicBezTo>
                    <a:pt x="216" y="90"/>
                    <a:pt x="250" y="89"/>
                    <a:pt x="283" y="87"/>
                  </a:cubicBezTo>
                  <a:cubicBezTo>
                    <a:pt x="299" y="54"/>
                    <a:pt x="320" y="25"/>
                    <a:pt x="343" y="2"/>
                  </a:cubicBezTo>
                  <a:cubicBezTo>
                    <a:pt x="340" y="2"/>
                    <a:pt x="337" y="2"/>
                    <a:pt x="334" y="3"/>
                  </a:cubicBezTo>
                  <a:cubicBezTo>
                    <a:pt x="286" y="6"/>
                    <a:pt x="235" y="8"/>
                    <a:pt x="182" y="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0" name="Google Shape;3390;p91"/>
            <p:cNvSpPr/>
            <p:nvPr/>
          </p:nvSpPr>
          <p:spPr>
            <a:xfrm>
              <a:off x="3814763" y="4352925"/>
              <a:ext cx="9018587" cy="1889125"/>
            </a:xfrm>
            <a:custGeom>
              <a:rect b="b" l="l" r="r" t="t"/>
              <a:pathLst>
                <a:path extrusionOk="0" h="101" w="482">
                  <a:moveTo>
                    <a:pt x="100" y="96"/>
                  </a:moveTo>
                  <a:cubicBezTo>
                    <a:pt x="148" y="99"/>
                    <a:pt x="199" y="101"/>
                    <a:pt x="251" y="101"/>
                  </a:cubicBezTo>
                  <a:cubicBezTo>
                    <a:pt x="304" y="101"/>
                    <a:pt x="355" y="99"/>
                    <a:pt x="403" y="96"/>
                  </a:cubicBezTo>
                  <a:cubicBezTo>
                    <a:pt x="406" y="95"/>
                    <a:pt x="409" y="95"/>
                    <a:pt x="412" y="95"/>
                  </a:cubicBezTo>
                  <a:cubicBezTo>
                    <a:pt x="433" y="73"/>
                    <a:pt x="457" y="57"/>
                    <a:pt x="482" y="45"/>
                  </a:cubicBezTo>
                  <a:cubicBezTo>
                    <a:pt x="482" y="1"/>
                    <a:pt x="482" y="1"/>
                    <a:pt x="482" y="1"/>
                  </a:cubicBezTo>
                  <a:cubicBezTo>
                    <a:pt x="480" y="1"/>
                    <a:pt x="480" y="1"/>
                    <a:pt x="480" y="1"/>
                  </a:cubicBezTo>
                  <a:cubicBezTo>
                    <a:pt x="465" y="12"/>
                    <a:pt x="364" y="20"/>
                    <a:pt x="241" y="20"/>
                  </a:cubicBezTo>
                  <a:cubicBezTo>
                    <a:pt x="115" y="20"/>
                    <a:pt x="12" y="1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4"/>
                    <a:pt x="0" y="44"/>
                    <a:pt x="0" y="44"/>
                  </a:cubicBezTo>
                  <a:cubicBezTo>
                    <a:pt x="25" y="55"/>
                    <a:pt x="48" y="72"/>
                    <a:pt x="69" y="93"/>
                  </a:cubicBezTo>
                  <a:cubicBezTo>
                    <a:pt x="79" y="94"/>
                    <a:pt x="89" y="95"/>
                    <a:pt x="100" y="9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391" name="Google Shape;3391;p91"/>
          <p:cNvCxnSpPr/>
          <p:nvPr/>
        </p:nvCxnSpPr>
        <p:spPr>
          <a:xfrm flipH="1">
            <a:off x="6364456" y="2089363"/>
            <a:ext cx="3510297" cy="23138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oval"/>
            <a:tailEnd len="sm" w="sm" type="oval"/>
          </a:ln>
        </p:spPr>
      </p:cxnSp>
      <p:cxnSp>
        <p:nvCxnSpPr>
          <p:cNvPr id="3392" name="Google Shape;3392;p91"/>
          <p:cNvCxnSpPr/>
          <p:nvPr/>
        </p:nvCxnSpPr>
        <p:spPr>
          <a:xfrm flipH="1">
            <a:off x="6364456" y="3986852"/>
            <a:ext cx="3510297" cy="23138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oval"/>
            <a:tailEnd len="sm" w="sm" type="oval"/>
          </a:ln>
        </p:spPr>
      </p:cxnSp>
      <p:cxnSp>
        <p:nvCxnSpPr>
          <p:cNvPr id="3393" name="Google Shape;3393;p91"/>
          <p:cNvCxnSpPr/>
          <p:nvPr/>
        </p:nvCxnSpPr>
        <p:spPr>
          <a:xfrm flipH="1">
            <a:off x="1989564" y="3039955"/>
            <a:ext cx="3510297" cy="23138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oval"/>
            <a:tailEnd len="sm" w="sm" type="oval"/>
          </a:ln>
        </p:spPr>
      </p:cxnSp>
      <p:cxnSp>
        <p:nvCxnSpPr>
          <p:cNvPr id="3394" name="Google Shape;3394;p91"/>
          <p:cNvCxnSpPr/>
          <p:nvPr/>
        </p:nvCxnSpPr>
        <p:spPr>
          <a:xfrm flipH="1">
            <a:off x="1989564" y="5175027"/>
            <a:ext cx="3510297" cy="23138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oval"/>
            <a:tailEnd len="sm" w="sm" type="oval"/>
          </a:ln>
        </p:spPr>
      </p:cxnSp>
      <p:sp>
        <p:nvSpPr>
          <p:cNvPr id="3395" name="Google Shape;3395;p91"/>
          <p:cNvSpPr txBox="1"/>
          <p:nvPr/>
        </p:nvSpPr>
        <p:spPr>
          <a:xfrm>
            <a:off x="805314" y="3247268"/>
            <a:ext cx="2789871" cy="754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396" name="Google Shape;3396;p91"/>
          <p:cNvSpPr txBox="1"/>
          <p:nvPr/>
        </p:nvSpPr>
        <p:spPr>
          <a:xfrm flipH="1">
            <a:off x="8397660" y="2288683"/>
            <a:ext cx="2989027" cy="75405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397" name="Google Shape;3397;p91"/>
          <p:cNvSpPr txBox="1"/>
          <p:nvPr/>
        </p:nvSpPr>
        <p:spPr>
          <a:xfrm flipH="1">
            <a:off x="1456943" y="5492299"/>
            <a:ext cx="3177569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1A4CC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rgbClr val="81A4CC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rgbClr val="81A4CC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398" name="Google Shape;3398;p91"/>
          <p:cNvSpPr txBox="1"/>
          <p:nvPr/>
        </p:nvSpPr>
        <p:spPr>
          <a:xfrm>
            <a:off x="7156459" y="4272278"/>
            <a:ext cx="3573342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grpSp>
        <p:nvGrpSpPr>
          <p:cNvPr id="3399" name="Google Shape;3399;p91"/>
          <p:cNvGrpSpPr/>
          <p:nvPr/>
        </p:nvGrpSpPr>
        <p:grpSpPr>
          <a:xfrm>
            <a:off x="5632730" y="4948884"/>
            <a:ext cx="578511" cy="578513"/>
            <a:chOff x="6677748" y="5256451"/>
            <a:chExt cx="660522" cy="660522"/>
          </a:xfrm>
        </p:grpSpPr>
        <p:sp>
          <p:nvSpPr>
            <p:cNvPr id="3400" name="Google Shape;3400;p91"/>
            <p:cNvSpPr/>
            <p:nvPr/>
          </p:nvSpPr>
          <p:spPr>
            <a:xfrm rot="2700000">
              <a:off x="6832931" y="5294730"/>
              <a:ext cx="350155" cy="583964"/>
            </a:xfrm>
            <a:custGeom>
              <a:rect b="b" l="l" r="r" t="t"/>
              <a:pathLst>
                <a:path extrusionOk="0" h="310" w="184">
                  <a:moveTo>
                    <a:pt x="50" y="310"/>
                  </a:moveTo>
                  <a:cubicBezTo>
                    <a:pt x="32" y="282"/>
                    <a:pt x="32" y="282"/>
                    <a:pt x="32" y="282"/>
                  </a:cubicBezTo>
                  <a:cubicBezTo>
                    <a:pt x="28" y="276"/>
                    <a:pt x="0" y="230"/>
                    <a:pt x="10" y="199"/>
                  </a:cubicBezTo>
                  <a:cubicBezTo>
                    <a:pt x="14" y="187"/>
                    <a:pt x="24" y="178"/>
                    <a:pt x="39" y="171"/>
                  </a:cubicBezTo>
                  <a:cubicBezTo>
                    <a:pt x="33" y="151"/>
                    <a:pt x="30" y="132"/>
                    <a:pt x="30" y="116"/>
                  </a:cubicBezTo>
                  <a:cubicBezTo>
                    <a:pt x="30" y="102"/>
                    <a:pt x="32" y="87"/>
                    <a:pt x="36" y="73"/>
                  </a:cubicBezTo>
                  <a:cubicBezTo>
                    <a:pt x="36" y="72"/>
                    <a:pt x="36" y="72"/>
                    <a:pt x="36" y="72"/>
                  </a:cubicBezTo>
                  <a:cubicBezTo>
                    <a:pt x="50" y="35"/>
                    <a:pt x="77" y="0"/>
                    <a:pt x="92" y="0"/>
                  </a:cubicBezTo>
                  <a:cubicBezTo>
                    <a:pt x="107" y="0"/>
                    <a:pt x="134" y="35"/>
                    <a:pt x="148" y="72"/>
                  </a:cubicBezTo>
                  <a:cubicBezTo>
                    <a:pt x="148" y="73"/>
                    <a:pt x="148" y="73"/>
                    <a:pt x="148" y="73"/>
                  </a:cubicBezTo>
                  <a:cubicBezTo>
                    <a:pt x="152" y="87"/>
                    <a:pt x="155" y="102"/>
                    <a:pt x="155" y="116"/>
                  </a:cubicBezTo>
                  <a:cubicBezTo>
                    <a:pt x="155" y="132"/>
                    <a:pt x="152" y="151"/>
                    <a:pt x="145" y="171"/>
                  </a:cubicBezTo>
                  <a:cubicBezTo>
                    <a:pt x="160" y="178"/>
                    <a:pt x="170" y="187"/>
                    <a:pt x="174" y="199"/>
                  </a:cubicBezTo>
                  <a:cubicBezTo>
                    <a:pt x="184" y="230"/>
                    <a:pt x="156" y="276"/>
                    <a:pt x="153" y="282"/>
                  </a:cubicBezTo>
                  <a:cubicBezTo>
                    <a:pt x="134" y="310"/>
                    <a:pt x="134" y="310"/>
                    <a:pt x="134" y="310"/>
                  </a:cubicBezTo>
                  <a:cubicBezTo>
                    <a:pt x="134" y="276"/>
                    <a:pt x="134" y="276"/>
                    <a:pt x="134" y="276"/>
                  </a:cubicBezTo>
                  <a:cubicBezTo>
                    <a:pt x="134" y="262"/>
                    <a:pt x="128" y="248"/>
                    <a:pt x="118" y="239"/>
                  </a:cubicBezTo>
                  <a:cubicBezTo>
                    <a:pt x="118" y="239"/>
                    <a:pt x="118" y="239"/>
                    <a:pt x="118" y="240"/>
                  </a:cubicBezTo>
                  <a:cubicBezTo>
                    <a:pt x="115" y="246"/>
                    <a:pt x="115" y="246"/>
                    <a:pt x="115" y="246"/>
                  </a:cubicBezTo>
                  <a:cubicBezTo>
                    <a:pt x="108" y="245"/>
                    <a:pt x="108" y="245"/>
                    <a:pt x="108" y="245"/>
                  </a:cubicBezTo>
                  <a:cubicBezTo>
                    <a:pt x="98" y="245"/>
                    <a:pt x="87" y="245"/>
                    <a:pt x="76" y="245"/>
                  </a:cubicBezTo>
                  <a:cubicBezTo>
                    <a:pt x="69" y="246"/>
                    <a:pt x="69" y="246"/>
                    <a:pt x="69" y="246"/>
                  </a:cubicBezTo>
                  <a:cubicBezTo>
                    <a:pt x="66" y="240"/>
                    <a:pt x="66" y="240"/>
                    <a:pt x="66" y="240"/>
                  </a:cubicBezTo>
                  <a:cubicBezTo>
                    <a:pt x="66" y="239"/>
                    <a:pt x="66" y="239"/>
                    <a:pt x="66" y="239"/>
                  </a:cubicBezTo>
                  <a:cubicBezTo>
                    <a:pt x="56" y="249"/>
                    <a:pt x="50" y="262"/>
                    <a:pt x="50" y="276"/>
                  </a:cubicBezTo>
                  <a:lnTo>
                    <a:pt x="50" y="310"/>
                  </a:lnTo>
                  <a:close/>
                  <a:moveTo>
                    <a:pt x="55" y="79"/>
                  </a:moveTo>
                  <a:cubicBezTo>
                    <a:pt x="52" y="91"/>
                    <a:pt x="50" y="104"/>
                    <a:pt x="50" y="116"/>
                  </a:cubicBezTo>
                  <a:cubicBezTo>
                    <a:pt x="50" y="132"/>
                    <a:pt x="53" y="152"/>
                    <a:pt x="61" y="174"/>
                  </a:cubicBezTo>
                  <a:cubicBezTo>
                    <a:pt x="64" y="184"/>
                    <a:pt x="64" y="184"/>
                    <a:pt x="64" y="184"/>
                  </a:cubicBezTo>
                  <a:cubicBezTo>
                    <a:pt x="54" y="187"/>
                    <a:pt x="54" y="187"/>
                    <a:pt x="54" y="187"/>
                  </a:cubicBezTo>
                  <a:cubicBezTo>
                    <a:pt x="45" y="190"/>
                    <a:pt x="33" y="196"/>
                    <a:pt x="29" y="205"/>
                  </a:cubicBezTo>
                  <a:cubicBezTo>
                    <a:pt x="26" y="216"/>
                    <a:pt x="30" y="233"/>
                    <a:pt x="36" y="247"/>
                  </a:cubicBezTo>
                  <a:cubicBezTo>
                    <a:pt x="42" y="234"/>
                    <a:pt x="52" y="223"/>
                    <a:pt x="65" y="215"/>
                  </a:cubicBezTo>
                  <a:cubicBezTo>
                    <a:pt x="74" y="209"/>
                    <a:pt x="74" y="209"/>
                    <a:pt x="74" y="209"/>
                  </a:cubicBezTo>
                  <a:cubicBezTo>
                    <a:pt x="79" y="219"/>
                    <a:pt x="79" y="219"/>
                    <a:pt x="79" y="219"/>
                  </a:cubicBezTo>
                  <a:cubicBezTo>
                    <a:pt x="80" y="221"/>
                    <a:pt x="81" y="223"/>
                    <a:pt x="82" y="225"/>
                  </a:cubicBezTo>
                  <a:cubicBezTo>
                    <a:pt x="89" y="225"/>
                    <a:pt x="96" y="225"/>
                    <a:pt x="103" y="225"/>
                  </a:cubicBezTo>
                  <a:cubicBezTo>
                    <a:pt x="104" y="223"/>
                    <a:pt x="105" y="221"/>
                    <a:pt x="105" y="219"/>
                  </a:cubicBezTo>
                  <a:cubicBezTo>
                    <a:pt x="110" y="209"/>
                    <a:pt x="110" y="209"/>
                    <a:pt x="110" y="209"/>
                  </a:cubicBezTo>
                  <a:cubicBezTo>
                    <a:pt x="120" y="215"/>
                    <a:pt x="120" y="215"/>
                    <a:pt x="120" y="215"/>
                  </a:cubicBezTo>
                  <a:cubicBezTo>
                    <a:pt x="133" y="223"/>
                    <a:pt x="142" y="234"/>
                    <a:pt x="148" y="247"/>
                  </a:cubicBezTo>
                  <a:cubicBezTo>
                    <a:pt x="154" y="233"/>
                    <a:pt x="159" y="216"/>
                    <a:pt x="155" y="205"/>
                  </a:cubicBezTo>
                  <a:cubicBezTo>
                    <a:pt x="152" y="196"/>
                    <a:pt x="140" y="190"/>
                    <a:pt x="130" y="187"/>
                  </a:cubicBezTo>
                  <a:cubicBezTo>
                    <a:pt x="120" y="184"/>
                    <a:pt x="120" y="184"/>
                    <a:pt x="120" y="184"/>
                  </a:cubicBezTo>
                  <a:cubicBezTo>
                    <a:pt x="123" y="174"/>
                    <a:pt x="123" y="174"/>
                    <a:pt x="123" y="174"/>
                  </a:cubicBezTo>
                  <a:cubicBezTo>
                    <a:pt x="131" y="152"/>
                    <a:pt x="135" y="132"/>
                    <a:pt x="135" y="116"/>
                  </a:cubicBezTo>
                  <a:cubicBezTo>
                    <a:pt x="135" y="104"/>
                    <a:pt x="133" y="91"/>
                    <a:pt x="129" y="79"/>
                  </a:cubicBezTo>
                  <a:cubicBezTo>
                    <a:pt x="117" y="47"/>
                    <a:pt x="99" y="26"/>
                    <a:pt x="92" y="21"/>
                  </a:cubicBezTo>
                  <a:cubicBezTo>
                    <a:pt x="85" y="26"/>
                    <a:pt x="67" y="47"/>
                    <a:pt x="55" y="7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1" name="Google Shape;3401;p91"/>
            <p:cNvSpPr/>
            <p:nvPr/>
          </p:nvSpPr>
          <p:spPr>
            <a:xfrm rot="2700000">
              <a:off x="6989613" y="5483631"/>
              <a:ext cx="121724" cy="120112"/>
            </a:xfrm>
            <a:custGeom>
              <a:rect b="b" l="l" r="r" t="t"/>
              <a:pathLst>
                <a:path extrusionOk="0" h="64" w="64">
                  <a:moveTo>
                    <a:pt x="32" y="64"/>
                  </a:moveTo>
                  <a:cubicBezTo>
                    <a:pt x="14" y="64"/>
                    <a:pt x="0" y="50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50" y="0"/>
                    <a:pt x="64" y="14"/>
                    <a:pt x="64" y="32"/>
                  </a:cubicBezTo>
                  <a:cubicBezTo>
                    <a:pt x="64" y="50"/>
                    <a:pt x="50" y="64"/>
                    <a:pt x="32" y="64"/>
                  </a:cubicBezTo>
                  <a:close/>
                  <a:moveTo>
                    <a:pt x="32" y="12"/>
                  </a:moveTo>
                  <a:cubicBezTo>
                    <a:pt x="21" y="12"/>
                    <a:pt x="12" y="21"/>
                    <a:pt x="12" y="32"/>
                  </a:cubicBezTo>
                  <a:cubicBezTo>
                    <a:pt x="12" y="43"/>
                    <a:pt x="21" y="52"/>
                    <a:pt x="32" y="52"/>
                  </a:cubicBezTo>
                  <a:cubicBezTo>
                    <a:pt x="43" y="52"/>
                    <a:pt x="52" y="43"/>
                    <a:pt x="52" y="32"/>
                  </a:cubicBezTo>
                  <a:cubicBezTo>
                    <a:pt x="52" y="21"/>
                    <a:pt x="43" y="12"/>
                    <a:pt x="32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2" name="Google Shape;3402;p91"/>
            <p:cNvSpPr/>
            <p:nvPr/>
          </p:nvSpPr>
          <p:spPr>
            <a:xfrm rot="2700000">
              <a:off x="6790966" y="5660018"/>
              <a:ext cx="112239" cy="178587"/>
            </a:xfrm>
            <a:custGeom>
              <a:rect b="b" l="l" r="r" t="t"/>
              <a:pathLst>
                <a:path extrusionOk="0" h="95" w="59">
                  <a:moveTo>
                    <a:pt x="29" y="95"/>
                  </a:moveTo>
                  <a:cubicBezTo>
                    <a:pt x="24" y="85"/>
                    <a:pt x="24" y="85"/>
                    <a:pt x="24" y="85"/>
                  </a:cubicBezTo>
                  <a:cubicBezTo>
                    <a:pt x="20" y="77"/>
                    <a:pt x="0" y="38"/>
                    <a:pt x="0" y="26"/>
                  </a:cubicBezTo>
                  <a:cubicBezTo>
                    <a:pt x="0" y="12"/>
                    <a:pt x="13" y="0"/>
                    <a:pt x="29" y="0"/>
                  </a:cubicBezTo>
                  <a:cubicBezTo>
                    <a:pt x="45" y="0"/>
                    <a:pt x="59" y="12"/>
                    <a:pt x="59" y="26"/>
                  </a:cubicBezTo>
                  <a:cubicBezTo>
                    <a:pt x="59" y="38"/>
                    <a:pt x="39" y="77"/>
                    <a:pt x="34" y="85"/>
                  </a:cubicBezTo>
                  <a:lnTo>
                    <a:pt x="29" y="95"/>
                  </a:lnTo>
                  <a:close/>
                  <a:moveTo>
                    <a:pt x="29" y="12"/>
                  </a:moveTo>
                  <a:cubicBezTo>
                    <a:pt x="19" y="12"/>
                    <a:pt x="12" y="18"/>
                    <a:pt x="12" y="26"/>
                  </a:cubicBezTo>
                  <a:cubicBezTo>
                    <a:pt x="12" y="31"/>
                    <a:pt x="20" y="50"/>
                    <a:pt x="29" y="69"/>
                  </a:cubicBezTo>
                  <a:cubicBezTo>
                    <a:pt x="38" y="50"/>
                    <a:pt x="47" y="31"/>
                    <a:pt x="47" y="26"/>
                  </a:cubicBezTo>
                  <a:cubicBezTo>
                    <a:pt x="47" y="18"/>
                    <a:pt x="39" y="12"/>
                    <a:pt x="29" y="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03" name="Google Shape;3403;p91"/>
          <p:cNvGrpSpPr/>
          <p:nvPr/>
        </p:nvGrpSpPr>
        <p:grpSpPr>
          <a:xfrm>
            <a:off x="5753665" y="3716167"/>
            <a:ext cx="336646" cy="537268"/>
            <a:chOff x="6513513" y="557213"/>
            <a:chExt cx="471488" cy="752475"/>
          </a:xfrm>
        </p:grpSpPr>
        <p:sp>
          <p:nvSpPr>
            <p:cNvPr id="3404" name="Google Shape;3404;p91"/>
            <p:cNvSpPr/>
            <p:nvPr/>
          </p:nvSpPr>
          <p:spPr>
            <a:xfrm>
              <a:off x="6513513" y="557213"/>
              <a:ext cx="471488" cy="752475"/>
            </a:xfrm>
            <a:custGeom>
              <a:rect b="b" l="l" r="r" t="t"/>
              <a:pathLst>
                <a:path extrusionOk="0" h="256" w="160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5" name="Google Shape;3405;p91"/>
            <p:cNvSpPr/>
            <p:nvPr/>
          </p:nvSpPr>
          <p:spPr>
            <a:xfrm>
              <a:off x="6608763" y="642938"/>
              <a:ext cx="120650" cy="103188"/>
            </a:xfrm>
            <a:custGeom>
              <a:rect b="b" l="l" r="r" t="t"/>
              <a:pathLst>
                <a:path extrusionOk="0" h="35" w="41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06" name="Google Shape;3406;p91"/>
          <p:cNvSpPr/>
          <p:nvPr/>
        </p:nvSpPr>
        <p:spPr>
          <a:xfrm>
            <a:off x="5694940" y="2757947"/>
            <a:ext cx="454094" cy="402143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07" name="Google Shape;3407;p91"/>
          <p:cNvGrpSpPr/>
          <p:nvPr/>
        </p:nvGrpSpPr>
        <p:grpSpPr>
          <a:xfrm>
            <a:off x="5712331" y="1889802"/>
            <a:ext cx="419310" cy="399123"/>
            <a:chOff x="6719888" y="887413"/>
            <a:chExt cx="492125" cy="468312"/>
          </a:xfrm>
        </p:grpSpPr>
        <p:sp>
          <p:nvSpPr>
            <p:cNvPr id="3408" name="Google Shape;3408;p91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9" name="Google Shape;3409;p91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0" name="Google Shape;3410;p91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1" name="Google Shape;3411;p91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2" name="Google Shape;3412;p91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3" name="Google Shape;3413;p91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7" name="Shape 3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8" name="Google Shape;3418;p92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Funnel</a:t>
            </a:r>
            <a:endParaRPr/>
          </a:p>
        </p:txBody>
      </p:sp>
      <p:sp>
        <p:nvSpPr>
          <p:cNvPr id="3419" name="Google Shape;3419;p92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20" name="Google Shape;3420;p92"/>
          <p:cNvGrpSpPr/>
          <p:nvPr/>
        </p:nvGrpSpPr>
        <p:grpSpPr>
          <a:xfrm rot="-5400000">
            <a:off x="5148087" y="451124"/>
            <a:ext cx="3840936" cy="6495554"/>
            <a:chOff x="9793288" y="4267200"/>
            <a:chExt cx="5535612" cy="9361488"/>
          </a:xfrm>
        </p:grpSpPr>
        <p:sp>
          <p:nvSpPr>
            <p:cNvPr id="3421" name="Google Shape;3421;p92"/>
            <p:cNvSpPr/>
            <p:nvPr/>
          </p:nvSpPr>
          <p:spPr>
            <a:xfrm>
              <a:off x="9793288" y="6731000"/>
              <a:ext cx="5535612" cy="528638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2" name="Google Shape;3422;p92"/>
            <p:cNvSpPr/>
            <p:nvPr/>
          </p:nvSpPr>
          <p:spPr>
            <a:xfrm>
              <a:off x="13044488" y="4267200"/>
              <a:ext cx="1981200" cy="2463800"/>
            </a:xfrm>
            <a:custGeom>
              <a:rect b="b" l="l" r="r" t="t"/>
              <a:pathLst>
                <a:path extrusionOk="0" h="219" w="176">
                  <a:moveTo>
                    <a:pt x="170" y="0"/>
                  </a:moveTo>
                  <a:cubicBezTo>
                    <a:pt x="167" y="0"/>
                    <a:pt x="164" y="3"/>
                    <a:pt x="164" y="6"/>
                  </a:cubicBezTo>
                  <a:cubicBezTo>
                    <a:pt x="164" y="96"/>
                    <a:pt x="164" y="96"/>
                    <a:pt x="164" y="96"/>
                  </a:cubicBezTo>
                  <a:cubicBezTo>
                    <a:pt x="164" y="108"/>
                    <a:pt x="159" y="120"/>
                    <a:pt x="150" y="128"/>
                  </a:cubicBezTo>
                  <a:cubicBezTo>
                    <a:pt x="140" y="138"/>
                    <a:pt x="126" y="142"/>
                    <a:pt x="123" y="143"/>
                  </a:cubicBezTo>
                  <a:cubicBezTo>
                    <a:pt x="65" y="143"/>
                    <a:pt x="65" y="143"/>
                    <a:pt x="65" y="143"/>
                  </a:cubicBezTo>
                  <a:cubicBezTo>
                    <a:pt x="32" y="143"/>
                    <a:pt x="16" y="162"/>
                    <a:pt x="8" y="179"/>
                  </a:cubicBezTo>
                  <a:cubicBezTo>
                    <a:pt x="0" y="195"/>
                    <a:pt x="0" y="212"/>
                    <a:pt x="0" y="213"/>
                  </a:cubicBezTo>
                  <a:cubicBezTo>
                    <a:pt x="0" y="216"/>
                    <a:pt x="2" y="219"/>
                    <a:pt x="6" y="219"/>
                  </a:cubicBezTo>
                  <a:cubicBezTo>
                    <a:pt x="6" y="219"/>
                    <a:pt x="6" y="219"/>
                    <a:pt x="6" y="219"/>
                  </a:cubicBezTo>
                  <a:cubicBezTo>
                    <a:pt x="9" y="219"/>
                    <a:pt x="12" y="217"/>
                    <a:pt x="12" y="213"/>
                  </a:cubicBezTo>
                  <a:cubicBezTo>
                    <a:pt x="12" y="213"/>
                    <a:pt x="13" y="198"/>
                    <a:pt x="20" y="184"/>
                  </a:cubicBezTo>
                  <a:cubicBezTo>
                    <a:pt x="29" y="165"/>
                    <a:pt x="44" y="156"/>
                    <a:pt x="65" y="156"/>
                  </a:cubicBezTo>
                  <a:cubicBezTo>
                    <a:pt x="124" y="156"/>
                    <a:pt x="124" y="156"/>
                    <a:pt x="124" y="156"/>
                  </a:cubicBezTo>
                  <a:cubicBezTo>
                    <a:pt x="124" y="156"/>
                    <a:pt x="125" y="156"/>
                    <a:pt x="125" y="156"/>
                  </a:cubicBezTo>
                  <a:cubicBezTo>
                    <a:pt x="126" y="155"/>
                    <a:pt x="145" y="151"/>
                    <a:pt x="159" y="137"/>
                  </a:cubicBezTo>
                  <a:cubicBezTo>
                    <a:pt x="170" y="127"/>
                    <a:pt x="176" y="111"/>
                    <a:pt x="176" y="96"/>
                  </a:cubicBezTo>
                  <a:cubicBezTo>
                    <a:pt x="176" y="6"/>
                    <a:pt x="176" y="6"/>
                    <a:pt x="176" y="6"/>
                  </a:cubicBezTo>
                  <a:cubicBezTo>
                    <a:pt x="176" y="3"/>
                    <a:pt x="174" y="0"/>
                    <a:pt x="1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3" name="Google Shape;3423;p92"/>
            <p:cNvSpPr/>
            <p:nvPr/>
          </p:nvSpPr>
          <p:spPr>
            <a:xfrm>
              <a:off x="9961563" y="4267200"/>
              <a:ext cx="1981200" cy="2463800"/>
            </a:xfrm>
            <a:custGeom>
              <a:rect b="b" l="l" r="r" t="t"/>
              <a:pathLst>
                <a:path extrusionOk="0" h="219" w="176">
                  <a:moveTo>
                    <a:pt x="111" y="143"/>
                  </a:moveTo>
                  <a:cubicBezTo>
                    <a:pt x="53" y="143"/>
                    <a:pt x="53" y="143"/>
                    <a:pt x="53" y="143"/>
                  </a:cubicBezTo>
                  <a:cubicBezTo>
                    <a:pt x="50" y="142"/>
                    <a:pt x="36" y="138"/>
                    <a:pt x="26" y="128"/>
                  </a:cubicBezTo>
                  <a:cubicBezTo>
                    <a:pt x="17" y="120"/>
                    <a:pt x="12" y="108"/>
                    <a:pt x="12" y="96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ubicBezTo>
                    <a:pt x="2" y="0"/>
                    <a:pt x="0" y="3"/>
                    <a:pt x="0" y="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0" y="111"/>
                    <a:pt x="6" y="127"/>
                    <a:pt x="17" y="137"/>
                  </a:cubicBezTo>
                  <a:cubicBezTo>
                    <a:pt x="31" y="151"/>
                    <a:pt x="50" y="155"/>
                    <a:pt x="51" y="156"/>
                  </a:cubicBezTo>
                  <a:cubicBezTo>
                    <a:pt x="51" y="156"/>
                    <a:pt x="52" y="156"/>
                    <a:pt x="52" y="156"/>
                  </a:cubicBezTo>
                  <a:cubicBezTo>
                    <a:pt x="111" y="156"/>
                    <a:pt x="111" y="156"/>
                    <a:pt x="111" y="156"/>
                  </a:cubicBezTo>
                  <a:cubicBezTo>
                    <a:pt x="132" y="156"/>
                    <a:pt x="148" y="165"/>
                    <a:pt x="156" y="184"/>
                  </a:cubicBezTo>
                  <a:cubicBezTo>
                    <a:pt x="163" y="198"/>
                    <a:pt x="164" y="213"/>
                    <a:pt x="164" y="213"/>
                  </a:cubicBezTo>
                  <a:cubicBezTo>
                    <a:pt x="164" y="217"/>
                    <a:pt x="167" y="219"/>
                    <a:pt x="170" y="219"/>
                  </a:cubicBezTo>
                  <a:cubicBezTo>
                    <a:pt x="170" y="219"/>
                    <a:pt x="170" y="219"/>
                    <a:pt x="170" y="219"/>
                  </a:cubicBezTo>
                  <a:cubicBezTo>
                    <a:pt x="174" y="219"/>
                    <a:pt x="176" y="216"/>
                    <a:pt x="176" y="213"/>
                  </a:cubicBezTo>
                  <a:cubicBezTo>
                    <a:pt x="176" y="212"/>
                    <a:pt x="176" y="195"/>
                    <a:pt x="168" y="179"/>
                  </a:cubicBezTo>
                  <a:cubicBezTo>
                    <a:pt x="160" y="162"/>
                    <a:pt x="144" y="143"/>
                    <a:pt x="111" y="14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4" name="Google Shape;3424;p92"/>
            <p:cNvSpPr/>
            <p:nvPr/>
          </p:nvSpPr>
          <p:spPr>
            <a:xfrm>
              <a:off x="9793288" y="7056438"/>
              <a:ext cx="5535612" cy="2217738"/>
            </a:xfrm>
            <a:custGeom>
              <a:rect b="b" l="l" r="r" t="t"/>
              <a:pathLst>
                <a:path extrusionOk="0" h="197" w="492">
                  <a:moveTo>
                    <a:pt x="138" y="194"/>
                  </a:moveTo>
                  <a:cubicBezTo>
                    <a:pt x="174" y="196"/>
                    <a:pt x="212" y="197"/>
                    <a:pt x="251" y="197"/>
                  </a:cubicBezTo>
                  <a:cubicBezTo>
                    <a:pt x="286" y="197"/>
                    <a:pt x="321" y="196"/>
                    <a:pt x="354" y="194"/>
                  </a:cubicBezTo>
                  <a:cubicBezTo>
                    <a:pt x="388" y="125"/>
                    <a:pt x="436" y="72"/>
                    <a:pt x="492" y="47"/>
                  </a:cubicBezTo>
                  <a:cubicBezTo>
                    <a:pt x="492" y="1"/>
                    <a:pt x="492" y="1"/>
                    <a:pt x="492" y="1"/>
                  </a:cubicBezTo>
                  <a:cubicBezTo>
                    <a:pt x="491" y="1"/>
                    <a:pt x="491" y="1"/>
                    <a:pt x="491" y="1"/>
                  </a:cubicBezTo>
                  <a:cubicBezTo>
                    <a:pt x="475" y="13"/>
                    <a:pt x="372" y="22"/>
                    <a:pt x="246" y="22"/>
                  </a:cubicBezTo>
                  <a:cubicBezTo>
                    <a:pt x="117" y="22"/>
                    <a:pt x="12" y="12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56" y="71"/>
                    <a:pt x="105" y="124"/>
                    <a:pt x="138" y="19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5" name="Google Shape;3425;p92"/>
            <p:cNvSpPr/>
            <p:nvPr/>
          </p:nvSpPr>
          <p:spPr>
            <a:xfrm>
              <a:off x="11345863" y="9239250"/>
              <a:ext cx="2430462" cy="2408238"/>
            </a:xfrm>
            <a:custGeom>
              <a:rect b="b" l="l" r="r" t="t"/>
              <a:pathLst>
                <a:path extrusionOk="0" h="214" w="216">
                  <a:moveTo>
                    <a:pt x="216" y="1"/>
                  </a:moveTo>
                  <a:cubicBezTo>
                    <a:pt x="183" y="2"/>
                    <a:pt x="148" y="3"/>
                    <a:pt x="113" y="3"/>
                  </a:cubicBezTo>
                  <a:cubicBezTo>
                    <a:pt x="74" y="3"/>
                    <a:pt x="36" y="2"/>
                    <a:pt x="0" y="0"/>
                  </a:cubicBezTo>
                  <a:cubicBezTo>
                    <a:pt x="28" y="59"/>
                    <a:pt x="45" y="129"/>
                    <a:pt x="47" y="205"/>
                  </a:cubicBezTo>
                  <a:cubicBezTo>
                    <a:pt x="47" y="205"/>
                    <a:pt x="47" y="206"/>
                    <a:pt x="47" y="207"/>
                  </a:cubicBezTo>
                  <a:cubicBezTo>
                    <a:pt x="47" y="211"/>
                    <a:pt x="74" y="214"/>
                    <a:pt x="108" y="214"/>
                  </a:cubicBezTo>
                  <a:cubicBezTo>
                    <a:pt x="142" y="214"/>
                    <a:pt x="169" y="211"/>
                    <a:pt x="169" y="207"/>
                  </a:cubicBezTo>
                  <a:cubicBezTo>
                    <a:pt x="169" y="206"/>
                    <a:pt x="169" y="206"/>
                    <a:pt x="169" y="206"/>
                  </a:cubicBezTo>
                  <a:cubicBezTo>
                    <a:pt x="169" y="206"/>
                    <a:pt x="169" y="206"/>
                    <a:pt x="169" y="206"/>
                  </a:cubicBezTo>
                  <a:cubicBezTo>
                    <a:pt x="171" y="130"/>
                    <a:pt x="188" y="59"/>
                    <a:pt x="21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6" name="Google Shape;3426;p92"/>
            <p:cNvSpPr/>
            <p:nvPr/>
          </p:nvSpPr>
          <p:spPr>
            <a:xfrm flipH="1" rot="-5400000">
              <a:off x="11570498" y="12280642"/>
              <a:ext cx="1981200" cy="714892"/>
            </a:xfrm>
            <a:prstGeom prst="rightArrow">
              <a:avLst>
                <a:gd fmla="val 17945" name="adj1"/>
                <a:gd fmla="val 52492" name="adj2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77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27" name="Google Shape;3427;p92"/>
          <p:cNvSpPr/>
          <p:nvPr/>
        </p:nvSpPr>
        <p:spPr>
          <a:xfrm>
            <a:off x="2983686" y="1645920"/>
            <a:ext cx="837091" cy="8370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8" name="Google Shape;3428;p92"/>
          <p:cNvSpPr/>
          <p:nvPr/>
        </p:nvSpPr>
        <p:spPr>
          <a:xfrm>
            <a:off x="3046474" y="4962746"/>
            <a:ext cx="837091" cy="8370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9" name="Google Shape;3429;p92"/>
          <p:cNvSpPr txBox="1"/>
          <p:nvPr/>
        </p:nvSpPr>
        <p:spPr>
          <a:xfrm flipH="1">
            <a:off x="818801" y="2606707"/>
            <a:ext cx="3677063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430" name="Google Shape;3430;p92"/>
          <p:cNvSpPr txBox="1"/>
          <p:nvPr/>
        </p:nvSpPr>
        <p:spPr>
          <a:xfrm flipH="1">
            <a:off x="804656" y="4146549"/>
            <a:ext cx="3699350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431" name="Google Shape;3431;p92"/>
          <p:cNvSpPr txBox="1"/>
          <p:nvPr/>
        </p:nvSpPr>
        <p:spPr>
          <a:xfrm flipH="1">
            <a:off x="9334832" y="3173265"/>
            <a:ext cx="2052514" cy="92333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432" name="Google Shape;3432;p92"/>
          <p:cNvSpPr/>
          <p:nvPr/>
        </p:nvSpPr>
        <p:spPr>
          <a:xfrm>
            <a:off x="3207285" y="5144763"/>
            <a:ext cx="535919" cy="474606"/>
          </a:xfrm>
          <a:custGeom>
            <a:rect b="b" l="l" r="r" t="t"/>
            <a:pathLst>
              <a:path extrusionOk="0" h="227" w="256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4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33" name="Google Shape;3433;p92"/>
          <p:cNvGrpSpPr/>
          <p:nvPr/>
        </p:nvGrpSpPr>
        <p:grpSpPr>
          <a:xfrm>
            <a:off x="3145027" y="1828945"/>
            <a:ext cx="494865" cy="471042"/>
            <a:chOff x="6719888" y="887413"/>
            <a:chExt cx="492125" cy="468312"/>
          </a:xfrm>
        </p:grpSpPr>
        <p:sp>
          <p:nvSpPr>
            <p:cNvPr id="3434" name="Google Shape;3434;p92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5" name="Google Shape;3435;p92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6" name="Google Shape;3436;p92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7" name="Google Shape;3437;p92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8" name="Google Shape;3438;p92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9" name="Google Shape;3439;p92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3" name="Shape 3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4" name="Google Shape;3444;p93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Funnel</a:t>
            </a:r>
            <a:endParaRPr/>
          </a:p>
        </p:txBody>
      </p:sp>
      <p:sp>
        <p:nvSpPr>
          <p:cNvPr id="3445" name="Google Shape;3445;p93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46" name="Google Shape;3446;p93"/>
          <p:cNvGrpSpPr/>
          <p:nvPr/>
        </p:nvGrpSpPr>
        <p:grpSpPr>
          <a:xfrm>
            <a:off x="3670420" y="2807185"/>
            <a:ext cx="4916489" cy="3191248"/>
            <a:chOff x="4294731" y="3824718"/>
            <a:chExt cx="4031686" cy="1992971"/>
          </a:xfrm>
        </p:grpSpPr>
        <p:cxnSp>
          <p:nvCxnSpPr>
            <p:cNvPr id="3447" name="Google Shape;3447;p93"/>
            <p:cNvCxnSpPr/>
            <p:nvPr/>
          </p:nvCxnSpPr>
          <p:spPr>
            <a:xfrm flipH="1">
              <a:off x="4294731" y="3824718"/>
              <a:ext cx="20137" cy="1992971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dot"/>
              <a:miter lim="800000"/>
              <a:headEnd len="sm" w="sm" type="oval"/>
              <a:tailEnd len="sm" w="sm" type="oval"/>
            </a:ln>
          </p:spPr>
        </p:cxnSp>
        <p:cxnSp>
          <p:nvCxnSpPr>
            <p:cNvPr id="3448" name="Google Shape;3448;p93"/>
            <p:cNvCxnSpPr/>
            <p:nvPr/>
          </p:nvCxnSpPr>
          <p:spPr>
            <a:xfrm flipH="1">
              <a:off x="6282352" y="3824718"/>
              <a:ext cx="20137" cy="1992971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dot"/>
              <a:miter lim="800000"/>
              <a:headEnd len="sm" w="sm" type="oval"/>
              <a:tailEnd len="sm" w="sm" type="oval"/>
            </a:ln>
          </p:spPr>
        </p:cxnSp>
        <p:cxnSp>
          <p:nvCxnSpPr>
            <p:cNvPr id="3449" name="Google Shape;3449;p93"/>
            <p:cNvCxnSpPr/>
            <p:nvPr/>
          </p:nvCxnSpPr>
          <p:spPr>
            <a:xfrm flipH="1">
              <a:off x="8306280" y="3824718"/>
              <a:ext cx="20137" cy="1992971"/>
            </a:xfrm>
            <a:prstGeom prst="straightConnector1">
              <a:avLst/>
            </a:prstGeom>
            <a:noFill/>
            <a:ln cap="flat" cmpd="sng" w="9525">
              <a:solidFill>
                <a:schemeClr val="accent5"/>
              </a:solidFill>
              <a:prstDash val="dot"/>
              <a:miter lim="800000"/>
              <a:headEnd len="sm" w="sm" type="oval"/>
              <a:tailEnd len="sm" w="sm" type="oval"/>
            </a:ln>
          </p:spPr>
        </p:cxnSp>
      </p:grpSp>
      <p:grpSp>
        <p:nvGrpSpPr>
          <p:cNvPr id="3450" name="Google Shape;3450;p93"/>
          <p:cNvGrpSpPr/>
          <p:nvPr/>
        </p:nvGrpSpPr>
        <p:grpSpPr>
          <a:xfrm>
            <a:off x="1237745" y="1229957"/>
            <a:ext cx="9258512" cy="2894606"/>
            <a:chOff x="1869722" y="1127877"/>
            <a:chExt cx="5775466" cy="3323082"/>
          </a:xfrm>
        </p:grpSpPr>
        <p:sp>
          <p:nvSpPr>
            <p:cNvPr id="3451" name="Google Shape;3451;p93"/>
            <p:cNvSpPr/>
            <p:nvPr/>
          </p:nvSpPr>
          <p:spPr>
            <a:xfrm rot="-5400000">
              <a:off x="2891375" y="2022586"/>
              <a:ext cx="2557706" cy="1533661"/>
            </a:xfrm>
            <a:custGeom>
              <a:rect b="b" l="l" r="r" t="t"/>
              <a:pathLst>
                <a:path extrusionOk="0" h="677588" w="3404699">
                  <a:moveTo>
                    <a:pt x="0" y="0"/>
                  </a:moveTo>
                  <a:lnTo>
                    <a:pt x="3404699" y="0"/>
                  </a:lnTo>
                  <a:lnTo>
                    <a:pt x="2885871" y="677588"/>
                  </a:lnTo>
                  <a:lnTo>
                    <a:pt x="518827" y="6775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2" name="Google Shape;3452;p93"/>
            <p:cNvSpPr/>
            <p:nvPr/>
          </p:nvSpPr>
          <p:spPr>
            <a:xfrm rot="-5400000">
              <a:off x="4801016" y="2022586"/>
              <a:ext cx="1772578" cy="1533663"/>
            </a:xfrm>
            <a:custGeom>
              <a:rect b="b" l="l" r="r" t="t"/>
              <a:pathLst>
                <a:path extrusionOk="0" h="677589" w="2250352">
                  <a:moveTo>
                    <a:pt x="0" y="0"/>
                  </a:moveTo>
                  <a:lnTo>
                    <a:pt x="2250352" y="0"/>
                  </a:lnTo>
                  <a:lnTo>
                    <a:pt x="1731524" y="677589"/>
                  </a:lnTo>
                  <a:lnTo>
                    <a:pt x="518829" y="677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3" name="Google Shape;3453;p93"/>
            <p:cNvSpPr/>
            <p:nvPr/>
          </p:nvSpPr>
          <p:spPr>
            <a:xfrm rot="-5400000">
              <a:off x="975012" y="2022587"/>
              <a:ext cx="3323082" cy="1533661"/>
            </a:xfrm>
            <a:custGeom>
              <a:rect b="b" l="l" r="r" t="t"/>
              <a:pathLst>
                <a:path extrusionOk="0" h="677588" w="4559046">
                  <a:moveTo>
                    <a:pt x="0" y="0"/>
                  </a:moveTo>
                  <a:lnTo>
                    <a:pt x="4559046" y="0"/>
                  </a:lnTo>
                  <a:lnTo>
                    <a:pt x="4040219" y="677588"/>
                  </a:lnTo>
                  <a:lnTo>
                    <a:pt x="518828" y="67758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4" name="Google Shape;3454;p93"/>
            <p:cNvSpPr/>
            <p:nvPr/>
          </p:nvSpPr>
          <p:spPr>
            <a:xfrm rot="-5400000">
              <a:off x="6577400" y="2200012"/>
              <a:ext cx="944530" cy="1191047"/>
            </a:xfrm>
            <a:custGeom>
              <a:rect b="b" l="l" r="r" t="t"/>
              <a:pathLst>
                <a:path extrusionOk="0" h="1215382" w="984780">
                  <a:moveTo>
                    <a:pt x="984780" y="0"/>
                  </a:moveTo>
                  <a:lnTo>
                    <a:pt x="622746" y="1215382"/>
                  </a:lnTo>
                  <a:lnTo>
                    <a:pt x="362034" y="12153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5" name="Google Shape;3455;p93"/>
            <p:cNvSpPr/>
            <p:nvPr/>
          </p:nvSpPr>
          <p:spPr>
            <a:xfrm rot="5400000">
              <a:off x="3275531" y="2716835"/>
              <a:ext cx="360954" cy="145162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6" name="Google Shape;3456;p93"/>
            <p:cNvSpPr/>
            <p:nvPr/>
          </p:nvSpPr>
          <p:spPr>
            <a:xfrm rot="5400000">
              <a:off x="4818875" y="2716835"/>
              <a:ext cx="360954" cy="145162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7" name="Google Shape;3457;p93"/>
            <p:cNvSpPr/>
            <p:nvPr/>
          </p:nvSpPr>
          <p:spPr>
            <a:xfrm rot="5400000">
              <a:off x="6340868" y="2716835"/>
              <a:ext cx="360954" cy="145162"/>
            </a:xfrm>
            <a:prstGeom prst="triangle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568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58" name="Google Shape;3458;p93"/>
          <p:cNvGrpSpPr/>
          <p:nvPr/>
        </p:nvGrpSpPr>
        <p:grpSpPr>
          <a:xfrm>
            <a:off x="4508376" y="2381049"/>
            <a:ext cx="622390" cy="592422"/>
            <a:chOff x="6719888" y="887413"/>
            <a:chExt cx="492125" cy="468312"/>
          </a:xfrm>
        </p:grpSpPr>
        <p:sp>
          <p:nvSpPr>
            <p:cNvPr id="3459" name="Google Shape;3459;p93"/>
            <p:cNvSpPr/>
            <p:nvPr/>
          </p:nvSpPr>
          <p:spPr>
            <a:xfrm>
              <a:off x="6719888" y="887413"/>
              <a:ext cx="492125" cy="468312"/>
            </a:xfrm>
            <a:custGeom>
              <a:rect b="b" l="l" r="r" t="t"/>
              <a:pathLst>
                <a:path extrusionOk="0" h="122" w="128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0" name="Google Shape;3460;p93"/>
            <p:cNvSpPr/>
            <p:nvPr/>
          </p:nvSpPr>
          <p:spPr>
            <a:xfrm>
              <a:off x="6781801" y="947738"/>
              <a:ext cx="368300" cy="247650"/>
            </a:xfrm>
            <a:custGeom>
              <a:rect b="b" l="l" r="r" t="t"/>
              <a:pathLst>
                <a:path extrusionOk="0" h="64" w="96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1" name="Google Shape;3461;p93"/>
            <p:cNvSpPr/>
            <p:nvPr/>
          </p:nvSpPr>
          <p:spPr>
            <a:xfrm>
              <a:off x="6943726" y="1201738"/>
              <a:ext cx="46038" cy="47625"/>
            </a:xfrm>
            <a:custGeom>
              <a:rect b="b" l="l" r="r" t="t"/>
              <a:pathLst>
                <a:path extrusionOk="0" h="12" w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2" name="Google Shape;3462;p93"/>
            <p:cNvSpPr/>
            <p:nvPr/>
          </p:nvSpPr>
          <p:spPr>
            <a:xfrm>
              <a:off x="6881813" y="1044575"/>
              <a:ext cx="61913" cy="65087"/>
            </a:xfrm>
            <a:custGeom>
              <a:rect b="b" l="l" r="r" t="t"/>
              <a:pathLst>
                <a:path extrusionOk="0" h="41" w="39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3" name="Google Shape;3463;p93"/>
            <p:cNvSpPr/>
            <p:nvPr/>
          </p:nvSpPr>
          <p:spPr>
            <a:xfrm>
              <a:off x="6950076" y="1033463"/>
              <a:ext cx="31750" cy="87312"/>
            </a:xfrm>
            <a:custGeom>
              <a:rect b="b" l="l" r="r" t="t"/>
              <a:pathLst>
                <a:path extrusionOk="0" h="23" w="8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4" name="Google Shape;3464;p93"/>
            <p:cNvSpPr/>
            <p:nvPr/>
          </p:nvSpPr>
          <p:spPr>
            <a:xfrm>
              <a:off x="6989763" y="1044575"/>
              <a:ext cx="60325" cy="65087"/>
            </a:xfrm>
            <a:custGeom>
              <a:rect b="b" l="l" r="r" t="t"/>
              <a:pathLst>
                <a:path extrusionOk="0" h="41" w="38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65" name="Google Shape;3465;p93"/>
          <p:cNvSpPr/>
          <p:nvPr/>
        </p:nvSpPr>
        <p:spPr>
          <a:xfrm rot="2700000">
            <a:off x="2464010" y="2296351"/>
            <a:ext cx="413768" cy="761818"/>
          </a:xfrm>
          <a:custGeom>
            <a:rect b="b" l="l" r="r" t="t"/>
            <a:pathLst>
              <a:path extrusionOk="0" h="1073" w="579">
                <a:moveTo>
                  <a:pt x="482" y="367"/>
                </a:moveTo>
                <a:cubicBezTo>
                  <a:pt x="482" y="148"/>
                  <a:pt x="482" y="148"/>
                  <a:pt x="482" y="148"/>
                </a:cubicBezTo>
                <a:cubicBezTo>
                  <a:pt x="508" y="135"/>
                  <a:pt x="525" y="109"/>
                  <a:pt x="525" y="79"/>
                </a:cubicBezTo>
                <a:cubicBezTo>
                  <a:pt x="525" y="35"/>
                  <a:pt x="490" y="0"/>
                  <a:pt x="447" y="0"/>
                </a:cubicBezTo>
                <a:cubicBezTo>
                  <a:pt x="132" y="0"/>
                  <a:pt x="132" y="0"/>
                  <a:pt x="132" y="0"/>
                </a:cubicBezTo>
                <a:cubicBezTo>
                  <a:pt x="89" y="0"/>
                  <a:pt x="54" y="35"/>
                  <a:pt x="54" y="79"/>
                </a:cubicBezTo>
                <a:cubicBezTo>
                  <a:pt x="54" y="109"/>
                  <a:pt x="71" y="135"/>
                  <a:pt x="96" y="148"/>
                </a:cubicBezTo>
                <a:cubicBezTo>
                  <a:pt x="96" y="367"/>
                  <a:pt x="96" y="367"/>
                  <a:pt x="96" y="367"/>
                </a:cubicBezTo>
                <a:cubicBezTo>
                  <a:pt x="35" y="422"/>
                  <a:pt x="0" y="500"/>
                  <a:pt x="0" y="583"/>
                </a:cubicBezTo>
                <a:cubicBezTo>
                  <a:pt x="0" y="612"/>
                  <a:pt x="0" y="612"/>
                  <a:pt x="0" y="612"/>
                </a:cubicBezTo>
                <a:cubicBezTo>
                  <a:pt x="224" y="612"/>
                  <a:pt x="224" y="612"/>
                  <a:pt x="224" y="612"/>
                </a:cubicBezTo>
                <a:cubicBezTo>
                  <a:pt x="224" y="923"/>
                  <a:pt x="224" y="923"/>
                  <a:pt x="224" y="923"/>
                </a:cubicBezTo>
                <a:cubicBezTo>
                  <a:pt x="289" y="1073"/>
                  <a:pt x="289" y="1073"/>
                  <a:pt x="289" y="1073"/>
                </a:cubicBezTo>
                <a:cubicBezTo>
                  <a:pt x="355" y="923"/>
                  <a:pt x="355" y="923"/>
                  <a:pt x="355" y="923"/>
                </a:cubicBezTo>
                <a:cubicBezTo>
                  <a:pt x="355" y="612"/>
                  <a:pt x="355" y="612"/>
                  <a:pt x="355" y="612"/>
                </a:cubicBezTo>
                <a:cubicBezTo>
                  <a:pt x="579" y="612"/>
                  <a:pt x="579" y="612"/>
                  <a:pt x="579" y="612"/>
                </a:cubicBezTo>
                <a:cubicBezTo>
                  <a:pt x="579" y="583"/>
                  <a:pt x="579" y="583"/>
                  <a:pt x="579" y="583"/>
                </a:cubicBezTo>
                <a:cubicBezTo>
                  <a:pt x="579" y="500"/>
                  <a:pt x="544" y="422"/>
                  <a:pt x="482" y="367"/>
                </a:cubicBezTo>
                <a:close/>
                <a:moveTo>
                  <a:pt x="132" y="58"/>
                </a:moveTo>
                <a:cubicBezTo>
                  <a:pt x="447" y="58"/>
                  <a:pt x="447" y="58"/>
                  <a:pt x="447" y="58"/>
                </a:cubicBezTo>
                <a:cubicBezTo>
                  <a:pt x="458" y="58"/>
                  <a:pt x="467" y="67"/>
                  <a:pt x="467" y="79"/>
                </a:cubicBezTo>
                <a:cubicBezTo>
                  <a:pt x="467" y="89"/>
                  <a:pt x="459" y="97"/>
                  <a:pt x="449" y="99"/>
                </a:cubicBezTo>
                <a:cubicBezTo>
                  <a:pt x="436" y="101"/>
                  <a:pt x="436" y="101"/>
                  <a:pt x="436" y="101"/>
                </a:cubicBezTo>
                <a:cubicBezTo>
                  <a:pt x="143" y="101"/>
                  <a:pt x="143" y="101"/>
                  <a:pt x="143" y="101"/>
                </a:cubicBezTo>
                <a:cubicBezTo>
                  <a:pt x="129" y="99"/>
                  <a:pt x="129" y="99"/>
                  <a:pt x="129" y="99"/>
                </a:cubicBezTo>
                <a:cubicBezTo>
                  <a:pt x="119" y="97"/>
                  <a:pt x="111" y="89"/>
                  <a:pt x="111" y="79"/>
                </a:cubicBezTo>
                <a:cubicBezTo>
                  <a:pt x="111" y="67"/>
                  <a:pt x="121" y="58"/>
                  <a:pt x="132" y="58"/>
                </a:cubicBezTo>
                <a:close/>
                <a:moveTo>
                  <a:pt x="424" y="370"/>
                </a:moveTo>
                <a:cubicBezTo>
                  <a:pt x="154" y="370"/>
                  <a:pt x="154" y="370"/>
                  <a:pt x="154" y="370"/>
                </a:cubicBezTo>
                <a:cubicBezTo>
                  <a:pt x="154" y="130"/>
                  <a:pt x="154" y="130"/>
                  <a:pt x="154" y="130"/>
                </a:cubicBezTo>
                <a:cubicBezTo>
                  <a:pt x="424" y="130"/>
                  <a:pt x="424" y="130"/>
                  <a:pt x="424" y="130"/>
                </a:cubicBezTo>
                <a:lnTo>
                  <a:pt x="424" y="370"/>
                </a:lnTo>
                <a:close/>
                <a:moveTo>
                  <a:pt x="297" y="911"/>
                </a:moveTo>
                <a:cubicBezTo>
                  <a:pt x="289" y="928"/>
                  <a:pt x="289" y="928"/>
                  <a:pt x="289" y="928"/>
                </a:cubicBezTo>
                <a:cubicBezTo>
                  <a:pt x="282" y="911"/>
                  <a:pt x="282" y="911"/>
                  <a:pt x="282" y="911"/>
                </a:cubicBezTo>
                <a:cubicBezTo>
                  <a:pt x="282" y="612"/>
                  <a:pt x="282" y="612"/>
                  <a:pt x="282" y="612"/>
                </a:cubicBezTo>
                <a:cubicBezTo>
                  <a:pt x="297" y="612"/>
                  <a:pt x="297" y="612"/>
                  <a:pt x="297" y="612"/>
                </a:cubicBezTo>
                <a:lnTo>
                  <a:pt x="297" y="911"/>
                </a:lnTo>
                <a:close/>
                <a:moveTo>
                  <a:pt x="355" y="554"/>
                </a:moveTo>
                <a:cubicBezTo>
                  <a:pt x="224" y="554"/>
                  <a:pt x="224" y="554"/>
                  <a:pt x="224" y="554"/>
                </a:cubicBezTo>
                <a:cubicBezTo>
                  <a:pt x="59" y="554"/>
                  <a:pt x="59" y="554"/>
                  <a:pt x="59" y="554"/>
                </a:cubicBezTo>
                <a:cubicBezTo>
                  <a:pt x="67" y="495"/>
                  <a:pt x="97" y="441"/>
                  <a:pt x="144" y="403"/>
                </a:cubicBezTo>
                <a:cubicBezTo>
                  <a:pt x="149" y="399"/>
                  <a:pt x="149" y="399"/>
                  <a:pt x="149" y="399"/>
                </a:cubicBezTo>
                <a:cubicBezTo>
                  <a:pt x="430" y="399"/>
                  <a:pt x="430" y="399"/>
                  <a:pt x="430" y="399"/>
                </a:cubicBezTo>
                <a:cubicBezTo>
                  <a:pt x="435" y="403"/>
                  <a:pt x="435" y="403"/>
                  <a:pt x="435" y="403"/>
                </a:cubicBezTo>
                <a:cubicBezTo>
                  <a:pt x="482" y="441"/>
                  <a:pt x="512" y="495"/>
                  <a:pt x="519" y="554"/>
                </a:cubicBezTo>
                <a:lnTo>
                  <a:pt x="355" y="55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t" bIns="45700" lIns="91400" spcFirstLastPara="1" rIns="91400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4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466" name="Google Shape;3466;p93"/>
          <p:cNvGrpSpPr/>
          <p:nvPr/>
        </p:nvGrpSpPr>
        <p:grpSpPr>
          <a:xfrm>
            <a:off x="9095178" y="2521138"/>
            <a:ext cx="195648" cy="312244"/>
            <a:chOff x="6513513" y="557213"/>
            <a:chExt cx="471488" cy="752475"/>
          </a:xfrm>
        </p:grpSpPr>
        <p:sp>
          <p:nvSpPr>
            <p:cNvPr id="3467" name="Google Shape;3467;p93"/>
            <p:cNvSpPr/>
            <p:nvPr/>
          </p:nvSpPr>
          <p:spPr>
            <a:xfrm>
              <a:off x="6513513" y="557213"/>
              <a:ext cx="471488" cy="752475"/>
            </a:xfrm>
            <a:custGeom>
              <a:rect b="b" l="l" r="r" t="t"/>
              <a:pathLst>
                <a:path extrusionOk="0" h="256" w="160">
                  <a:moveTo>
                    <a:pt x="160" y="80"/>
                  </a:moveTo>
                  <a:cubicBezTo>
                    <a:pt x="160" y="36"/>
                    <a:pt x="124" y="0"/>
                    <a:pt x="80" y="0"/>
                  </a:cubicBezTo>
                  <a:cubicBezTo>
                    <a:pt x="36" y="0"/>
                    <a:pt x="0" y="36"/>
                    <a:pt x="0" y="80"/>
                  </a:cubicBezTo>
                  <a:cubicBezTo>
                    <a:pt x="0" y="95"/>
                    <a:pt x="4" y="109"/>
                    <a:pt x="11" y="120"/>
                  </a:cubicBezTo>
                  <a:cubicBezTo>
                    <a:pt x="11" y="120"/>
                    <a:pt x="11" y="120"/>
                    <a:pt x="11" y="120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2" y="179"/>
                    <a:pt x="42" y="179"/>
                    <a:pt x="42" y="179"/>
                  </a:cubicBezTo>
                  <a:cubicBezTo>
                    <a:pt x="44" y="182"/>
                    <a:pt x="46" y="185"/>
                    <a:pt x="49" y="187"/>
                  </a:cubicBezTo>
                  <a:cubicBezTo>
                    <a:pt x="46" y="190"/>
                    <a:pt x="44" y="194"/>
                    <a:pt x="44" y="198"/>
                  </a:cubicBezTo>
                  <a:cubicBezTo>
                    <a:pt x="44" y="202"/>
                    <a:pt x="46" y="206"/>
                    <a:pt x="48" y="208"/>
                  </a:cubicBezTo>
                  <a:cubicBezTo>
                    <a:pt x="46" y="211"/>
                    <a:pt x="44" y="214"/>
                    <a:pt x="44" y="218"/>
                  </a:cubicBezTo>
                  <a:cubicBezTo>
                    <a:pt x="44" y="224"/>
                    <a:pt x="47" y="229"/>
                    <a:pt x="52" y="231"/>
                  </a:cubicBezTo>
                  <a:cubicBezTo>
                    <a:pt x="53" y="245"/>
                    <a:pt x="65" y="256"/>
                    <a:pt x="80" y="256"/>
                  </a:cubicBezTo>
                  <a:cubicBezTo>
                    <a:pt x="94" y="256"/>
                    <a:pt x="106" y="245"/>
                    <a:pt x="108" y="231"/>
                  </a:cubicBezTo>
                  <a:cubicBezTo>
                    <a:pt x="112" y="229"/>
                    <a:pt x="116" y="224"/>
                    <a:pt x="116" y="218"/>
                  </a:cubicBezTo>
                  <a:cubicBezTo>
                    <a:pt x="116" y="214"/>
                    <a:pt x="114" y="211"/>
                    <a:pt x="112" y="208"/>
                  </a:cubicBezTo>
                  <a:cubicBezTo>
                    <a:pt x="114" y="206"/>
                    <a:pt x="116" y="202"/>
                    <a:pt x="116" y="198"/>
                  </a:cubicBezTo>
                  <a:cubicBezTo>
                    <a:pt x="116" y="194"/>
                    <a:pt x="114" y="190"/>
                    <a:pt x="110" y="187"/>
                  </a:cubicBezTo>
                  <a:cubicBezTo>
                    <a:pt x="113" y="185"/>
                    <a:pt x="116" y="182"/>
                    <a:pt x="118" y="179"/>
                  </a:cubicBezTo>
                  <a:cubicBezTo>
                    <a:pt x="118" y="179"/>
                    <a:pt x="118" y="179"/>
                    <a:pt x="118" y="179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49" y="120"/>
                    <a:pt x="149" y="120"/>
                    <a:pt x="149" y="120"/>
                  </a:cubicBezTo>
                  <a:cubicBezTo>
                    <a:pt x="156" y="109"/>
                    <a:pt x="160" y="95"/>
                    <a:pt x="160" y="80"/>
                  </a:cubicBezTo>
                  <a:close/>
                  <a:moveTo>
                    <a:pt x="80" y="248"/>
                  </a:moveTo>
                  <a:cubicBezTo>
                    <a:pt x="70" y="248"/>
                    <a:pt x="62" y="241"/>
                    <a:pt x="60" y="232"/>
                  </a:cubicBezTo>
                  <a:cubicBezTo>
                    <a:pt x="99" y="232"/>
                    <a:pt x="99" y="232"/>
                    <a:pt x="99" y="232"/>
                  </a:cubicBezTo>
                  <a:cubicBezTo>
                    <a:pt x="97" y="241"/>
                    <a:pt x="89" y="248"/>
                    <a:pt x="80" y="248"/>
                  </a:cubicBezTo>
                  <a:close/>
                  <a:moveTo>
                    <a:pt x="108" y="218"/>
                  </a:moveTo>
                  <a:cubicBezTo>
                    <a:pt x="108" y="222"/>
                    <a:pt x="105" y="224"/>
                    <a:pt x="102" y="224"/>
                  </a:cubicBezTo>
                  <a:cubicBezTo>
                    <a:pt x="58" y="224"/>
                    <a:pt x="58" y="224"/>
                    <a:pt x="58" y="224"/>
                  </a:cubicBezTo>
                  <a:cubicBezTo>
                    <a:pt x="55" y="224"/>
                    <a:pt x="52" y="222"/>
                    <a:pt x="52" y="218"/>
                  </a:cubicBezTo>
                  <a:cubicBezTo>
                    <a:pt x="52" y="215"/>
                    <a:pt x="55" y="212"/>
                    <a:pt x="58" y="212"/>
                  </a:cubicBezTo>
                  <a:cubicBezTo>
                    <a:pt x="102" y="212"/>
                    <a:pt x="102" y="212"/>
                    <a:pt x="102" y="212"/>
                  </a:cubicBezTo>
                  <a:cubicBezTo>
                    <a:pt x="105" y="212"/>
                    <a:pt x="108" y="215"/>
                    <a:pt x="108" y="218"/>
                  </a:cubicBezTo>
                  <a:close/>
                  <a:moveTo>
                    <a:pt x="102" y="192"/>
                  </a:moveTo>
                  <a:cubicBezTo>
                    <a:pt x="105" y="192"/>
                    <a:pt x="108" y="195"/>
                    <a:pt x="108" y="198"/>
                  </a:cubicBezTo>
                  <a:cubicBezTo>
                    <a:pt x="108" y="202"/>
                    <a:pt x="105" y="204"/>
                    <a:pt x="102" y="204"/>
                  </a:cubicBezTo>
                  <a:cubicBezTo>
                    <a:pt x="58" y="204"/>
                    <a:pt x="58" y="204"/>
                    <a:pt x="58" y="204"/>
                  </a:cubicBezTo>
                  <a:cubicBezTo>
                    <a:pt x="55" y="204"/>
                    <a:pt x="52" y="202"/>
                    <a:pt x="52" y="198"/>
                  </a:cubicBezTo>
                  <a:cubicBezTo>
                    <a:pt x="52" y="195"/>
                    <a:pt x="55" y="192"/>
                    <a:pt x="58" y="192"/>
                  </a:cubicBezTo>
                  <a:cubicBezTo>
                    <a:pt x="64" y="192"/>
                    <a:pt x="64" y="192"/>
                    <a:pt x="64" y="192"/>
                  </a:cubicBezTo>
                  <a:cubicBezTo>
                    <a:pt x="96" y="192"/>
                    <a:pt x="96" y="192"/>
                    <a:pt x="96" y="192"/>
                  </a:cubicBezTo>
                  <a:lnTo>
                    <a:pt x="102" y="192"/>
                  </a:lnTo>
                  <a:close/>
                  <a:moveTo>
                    <a:pt x="135" y="112"/>
                  </a:moveTo>
                  <a:cubicBezTo>
                    <a:pt x="135" y="113"/>
                    <a:pt x="135" y="114"/>
                    <a:pt x="134" y="114"/>
                  </a:cubicBezTo>
                  <a:cubicBezTo>
                    <a:pt x="104" y="170"/>
                    <a:pt x="104" y="170"/>
                    <a:pt x="104" y="170"/>
                  </a:cubicBezTo>
                  <a:cubicBezTo>
                    <a:pt x="104" y="170"/>
                    <a:pt x="103" y="171"/>
                    <a:pt x="103" y="172"/>
                  </a:cubicBezTo>
                  <a:cubicBezTo>
                    <a:pt x="102" y="174"/>
                    <a:pt x="100" y="176"/>
                    <a:pt x="96" y="176"/>
                  </a:cubicBezTo>
                  <a:cubicBezTo>
                    <a:pt x="100" y="129"/>
                    <a:pt x="100" y="129"/>
                    <a:pt x="100" y="129"/>
                  </a:cubicBezTo>
                  <a:cubicBezTo>
                    <a:pt x="100" y="126"/>
                    <a:pt x="98" y="124"/>
                    <a:pt x="96" y="124"/>
                  </a:cubicBezTo>
                  <a:cubicBezTo>
                    <a:pt x="94" y="124"/>
                    <a:pt x="92" y="126"/>
                    <a:pt x="92" y="128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72" y="176"/>
                    <a:pt x="72" y="176"/>
                    <a:pt x="72" y="176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68" y="126"/>
                    <a:pt x="66" y="124"/>
                    <a:pt x="64" y="124"/>
                  </a:cubicBezTo>
                  <a:cubicBezTo>
                    <a:pt x="61" y="124"/>
                    <a:pt x="60" y="126"/>
                    <a:pt x="60" y="129"/>
                  </a:cubicBezTo>
                  <a:cubicBezTo>
                    <a:pt x="64" y="176"/>
                    <a:pt x="64" y="176"/>
                    <a:pt x="64" y="176"/>
                  </a:cubicBezTo>
                  <a:cubicBezTo>
                    <a:pt x="60" y="176"/>
                    <a:pt x="58" y="174"/>
                    <a:pt x="57" y="172"/>
                  </a:cubicBezTo>
                  <a:cubicBezTo>
                    <a:pt x="56" y="171"/>
                    <a:pt x="56" y="171"/>
                    <a:pt x="56" y="170"/>
                  </a:cubicBezTo>
                  <a:cubicBezTo>
                    <a:pt x="26" y="114"/>
                    <a:pt x="26" y="114"/>
                    <a:pt x="26" y="114"/>
                  </a:cubicBezTo>
                  <a:cubicBezTo>
                    <a:pt x="25" y="114"/>
                    <a:pt x="25" y="113"/>
                    <a:pt x="25" y="112"/>
                  </a:cubicBezTo>
                  <a:cubicBezTo>
                    <a:pt x="19" y="103"/>
                    <a:pt x="16" y="91"/>
                    <a:pt x="16" y="80"/>
                  </a:cubicBezTo>
                  <a:cubicBezTo>
                    <a:pt x="16" y="45"/>
                    <a:pt x="45" y="16"/>
                    <a:pt x="80" y="16"/>
                  </a:cubicBezTo>
                  <a:cubicBezTo>
                    <a:pt x="115" y="16"/>
                    <a:pt x="144" y="45"/>
                    <a:pt x="144" y="80"/>
                  </a:cubicBezTo>
                  <a:cubicBezTo>
                    <a:pt x="144" y="91"/>
                    <a:pt x="141" y="103"/>
                    <a:pt x="135" y="11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68" name="Google Shape;3468;p93"/>
            <p:cNvSpPr/>
            <p:nvPr/>
          </p:nvSpPr>
          <p:spPr>
            <a:xfrm>
              <a:off x="6608763" y="642938"/>
              <a:ext cx="120650" cy="103188"/>
            </a:xfrm>
            <a:custGeom>
              <a:rect b="b" l="l" r="r" t="t"/>
              <a:pathLst>
                <a:path extrusionOk="0" h="35" w="41">
                  <a:moveTo>
                    <a:pt x="35" y="1"/>
                  </a:moveTo>
                  <a:cubicBezTo>
                    <a:pt x="20" y="5"/>
                    <a:pt x="7" y="15"/>
                    <a:pt x="1" y="29"/>
                  </a:cubicBezTo>
                  <a:cubicBezTo>
                    <a:pt x="0" y="31"/>
                    <a:pt x="1" y="34"/>
                    <a:pt x="3" y="35"/>
                  </a:cubicBezTo>
                  <a:cubicBezTo>
                    <a:pt x="3" y="35"/>
                    <a:pt x="4" y="35"/>
                    <a:pt x="4" y="35"/>
                  </a:cubicBezTo>
                  <a:cubicBezTo>
                    <a:pt x="6" y="35"/>
                    <a:pt x="7" y="34"/>
                    <a:pt x="8" y="33"/>
                  </a:cubicBezTo>
                  <a:cubicBezTo>
                    <a:pt x="14" y="21"/>
                    <a:pt x="24" y="12"/>
                    <a:pt x="37" y="9"/>
                  </a:cubicBezTo>
                  <a:cubicBezTo>
                    <a:pt x="39" y="8"/>
                    <a:pt x="41" y="6"/>
                    <a:pt x="40" y="4"/>
                  </a:cubicBezTo>
                  <a:cubicBezTo>
                    <a:pt x="40" y="2"/>
                    <a:pt x="37" y="0"/>
                    <a:pt x="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22850" lIns="45700" spcFirstLastPara="1" rIns="45700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84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9" name="Google Shape;3469;p93"/>
          <p:cNvGrpSpPr/>
          <p:nvPr/>
        </p:nvGrpSpPr>
        <p:grpSpPr>
          <a:xfrm>
            <a:off x="7025229" y="2445138"/>
            <a:ext cx="534936" cy="464244"/>
            <a:chOff x="8783638" y="1235076"/>
            <a:chExt cx="360363" cy="312738"/>
          </a:xfrm>
        </p:grpSpPr>
        <p:sp>
          <p:nvSpPr>
            <p:cNvPr id="3470" name="Google Shape;3470;p93"/>
            <p:cNvSpPr/>
            <p:nvPr/>
          </p:nvSpPr>
          <p:spPr>
            <a:xfrm>
              <a:off x="8842375" y="1290638"/>
              <a:ext cx="128588" cy="84138"/>
            </a:xfrm>
            <a:custGeom>
              <a:rect b="b" l="l" r="r" t="t"/>
              <a:pathLst>
                <a:path extrusionOk="0" h="29" w="44">
                  <a:moveTo>
                    <a:pt x="42" y="0"/>
                  </a:moveTo>
                  <a:cubicBezTo>
                    <a:pt x="19" y="0"/>
                    <a:pt x="0" y="12"/>
                    <a:pt x="0" y="27"/>
                  </a:cubicBezTo>
                  <a:cubicBezTo>
                    <a:pt x="0" y="28"/>
                    <a:pt x="0" y="29"/>
                    <a:pt x="1" y="29"/>
                  </a:cubicBezTo>
                  <a:cubicBezTo>
                    <a:pt x="3" y="29"/>
                    <a:pt x="3" y="28"/>
                    <a:pt x="3" y="27"/>
                  </a:cubicBezTo>
                  <a:cubicBezTo>
                    <a:pt x="3" y="15"/>
                    <a:pt x="21" y="4"/>
                    <a:pt x="42" y="4"/>
                  </a:cubicBezTo>
                  <a:cubicBezTo>
                    <a:pt x="43" y="4"/>
                    <a:pt x="44" y="3"/>
                    <a:pt x="44" y="2"/>
                  </a:cubicBezTo>
                  <a:cubicBezTo>
                    <a:pt x="44" y="1"/>
                    <a:pt x="43" y="0"/>
                    <a:pt x="42" y="0"/>
                  </a:cubicBezTo>
                  <a:close/>
                  <a:moveTo>
                    <a:pt x="42" y="0"/>
                  </a:moveTo>
                  <a:cubicBezTo>
                    <a:pt x="42" y="0"/>
                    <a:pt x="42" y="0"/>
                    <a:pt x="42" y="0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71" name="Google Shape;3471;p93"/>
            <p:cNvSpPr/>
            <p:nvPr/>
          </p:nvSpPr>
          <p:spPr>
            <a:xfrm>
              <a:off x="8783638" y="1235076"/>
              <a:ext cx="360363" cy="312738"/>
            </a:xfrm>
            <a:custGeom>
              <a:rect b="b" l="l" r="r" t="t"/>
              <a:pathLst>
                <a:path extrusionOk="0" h="107" w="123">
                  <a:moveTo>
                    <a:pt x="62" y="0"/>
                  </a:moveTo>
                  <a:cubicBezTo>
                    <a:pt x="28" y="0"/>
                    <a:pt x="0" y="20"/>
                    <a:pt x="0" y="46"/>
                  </a:cubicBezTo>
                  <a:cubicBezTo>
                    <a:pt x="0" y="62"/>
                    <a:pt x="11" y="76"/>
                    <a:pt x="27" y="84"/>
                  </a:cubicBezTo>
                  <a:cubicBezTo>
                    <a:pt x="27" y="84"/>
                    <a:pt x="27" y="84"/>
                    <a:pt x="27" y="84"/>
                  </a:cubicBezTo>
                  <a:cubicBezTo>
                    <a:pt x="27" y="91"/>
                    <a:pt x="22" y="98"/>
                    <a:pt x="20" y="102"/>
                  </a:cubicBezTo>
                  <a:cubicBezTo>
                    <a:pt x="20" y="103"/>
                    <a:pt x="20" y="103"/>
                    <a:pt x="20" y="104"/>
                  </a:cubicBezTo>
                  <a:cubicBezTo>
                    <a:pt x="20" y="106"/>
                    <a:pt x="21" y="107"/>
                    <a:pt x="23" y="107"/>
                  </a:cubicBezTo>
                  <a:cubicBezTo>
                    <a:pt x="23" y="107"/>
                    <a:pt x="24" y="107"/>
                    <a:pt x="24" y="107"/>
                  </a:cubicBezTo>
                  <a:cubicBezTo>
                    <a:pt x="36" y="105"/>
                    <a:pt x="47" y="94"/>
                    <a:pt x="50" y="91"/>
                  </a:cubicBezTo>
                  <a:cubicBezTo>
                    <a:pt x="54" y="92"/>
                    <a:pt x="58" y="92"/>
                    <a:pt x="62" y="92"/>
                  </a:cubicBezTo>
                  <a:cubicBezTo>
                    <a:pt x="96" y="92"/>
                    <a:pt x="123" y="71"/>
                    <a:pt x="123" y="46"/>
                  </a:cubicBezTo>
                  <a:cubicBezTo>
                    <a:pt x="123" y="20"/>
                    <a:pt x="96" y="0"/>
                    <a:pt x="62" y="0"/>
                  </a:cubicBezTo>
                  <a:close/>
                  <a:moveTo>
                    <a:pt x="62" y="84"/>
                  </a:moveTo>
                  <a:cubicBezTo>
                    <a:pt x="58" y="84"/>
                    <a:pt x="55" y="84"/>
                    <a:pt x="51" y="83"/>
                  </a:cubicBezTo>
                  <a:cubicBezTo>
                    <a:pt x="51" y="83"/>
                    <a:pt x="50" y="83"/>
                    <a:pt x="50" y="83"/>
                  </a:cubicBezTo>
                  <a:cubicBezTo>
                    <a:pt x="48" y="83"/>
                    <a:pt x="45" y="84"/>
                    <a:pt x="44" y="86"/>
                  </a:cubicBezTo>
                  <a:cubicBezTo>
                    <a:pt x="42" y="88"/>
                    <a:pt x="38" y="93"/>
                    <a:pt x="32" y="96"/>
                  </a:cubicBezTo>
                  <a:cubicBezTo>
                    <a:pt x="34" y="92"/>
                    <a:pt x="35" y="89"/>
                    <a:pt x="35" y="85"/>
                  </a:cubicBezTo>
                  <a:cubicBezTo>
                    <a:pt x="35" y="84"/>
                    <a:pt x="35" y="84"/>
                    <a:pt x="35" y="84"/>
                  </a:cubicBezTo>
                  <a:cubicBezTo>
                    <a:pt x="35" y="81"/>
                    <a:pt x="33" y="78"/>
                    <a:pt x="31" y="77"/>
                  </a:cubicBezTo>
                  <a:cubicBezTo>
                    <a:pt x="17" y="70"/>
                    <a:pt x="8" y="58"/>
                    <a:pt x="8" y="46"/>
                  </a:cubicBezTo>
                  <a:cubicBezTo>
                    <a:pt x="8" y="25"/>
                    <a:pt x="32" y="7"/>
                    <a:pt x="62" y="7"/>
                  </a:cubicBezTo>
                  <a:cubicBezTo>
                    <a:pt x="91" y="7"/>
                    <a:pt x="115" y="25"/>
                    <a:pt x="115" y="46"/>
                  </a:cubicBezTo>
                  <a:cubicBezTo>
                    <a:pt x="115" y="67"/>
                    <a:pt x="91" y="84"/>
                    <a:pt x="62" y="84"/>
                  </a:cubicBezTo>
                  <a:close/>
                  <a:moveTo>
                    <a:pt x="62" y="84"/>
                  </a:moveTo>
                  <a:cubicBezTo>
                    <a:pt x="62" y="84"/>
                    <a:pt x="62" y="84"/>
                    <a:pt x="62" y="84"/>
                  </a:cubicBezTo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72" name="Google Shape;3472;p93"/>
          <p:cNvSpPr txBox="1"/>
          <p:nvPr/>
        </p:nvSpPr>
        <p:spPr>
          <a:xfrm>
            <a:off x="3869837" y="4632762"/>
            <a:ext cx="2111584" cy="1123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Noto Sans Symbols"/>
              <a:buNone/>
            </a:pP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473" name="Google Shape;3473;p93"/>
          <p:cNvSpPr txBox="1"/>
          <p:nvPr/>
        </p:nvSpPr>
        <p:spPr>
          <a:xfrm flipH="1">
            <a:off x="8655639" y="4632762"/>
            <a:ext cx="2134281" cy="1123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</a:pP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474" name="Google Shape;3474;p93"/>
          <p:cNvSpPr txBox="1"/>
          <p:nvPr/>
        </p:nvSpPr>
        <p:spPr>
          <a:xfrm flipH="1">
            <a:off x="1393423" y="4632762"/>
            <a:ext cx="2147217" cy="1123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None/>
            </a:pPr>
            <a:br>
              <a:rPr b="1" lang="en-US" sz="1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  <p:sp>
        <p:nvSpPr>
          <p:cNvPr id="3475" name="Google Shape;3475;p93"/>
          <p:cNvSpPr txBox="1"/>
          <p:nvPr/>
        </p:nvSpPr>
        <p:spPr>
          <a:xfrm>
            <a:off x="6289550" y="4632762"/>
            <a:ext cx="2111584" cy="1123384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Font typeface="Noto Sans Symbols"/>
              <a:buNone/>
            </a:pPr>
            <a:r>
              <a:rPr b="1" lang="en-US" sz="16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TITLE GOES HERE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Noto Sans Symbols"/>
              <a:buNone/>
            </a:pPr>
            <a:br>
              <a:rPr b="1" lang="en-US" sz="1400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9" name="Shape 3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0" name="Google Shape;3480;p94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Steps</a:t>
            </a:r>
            <a:endParaRPr/>
          </a:p>
        </p:txBody>
      </p:sp>
      <p:sp>
        <p:nvSpPr>
          <p:cNvPr id="3481" name="Google Shape;3481;p94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82" name="Google Shape;3482;p94"/>
          <p:cNvSpPr/>
          <p:nvPr/>
        </p:nvSpPr>
        <p:spPr>
          <a:xfrm>
            <a:off x="3707132" y="4936905"/>
            <a:ext cx="7697330" cy="711541"/>
          </a:xfrm>
          <a:prstGeom prst="rect">
            <a:avLst/>
          </a:pr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STEP 1</a:t>
            </a:r>
            <a:endParaRPr/>
          </a:p>
        </p:txBody>
      </p:sp>
      <p:sp>
        <p:nvSpPr>
          <p:cNvPr id="3483" name="Google Shape;3483;p94"/>
          <p:cNvSpPr/>
          <p:nvPr/>
        </p:nvSpPr>
        <p:spPr>
          <a:xfrm>
            <a:off x="3707132" y="4402112"/>
            <a:ext cx="7697330" cy="534794"/>
          </a:xfrm>
          <a:custGeom>
            <a:rect b="b" l="l" r="r" t="t"/>
            <a:pathLst>
              <a:path extrusionOk="0" h="576884" w="6150405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1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4" name="Google Shape;3484;p94"/>
          <p:cNvSpPr/>
          <p:nvPr/>
        </p:nvSpPr>
        <p:spPr>
          <a:xfrm>
            <a:off x="4356654" y="3901577"/>
            <a:ext cx="6398284" cy="591457"/>
          </a:xfrm>
          <a:prstGeom prst="rect">
            <a:avLst/>
          </a:prstGeom>
          <a:solidFill>
            <a:schemeClr val="accent2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STEP 2</a:t>
            </a:r>
            <a:endParaRPr/>
          </a:p>
        </p:txBody>
      </p:sp>
      <p:sp>
        <p:nvSpPr>
          <p:cNvPr id="3485" name="Google Shape;3485;p94"/>
          <p:cNvSpPr/>
          <p:nvPr/>
        </p:nvSpPr>
        <p:spPr>
          <a:xfrm>
            <a:off x="4356654" y="3457037"/>
            <a:ext cx="6398284" cy="444538"/>
          </a:xfrm>
          <a:custGeom>
            <a:rect b="b" l="l" r="r" t="t"/>
            <a:pathLst>
              <a:path extrusionOk="0" h="576884" w="6150405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2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6" name="Google Shape;3486;p94"/>
          <p:cNvSpPr/>
          <p:nvPr/>
        </p:nvSpPr>
        <p:spPr>
          <a:xfrm>
            <a:off x="5008234" y="2987896"/>
            <a:ext cx="5095125" cy="470993"/>
          </a:xfrm>
          <a:prstGeom prst="rect">
            <a:avLst/>
          </a:prstGeom>
          <a:solidFill>
            <a:schemeClr val="accent3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STEP 3</a:t>
            </a:r>
            <a:endParaRPr/>
          </a:p>
        </p:txBody>
      </p:sp>
      <p:sp>
        <p:nvSpPr>
          <p:cNvPr id="3487" name="Google Shape;3487;p94"/>
          <p:cNvSpPr/>
          <p:nvPr/>
        </p:nvSpPr>
        <p:spPr>
          <a:xfrm>
            <a:off x="5008234" y="2633896"/>
            <a:ext cx="5095125" cy="353999"/>
          </a:xfrm>
          <a:custGeom>
            <a:rect b="b" l="l" r="r" t="t"/>
            <a:pathLst>
              <a:path extrusionOk="0" h="576884" w="6150405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3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88" name="Google Shape;3488;p94"/>
          <p:cNvSpPr/>
          <p:nvPr/>
        </p:nvSpPr>
        <p:spPr>
          <a:xfrm>
            <a:off x="5527711" y="2263421"/>
            <a:ext cx="4056174" cy="374952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STEP 4</a:t>
            </a:r>
            <a:endParaRPr/>
          </a:p>
        </p:txBody>
      </p:sp>
      <p:sp>
        <p:nvSpPr>
          <p:cNvPr id="3489" name="Google Shape;3489;p94"/>
          <p:cNvSpPr/>
          <p:nvPr/>
        </p:nvSpPr>
        <p:spPr>
          <a:xfrm>
            <a:off x="5527711" y="1981606"/>
            <a:ext cx="4056174" cy="281815"/>
          </a:xfrm>
          <a:custGeom>
            <a:rect b="b" l="l" r="r" t="t"/>
            <a:pathLst>
              <a:path extrusionOk="0" h="576884" w="6150405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4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0" name="Google Shape;3490;p94"/>
          <p:cNvSpPr/>
          <p:nvPr/>
        </p:nvSpPr>
        <p:spPr>
          <a:xfrm>
            <a:off x="5946727" y="1687789"/>
            <a:ext cx="3218139" cy="297484"/>
          </a:xfrm>
          <a:prstGeom prst="rect">
            <a:avLst/>
          </a:prstGeom>
          <a:solidFill>
            <a:schemeClr val="accent5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STEP 5</a:t>
            </a:r>
            <a:endParaRPr/>
          </a:p>
        </p:txBody>
      </p:sp>
      <p:sp>
        <p:nvSpPr>
          <p:cNvPr id="3491" name="Google Shape;3491;p94"/>
          <p:cNvSpPr/>
          <p:nvPr/>
        </p:nvSpPr>
        <p:spPr>
          <a:xfrm>
            <a:off x="5946727" y="1464198"/>
            <a:ext cx="3218139" cy="223591"/>
          </a:xfrm>
          <a:custGeom>
            <a:rect b="b" l="l" r="r" t="t"/>
            <a:pathLst>
              <a:path extrusionOk="0" h="576884" w="6150405">
                <a:moveTo>
                  <a:pt x="610567" y="0"/>
                </a:moveTo>
                <a:lnTo>
                  <a:pt x="5515416" y="0"/>
                </a:lnTo>
                <a:lnTo>
                  <a:pt x="6150405" y="576884"/>
                </a:lnTo>
                <a:lnTo>
                  <a:pt x="0" y="576884"/>
                </a:lnTo>
                <a:lnTo>
                  <a:pt x="610567" y="0"/>
                </a:lnTo>
                <a:close/>
              </a:path>
            </a:pathLst>
          </a:custGeom>
          <a:solidFill>
            <a:schemeClr val="accent5"/>
          </a:solidFill>
          <a:ln cap="flat" cmpd="sng" w="9525">
            <a:solidFill>
              <a:srgbClr val="FF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92" name="Google Shape;3492;p94"/>
          <p:cNvSpPr/>
          <p:nvPr/>
        </p:nvSpPr>
        <p:spPr>
          <a:xfrm>
            <a:off x="787538" y="1557145"/>
            <a:ext cx="3064603" cy="379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goes here</a:t>
            </a:r>
            <a:endParaRPr/>
          </a:p>
        </p:txBody>
      </p:sp>
      <p:sp>
        <p:nvSpPr>
          <p:cNvPr id="3493" name="Google Shape;3493;p94"/>
          <p:cNvSpPr/>
          <p:nvPr/>
        </p:nvSpPr>
        <p:spPr>
          <a:xfrm>
            <a:off x="787538" y="2928091"/>
            <a:ext cx="3064603" cy="379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goes here</a:t>
            </a:r>
            <a:endParaRPr/>
          </a:p>
        </p:txBody>
      </p:sp>
      <p:sp>
        <p:nvSpPr>
          <p:cNvPr id="3494" name="Google Shape;3494;p94"/>
          <p:cNvSpPr/>
          <p:nvPr/>
        </p:nvSpPr>
        <p:spPr>
          <a:xfrm>
            <a:off x="787538" y="4997303"/>
            <a:ext cx="2545637" cy="379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goes here</a:t>
            </a:r>
            <a:endParaRPr/>
          </a:p>
        </p:txBody>
      </p:sp>
      <p:sp>
        <p:nvSpPr>
          <p:cNvPr id="3495" name="Google Shape;3495;p94"/>
          <p:cNvSpPr/>
          <p:nvPr/>
        </p:nvSpPr>
        <p:spPr>
          <a:xfrm>
            <a:off x="787538" y="2169906"/>
            <a:ext cx="3064603" cy="379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goes here</a:t>
            </a:r>
            <a:endParaRPr/>
          </a:p>
        </p:txBody>
      </p:sp>
      <p:sp>
        <p:nvSpPr>
          <p:cNvPr id="3496" name="Google Shape;3496;p94"/>
          <p:cNvSpPr/>
          <p:nvPr/>
        </p:nvSpPr>
        <p:spPr>
          <a:xfrm>
            <a:off x="787538" y="3916036"/>
            <a:ext cx="3064603" cy="379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Text goes here</a:t>
            </a:r>
            <a:endParaRPr/>
          </a:p>
        </p:txBody>
      </p:sp>
      <p:cxnSp>
        <p:nvCxnSpPr>
          <p:cNvPr id="3497" name="Google Shape;3497;p94"/>
          <p:cNvCxnSpPr/>
          <p:nvPr/>
        </p:nvCxnSpPr>
        <p:spPr>
          <a:xfrm rot="10800000">
            <a:off x="3333174" y="1836531"/>
            <a:ext cx="2595426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498" name="Google Shape;3498;p94"/>
          <p:cNvCxnSpPr/>
          <p:nvPr/>
        </p:nvCxnSpPr>
        <p:spPr>
          <a:xfrm flipH="1">
            <a:off x="3207500" y="2450896"/>
            <a:ext cx="2331484" cy="186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499" name="Google Shape;3499;p94"/>
          <p:cNvCxnSpPr/>
          <p:nvPr/>
        </p:nvCxnSpPr>
        <p:spPr>
          <a:xfrm rot="10800000">
            <a:off x="3287112" y="3223391"/>
            <a:ext cx="1759611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500" name="Google Shape;3500;p94"/>
          <p:cNvCxnSpPr>
            <a:stCxn id="3484" idx="1"/>
          </p:cNvCxnSpPr>
          <p:nvPr/>
        </p:nvCxnSpPr>
        <p:spPr>
          <a:xfrm rot="10800000">
            <a:off x="3432954" y="4197306"/>
            <a:ext cx="9237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501" name="Google Shape;3501;p94"/>
          <p:cNvCxnSpPr/>
          <p:nvPr/>
        </p:nvCxnSpPr>
        <p:spPr>
          <a:xfrm rot="10800000">
            <a:off x="3198325" y="5292676"/>
            <a:ext cx="527883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5" name="Shape 3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6" name="Google Shape;3506;p95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Next Steps </a:t>
            </a:r>
            <a:endParaRPr/>
          </a:p>
        </p:txBody>
      </p:sp>
      <p:sp>
        <p:nvSpPr>
          <p:cNvPr id="3507" name="Google Shape;3507;p95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08" name="Google Shape;3508;p95"/>
          <p:cNvSpPr txBox="1"/>
          <p:nvPr/>
        </p:nvSpPr>
        <p:spPr>
          <a:xfrm>
            <a:off x="690925" y="1824451"/>
            <a:ext cx="2421783" cy="332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7400" lIns="54825" spcFirstLastPara="1" rIns="54825" wrap="square" tIns="27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509" name="Google Shape;3509;p95"/>
          <p:cNvSpPr txBox="1"/>
          <p:nvPr/>
        </p:nvSpPr>
        <p:spPr>
          <a:xfrm>
            <a:off x="3191120" y="1778310"/>
            <a:ext cx="1513212" cy="424667"/>
          </a:xfrm>
          <a:prstGeom prst="rect">
            <a:avLst/>
          </a:prstGeom>
          <a:noFill/>
          <a:ln>
            <a:noFill/>
          </a:ln>
        </p:spPr>
        <p:txBody>
          <a:bodyPr anchorCtr="0" anchor="ctr" bIns="27400" lIns="54825" spcFirstLastPara="1" rIns="54825" wrap="square" tIns="27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510" name="Google Shape;3510;p95"/>
          <p:cNvSpPr/>
          <p:nvPr/>
        </p:nvSpPr>
        <p:spPr>
          <a:xfrm rot="2700000">
            <a:off x="4981954" y="1419764"/>
            <a:ext cx="1141755" cy="1141760"/>
          </a:xfrm>
          <a:custGeom>
            <a:rect b="b" l="l" r="r" t="t"/>
            <a:pathLst>
              <a:path extrusionOk="0" h="1214204" w="1214203">
                <a:moveTo>
                  <a:pt x="59274" y="59274"/>
                </a:moveTo>
                <a:cubicBezTo>
                  <a:pt x="95895" y="22652"/>
                  <a:pt x="146488" y="1"/>
                  <a:pt x="202371" y="0"/>
                </a:cubicBezTo>
                <a:lnTo>
                  <a:pt x="1011832" y="1"/>
                </a:lnTo>
                <a:cubicBezTo>
                  <a:pt x="1123598" y="0"/>
                  <a:pt x="1214203" y="90605"/>
                  <a:pt x="1214203" y="202372"/>
                </a:cubicBezTo>
                <a:lnTo>
                  <a:pt x="1214203" y="1011833"/>
                </a:lnTo>
                <a:cubicBezTo>
                  <a:pt x="1214202" y="1123599"/>
                  <a:pt x="1123597" y="1214204"/>
                  <a:pt x="1011832" y="1214204"/>
                </a:cubicBezTo>
                <a:lnTo>
                  <a:pt x="202371" y="1214204"/>
                </a:lnTo>
                <a:cubicBezTo>
                  <a:pt x="90605" y="1214204"/>
                  <a:pt x="0" y="1123599"/>
                  <a:pt x="0" y="1011833"/>
                </a:cubicBezTo>
                <a:lnTo>
                  <a:pt x="0" y="202371"/>
                </a:lnTo>
                <a:cubicBezTo>
                  <a:pt x="0" y="146489"/>
                  <a:pt x="22651" y="95896"/>
                  <a:pt x="59274" y="59274"/>
                </a:cubicBezTo>
                <a:close/>
                <a:moveTo>
                  <a:pt x="121790" y="121791"/>
                </a:moveTo>
                <a:cubicBezTo>
                  <a:pt x="89348" y="154234"/>
                  <a:pt x="69281" y="199054"/>
                  <a:pt x="69281" y="248559"/>
                </a:cubicBezTo>
                <a:lnTo>
                  <a:pt x="69281" y="965646"/>
                </a:lnTo>
                <a:cubicBezTo>
                  <a:pt x="69280" y="1064656"/>
                  <a:pt x="149545" y="1144923"/>
                  <a:pt x="248556" y="1144922"/>
                </a:cubicBezTo>
                <a:lnTo>
                  <a:pt x="965645" y="1144923"/>
                </a:lnTo>
                <a:cubicBezTo>
                  <a:pt x="1064656" y="1144922"/>
                  <a:pt x="1144920" y="1064657"/>
                  <a:pt x="1144922" y="965646"/>
                </a:cubicBezTo>
                <a:lnTo>
                  <a:pt x="1144920" y="248558"/>
                </a:lnTo>
                <a:cubicBezTo>
                  <a:pt x="1144920" y="149548"/>
                  <a:pt x="1064655" y="69283"/>
                  <a:pt x="965644" y="69283"/>
                </a:cubicBezTo>
                <a:lnTo>
                  <a:pt x="248558" y="69283"/>
                </a:lnTo>
                <a:cubicBezTo>
                  <a:pt x="199052" y="69283"/>
                  <a:pt x="154232" y="89347"/>
                  <a:pt x="121790" y="1217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1" name="Google Shape;3511;p95"/>
          <p:cNvSpPr/>
          <p:nvPr/>
        </p:nvSpPr>
        <p:spPr>
          <a:xfrm rot="2700000">
            <a:off x="5139278" y="1577090"/>
            <a:ext cx="827101" cy="827106"/>
          </a:xfrm>
          <a:custGeom>
            <a:rect b="b" l="l" r="r" t="t"/>
            <a:pathLst>
              <a:path extrusionOk="0" h="879585" w="879584">
                <a:moveTo>
                  <a:pt x="42938" y="42939"/>
                </a:moveTo>
                <a:cubicBezTo>
                  <a:pt x="69468" y="16410"/>
                  <a:pt x="106119" y="1"/>
                  <a:pt x="146601" y="1"/>
                </a:cubicBezTo>
                <a:lnTo>
                  <a:pt x="732983" y="0"/>
                </a:lnTo>
                <a:cubicBezTo>
                  <a:pt x="813950" y="1"/>
                  <a:pt x="879584" y="65636"/>
                  <a:pt x="879584" y="146601"/>
                </a:cubicBezTo>
                <a:lnTo>
                  <a:pt x="879584" y="732984"/>
                </a:lnTo>
                <a:cubicBezTo>
                  <a:pt x="879584" y="813950"/>
                  <a:pt x="813949" y="879585"/>
                  <a:pt x="732983" y="879585"/>
                </a:cubicBezTo>
                <a:lnTo>
                  <a:pt x="146601" y="879584"/>
                </a:lnTo>
                <a:cubicBezTo>
                  <a:pt x="65635" y="879583"/>
                  <a:pt x="1" y="813950"/>
                  <a:pt x="0" y="732983"/>
                </a:cubicBezTo>
                <a:lnTo>
                  <a:pt x="0" y="146602"/>
                </a:lnTo>
                <a:cubicBezTo>
                  <a:pt x="0" y="106119"/>
                  <a:pt x="16408" y="69469"/>
                  <a:pt x="42938" y="429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12" name="Google Shape;3512;p95"/>
          <p:cNvCxnSpPr/>
          <p:nvPr/>
        </p:nvCxnSpPr>
        <p:spPr>
          <a:xfrm rot="10800000">
            <a:off x="-9524" y="2719035"/>
            <a:ext cx="5532034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513" name="Google Shape;3513;p95"/>
          <p:cNvCxnSpPr/>
          <p:nvPr/>
        </p:nvCxnSpPr>
        <p:spPr>
          <a:xfrm flipH="1">
            <a:off x="1" y="4984731"/>
            <a:ext cx="5532034" cy="3059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514" name="Google Shape;3514;p95"/>
          <p:cNvSpPr/>
          <p:nvPr/>
        </p:nvSpPr>
        <p:spPr>
          <a:xfrm rot="2700000">
            <a:off x="4981954" y="3701856"/>
            <a:ext cx="1141755" cy="1141760"/>
          </a:xfrm>
          <a:custGeom>
            <a:rect b="b" l="l" r="r" t="t"/>
            <a:pathLst>
              <a:path extrusionOk="0" h="1214204" w="1214203">
                <a:moveTo>
                  <a:pt x="59274" y="59274"/>
                </a:moveTo>
                <a:cubicBezTo>
                  <a:pt x="95895" y="22652"/>
                  <a:pt x="146488" y="1"/>
                  <a:pt x="202371" y="0"/>
                </a:cubicBezTo>
                <a:lnTo>
                  <a:pt x="1011832" y="1"/>
                </a:lnTo>
                <a:cubicBezTo>
                  <a:pt x="1123598" y="0"/>
                  <a:pt x="1214203" y="90605"/>
                  <a:pt x="1214203" y="202372"/>
                </a:cubicBezTo>
                <a:lnTo>
                  <a:pt x="1214203" y="1011833"/>
                </a:lnTo>
                <a:cubicBezTo>
                  <a:pt x="1214202" y="1123599"/>
                  <a:pt x="1123597" y="1214204"/>
                  <a:pt x="1011832" y="1214204"/>
                </a:cubicBezTo>
                <a:lnTo>
                  <a:pt x="202371" y="1214204"/>
                </a:lnTo>
                <a:cubicBezTo>
                  <a:pt x="90605" y="1214204"/>
                  <a:pt x="0" y="1123599"/>
                  <a:pt x="0" y="1011833"/>
                </a:cubicBezTo>
                <a:lnTo>
                  <a:pt x="0" y="202371"/>
                </a:lnTo>
                <a:cubicBezTo>
                  <a:pt x="0" y="146489"/>
                  <a:pt x="22651" y="95896"/>
                  <a:pt x="59274" y="59274"/>
                </a:cubicBezTo>
                <a:close/>
                <a:moveTo>
                  <a:pt x="121790" y="121791"/>
                </a:moveTo>
                <a:cubicBezTo>
                  <a:pt x="89348" y="154234"/>
                  <a:pt x="69281" y="199054"/>
                  <a:pt x="69281" y="248559"/>
                </a:cubicBezTo>
                <a:lnTo>
                  <a:pt x="69281" y="965646"/>
                </a:lnTo>
                <a:cubicBezTo>
                  <a:pt x="69280" y="1064656"/>
                  <a:pt x="149545" y="1144923"/>
                  <a:pt x="248556" y="1144922"/>
                </a:cubicBezTo>
                <a:lnTo>
                  <a:pt x="965645" y="1144923"/>
                </a:lnTo>
                <a:cubicBezTo>
                  <a:pt x="1064656" y="1144922"/>
                  <a:pt x="1144920" y="1064657"/>
                  <a:pt x="1144922" y="965646"/>
                </a:cubicBezTo>
                <a:lnTo>
                  <a:pt x="1144920" y="248558"/>
                </a:lnTo>
                <a:cubicBezTo>
                  <a:pt x="1144920" y="149548"/>
                  <a:pt x="1064655" y="69283"/>
                  <a:pt x="965644" y="69283"/>
                </a:cubicBezTo>
                <a:lnTo>
                  <a:pt x="248558" y="69283"/>
                </a:lnTo>
                <a:cubicBezTo>
                  <a:pt x="199052" y="69283"/>
                  <a:pt x="154232" y="89347"/>
                  <a:pt x="121790" y="12179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5" name="Google Shape;3515;p95"/>
          <p:cNvSpPr/>
          <p:nvPr/>
        </p:nvSpPr>
        <p:spPr>
          <a:xfrm rot="2700000">
            <a:off x="5139278" y="3859182"/>
            <a:ext cx="827101" cy="827106"/>
          </a:xfrm>
          <a:custGeom>
            <a:rect b="b" l="l" r="r" t="t"/>
            <a:pathLst>
              <a:path extrusionOk="0" h="879585" w="879584">
                <a:moveTo>
                  <a:pt x="42938" y="42939"/>
                </a:moveTo>
                <a:cubicBezTo>
                  <a:pt x="69468" y="16410"/>
                  <a:pt x="106119" y="1"/>
                  <a:pt x="146601" y="1"/>
                </a:cubicBezTo>
                <a:lnTo>
                  <a:pt x="732983" y="0"/>
                </a:lnTo>
                <a:cubicBezTo>
                  <a:pt x="813950" y="1"/>
                  <a:pt x="879584" y="65636"/>
                  <a:pt x="879584" y="146601"/>
                </a:cubicBezTo>
                <a:lnTo>
                  <a:pt x="879584" y="732984"/>
                </a:lnTo>
                <a:cubicBezTo>
                  <a:pt x="879584" y="813950"/>
                  <a:pt x="813949" y="879585"/>
                  <a:pt x="732983" y="879585"/>
                </a:cubicBezTo>
                <a:lnTo>
                  <a:pt x="146601" y="879584"/>
                </a:lnTo>
                <a:cubicBezTo>
                  <a:pt x="65635" y="879583"/>
                  <a:pt x="1" y="813950"/>
                  <a:pt x="0" y="732983"/>
                </a:cubicBezTo>
                <a:lnTo>
                  <a:pt x="0" y="146602"/>
                </a:lnTo>
                <a:cubicBezTo>
                  <a:pt x="0" y="106119"/>
                  <a:pt x="16408" y="69469"/>
                  <a:pt x="42938" y="4293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6" name="Google Shape;3516;p95"/>
          <p:cNvSpPr txBox="1"/>
          <p:nvPr/>
        </p:nvSpPr>
        <p:spPr>
          <a:xfrm>
            <a:off x="3191120" y="4083461"/>
            <a:ext cx="1513212" cy="378549"/>
          </a:xfrm>
          <a:prstGeom prst="rect">
            <a:avLst/>
          </a:prstGeom>
          <a:noFill/>
          <a:ln>
            <a:noFill/>
          </a:ln>
        </p:spPr>
        <p:txBody>
          <a:bodyPr anchorCtr="0" anchor="t" bIns="27400" lIns="54825" spcFirstLastPara="1" rIns="54825" wrap="square" tIns="27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517" name="Google Shape;3517;p95"/>
          <p:cNvSpPr txBox="1"/>
          <p:nvPr/>
        </p:nvSpPr>
        <p:spPr>
          <a:xfrm>
            <a:off x="690925" y="4083461"/>
            <a:ext cx="2421783" cy="332383"/>
          </a:xfrm>
          <a:prstGeom prst="rect">
            <a:avLst/>
          </a:prstGeom>
          <a:noFill/>
          <a:ln>
            <a:noFill/>
          </a:ln>
        </p:spPr>
        <p:txBody>
          <a:bodyPr anchorCtr="0" anchor="t" bIns="27400" lIns="54825" spcFirstLastPara="1" rIns="54825" wrap="square" tIns="27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518" name="Google Shape;3518;p95"/>
          <p:cNvSpPr/>
          <p:nvPr/>
        </p:nvSpPr>
        <p:spPr>
          <a:xfrm rot="2724070">
            <a:off x="5874284" y="2405392"/>
            <a:ext cx="477109" cy="281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19" name="Google Shape;3519;p95"/>
          <p:cNvSpPr/>
          <p:nvPr/>
        </p:nvSpPr>
        <p:spPr>
          <a:xfrm rot="-7915561">
            <a:off x="5962079" y="2324484"/>
            <a:ext cx="256501" cy="428779"/>
          </a:xfrm>
          <a:custGeom>
            <a:rect b="b" l="l" r="r" t="t"/>
            <a:pathLst>
              <a:path extrusionOk="0" h="166" w="99">
                <a:moveTo>
                  <a:pt x="71" y="7"/>
                </a:moveTo>
                <a:cubicBezTo>
                  <a:pt x="5" y="73"/>
                  <a:pt x="5" y="73"/>
                  <a:pt x="5" y="73"/>
                </a:cubicBezTo>
                <a:cubicBezTo>
                  <a:pt x="0" y="79"/>
                  <a:pt x="0" y="88"/>
                  <a:pt x="5" y="93"/>
                </a:cubicBezTo>
                <a:cubicBezTo>
                  <a:pt x="71" y="159"/>
                  <a:pt x="71" y="159"/>
                  <a:pt x="71" y="159"/>
                </a:cubicBezTo>
                <a:cubicBezTo>
                  <a:pt x="77" y="165"/>
                  <a:pt x="85" y="166"/>
                  <a:pt x="91" y="160"/>
                </a:cubicBezTo>
                <a:cubicBezTo>
                  <a:pt x="93" y="158"/>
                  <a:pt x="93" y="158"/>
                  <a:pt x="93" y="158"/>
                </a:cubicBezTo>
                <a:cubicBezTo>
                  <a:pt x="98" y="152"/>
                  <a:pt x="99" y="146"/>
                  <a:pt x="94" y="142"/>
                </a:cubicBezTo>
                <a:cubicBezTo>
                  <a:pt x="78" y="126"/>
                  <a:pt x="62" y="109"/>
                  <a:pt x="45" y="93"/>
                </a:cubicBezTo>
                <a:cubicBezTo>
                  <a:pt x="40" y="88"/>
                  <a:pt x="40" y="79"/>
                  <a:pt x="45" y="73"/>
                </a:cubicBezTo>
                <a:cubicBezTo>
                  <a:pt x="62" y="57"/>
                  <a:pt x="78" y="41"/>
                  <a:pt x="94" y="25"/>
                </a:cubicBezTo>
                <a:cubicBezTo>
                  <a:pt x="99" y="20"/>
                  <a:pt x="98" y="14"/>
                  <a:pt x="93" y="8"/>
                </a:cubicBezTo>
                <a:cubicBezTo>
                  <a:pt x="91" y="6"/>
                  <a:pt x="91" y="6"/>
                  <a:pt x="91" y="6"/>
                </a:cubicBezTo>
                <a:cubicBezTo>
                  <a:pt x="85" y="0"/>
                  <a:pt x="77" y="1"/>
                  <a:pt x="7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0" name="Google Shape;3520;p95"/>
          <p:cNvSpPr/>
          <p:nvPr/>
        </p:nvSpPr>
        <p:spPr>
          <a:xfrm rot="2724070">
            <a:off x="5874284" y="4687482"/>
            <a:ext cx="477109" cy="2814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1" name="Google Shape;3521;p95"/>
          <p:cNvSpPr/>
          <p:nvPr/>
        </p:nvSpPr>
        <p:spPr>
          <a:xfrm rot="-7915561">
            <a:off x="5962079" y="4609544"/>
            <a:ext cx="256501" cy="428779"/>
          </a:xfrm>
          <a:custGeom>
            <a:rect b="b" l="l" r="r" t="t"/>
            <a:pathLst>
              <a:path extrusionOk="0" h="166" w="99">
                <a:moveTo>
                  <a:pt x="71" y="7"/>
                </a:moveTo>
                <a:cubicBezTo>
                  <a:pt x="5" y="73"/>
                  <a:pt x="5" y="73"/>
                  <a:pt x="5" y="73"/>
                </a:cubicBezTo>
                <a:cubicBezTo>
                  <a:pt x="0" y="79"/>
                  <a:pt x="0" y="88"/>
                  <a:pt x="5" y="93"/>
                </a:cubicBezTo>
                <a:cubicBezTo>
                  <a:pt x="71" y="159"/>
                  <a:pt x="71" y="159"/>
                  <a:pt x="71" y="159"/>
                </a:cubicBezTo>
                <a:cubicBezTo>
                  <a:pt x="77" y="165"/>
                  <a:pt x="85" y="166"/>
                  <a:pt x="91" y="160"/>
                </a:cubicBezTo>
                <a:cubicBezTo>
                  <a:pt x="93" y="158"/>
                  <a:pt x="93" y="158"/>
                  <a:pt x="93" y="158"/>
                </a:cubicBezTo>
                <a:cubicBezTo>
                  <a:pt x="98" y="152"/>
                  <a:pt x="99" y="146"/>
                  <a:pt x="94" y="142"/>
                </a:cubicBezTo>
                <a:cubicBezTo>
                  <a:pt x="78" y="126"/>
                  <a:pt x="62" y="109"/>
                  <a:pt x="45" y="93"/>
                </a:cubicBezTo>
                <a:cubicBezTo>
                  <a:pt x="40" y="88"/>
                  <a:pt x="40" y="79"/>
                  <a:pt x="45" y="73"/>
                </a:cubicBezTo>
                <a:cubicBezTo>
                  <a:pt x="62" y="57"/>
                  <a:pt x="78" y="41"/>
                  <a:pt x="94" y="25"/>
                </a:cubicBezTo>
                <a:cubicBezTo>
                  <a:pt x="99" y="20"/>
                  <a:pt x="98" y="14"/>
                  <a:pt x="93" y="8"/>
                </a:cubicBezTo>
                <a:cubicBezTo>
                  <a:pt x="91" y="6"/>
                  <a:pt x="91" y="6"/>
                  <a:pt x="91" y="6"/>
                </a:cubicBezTo>
                <a:cubicBezTo>
                  <a:pt x="85" y="0"/>
                  <a:pt x="77" y="1"/>
                  <a:pt x="7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2" name="Google Shape;3522;p95"/>
          <p:cNvSpPr/>
          <p:nvPr/>
        </p:nvSpPr>
        <p:spPr>
          <a:xfrm rot="8124070">
            <a:off x="5845130" y="3536279"/>
            <a:ext cx="477110" cy="2814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3" name="Google Shape;3523;p95"/>
          <p:cNvSpPr/>
          <p:nvPr/>
        </p:nvSpPr>
        <p:spPr>
          <a:xfrm flipH="1" rot="7915561">
            <a:off x="5943032" y="3478816"/>
            <a:ext cx="256501" cy="428779"/>
          </a:xfrm>
          <a:custGeom>
            <a:rect b="b" l="l" r="r" t="t"/>
            <a:pathLst>
              <a:path extrusionOk="0" h="166" w="99">
                <a:moveTo>
                  <a:pt x="71" y="7"/>
                </a:moveTo>
                <a:cubicBezTo>
                  <a:pt x="5" y="73"/>
                  <a:pt x="5" y="73"/>
                  <a:pt x="5" y="73"/>
                </a:cubicBezTo>
                <a:cubicBezTo>
                  <a:pt x="0" y="79"/>
                  <a:pt x="0" y="88"/>
                  <a:pt x="5" y="93"/>
                </a:cubicBezTo>
                <a:cubicBezTo>
                  <a:pt x="71" y="159"/>
                  <a:pt x="71" y="159"/>
                  <a:pt x="71" y="159"/>
                </a:cubicBezTo>
                <a:cubicBezTo>
                  <a:pt x="77" y="165"/>
                  <a:pt x="85" y="166"/>
                  <a:pt x="91" y="160"/>
                </a:cubicBezTo>
                <a:cubicBezTo>
                  <a:pt x="93" y="158"/>
                  <a:pt x="93" y="158"/>
                  <a:pt x="93" y="158"/>
                </a:cubicBezTo>
                <a:cubicBezTo>
                  <a:pt x="98" y="152"/>
                  <a:pt x="99" y="146"/>
                  <a:pt x="94" y="142"/>
                </a:cubicBezTo>
                <a:cubicBezTo>
                  <a:pt x="78" y="126"/>
                  <a:pt x="62" y="109"/>
                  <a:pt x="45" y="93"/>
                </a:cubicBezTo>
                <a:cubicBezTo>
                  <a:pt x="40" y="88"/>
                  <a:pt x="40" y="79"/>
                  <a:pt x="45" y="73"/>
                </a:cubicBezTo>
                <a:cubicBezTo>
                  <a:pt x="62" y="57"/>
                  <a:pt x="78" y="41"/>
                  <a:pt x="94" y="25"/>
                </a:cubicBezTo>
                <a:cubicBezTo>
                  <a:pt x="99" y="20"/>
                  <a:pt x="98" y="14"/>
                  <a:pt x="93" y="8"/>
                </a:cubicBezTo>
                <a:cubicBezTo>
                  <a:pt x="91" y="6"/>
                  <a:pt x="91" y="6"/>
                  <a:pt x="91" y="6"/>
                </a:cubicBezTo>
                <a:cubicBezTo>
                  <a:pt x="85" y="0"/>
                  <a:pt x="77" y="1"/>
                  <a:pt x="7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t" bIns="22850" lIns="45700" spcFirstLastPara="1" rIns="45700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24" name="Google Shape;3524;p95"/>
          <p:cNvCxnSpPr/>
          <p:nvPr/>
        </p:nvCxnSpPr>
        <p:spPr>
          <a:xfrm rot="10800000">
            <a:off x="6659966" y="3832926"/>
            <a:ext cx="5532034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525" name="Google Shape;3525;p95"/>
          <p:cNvSpPr txBox="1"/>
          <p:nvPr/>
        </p:nvSpPr>
        <p:spPr>
          <a:xfrm>
            <a:off x="7452593" y="2927756"/>
            <a:ext cx="1513212" cy="378507"/>
          </a:xfrm>
          <a:prstGeom prst="rect">
            <a:avLst/>
          </a:prstGeom>
          <a:noFill/>
          <a:ln>
            <a:noFill/>
          </a:ln>
        </p:spPr>
        <p:txBody>
          <a:bodyPr anchorCtr="0" anchor="t" bIns="27400" lIns="54825" spcFirstLastPara="1" rIns="54825" wrap="square" tIns="27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526" name="Google Shape;3526;p95"/>
          <p:cNvSpPr txBox="1"/>
          <p:nvPr/>
        </p:nvSpPr>
        <p:spPr>
          <a:xfrm>
            <a:off x="9275697" y="2927735"/>
            <a:ext cx="2421783" cy="332383"/>
          </a:xfrm>
          <a:prstGeom prst="rect">
            <a:avLst/>
          </a:prstGeom>
          <a:noFill/>
          <a:ln>
            <a:noFill/>
          </a:ln>
        </p:spPr>
        <p:txBody>
          <a:bodyPr anchorCtr="0" anchor="t" bIns="27400" lIns="54825" spcFirstLastPara="1" rIns="54825" wrap="square" tIns="27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527" name="Google Shape;3527;p95"/>
          <p:cNvSpPr/>
          <p:nvPr/>
        </p:nvSpPr>
        <p:spPr>
          <a:xfrm rot="8100000">
            <a:off x="6068292" y="2546130"/>
            <a:ext cx="1141757" cy="1141758"/>
          </a:xfrm>
          <a:custGeom>
            <a:rect b="b" l="l" r="r" t="t"/>
            <a:pathLst>
              <a:path extrusionOk="0" h="1214204" w="1214203">
                <a:moveTo>
                  <a:pt x="59274" y="59274"/>
                </a:moveTo>
                <a:cubicBezTo>
                  <a:pt x="95895" y="22652"/>
                  <a:pt x="146488" y="1"/>
                  <a:pt x="202371" y="0"/>
                </a:cubicBezTo>
                <a:lnTo>
                  <a:pt x="1011832" y="1"/>
                </a:lnTo>
                <a:cubicBezTo>
                  <a:pt x="1123598" y="0"/>
                  <a:pt x="1214203" y="90605"/>
                  <a:pt x="1214203" y="202372"/>
                </a:cubicBezTo>
                <a:lnTo>
                  <a:pt x="1214203" y="1011833"/>
                </a:lnTo>
                <a:cubicBezTo>
                  <a:pt x="1214202" y="1123599"/>
                  <a:pt x="1123597" y="1214204"/>
                  <a:pt x="1011832" y="1214204"/>
                </a:cubicBezTo>
                <a:lnTo>
                  <a:pt x="202371" y="1214204"/>
                </a:lnTo>
                <a:cubicBezTo>
                  <a:pt x="90605" y="1214204"/>
                  <a:pt x="0" y="1123599"/>
                  <a:pt x="0" y="1011833"/>
                </a:cubicBezTo>
                <a:lnTo>
                  <a:pt x="0" y="202371"/>
                </a:lnTo>
                <a:cubicBezTo>
                  <a:pt x="0" y="146489"/>
                  <a:pt x="22651" y="95896"/>
                  <a:pt x="59274" y="59274"/>
                </a:cubicBezTo>
                <a:close/>
                <a:moveTo>
                  <a:pt x="121790" y="121791"/>
                </a:moveTo>
                <a:cubicBezTo>
                  <a:pt x="89348" y="154234"/>
                  <a:pt x="69281" y="199054"/>
                  <a:pt x="69281" y="248559"/>
                </a:cubicBezTo>
                <a:lnTo>
                  <a:pt x="69281" y="965646"/>
                </a:lnTo>
                <a:cubicBezTo>
                  <a:pt x="69280" y="1064656"/>
                  <a:pt x="149545" y="1144923"/>
                  <a:pt x="248556" y="1144922"/>
                </a:cubicBezTo>
                <a:lnTo>
                  <a:pt x="965645" y="1144923"/>
                </a:lnTo>
                <a:cubicBezTo>
                  <a:pt x="1064656" y="1144922"/>
                  <a:pt x="1144920" y="1064657"/>
                  <a:pt x="1144922" y="965646"/>
                </a:cubicBezTo>
                <a:lnTo>
                  <a:pt x="1144920" y="248558"/>
                </a:lnTo>
                <a:cubicBezTo>
                  <a:pt x="1144920" y="149548"/>
                  <a:pt x="1064655" y="69283"/>
                  <a:pt x="965644" y="69283"/>
                </a:cubicBezTo>
                <a:lnTo>
                  <a:pt x="248558" y="69283"/>
                </a:lnTo>
                <a:cubicBezTo>
                  <a:pt x="199052" y="69283"/>
                  <a:pt x="154232" y="89347"/>
                  <a:pt x="121790" y="1217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8" name="Google Shape;3528;p95"/>
          <p:cNvSpPr/>
          <p:nvPr/>
        </p:nvSpPr>
        <p:spPr>
          <a:xfrm rot="8100000">
            <a:off x="6225621" y="2703454"/>
            <a:ext cx="827103" cy="827104"/>
          </a:xfrm>
          <a:custGeom>
            <a:rect b="b" l="l" r="r" t="t"/>
            <a:pathLst>
              <a:path extrusionOk="0" h="879585" w="879584">
                <a:moveTo>
                  <a:pt x="42938" y="42939"/>
                </a:moveTo>
                <a:cubicBezTo>
                  <a:pt x="69468" y="16410"/>
                  <a:pt x="106119" y="1"/>
                  <a:pt x="146601" y="1"/>
                </a:cubicBezTo>
                <a:lnTo>
                  <a:pt x="732983" y="0"/>
                </a:lnTo>
                <a:cubicBezTo>
                  <a:pt x="813950" y="1"/>
                  <a:pt x="879584" y="65636"/>
                  <a:pt x="879584" y="146601"/>
                </a:cubicBezTo>
                <a:lnTo>
                  <a:pt x="879584" y="732984"/>
                </a:lnTo>
                <a:cubicBezTo>
                  <a:pt x="879584" y="813950"/>
                  <a:pt x="813949" y="879585"/>
                  <a:pt x="732983" y="879585"/>
                </a:cubicBezTo>
                <a:lnTo>
                  <a:pt x="146601" y="879584"/>
                </a:lnTo>
                <a:cubicBezTo>
                  <a:pt x="65635" y="879583"/>
                  <a:pt x="1" y="813950"/>
                  <a:pt x="0" y="732983"/>
                </a:cubicBezTo>
                <a:lnTo>
                  <a:pt x="0" y="146602"/>
                </a:lnTo>
                <a:cubicBezTo>
                  <a:pt x="0" y="106119"/>
                  <a:pt x="16408" y="69469"/>
                  <a:pt x="42938" y="429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9" name="Google Shape;3529;p95"/>
          <p:cNvSpPr/>
          <p:nvPr/>
        </p:nvSpPr>
        <p:spPr>
          <a:xfrm rot="8100000">
            <a:off x="6068292" y="4828221"/>
            <a:ext cx="1141757" cy="1141758"/>
          </a:xfrm>
          <a:custGeom>
            <a:rect b="b" l="l" r="r" t="t"/>
            <a:pathLst>
              <a:path extrusionOk="0" h="1214204" w="1214203">
                <a:moveTo>
                  <a:pt x="59274" y="59274"/>
                </a:moveTo>
                <a:cubicBezTo>
                  <a:pt x="95895" y="22652"/>
                  <a:pt x="146488" y="1"/>
                  <a:pt x="202371" y="0"/>
                </a:cubicBezTo>
                <a:lnTo>
                  <a:pt x="1011832" y="1"/>
                </a:lnTo>
                <a:cubicBezTo>
                  <a:pt x="1123598" y="0"/>
                  <a:pt x="1214203" y="90605"/>
                  <a:pt x="1214203" y="202372"/>
                </a:cubicBezTo>
                <a:lnTo>
                  <a:pt x="1214203" y="1011833"/>
                </a:lnTo>
                <a:cubicBezTo>
                  <a:pt x="1214202" y="1123599"/>
                  <a:pt x="1123597" y="1214204"/>
                  <a:pt x="1011832" y="1214204"/>
                </a:cubicBezTo>
                <a:lnTo>
                  <a:pt x="202371" y="1214204"/>
                </a:lnTo>
                <a:cubicBezTo>
                  <a:pt x="90605" y="1214204"/>
                  <a:pt x="0" y="1123599"/>
                  <a:pt x="0" y="1011833"/>
                </a:cubicBezTo>
                <a:lnTo>
                  <a:pt x="0" y="202371"/>
                </a:lnTo>
                <a:cubicBezTo>
                  <a:pt x="0" y="146489"/>
                  <a:pt x="22651" y="95896"/>
                  <a:pt x="59274" y="59274"/>
                </a:cubicBezTo>
                <a:close/>
                <a:moveTo>
                  <a:pt x="121790" y="121791"/>
                </a:moveTo>
                <a:cubicBezTo>
                  <a:pt x="89348" y="154234"/>
                  <a:pt x="69281" y="199054"/>
                  <a:pt x="69281" y="248559"/>
                </a:cubicBezTo>
                <a:lnTo>
                  <a:pt x="69281" y="965646"/>
                </a:lnTo>
                <a:cubicBezTo>
                  <a:pt x="69280" y="1064656"/>
                  <a:pt x="149545" y="1144923"/>
                  <a:pt x="248556" y="1144922"/>
                </a:cubicBezTo>
                <a:lnTo>
                  <a:pt x="965645" y="1144923"/>
                </a:lnTo>
                <a:cubicBezTo>
                  <a:pt x="1064656" y="1144922"/>
                  <a:pt x="1144920" y="1064657"/>
                  <a:pt x="1144922" y="965646"/>
                </a:cubicBezTo>
                <a:lnTo>
                  <a:pt x="1144920" y="248558"/>
                </a:lnTo>
                <a:cubicBezTo>
                  <a:pt x="1144920" y="149548"/>
                  <a:pt x="1064655" y="69283"/>
                  <a:pt x="965644" y="69283"/>
                </a:cubicBezTo>
                <a:lnTo>
                  <a:pt x="248558" y="69283"/>
                </a:lnTo>
                <a:cubicBezTo>
                  <a:pt x="199052" y="69283"/>
                  <a:pt x="154232" y="89347"/>
                  <a:pt x="121790" y="12179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0" name="Google Shape;3530;p95"/>
          <p:cNvSpPr/>
          <p:nvPr/>
        </p:nvSpPr>
        <p:spPr>
          <a:xfrm rot="8100000">
            <a:off x="6225621" y="4985548"/>
            <a:ext cx="827103" cy="827104"/>
          </a:xfrm>
          <a:custGeom>
            <a:rect b="b" l="l" r="r" t="t"/>
            <a:pathLst>
              <a:path extrusionOk="0" h="879585" w="879584">
                <a:moveTo>
                  <a:pt x="42938" y="42939"/>
                </a:moveTo>
                <a:cubicBezTo>
                  <a:pt x="69468" y="16410"/>
                  <a:pt x="106119" y="1"/>
                  <a:pt x="146601" y="1"/>
                </a:cubicBezTo>
                <a:lnTo>
                  <a:pt x="732983" y="0"/>
                </a:lnTo>
                <a:cubicBezTo>
                  <a:pt x="813950" y="1"/>
                  <a:pt x="879584" y="65636"/>
                  <a:pt x="879584" y="146601"/>
                </a:cubicBezTo>
                <a:lnTo>
                  <a:pt x="879584" y="732984"/>
                </a:lnTo>
                <a:cubicBezTo>
                  <a:pt x="879584" y="813950"/>
                  <a:pt x="813949" y="879585"/>
                  <a:pt x="732983" y="879585"/>
                </a:cubicBezTo>
                <a:lnTo>
                  <a:pt x="146601" y="879584"/>
                </a:lnTo>
                <a:cubicBezTo>
                  <a:pt x="65635" y="879583"/>
                  <a:pt x="1" y="813950"/>
                  <a:pt x="0" y="732983"/>
                </a:cubicBezTo>
                <a:lnTo>
                  <a:pt x="0" y="146602"/>
                </a:lnTo>
                <a:cubicBezTo>
                  <a:pt x="0" y="106119"/>
                  <a:pt x="16408" y="69469"/>
                  <a:pt x="42938" y="4293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31" name="Google Shape;3531;p95"/>
          <p:cNvCxnSpPr/>
          <p:nvPr/>
        </p:nvCxnSpPr>
        <p:spPr>
          <a:xfrm flipH="1">
            <a:off x="6669491" y="6121483"/>
            <a:ext cx="5532034" cy="3059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3532" name="Google Shape;3532;p95"/>
          <p:cNvSpPr txBox="1"/>
          <p:nvPr/>
        </p:nvSpPr>
        <p:spPr>
          <a:xfrm>
            <a:off x="7452593" y="5217540"/>
            <a:ext cx="1513212" cy="363120"/>
          </a:xfrm>
          <a:prstGeom prst="rect">
            <a:avLst/>
          </a:prstGeom>
          <a:noFill/>
          <a:ln>
            <a:noFill/>
          </a:ln>
        </p:spPr>
        <p:txBody>
          <a:bodyPr anchorCtr="0" anchor="t" bIns="27400" lIns="54825" spcFirstLastPara="1" rIns="54825" wrap="square" tIns="274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533" name="Google Shape;3533;p95"/>
          <p:cNvSpPr txBox="1"/>
          <p:nvPr/>
        </p:nvSpPr>
        <p:spPr>
          <a:xfrm>
            <a:off x="9275697" y="5209826"/>
            <a:ext cx="2421783" cy="332383"/>
          </a:xfrm>
          <a:prstGeom prst="rect">
            <a:avLst/>
          </a:prstGeom>
          <a:noFill/>
          <a:ln>
            <a:noFill/>
          </a:ln>
        </p:spPr>
        <p:txBody>
          <a:bodyPr anchorCtr="0" anchor="t" bIns="27400" lIns="54825" spcFirstLastPara="1" rIns="54825" wrap="square" tIns="274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534" name="Google Shape;3534;p95"/>
          <p:cNvSpPr txBox="1"/>
          <p:nvPr/>
        </p:nvSpPr>
        <p:spPr>
          <a:xfrm>
            <a:off x="5374895" y="1798283"/>
            <a:ext cx="2853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3535" name="Google Shape;3535;p95"/>
          <p:cNvSpPr txBox="1"/>
          <p:nvPr/>
        </p:nvSpPr>
        <p:spPr>
          <a:xfrm>
            <a:off x="6461239" y="2924646"/>
            <a:ext cx="2853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3536" name="Google Shape;3536;p95"/>
          <p:cNvSpPr txBox="1"/>
          <p:nvPr/>
        </p:nvSpPr>
        <p:spPr>
          <a:xfrm>
            <a:off x="5374895" y="4080375"/>
            <a:ext cx="2853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3537" name="Google Shape;3537;p95"/>
          <p:cNvSpPr txBox="1"/>
          <p:nvPr/>
        </p:nvSpPr>
        <p:spPr>
          <a:xfrm>
            <a:off x="6461239" y="5206740"/>
            <a:ext cx="28533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1" name="Shape 3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2" name="Google Shape;3542;p96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Next Steps </a:t>
            </a:r>
            <a:endParaRPr/>
          </a:p>
        </p:txBody>
      </p:sp>
      <p:sp>
        <p:nvSpPr>
          <p:cNvPr id="3543" name="Google Shape;3543;p96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4" name="Google Shape;3544;p96"/>
          <p:cNvSpPr/>
          <p:nvPr/>
        </p:nvSpPr>
        <p:spPr>
          <a:xfrm>
            <a:off x="929217" y="4450791"/>
            <a:ext cx="21187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/>
          </a:p>
        </p:txBody>
      </p:sp>
      <p:sp>
        <p:nvSpPr>
          <p:cNvPr id="3545" name="Google Shape;3545;p96"/>
          <p:cNvSpPr/>
          <p:nvPr/>
        </p:nvSpPr>
        <p:spPr>
          <a:xfrm>
            <a:off x="929217" y="4777107"/>
            <a:ext cx="2118784" cy="1036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6" name="Google Shape;3546;p96"/>
          <p:cNvSpPr/>
          <p:nvPr/>
        </p:nvSpPr>
        <p:spPr>
          <a:xfrm rot="5400000">
            <a:off x="895350" y="3732234"/>
            <a:ext cx="1828800" cy="2476500"/>
          </a:xfrm>
          <a:prstGeom prst="corner">
            <a:avLst>
              <a:gd fmla="val 13024" name="adj1"/>
              <a:gd fmla="val 14033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7" name="Google Shape;3547;p96"/>
          <p:cNvSpPr/>
          <p:nvPr/>
        </p:nvSpPr>
        <p:spPr>
          <a:xfrm rot="-5400000">
            <a:off x="2729932" y="3600708"/>
            <a:ext cx="318068" cy="31806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8" name="Google Shape;3548;p96"/>
          <p:cNvSpPr/>
          <p:nvPr/>
        </p:nvSpPr>
        <p:spPr>
          <a:xfrm rot="5400000">
            <a:off x="3655428" y="2860111"/>
            <a:ext cx="1828800" cy="2658645"/>
          </a:xfrm>
          <a:prstGeom prst="corner">
            <a:avLst>
              <a:gd fmla="val 13024" name="adj1"/>
              <a:gd fmla="val 13512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9" name="Google Shape;3549;p96"/>
          <p:cNvSpPr/>
          <p:nvPr/>
        </p:nvSpPr>
        <p:spPr>
          <a:xfrm>
            <a:off x="3780367" y="3652505"/>
            <a:ext cx="21187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0" name="Google Shape;3550;p96"/>
          <p:cNvSpPr/>
          <p:nvPr/>
        </p:nvSpPr>
        <p:spPr>
          <a:xfrm>
            <a:off x="3780367" y="3978821"/>
            <a:ext cx="2118784" cy="1036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551" name="Google Shape;3551;p96"/>
          <p:cNvSpPr/>
          <p:nvPr/>
        </p:nvSpPr>
        <p:spPr>
          <a:xfrm rot="-5400000">
            <a:off x="5581082" y="2836240"/>
            <a:ext cx="318068" cy="318068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2" name="Google Shape;3552;p96"/>
          <p:cNvSpPr/>
          <p:nvPr/>
        </p:nvSpPr>
        <p:spPr>
          <a:xfrm>
            <a:off x="6625167" y="2894165"/>
            <a:ext cx="21187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3" name="Google Shape;3553;p96"/>
          <p:cNvSpPr/>
          <p:nvPr/>
        </p:nvSpPr>
        <p:spPr>
          <a:xfrm>
            <a:off x="6625167" y="3220481"/>
            <a:ext cx="2118784" cy="1036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554" name="Google Shape;3554;p96"/>
          <p:cNvSpPr/>
          <p:nvPr/>
        </p:nvSpPr>
        <p:spPr>
          <a:xfrm rot="5400000">
            <a:off x="6506577" y="2079061"/>
            <a:ext cx="1828800" cy="2658646"/>
          </a:xfrm>
          <a:prstGeom prst="corner">
            <a:avLst>
              <a:gd fmla="val 13024" name="adj1"/>
              <a:gd fmla="val 13512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5" name="Google Shape;3555;p96"/>
          <p:cNvSpPr/>
          <p:nvPr/>
        </p:nvSpPr>
        <p:spPr>
          <a:xfrm rot="-5400000">
            <a:off x="8432232" y="2070495"/>
            <a:ext cx="318068" cy="318068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6" name="Google Shape;3556;p96"/>
          <p:cNvSpPr/>
          <p:nvPr/>
        </p:nvSpPr>
        <p:spPr>
          <a:xfrm>
            <a:off x="9482667" y="2094065"/>
            <a:ext cx="2118784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7" name="Google Shape;3557;p96"/>
          <p:cNvSpPr/>
          <p:nvPr/>
        </p:nvSpPr>
        <p:spPr>
          <a:xfrm>
            <a:off x="9482667" y="2420381"/>
            <a:ext cx="2118784" cy="1036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</a:t>
            </a:r>
            <a:endParaRPr/>
          </a:p>
        </p:txBody>
      </p:sp>
      <p:sp>
        <p:nvSpPr>
          <p:cNvPr id="3558" name="Google Shape;3558;p96"/>
          <p:cNvSpPr/>
          <p:nvPr/>
        </p:nvSpPr>
        <p:spPr>
          <a:xfrm rot="5400000">
            <a:off x="9357728" y="1278961"/>
            <a:ext cx="1828800" cy="2658645"/>
          </a:xfrm>
          <a:prstGeom prst="corner">
            <a:avLst>
              <a:gd fmla="val 13024" name="adj1"/>
              <a:gd fmla="val 13512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9" name="Google Shape;3559;p96"/>
          <p:cNvSpPr/>
          <p:nvPr/>
        </p:nvSpPr>
        <p:spPr>
          <a:xfrm rot="-5400000">
            <a:off x="11283382" y="1258447"/>
            <a:ext cx="318068" cy="318068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3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p97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Next Steps </a:t>
            </a:r>
            <a:endParaRPr/>
          </a:p>
        </p:txBody>
      </p:sp>
      <p:sp>
        <p:nvSpPr>
          <p:cNvPr id="3565" name="Google Shape;3565;p97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6" name="Google Shape;3566;p97"/>
          <p:cNvSpPr/>
          <p:nvPr/>
        </p:nvSpPr>
        <p:spPr>
          <a:xfrm>
            <a:off x="0" y="2882956"/>
            <a:ext cx="3054509" cy="191635"/>
          </a:xfrm>
          <a:prstGeom prst="rect">
            <a:avLst/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7" name="Google Shape;3567;p97"/>
          <p:cNvSpPr/>
          <p:nvPr/>
        </p:nvSpPr>
        <p:spPr>
          <a:xfrm>
            <a:off x="2446969" y="2711926"/>
            <a:ext cx="595534" cy="173090"/>
          </a:xfrm>
          <a:prstGeom prst="triangle">
            <a:avLst>
              <a:gd fmla="val 50000" name="adj"/>
            </a:avLst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8" name="Google Shape;3568;p97"/>
          <p:cNvSpPr/>
          <p:nvPr/>
        </p:nvSpPr>
        <p:spPr>
          <a:xfrm rot="-5400000">
            <a:off x="2560313" y="2349251"/>
            <a:ext cx="368846" cy="595534"/>
          </a:xfrm>
          <a:prstGeom prst="chevron">
            <a:avLst>
              <a:gd fmla="val 51744" name="adj"/>
            </a:avLst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9" name="Google Shape;3569;p97"/>
          <p:cNvSpPr/>
          <p:nvPr/>
        </p:nvSpPr>
        <p:spPr>
          <a:xfrm rot="-5400000">
            <a:off x="2554236" y="2098688"/>
            <a:ext cx="381000" cy="595534"/>
          </a:xfrm>
          <a:prstGeom prst="chevron">
            <a:avLst>
              <a:gd fmla="val 49284" name="adj"/>
            </a:avLst>
          </a:prstGeom>
          <a:solidFill>
            <a:schemeClr val="accent1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0" name="Google Shape;3570;p97"/>
          <p:cNvSpPr/>
          <p:nvPr/>
        </p:nvSpPr>
        <p:spPr>
          <a:xfrm>
            <a:off x="3040870" y="2392895"/>
            <a:ext cx="3054509" cy="191635"/>
          </a:xfrm>
          <a:prstGeom prst="rect">
            <a:avLst/>
          </a:prstGeom>
          <a:solidFill>
            <a:schemeClr val="accent2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1" name="Google Shape;3571;p97"/>
          <p:cNvGrpSpPr/>
          <p:nvPr/>
        </p:nvGrpSpPr>
        <p:grpSpPr>
          <a:xfrm>
            <a:off x="5499845" y="1717005"/>
            <a:ext cx="595534" cy="679061"/>
            <a:chOff x="4728647" y="2486025"/>
            <a:chExt cx="511028" cy="679061"/>
          </a:xfrm>
        </p:grpSpPr>
        <p:sp>
          <p:nvSpPr>
            <p:cNvPr id="3572" name="Google Shape;3572;p97"/>
            <p:cNvSpPr/>
            <p:nvPr/>
          </p:nvSpPr>
          <p:spPr>
            <a:xfrm>
              <a:off x="4728647" y="2991996"/>
              <a:ext cx="511028" cy="173090"/>
            </a:xfrm>
            <a:prstGeom prst="triangle">
              <a:avLst>
                <a:gd fmla="val 50000" name="adj"/>
              </a:avLst>
            </a:prstGeom>
            <a:solidFill>
              <a:schemeClr val="accent2">
                <a:alpha val="8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3" name="Google Shape;3573;p97"/>
            <p:cNvSpPr/>
            <p:nvPr/>
          </p:nvSpPr>
          <p:spPr>
            <a:xfrm rot="-5400000">
              <a:off x="4799738" y="2671574"/>
              <a:ext cx="368846" cy="511028"/>
            </a:xfrm>
            <a:prstGeom prst="chevron">
              <a:avLst>
                <a:gd fmla="val 51744" name="adj"/>
              </a:avLst>
            </a:prstGeom>
            <a:solidFill>
              <a:schemeClr val="accent2">
                <a:alpha val="8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4" name="Google Shape;3574;p97"/>
            <p:cNvSpPr/>
            <p:nvPr/>
          </p:nvSpPr>
          <p:spPr>
            <a:xfrm rot="-5400000">
              <a:off x="4793661" y="2421011"/>
              <a:ext cx="381000" cy="511028"/>
            </a:xfrm>
            <a:prstGeom prst="chevron">
              <a:avLst>
                <a:gd fmla="val 49284" name="adj"/>
              </a:avLst>
            </a:prstGeom>
            <a:solidFill>
              <a:schemeClr val="accent2">
                <a:alpha val="8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75" name="Google Shape;3575;p97"/>
          <p:cNvSpPr/>
          <p:nvPr/>
        </p:nvSpPr>
        <p:spPr>
          <a:xfrm>
            <a:off x="6088137" y="1901940"/>
            <a:ext cx="3054509" cy="191635"/>
          </a:xfrm>
          <a:prstGeom prst="rect">
            <a:avLst/>
          </a:prstGeom>
          <a:solidFill>
            <a:schemeClr val="accent4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76" name="Google Shape;3576;p97"/>
          <p:cNvGrpSpPr/>
          <p:nvPr/>
        </p:nvGrpSpPr>
        <p:grpSpPr>
          <a:xfrm>
            <a:off x="8547112" y="1226050"/>
            <a:ext cx="595534" cy="679061"/>
            <a:chOff x="4728647" y="2486025"/>
            <a:chExt cx="511028" cy="679061"/>
          </a:xfrm>
        </p:grpSpPr>
        <p:sp>
          <p:nvSpPr>
            <p:cNvPr id="3577" name="Google Shape;3577;p97"/>
            <p:cNvSpPr/>
            <p:nvPr/>
          </p:nvSpPr>
          <p:spPr>
            <a:xfrm>
              <a:off x="4728647" y="2991996"/>
              <a:ext cx="511028" cy="173090"/>
            </a:xfrm>
            <a:prstGeom prst="triangle">
              <a:avLst>
                <a:gd fmla="val 50000" name="adj"/>
              </a:avLst>
            </a:prstGeom>
            <a:solidFill>
              <a:schemeClr val="accent4">
                <a:alpha val="8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8" name="Google Shape;3578;p97"/>
            <p:cNvSpPr/>
            <p:nvPr/>
          </p:nvSpPr>
          <p:spPr>
            <a:xfrm rot="-5400000">
              <a:off x="4799738" y="2671574"/>
              <a:ext cx="368846" cy="511028"/>
            </a:xfrm>
            <a:prstGeom prst="chevron">
              <a:avLst>
                <a:gd fmla="val 51744" name="adj"/>
              </a:avLst>
            </a:prstGeom>
            <a:solidFill>
              <a:schemeClr val="accent4">
                <a:alpha val="8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9" name="Google Shape;3579;p97"/>
            <p:cNvSpPr/>
            <p:nvPr/>
          </p:nvSpPr>
          <p:spPr>
            <a:xfrm rot="-5400000">
              <a:off x="4793661" y="2421011"/>
              <a:ext cx="381000" cy="511028"/>
            </a:xfrm>
            <a:prstGeom prst="chevron">
              <a:avLst>
                <a:gd fmla="val 49284" name="adj"/>
              </a:avLst>
            </a:prstGeom>
            <a:solidFill>
              <a:schemeClr val="accent4">
                <a:alpha val="80784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580" name="Google Shape;3580;p97"/>
          <p:cNvSpPr/>
          <p:nvPr/>
        </p:nvSpPr>
        <p:spPr>
          <a:xfrm>
            <a:off x="9137491" y="1411176"/>
            <a:ext cx="3054509" cy="191635"/>
          </a:xfrm>
          <a:prstGeom prst="rect">
            <a:avLst/>
          </a:prstGeom>
          <a:solidFill>
            <a:schemeClr val="accent6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1" name="Google Shape;3581;p97"/>
          <p:cNvSpPr/>
          <p:nvPr/>
        </p:nvSpPr>
        <p:spPr>
          <a:xfrm>
            <a:off x="4358386" y="2047021"/>
            <a:ext cx="41947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2" name="Google Shape;3582;p97"/>
          <p:cNvSpPr/>
          <p:nvPr/>
        </p:nvSpPr>
        <p:spPr>
          <a:xfrm>
            <a:off x="7405654" y="1549716"/>
            <a:ext cx="41947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3" name="Google Shape;3583;p97"/>
          <p:cNvSpPr/>
          <p:nvPr/>
        </p:nvSpPr>
        <p:spPr>
          <a:xfrm>
            <a:off x="1317517" y="2496200"/>
            <a:ext cx="419474" cy="246221"/>
          </a:xfrm>
          <a:custGeom>
            <a:rect b="b" l="l" r="r" t="t"/>
            <a:pathLst>
              <a:path extrusionOk="0" h="344721" w="3016822">
                <a:moveTo>
                  <a:pt x="0" y="0"/>
                </a:moveTo>
                <a:lnTo>
                  <a:pt x="3016822" y="0"/>
                </a:lnTo>
                <a:lnTo>
                  <a:pt x="2841752" y="344721"/>
                </a:lnTo>
                <a:lnTo>
                  <a:pt x="0" y="344721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4" name="Google Shape;3584;p97"/>
          <p:cNvSpPr/>
          <p:nvPr/>
        </p:nvSpPr>
        <p:spPr>
          <a:xfrm>
            <a:off x="10455008" y="1036368"/>
            <a:ext cx="419474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Title</a:t>
            </a:r>
            <a:endParaRPr b="1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5" name="Google Shape;3585;p97"/>
          <p:cNvSpPr/>
          <p:nvPr/>
        </p:nvSpPr>
        <p:spPr>
          <a:xfrm>
            <a:off x="144810" y="3471312"/>
            <a:ext cx="2662558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554" lvl="0" marL="22855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586" name="Google Shape;3586;p97"/>
          <p:cNvSpPr/>
          <p:nvPr/>
        </p:nvSpPr>
        <p:spPr>
          <a:xfrm>
            <a:off x="3144682" y="3038176"/>
            <a:ext cx="2839023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554" lvl="0" marL="22855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587" name="Google Shape;3587;p97"/>
          <p:cNvSpPr/>
          <p:nvPr/>
        </p:nvSpPr>
        <p:spPr>
          <a:xfrm>
            <a:off x="6240379" y="2540870"/>
            <a:ext cx="274320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554" lvl="0" marL="22855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588" name="Google Shape;3588;p97"/>
          <p:cNvSpPr/>
          <p:nvPr/>
        </p:nvSpPr>
        <p:spPr>
          <a:xfrm>
            <a:off x="9256726" y="2043565"/>
            <a:ext cx="2742770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28554" lvl="0" marL="22855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rial"/>
              <a:buChar char="•"/>
            </a:pPr>
            <a:r>
              <a:rPr b="0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cxnSp>
        <p:nvCxnSpPr>
          <p:cNvPr id="3589" name="Google Shape;3589;p97"/>
          <p:cNvCxnSpPr/>
          <p:nvPr/>
        </p:nvCxnSpPr>
        <p:spPr>
          <a:xfrm>
            <a:off x="3043843" y="3139059"/>
            <a:ext cx="0" cy="2328572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3590" name="Google Shape;3590;p97"/>
          <p:cNvCxnSpPr/>
          <p:nvPr/>
        </p:nvCxnSpPr>
        <p:spPr>
          <a:xfrm>
            <a:off x="9133899" y="2172055"/>
            <a:ext cx="0" cy="3295576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3591" name="Google Shape;3591;p97"/>
          <p:cNvCxnSpPr/>
          <p:nvPr/>
        </p:nvCxnSpPr>
        <p:spPr>
          <a:xfrm>
            <a:off x="6080248" y="2669207"/>
            <a:ext cx="0" cy="2798424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3592" name="Google Shape;3592;p97"/>
          <p:cNvSpPr/>
          <p:nvPr/>
        </p:nvSpPr>
        <p:spPr>
          <a:xfrm>
            <a:off x="0" y="5442619"/>
            <a:ext cx="12192000" cy="668023"/>
          </a:xfrm>
          <a:prstGeom prst="rect">
            <a:avLst/>
          </a:prstGeom>
          <a:solidFill>
            <a:schemeClr val="accent5">
              <a:alpha val="8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593" name="Google Shape;3593;p97"/>
          <p:cNvCxnSpPr/>
          <p:nvPr/>
        </p:nvCxnSpPr>
        <p:spPr>
          <a:xfrm>
            <a:off x="3043843" y="5492073"/>
            <a:ext cx="0" cy="569115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3594" name="Google Shape;3594;p97"/>
          <p:cNvCxnSpPr/>
          <p:nvPr/>
        </p:nvCxnSpPr>
        <p:spPr>
          <a:xfrm>
            <a:off x="9133899" y="5492073"/>
            <a:ext cx="0" cy="569115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cxnSp>
        <p:nvCxnSpPr>
          <p:cNvPr id="3595" name="Google Shape;3595;p97"/>
          <p:cNvCxnSpPr/>
          <p:nvPr/>
        </p:nvCxnSpPr>
        <p:spPr>
          <a:xfrm>
            <a:off x="6080248" y="5492073"/>
            <a:ext cx="0" cy="569115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dot"/>
            <a:miter lim="800000"/>
            <a:headEnd len="sm" w="sm" type="none"/>
            <a:tailEnd len="sm" w="sm" type="none"/>
          </a:ln>
        </p:spPr>
      </p:cxnSp>
      <p:sp>
        <p:nvSpPr>
          <p:cNvPr id="3596" name="Google Shape;3596;p97"/>
          <p:cNvSpPr/>
          <p:nvPr/>
        </p:nvSpPr>
        <p:spPr>
          <a:xfrm>
            <a:off x="3793821" y="5651911"/>
            <a:ext cx="1536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7" name="Google Shape;3597;p97"/>
          <p:cNvSpPr/>
          <p:nvPr/>
        </p:nvSpPr>
        <p:spPr>
          <a:xfrm>
            <a:off x="6838849" y="5651911"/>
            <a:ext cx="1536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8" name="Google Shape;3598;p97"/>
          <p:cNvSpPr/>
          <p:nvPr/>
        </p:nvSpPr>
        <p:spPr>
          <a:xfrm>
            <a:off x="759030" y="5651911"/>
            <a:ext cx="1536446" cy="246221"/>
          </a:xfrm>
          <a:custGeom>
            <a:rect b="b" l="l" r="r" t="t"/>
            <a:pathLst>
              <a:path extrusionOk="0" h="344721" w="3016822">
                <a:moveTo>
                  <a:pt x="0" y="0"/>
                </a:moveTo>
                <a:lnTo>
                  <a:pt x="3016822" y="0"/>
                </a:lnTo>
                <a:lnTo>
                  <a:pt x="2841752" y="344721"/>
                </a:lnTo>
                <a:lnTo>
                  <a:pt x="0" y="344721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599" name="Google Shape;3599;p97"/>
          <p:cNvSpPr/>
          <p:nvPr/>
        </p:nvSpPr>
        <p:spPr>
          <a:xfrm>
            <a:off x="9859887" y="5651911"/>
            <a:ext cx="1536446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</a:pPr>
            <a:r>
              <a:rPr b="1" i="0" lang="en-US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 b="1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3" name="Shape 3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" name="Google Shape;3604;p98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Next Steps </a:t>
            </a:r>
            <a:endParaRPr/>
          </a:p>
        </p:txBody>
      </p:sp>
      <p:sp>
        <p:nvSpPr>
          <p:cNvPr id="3605" name="Google Shape;3605;p98"/>
          <p:cNvSpPr txBox="1"/>
          <p:nvPr/>
        </p:nvSpPr>
        <p:spPr>
          <a:xfrm>
            <a:off x="11583868" y="6649668"/>
            <a:ext cx="357188" cy="1931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6" name="Google Shape;3606;p98"/>
          <p:cNvSpPr/>
          <p:nvPr/>
        </p:nvSpPr>
        <p:spPr>
          <a:xfrm>
            <a:off x="991541" y="1279840"/>
            <a:ext cx="10208919" cy="981205"/>
          </a:xfrm>
          <a:custGeom>
            <a:rect b="b" l="l" r="r" t="t"/>
            <a:pathLst>
              <a:path extrusionOk="0" h="870858" w="4441372">
                <a:moveTo>
                  <a:pt x="838200" y="0"/>
                </a:moveTo>
                <a:lnTo>
                  <a:pt x="0" y="0"/>
                </a:lnTo>
                <a:lnTo>
                  <a:pt x="0" y="870858"/>
                </a:lnTo>
                <a:lnTo>
                  <a:pt x="4441372" y="870858"/>
                </a:lnTo>
              </a:path>
            </a:pathLst>
          </a:custGeom>
          <a:noFill/>
          <a:ln cap="flat" cmpd="sng" w="9525">
            <a:solidFill>
              <a:schemeClr val="accent1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7" name="Google Shape;3607;p98"/>
          <p:cNvSpPr/>
          <p:nvPr/>
        </p:nvSpPr>
        <p:spPr>
          <a:xfrm>
            <a:off x="10466662" y="1423181"/>
            <a:ext cx="664070" cy="66404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l" dist="38100">
              <a:schemeClr val="lt1">
                <a:alpha val="4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/>
          </a:p>
        </p:txBody>
      </p:sp>
      <p:sp>
        <p:nvSpPr>
          <p:cNvPr id="3608" name="Google Shape;3608;p98"/>
          <p:cNvSpPr/>
          <p:nvPr/>
        </p:nvSpPr>
        <p:spPr>
          <a:xfrm>
            <a:off x="1215551" y="1598601"/>
            <a:ext cx="90640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09" name="Google Shape;3609;p98"/>
          <p:cNvSpPr/>
          <p:nvPr/>
        </p:nvSpPr>
        <p:spPr>
          <a:xfrm>
            <a:off x="991541" y="2539045"/>
            <a:ext cx="10208919" cy="981205"/>
          </a:xfrm>
          <a:custGeom>
            <a:rect b="b" l="l" r="r" t="t"/>
            <a:pathLst>
              <a:path extrusionOk="0" h="870858" w="4441372">
                <a:moveTo>
                  <a:pt x="838200" y="0"/>
                </a:moveTo>
                <a:lnTo>
                  <a:pt x="0" y="0"/>
                </a:lnTo>
                <a:lnTo>
                  <a:pt x="0" y="870858"/>
                </a:lnTo>
                <a:lnTo>
                  <a:pt x="4441372" y="870858"/>
                </a:lnTo>
              </a:path>
            </a:pathLst>
          </a:custGeom>
          <a:noFill/>
          <a:ln cap="flat" cmpd="sng" w="9525">
            <a:solidFill>
              <a:schemeClr val="accent2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0" name="Google Shape;3610;p98"/>
          <p:cNvSpPr/>
          <p:nvPr/>
        </p:nvSpPr>
        <p:spPr>
          <a:xfrm>
            <a:off x="10466662" y="2681237"/>
            <a:ext cx="664070" cy="66404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l" dist="38100">
              <a:schemeClr val="lt1">
                <a:alpha val="4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/>
          </a:p>
        </p:txBody>
      </p:sp>
      <p:sp>
        <p:nvSpPr>
          <p:cNvPr id="3611" name="Google Shape;3611;p98"/>
          <p:cNvSpPr/>
          <p:nvPr/>
        </p:nvSpPr>
        <p:spPr>
          <a:xfrm>
            <a:off x="1215551" y="2857807"/>
            <a:ext cx="90640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12" name="Google Shape;3612;p98"/>
          <p:cNvSpPr/>
          <p:nvPr/>
        </p:nvSpPr>
        <p:spPr>
          <a:xfrm>
            <a:off x="991541" y="3798250"/>
            <a:ext cx="10208919" cy="981205"/>
          </a:xfrm>
          <a:custGeom>
            <a:rect b="b" l="l" r="r" t="t"/>
            <a:pathLst>
              <a:path extrusionOk="0" h="870858" w="4441372">
                <a:moveTo>
                  <a:pt x="838200" y="0"/>
                </a:moveTo>
                <a:lnTo>
                  <a:pt x="0" y="0"/>
                </a:lnTo>
                <a:lnTo>
                  <a:pt x="0" y="870858"/>
                </a:lnTo>
                <a:lnTo>
                  <a:pt x="4441372" y="870858"/>
                </a:lnTo>
              </a:path>
            </a:pathLst>
          </a:custGeom>
          <a:noFill/>
          <a:ln cap="flat" cmpd="sng" w="9525">
            <a:solidFill>
              <a:schemeClr val="accent4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3" name="Google Shape;3613;p98"/>
          <p:cNvSpPr/>
          <p:nvPr/>
        </p:nvSpPr>
        <p:spPr>
          <a:xfrm>
            <a:off x="10466662" y="3979771"/>
            <a:ext cx="664070" cy="66404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l" dist="38100">
              <a:schemeClr val="lt1">
                <a:alpha val="4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/>
          </a:p>
        </p:txBody>
      </p:sp>
      <p:sp>
        <p:nvSpPr>
          <p:cNvPr id="3614" name="Google Shape;3614;p98"/>
          <p:cNvSpPr/>
          <p:nvPr/>
        </p:nvSpPr>
        <p:spPr>
          <a:xfrm>
            <a:off x="1215551" y="4117012"/>
            <a:ext cx="90640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  <p:sp>
        <p:nvSpPr>
          <p:cNvPr id="3615" name="Google Shape;3615;p98"/>
          <p:cNvSpPr/>
          <p:nvPr/>
        </p:nvSpPr>
        <p:spPr>
          <a:xfrm>
            <a:off x="991541" y="5057455"/>
            <a:ext cx="10208919" cy="981205"/>
          </a:xfrm>
          <a:custGeom>
            <a:rect b="b" l="l" r="r" t="t"/>
            <a:pathLst>
              <a:path extrusionOk="0" h="870858" w="4441372">
                <a:moveTo>
                  <a:pt x="838200" y="0"/>
                </a:moveTo>
                <a:lnTo>
                  <a:pt x="0" y="0"/>
                </a:lnTo>
                <a:lnTo>
                  <a:pt x="0" y="870858"/>
                </a:lnTo>
                <a:lnTo>
                  <a:pt x="4441372" y="870858"/>
                </a:lnTo>
              </a:path>
            </a:pathLst>
          </a:custGeom>
          <a:noFill/>
          <a:ln cap="flat" cmpd="sng" w="9525">
            <a:solidFill>
              <a:schemeClr val="accent5"/>
            </a:solidFill>
            <a:prstDash val="solid"/>
            <a:miter lim="800000"/>
            <a:headEnd len="med" w="med" type="oval"/>
            <a:tailEnd len="med" w="med" type="oval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6" name="Google Shape;3616;p98"/>
          <p:cNvSpPr/>
          <p:nvPr/>
        </p:nvSpPr>
        <p:spPr>
          <a:xfrm>
            <a:off x="10466662" y="5238976"/>
            <a:ext cx="664070" cy="664044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l" dist="38100">
              <a:schemeClr val="lt1">
                <a:alpha val="40000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/>
          </a:p>
        </p:txBody>
      </p:sp>
      <p:sp>
        <p:nvSpPr>
          <p:cNvPr id="3617" name="Google Shape;3617;p98"/>
          <p:cNvSpPr/>
          <p:nvPr/>
        </p:nvSpPr>
        <p:spPr>
          <a:xfrm>
            <a:off x="1215551" y="5376217"/>
            <a:ext cx="906404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Insert Text Here</a:t>
            </a:r>
            <a:endParaRPr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1" name="Shape 3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2" name="Google Shape;3622;p99"/>
          <p:cNvSpPr txBox="1"/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Yes/No</a:t>
            </a:r>
            <a:endParaRPr/>
          </a:p>
        </p:txBody>
      </p:sp>
      <p:sp>
        <p:nvSpPr>
          <p:cNvPr id="3623" name="Google Shape;3623;p99"/>
          <p:cNvSpPr txBox="1"/>
          <p:nvPr>
            <p:ph idx="12" type="sldNum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624" name="Google Shape;3624;p99"/>
          <p:cNvSpPr/>
          <p:nvPr/>
        </p:nvSpPr>
        <p:spPr>
          <a:xfrm rot="-5400000">
            <a:off x="2015354" y="1844464"/>
            <a:ext cx="4698580" cy="3377288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5" name="Google Shape;3625;p99"/>
          <p:cNvSpPr/>
          <p:nvPr/>
        </p:nvSpPr>
        <p:spPr>
          <a:xfrm rot="5400000">
            <a:off x="5478066" y="1844465"/>
            <a:ext cx="4698580" cy="3377288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26" name="Google Shape;3626;p99"/>
          <p:cNvGrpSpPr/>
          <p:nvPr/>
        </p:nvGrpSpPr>
        <p:grpSpPr>
          <a:xfrm>
            <a:off x="5351605" y="1465361"/>
            <a:ext cx="1487623" cy="4040963"/>
            <a:chOff x="3008790" y="2990492"/>
            <a:chExt cx="429060" cy="1165495"/>
          </a:xfrm>
        </p:grpSpPr>
        <p:sp>
          <p:nvSpPr>
            <p:cNvPr id="3627" name="Google Shape;3627;p99"/>
            <p:cNvSpPr/>
            <p:nvPr/>
          </p:nvSpPr>
          <p:spPr>
            <a:xfrm flipH="1">
              <a:off x="3117164" y="2990492"/>
              <a:ext cx="221818" cy="221818"/>
            </a:xfrm>
            <a:custGeom>
              <a:rect b="b" l="l" r="r" t="t"/>
              <a:pathLst>
                <a:path extrusionOk="0" h="700" w="700">
                  <a:moveTo>
                    <a:pt x="342" y="700"/>
                  </a:moveTo>
                  <a:lnTo>
                    <a:pt x="342" y="700"/>
                  </a:lnTo>
                  <a:lnTo>
                    <a:pt x="376" y="698"/>
                  </a:lnTo>
                  <a:lnTo>
                    <a:pt x="408" y="692"/>
                  </a:lnTo>
                  <a:lnTo>
                    <a:pt x="442" y="684"/>
                  </a:lnTo>
                  <a:lnTo>
                    <a:pt x="472" y="672"/>
                  </a:lnTo>
                  <a:lnTo>
                    <a:pt x="504" y="656"/>
                  </a:lnTo>
                  <a:lnTo>
                    <a:pt x="534" y="638"/>
                  </a:lnTo>
                  <a:lnTo>
                    <a:pt x="560" y="618"/>
                  </a:lnTo>
                  <a:lnTo>
                    <a:pt x="588" y="594"/>
                  </a:lnTo>
                  <a:lnTo>
                    <a:pt x="612" y="570"/>
                  </a:lnTo>
                  <a:lnTo>
                    <a:pt x="632" y="542"/>
                  </a:lnTo>
                  <a:lnTo>
                    <a:pt x="652" y="514"/>
                  </a:lnTo>
                  <a:lnTo>
                    <a:pt x="668" y="484"/>
                  </a:lnTo>
                  <a:lnTo>
                    <a:pt x="682" y="454"/>
                  </a:lnTo>
                  <a:lnTo>
                    <a:pt x="690" y="422"/>
                  </a:lnTo>
                  <a:lnTo>
                    <a:pt x="696" y="390"/>
                  </a:lnTo>
                  <a:lnTo>
                    <a:pt x="700" y="356"/>
                  </a:lnTo>
                  <a:lnTo>
                    <a:pt x="700" y="356"/>
                  </a:lnTo>
                  <a:lnTo>
                    <a:pt x="698" y="324"/>
                  </a:lnTo>
                  <a:lnTo>
                    <a:pt x="692" y="290"/>
                  </a:lnTo>
                  <a:lnTo>
                    <a:pt x="682" y="258"/>
                  </a:lnTo>
                  <a:lnTo>
                    <a:pt x="670" y="226"/>
                  </a:lnTo>
                  <a:lnTo>
                    <a:pt x="654" y="196"/>
                  </a:lnTo>
                  <a:lnTo>
                    <a:pt x="636" y="166"/>
                  </a:lnTo>
                  <a:lnTo>
                    <a:pt x="614" y="138"/>
                  </a:lnTo>
                  <a:lnTo>
                    <a:pt x="592" y="112"/>
                  </a:lnTo>
                  <a:lnTo>
                    <a:pt x="566" y="88"/>
                  </a:lnTo>
                  <a:lnTo>
                    <a:pt x="538" y="66"/>
                  </a:lnTo>
                  <a:lnTo>
                    <a:pt x="510" y="48"/>
                  </a:lnTo>
                  <a:lnTo>
                    <a:pt x="480" y="32"/>
                  </a:lnTo>
                  <a:lnTo>
                    <a:pt x="448" y="18"/>
                  </a:lnTo>
                  <a:lnTo>
                    <a:pt x="416" y="8"/>
                  </a:lnTo>
                  <a:lnTo>
                    <a:pt x="384" y="2"/>
                  </a:lnTo>
                  <a:lnTo>
                    <a:pt x="352" y="0"/>
                  </a:lnTo>
                  <a:lnTo>
                    <a:pt x="352" y="0"/>
                  </a:lnTo>
                  <a:lnTo>
                    <a:pt x="318" y="2"/>
                  </a:lnTo>
                  <a:lnTo>
                    <a:pt x="286" y="8"/>
                  </a:lnTo>
                  <a:lnTo>
                    <a:pt x="254" y="18"/>
                  </a:lnTo>
                  <a:lnTo>
                    <a:pt x="222" y="32"/>
                  </a:lnTo>
                  <a:lnTo>
                    <a:pt x="192" y="48"/>
                  </a:lnTo>
                  <a:lnTo>
                    <a:pt x="162" y="68"/>
                  </a:lnTo>
                  <a:lnTo>
                    <a:pt x="134" y="90"/>
                  </a:lnTo>
                  <a:lnTo>
                    <a:pt x="110" y="114"/>
                  </a:lnTo>
                  <a:lnTo>
                    <a:pt x="86" y="142"/>
                  </a:lnTo>
                  <a:lnTo>
                    <a:pt x="64" y="170"/>
                  </a:lnTo>
                  <a:lnTo>
                    <a:pt x="46" y="200"/>
                  </a:lnTo>
                  <a:lnTo>
                    <a:pt x="30" y="230"/>
                  </a:lnTo>
                  <a:lnTo>
                    <a:pt x="16" y="262"/>
                  </a:lnTo>
                  <a:lnTo>
                    <a:pt x="8" y="294"/>
                  </a:lnTo>
                  <a:lnTo>
                    <a:pt x="2" y="328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2" y="394"/>
                  </a:lnTo>
                  <a:lnTo>
                    <a:pt x="6" y="426"/>
                  </a:lnTo>
                  <a:lnTo>
                    <a:pt x="16" y="458"/>
                  </a:lnTo>
                  <a:lnTo>
                    <a:pt x="28" y="488"/>
                  </a:lnTo>
                  <a:lnTo>
                    <a:pt x="44" y="518"/>
                  </a:lnTo>
                  <a:lnTo>
                    <a:pt x="62" y="546"/>
                  </a:lnTo>
                  <a:lnTo>
                    <a:pt x="82" y="572"/>
                  </a:lnTo>
                  <a:lnTo>
                    <a:pt x="104" y="596"/>
                  </a:lnTo>
                  <a:lnTo>
                    <a:pt x="130" y="620"/>
                  </a:lnTo>
                  <a:lnTo>
                    <a:pt x="156" y="640"/>
                  </a:lnTo>
                  <a:lnTo>
                    <a:pt x="184" y="656"/>
                  </a:lnTo>
                  <a:lnTo>
                    <a:pt x="214" y="672"/>
                  </a:lnTo>
                  <a:lnTo>
                    <a:pt x="246" y="684"/>
                  </a:lnTo>
                  <a:lnTo>
                    <a:pt x="278" y="692"/>
                  </a:lnTo>
                  <a:lnTo>
                    <a:pt x="310" y="698"/>
                  </a:lnTo>
                  <a:lnTo>
                    <a:pt x="342" y="700"/>
                  </a:lnTo>
                  <a:lnTo>
                    <a:pt x="342" y="70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8" name="Google Shape;3628;p99"/>
            <p:cNvSpPr/>
            <p:nvPr/>
          </p:nvSpPr>
          <p:spPr>
            <a:xfrm flipH="1">
              <a:off x="3008790" y="3228154"/>
              <a:ext cx="429060" cy="927833"/>
            </a:xfrm>
            <a:custGeom>
              <a:rect b="b" l="l" r="r" t="t"/>
              <a:pathLst>
                <a:path extrusionOk="0" h="2928" w="1354">
                  <a:moveTo>
                    <a:pt x="1350" y="972"/>
                  </a:moveTo>
                  <a:lnTo>
                    <a:pt x="1350" y="972"/>
                  </a:lnTo>
                  <a:lnTo>
                    <a:pt x="1350" y="442"/>
                  </a:lnTo>
                  <a:lnTo>
                    <a:pt x="1350" y="442"/>
                  </a:lnTo>
                  <a:lnTo>
                    <a:pt x="1352" y="344"/>
                  </a:lnTo>
                  <a:lnTo>
                    <a:pt x="1354" y="286"/>
                  </a:lnTo>
                  <a:lnTo>
                    <a:pt x="1354" y="240"/>
                  </a:lnTo>
                  <a:lnTo>
                    <a:pt x="1350" y="178"/>
                  </a:lnTo>
                  <a:lnTo>
                    <a:pt x="1350" y="178"/>
                  </a:lnTo>
                  <a:lnTo>
                    <a:pt x="1342" y="154"/>
                  </a:lnTo>
                  <a:lnTo>
                    <a:pt x="1332" y="132"/>
                  </a:lnTo>
                  <a:lnTo>
                    <a:pt x="1320" y="112"/>
                  </a:lnTo>
                  <a:lnTo>
                    <a:pt x="1310" y="94"/>
                  </a:lnTo>
                  <a:lnTo>
                    <a:pt x="1296" y="78"/>
                  </a:lnTo>
                  <a:lnTo>
                    <a:pt x="1284" y="64"/>
                  </a:lnTo>
                  <a:lnTo>
                    <a:pt x="1270" y="50"/>
                  </a:lnTo>
                  <a:lnTo>
                    <a:pt x="1256" y="40"/>
                  </a:lnTo>
                  <a:lnTo>
                    <a:pt x="1242" y="30"/>
                  </a:lnTo>
                  <a:lnTo>
                    <a:pt x="1226" y="22"/>
                  </a:lnTo>
                  <a:lnTo>
                    <a:pt x="1210" y="16"/>
                  </a:lnTo>
                  <a:lnTo>
                    <a:pt x="1194" y="10"/>
                  </a:lnTo>
                  <a:lnTo>
                    <a:pt x="1178" y="6"/>
                  </a:lnTo>
                  <a:lnTo>
                    <a:pt x="1162" y="4"/>
                  </a:lnTo>
                  <a:lnTo>
                    <a:pt x="1130" y="2"/>
                  </a:lnTo>
                  <a:lnTo>
                    <a:pt x="1130" y="2"/>
                  </a:lnTo>
                  <a:lnTo>
                    <a:pt x="732" y="2"/>
                  </a:lnTo>
                  <a:lnTo>
                    <a:pt x="732" y="2"/>
                  </a:lnTo>
                  <a:lnTo>
                    <a:pt x="292" y="0"/>
                  </a:lnTo>
                  <a:lnTo>
                    <a:pt x="292" y="0"/>
                  </a:lnTo>
                  <a:lnTo>
                    <a:pt x="232" y="0"/>
                  </a:lnTo>
                  <a:lnTo>
                    <a:pt x="204" y="2"/>
                  </a:lnTo>
                  <a:lnTo>
                    <a:pt x="178" y="6"/>
                  </a:lnTo>
                  <a:lnTo>
                    <a:pt x="154" y="12"/>
                  </a:lnTo>
                  <a:lnTo>
                    <a:pt x="130" y="20"/>
                  </a:lnTo>
                  <a:lnTo>
                    <a:pt x="106" y="34"/>
                  </a:lnTo>
                  <a:lnTo>
                    <a:pt x="82" y="54"/>
                  </a:lnTo>
                  <a:lnTo>
                    <a:pt x="82" y="54"/>
                  </a:lnTo>
                  <a:lnTo>
                    <a:pt x="52" y="88"/>
                  </a:lnTo>
                  <a:lnTo>
                    <a:pt x="40" y="104"/>
                  </a:lnTo>
                  <a:lnTo>
                    <a:pt x="32" y="118"/>
                  </a:lnTo>
                  <a:lnTo>
                    <a:pt x="24" y="134"/>
                  </a:lnTo>
                  <a:lnTo>
                    <a:pt x="16" y="148"/>
                  </a:lnTo>
                  <a:lnTo>
                    <a:pt x="12" y="164"/>
                  </a:lnTo>
                  <a:lnTo>
                    <a:pt x="8" y="182"/>
                  </a:lnTo>
                  <a:lnTo>
                    <a:pt x="4" y="202"/>
                  </a:lnTo>
                  <a:lnTo>
                    <a:pt x="2" y="226"/>
                  </a:lnTo>
                  <a:lnTo>
                    <a:pt x="2" y="280"/>
                  </a:lnTo>
                  <a:lnTo>
                    <a:pt x="2" y="446"/>
                  </a:lnTo>
                  <a:lnTo>
                    <a:pt x="2" y="446"/>
                  </a:lnTo>
                  <a:lnTo>
                    <a:pt x="2" y="986"/>
                  </a:lnTo>
                  <a:lnTo>
                    <a:pt x="2" y="986"/>
                  </a:lnTo>
                  <a:lnTo>
                    <a:pt x="0" y="1100"/>
                  </a:lnTo>
                  <a:lnTo>
                    <a:pt x="2" y="1160"/>
                  </a:lnTo>
                  <a:lnTo>
                    <a:pt x="4" y="1188"/>
                  </a:lnTo>
                  <a:lnTo>
                    <a:pt x="6" y="1216"/>
                  </a:lnTo>
                  <a:lnTo>
                    <a:pt x="12" y="1242"/>
                  </a:lnTo>
                  <a:lnTo>
                    <a:pt x="20" y="1266"/>
                  </a:lnTo>
                  <a:lnTo>
                    <a:pt x="28" y="1288"/>
                  </a:lnTo>
                  <a:lnTo>
                    <a:pt x="40" y="1306"/>
                  </a:lnTo>
                  <a:lnTo>
                    <a:pt x="54" y="1320"/>
                  </a:lnTo>
                  <a:lnTo>
                    <a:pt x="62" y="1326"/>
                  </a:lnTo>
                  <a:lnTo>
                    <a:pt x="72" y="1332"/>
                  </a:lnTo>
                  <a:lnTo>
                    <a:pt x="82" y="1336"/>
                  </a:lnTo>
                  <a:lnTo>
                    <a:pt x="92" y="1340"/>
                  </a:lnTo>
                  <a:lnTo>
                    <a:pt x="104" y="1342"/>
                  </a:lnTo>
                  <a:lnTo>
                    <a:pt x="118" y="1342"/>
                  </a:lnTo>
                  <a:lnTo>
                    <a:pt x="118" y="1342"/>
                  </a:lnTo>
                  <a:lnTo>
                    <a:pt x="140" y="1340"/>
                  </a:lnTo>
                  <a:lnTo>
                    <a:pt x="160" y="1338"/>
                  </a:lnTo>
                  <a:lnTo>
                    <a:pt x="178" y="1332"/>
                  </a:lnTo>
                  <a:lnTo>
                    <a:pt x="194" y="1324"/>
                  </a:lnTo>
                  <a:lnTo>
                    <a:pt x="206" y="1316"/>
                  </a:lnTo>
                  <a:lnTo>
                    <a:pt x="216" y="1304"/>
                  </a:lnTo>
                  <a:lnTo>
                    <a:pt x="226" y="1292"/>
                  </a:lnTo>
                  <a:lnTo>
                    <a:pt x="232" y="1276"/>
                  </a:lnTo>
                  <a:lnTo>
                    <a:pt x="238" y="1260"/>
                  </a:lnTo>
                  <a:lnTo>
                    <a:pt x="242" y="1242"/>
                  </a:lnTo>
                  <a:lnTo>
                    <a:pt x="246" y="1202"/>
                  </a:lnTo>
                  <a:lnTo>
                    <a:pt x="248" y="1156"/>
                  </a:lnTo>
                  <a:lnTo>
                    <a:pt x="248" y="1106"/>
                  </a:lnTo>
                  <a:lnTo>
                    <a:pt x="248" y="1106"/>
                  </a:lnTo>
                  <a:lnTo>
                    <a:pt x="248" y="738"/>
                  </a:lnTo>
                  <a:lnTo>
                    <a:pt x="248" y="738"/>
                  </a:lnTo>
                  <a:lnTo>
                    <a:pt x="248" y="660"/>
                  </a:lnTo>
                  <a:lnTo>
                    <a:pt x="248" y="616"/>
                  </a:lnTo>
                  <a:lnTo>
                    <a:pt x="250" y="602"/>
                  </a:lnTo>
                  <a:lnTo>
                    <a:pt x="252" y="594"/>
                  </a:lnTo>
                  <a:lnTo>
                    <a:pt x="258" y="590"/>
                  </a:lnTo>
                  <a:lnTo>
                    <a:pt x="266" y="588"/>
                  </a:lnTo>
                  <a:lnTo>
                    <a:pt x="266" y="588"/>
                  </a:lnTo>
                  <a:lnTo>
                    <a:pt x="274" y="588"/>
                  </a:lnTo>
                  <a:lnTo>
                    <a:pt x="282" y="590"/>
                  </a:lnTo>
                  <a:lnTo>
                    <a:pt x="286" y="596"/>
                  </a:lnTo>
                  <a:lnTo>
                    <a:pt x="290" y="606"/>
                  </a:lnTo>
                  <a:lnTo>
                    <a:pt x="290" y="622"/>
                  </a:lnTo>
                  <a:lnTo>
                    <a:pt x="292" y="648"/>
                  </a:lnTo>
                  <a:lnTo>
                    <a:pt x="292" y="726"/>
                  </a:lnTo>
                  <a:lnTo>
                    <a:pt x="292" y="726"/>
                  </a:lnTo>
                  <a:lnTo>
                    <a:pt x="292" y="2736"/>
                  </a:lnTo>
                  <a:lnTo>
                    <a:pt x="292" y="2736"/>
                  </a:lnTo>
                  <a:lnTo>
                    <a:pt x="294" y="2770"/>
                  </a:lnTo>
                  <a:lnTo>
                    <a:pt x="296" y="2786"/>
                  </a:lnTo>
                  <a:lnTo>
                    <a:pt x="300" y="2802"/>
                  </a:lnTo>
                  <a:lnTo>
                    <a:pt x="306" y="2818"/>
                  </a:lnTo>
                  <a:lnTo>
                    <a:pt x="314" y="2832"/>
                  </a:lnTo>
                  <a:lnTo>
                    <a:pt x="322" y="2848"/>
                  </a:lnTo>
                  <a:lnTo>
                    <a:pt x="332" y="2860"/>
                  </a:lnTo>
                  <a:lnTo>
                    <a:pt x="342" y="2874"/>
                  </a:lnTo>
                  <a:lnTo>
                    <a:pt x="356" y="2884"/>
                  </a:lnTo>
                  <a:lnTo>
                    <a:pt x="370" y="2894"/>
                  </a:lnTo>
                  <a:lnTo>
                    <a:pt x="386" y="2902"/>
                  </a:lnTo>
                  <a:lnTo>
                    <a:pt x="406" y="2910"/>
                  </a:lnTo>
                  <a:lnTo>
                    <a:pt x="426" y="2914"/>
                  </a:lnTo>
                  <a:lnTo>
                    <a:pt x="448" y="2918"/>
                  </a:lnTo>
                  <a:lnTo>
                    <a:pt x="472" y="2920"/>
                  </a:lnTo>
                  <a:lnTo>
                    <a:pt x="472" y="2920"/>
                  </a:lnTo>
                  <a:lnTo>
                    <a:pt x="496" y="2918"/>
                  </a:lnTo>
                  <a:lnTo>
                    <a:pt x="518" y="2916"/>
                  </a:lnTo>
                  <a:lnTo>
                    <a:pt x="538" y="2912"/>
                  </a:lnTo>
                  <a:lnTo>
                    <a:pt x="556" y="2906"/>
                  </a:lnTo>
                  <a:lnTo>
                    <a:pt x="574" y="2898"/>
                  </a:lnTo>
                  <a:lnTo>
                    <a:pt x="588" y="2890"/>
                  </a:lnTo>
                  <a:lnTo>
                    <a:pt x="602" y="2880"/>
                  </a:lnTo>
                  <a:lnTo>
                    <a:pt x="614" y="2870"/>
                  </a:lnTo>
                  <a:lnTo>
                    <a:pt x="626" y="2858"/>
                  </a:lnTo>
                  <a:lnTo>
                    <a:pt x="634" y="2844"/>
                  </a:lnTo>
                  <a:lnTo>
                    <a:pt x="642" y="2830"/>
                  </a:lnTo>
                  <a:lnTo>
                    <a:pt x="648" y="2816"/>
                  </a:lnTo>
                  <a:lnTo>
                    <a:pt x="652" y="2802"/>
                  </a:lnTo>
                  <a:lnTo>
                    <a:pt x="656" y="2786"/>
                  </a:lnTo>
                  <a:lnTo>
                    <a:pt x="658" y="2770"/>
                  </a:lnTo>
                  <a:lnTo>
                    <a:pt x="658" y="2754"/>
                  </a:lnTo>
                  <a:lnTo>
                    <a:pt x="658" y="2754"/>
                  </a:lnTo>
                  <a:lnTo>
                    <a:pt x="658" y="1828"/>
                  </a:lnTo>
                  <a:lnTo>
                    <a:pt x="658" y="1828"/>
                  </a:lnTo>
                  <a:lnTo>
                    <a:pt x="660" y="1770"/>
                  </a:lnTo>
                  <a:lnTo>
                    <a:pt x="660" y="1746"/>
                  </a:lnTo>
                  <a:lnTo>
                    <a:pt x="664" y="1728"/>
                  </a:lnTo>
                  <a:lnTo>
                    <a:pt x="666" y="1714"/>
                  </a:lnTo>
                  <a:lnTo>
                    <a:pt x="670" y="1704"/>
                  </a:lnTo>
                  <a:lnTo>
                    <a:pt x="676" y="1698"/>
                  </a:lnTo>
                  <a:lnTo>
                    <a:pt x="684" y="1696"/>
                  </a:lnTo>
                  <a:lnTo>
                    <a:pt x="684" y="1696"/>
                  </a:lnTo>
                  <a:lnTo>
                    <a:pt x="690" y="1698"/>
                  </a:lnTo>
                  <a:lnTo>
                    <a:pt x="696" y="1704"/>
                  </a:lnTo>
                  <a:lnTo>
                    <a:pt x="700" y="1714"/>
                  </a:lnTo>
                  <a:lnTo>
                    <a:pt x="702" y="1728"/>
                  </a:lnTo>
                  <a:lnTo>
                    <a:pt x="704" y="1770"/>
                  </a:lnTo>
                  <a:lnTo>
                    <a:pt x="704" y="1828"/>
                  </a:lnTo>
                  <a:lnTo>
                    <a:pt x="704" y="1828"/>
                  </a:lnTo>
                  <a:lnTo>
                    <a:pt x="704" y="2754"/>
                  </a:lnTo>
                  <a:lnTo>
                    <a:pt x="704" y="2754"/>
                  </a:lnTo>
                  <a:lnTo>
                    <a:pt x="704" y="2764"/>
                  </a:lnTo>
                  <a:lnTo>
                    <a:pt x="706" y="2776"/>
                  </a:lnTo>
                  <a:lnTo>
                    <a:pt x="714" y="2804"/>
                  </a:lnTo>
                  <a:lnTo>
                    <a:pt x="720" y="2818"/>
                  </a:lnTo>
                  <a:lnTo>
                    <a:pt x="728" y="2832"/>
                  </a:lnTo>
                  <a:lnTo>
                    <a:pt x="738" y="2846"/>
                  </a:lnTo>
                  <a:lnTo>
                    <a:pt x="748" y="2860"/>
                  </a:lnTo>
                  <a:lnTo>
                    <a:pt x="762" y="2874"/>
                  </a:lnTo>
                  <a:lnTo>
                    <a:pt x="776" y="2886"/>
                  </a:lnTo>
                  <a:lnTo>
                    <a:pt x="790" y="2898"/>
                  </a:lnTo>
                  <a:lnTo>
                    <a:pt x="808" y="2908"/>
                  </a:lnTo>
                  <a:lnTo>
                    <a:pt x="826" y="2916"/>
                  </a:lnTo>
                  <a:lnTo>
                    <a:pt x="848" y="2922"/>
                  </a:lnTo>
                  <a:lnTo>
                    <a:pt x="870" y="2926"/>
                  </a:lnTo>
                  <a:lnTo>
                    <a:pt x="894" y="2928"/>
                  </a:lnTo>
                  <a:lnTo>
                    <a:pt x="894" y="2928"/>
                  </a:lnTo>
                  <a:lnTo>
                    <a:pt x="910" y="2926"/>
                  </a:lnTo>
                  <a:lnTo>
                    <a:pt x="926" y="2922"/>
                  </a:lnTo>
                  <a:lnTo>
                    <a:pt x="942" y="2916"/>
                  </a:lnTo>
                  <a:lnTo>
                    <a:pt x="958" y="2908"/>
                  </a:lnTo>
                  <a:lnTo>
                    <a:pt x="972" y="2900"/>
                  </a:lnTo>
                  <a:lnTo>
                    <a:pt x="986" y="2888"/>
                  </a:lnTo>
                  <a:lnTo>
                    <a:pt x="1000" y="2876"/>
                  </a:lnTo>
                  <a:lnTo>
                    <a:pt x="1012" y="2864"/>
                  </a:lnTo>
                  <a:lnTo>
                    <a:pt x="1032" y="2836"/>
                  </a:lnTo>
                  <a:lnTo>
                    <a:pt x="1048" y="2806"/>
                  </a:lnTo>
                  <a:lnTo>
                    <a:pt x="1054" y="2792"/>
                  </a:lnTo>
                  <a:lnTo>
                    <a:pt x="1060" y="2780"/>
                  </a:lnTo>
                  <a:lnTo>
                    <a:pt x="1062" y="2766"/>
                  </a:lnTo>
                  <a:lnTo>
                    <a:pt x="1064" y="2756"/>
                  </a:lnTo>
                  <a:lnTo>
                    <a:pt x="1064" y="2756"/>
                  </a:lnTo>
                  <a:lnTo>
                    <a:pt x="1066" y="722"/>
                  </a:lnTo>
                  <a:lnTo>
                    <a:pt x="1066" y="722"/>
                  </a:lnTo>
                  <a:lnTo>
                    <a:pt x="1064" y="674"/>
                  </a:lnTo>
                  <a:lnTo>
                    <a:pt x="1066" y="630"/>
                  </a:lnTo>
                  <a:lnTo>
                    <a:pt x="1068" y="612"/>
                  </a:lnTo>
                  <a:lnTo>
                    <a:pt x="1070" y="598"/>
                  </a:lnTo>
                  <a:lnTo>
                    <a:pt x="1076" y="588"/>
                  </a:lnTo>
                  <a:lnTo>
                    <a:pt x="1078" y="586"/>
                  </a:lnTo>
                  <a:lnTo>
                    <a:pt x="1082" y="584"/>
                  </a:lnTo>
                  <a:lnTo>
                    <a:pt x="1082" y="584"/>
                  </a:lnTo>
                  <a:lnTo>
                    <a:pt x="1090" y="586"/>
                  </a:lnTo>
                  <a:lnTo>
                    <a:pt x="1096" y="590"/>
                  </a:lnTo>
                  <a:lnTo>
                    <a:pt x="1100" y="596"/>
                  </a:lnTo>
                  <a:lnTo>
                    <a:pt x="1102" y="606"/>
                  </a:lnTo>
                  <a:lnTo>
                    <a:pt x="1104" y="638"/>
                  </a:lnTo>
                  <a:lnTo>
                    <a:pt x="1104" y="692"/>
                  </a:lnTo>
                  <a:lnTo>
                    <a:pt x="1104" y="692"/>
                  </a:lnTo>
                  <a:lnTo>
                    <a:pt x="1104" y="1032"/>
                  </a:lnTo>
                  <a:lnTo>
                    <a:pt x="1104" y="1032"/>
                  </a:lnTo>
                  <a:lnTo>
                    <a:pt x="1106" y="1110"/>
                  </a:lnTo>
                  <a:lnTo>
                    <a:pt x="1108" y="1144"/>
                  </a:lnTo>
                  <a:lnTo>
                    <a:pt x="1112" y="1176"/>
                  </a:lnTo>
                  <a:lnTo>
                    <a:pt x="1116" y="1202"/>
                  </a:lnTo>
                  <a:lnTo>
                    <a:pt x="1120" y="1226"/>
                  </a:lnTo>
                  <a:lnTo>
                    <a:pt x="1126" y="1248"/>
                  </a:lnTo>
                  <a:lnTo>
                    <a:pt x="1134" y="1266"/>
                  </a:lnTo>
                  <a:lnTo>
                    <a:pt x="1142" y="1280"/>
                  </a:lnTo>
                  <a:lnTo>
                    <a:pt x="1150" y="1294"/>
                  </a:lnTo>
                  <a:lnTo>
                    <a:pt x="1160" y="1304"/>
                  </a:lnTo>
                  <a:lnTo>
                    <a:pt x="1172" y="1312"/>
                  </a:lnTo>
                  <a:lnTo>
                    <a:pt x="1184" y="1318"/>
                  </a:lnTo>
                  <a:lnTo>
                    <a:pt x="1198" y="1322"/>
                  </a:lnTo>
                  <a:lnTo>
                    <a:pt x="1212" y="1324"/>
                  </a:lnTo>
                  <a:lnTo>
                    <a:pt x="1228" y="1324"/>
                  </a:lnTo>
                  <a:lnTo>
                    <a:pt x="1228" y="1324"/>
                  </a:lnTo>
                  <a:lnTo>
                    <a:pt x="1240" y="1324"/>
                  </a:lnTo>
                  <a:lnTo>
                    <a:pt x="1252" y="1322"/>
                  </a:lnTo>
                  <a:lnTo>
                    <a:pt x="1262" y="1318"/>
                  </a:lnTo>
                  <a:lnTo>
                    <a:pt x="1272" y="1314"/>
                  </a:lnTo>
                  <a:lnTo>
                    <a:pt x="1280" y="1310"/>
                  </a:lnTo>
                  <a:lnTo>
                    <a:pt x="1290" y="1302"/>
                  </a:lnTo>
                  <a:lnTo>
                    <a:pt x="1304" y="1288"/>
                  </a:lnTo>
                  <a:lnTo>
                    <a:pt x="1316" y="1268"/>
                  </a:lnTo>
                  <a:lnTo>
                    <a:pt x="1326" y="1246"/>
                  </a:lnTo>
                  <a:lnTo>
                    <a:pt x="1332" y="1222"/>
                  </a:lnTo>
                  <a:lnTo>
                    <a:pt x="1338" y="1196"/>
                  </a:lnTo>
                  <a:lnTo>
                    <a:pt x="1344" y="1168"/>
                  </a:lnTo>
                  <a:lnTo>
                    <a:pt x="1346" y="1138"/>
                  </a:lnTo>
                  <a:lnTo>
                    <a:pt x="1350" y="1080"/>
                  </a:lnTo>
                  <a:lnTo>
                    <a:pt x="1350" y="1024"/>
                  </a:lnTo>
                  <a:lnTo>
                    <a:pt x="1350" y="972"/>
                  </a:lnTo>
                  <a:lnTo>
                    <a:pt x="1350" y="97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29" name="Google Shape;3629;p99"/>
          <p:cNvSpPr txBox="1"/>
          <p:nvPr/>
        </p:nvSpPr>
        <p:spPr>
          <a:xfrm>
            <a:off x="3654563" y="1399870"/>
            <a:ext cx="1491017" cy="547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</p:txBody>
      </p:sp>
      <p:sp>
        <p:nvSpPr>
          <p:cNvPr id="3630" name="Google Shape;3630;p99"/>
          <p:cNvSpPr txBox="1"/>
          <p:nvPr/>
        </p:nvSpPr>
        <p:spPr>
          <a:xfrm>
            <a:off x="7037543" y="1399870"/>
            <a:ext cx="1491017" cy="5474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</p:txBody>
      </p:sp>
      <p:sp>
        <p:nvSpPr>
          <p:cNvPr id="3631" name="Google Shape;3631;p99"/>
          <p:cNvSpPr txBox="1"/>
          <p:nvPr/>
        </p:nvSpPr>
        <p:spPr>
          <a:xfrm>
            <a:off x="2841160" y="2106446"/>
            <a:ext cx="2505911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32" name="Google Shape;3632;p99"/>
          <p:cNvSpPr txBox="1"/>
          <p:nvPr/>
        </p:nvSpPr>
        <p:spPr>
          <a:xfrm>
            <a:off x="6816446" y="2095056"/>
            <a:ext cx="2505911" cy="2800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is a sample text. You simply add your own text and description here. This text is fully editable. </a:t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Custom 116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Override1.xml><?xml version="1.0" encoding="utf-8"?>
<a:themeOverride xmlns:a="http://schemas.openxmlformats.org/drawingml/2006/main">
  <a:clrScheme name="New palet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1F54"/>
    </a:accent1>
    <a:accent2>
      <a:srgbClr val="054990"/>
    </a:accent2>
    <a:accent3>
      <a:srgbClr val="3F7CB2"/>
    </a:accent3>
    <a:accent4>
      <a:srgbClr val="81A4CC"/>
    </a:accent4>
    <a:accent5>
      <a:srgbClr val="034078"/>
    </a:accent5>
    <a:accent6>
      <a:srgbClr val="000000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New palett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001F54"/>
    </a:accent1>
    <a:accent2>
      <a:srgbClr val="054990"/>
    </a:accent2>
    <a:accent3>
      <a:srgbClr val="3F7CB2"/>
    </a:accent3>
    <a:accent4>
      <a:srgbClr val="81A4CC"/>
    </a:accent4>
    <a:accent5>
      <a:srgbClr val="034078"/>
    </a:accent5>
    <a:accent6>
      <a:srgbClr val="000000"/>
    </a:accent6>
    <a:hlink>
      <a:srgbClr val="0563C1"/>
    </a:hlink>
    <a:folHlink>
      <a:srgbClr val="954F72"/>
    </a:folHlink>
  </a:clrScheme>
  <a:fontScheme name="Arial">
    <a:maj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 panose="020B0604020202020204"/>
      <a:ea typeface=""/>
      <a:cs typeface=""/>
      <a:font script="Jpan" typeface="ＭＳ Ｐゴシック"/>
      <a:font script="Hang" typeface="굴림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2021-03-31T02:49:57Z</dcterms:created>
  <dc:creator>Analyst Academy LLC</dc:creator>
</cp:coreProperties>
</file>