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279" r:id="rId4"/>
    <p:sldId id="282" r:id="rId5"/>
    <p:sldId id="280" r:id="rId6"/>
    <p:sldId id="283" r:id="rId7"/>
    <p:sldId id="281" r:id="rId8"/>
    <p:sldId id="28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427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1E51FBF-C29D-44CC-ACAD-203681F9CF3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53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0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6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1E51FBF-C29D-44CC-ACAD-203681F9CF3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23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6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2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4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8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20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1E51FBF-C29D-44CC-ACAD-203681F9CF3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635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1E51FBF-C29D-44CC-ACAD-203681F9CF3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0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vi-VN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 nhập lễ</a:t>
            </a:r>
            <a:br>
              <a:rPr lang="en-US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vi-VN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CN 25 Thường niên</a:t>
            </a:r>
            <a:endParaRPr lang="en-US" sz="4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727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D91B2-0402-E394-0D8D-083DDA7C3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FDCE8-79D6-8B48-C120-384AB7605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2A4283-A81A-0EFB-29AA-E125D4C02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BFCED63-AAB2-BC6C-F54D-D5A1B8325759}"/>
              </a:ext>
            </a:extLst>
          </p:cNvPr>
          <p:cNvSpPr/>
          <p:nvPr/>
        </p:nvSpPr>
        <p:spPr>
          <a:xfrm>
            <a:off x="451340" y="302359"/>
            <a:ext cx="11087865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Chúa phán: Ta là phần rỗi của dân Ta. Trong mọi nỗi gian truân khi họ kêu cầu Ta, Ta sẽ nhậm lời, Ta sẽ là Chúa của họ đến muôn đời. </a:t>
            </a:r>
            <a:endParaRPr lang="vi-VN" sz="6500" b="1" dirty="0"/>
          </a:p>
        </p:txBody>
      </p:sp>
    </p:spTree>
    <p:extLst>
      <p:ext uri="{BB962C8B-B14F-4D97-AF65-F5344CB8AC3E}">
        <p14:creationId xmlns:p14="http://schemas.microsoft.com/office/powerpoint/2010/main" val="4096665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D91B2-0402-E394-0D8D-083DDA7C3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FDCE8-79D6-8B48-C120-384AB7605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2A4283-A81A-0EFB-29AA-E125D4C02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BFCED63-AAB2-BC6C-F54D-D5A1B8325759}"/>
              </a:ext>
            </a:extLst>
          </p:cNvPr>
          <p:cNvSpPr/>
          <p:nvPr/>
        </p:nvSpPr>
        <p:spPr>
          <a:xfrm>
            <a:off x="451340" y="302359"/>
            <a:ext cx="11087865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Lời giáo huấn Ta này, từng lời nhắc nhớ răn dạy, mau hãy lắng tai nghe rõ, để nhắc bảo hậu thế tuân hành.</a:t>
            </a:r>
            <a:endParaRPr lang="vi-VN" sz="6500" b="1" dirty="0"/>
          </a:p>
        </p:txBody>
      </p:sp>
    </p:spTree>
    <p:extLst>
      <p:ext uri="{BB962C8B-B14F-4D97-AF65-F5344CB8AC3E}">
        <p14:creationId xmlns:p14="http://schemas.microsoft.com/office/powerpoint/2010/main" val="517404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D91B2-0402-E394-0D8D-083DDA7C3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FDCE8-79D6-8B48-C120-384AB7605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2A4283-A81A-0EFB-29AA-E125D4C02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BFCED63-AAB2-BC6C-F54D-D5A1B8325759}"/>
              </a:ext>
            </a:extLst>
          </p:cNvPr>
          <p:cNvSpPr/>
          <p:nvPr/>
        </p:nvSpPr>
        <p:spPr>
          <a:xfrm>
            <a:off x="451340" y="302359"/>
            <a:ext cx="11087865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Chúa phán: Ta là phần rỗi của dân Ta. Trong mọi nỗi gian truân khi họ kêu cầu Ta, Ta sẽ nhậm lời, Ta sẽ là Chúa của họ đến muôn đời. </a:t>
            </a:r>
            <a:endParaRPr lang="vi-VN" sz="6500" b="1" dirty="0"/>
          </a:p>
        </p:txBody>
      </p:sp>
    </p:spTree>
    <p:extLst>
      <p:ext uri="{BB962C8B-B14F-4D97-AF65-F5344CB8AC3E}">
        <p14:creationId xmlns:p14="http://schemas.microsoft.com/office/powerpoint/2010/main" val="1042338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D91B2-0402-E394-0D8D-083DDA7C3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FDCE8-79D6-8B48-C120-384AB7605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2A4283-A81A-0EFB-29AA-E125D4C02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BFCED63-AAB2-BC6C-F54D-D5A1B8325759}"/>
              </a:ext>
            </a:extLst>
          </p:cNvPr>
          <p:cNvSpPr/>
          <p:nvPr/>
        </p:nvSpPr>
        <p:spPr>
          <a:xfrm>
            <a:off x="451340" y="302359"/>
            <a:ext cx="11087865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Vì Chúa rất nhân từ, nhiều lần thứ lỗi dân Ngài, tuy chúng vẫn luôn sai trái, chẳng nỡ nổi giận trút lôi đình.</a:t>
            </a:r>
            <a:endParaRPr lang="vi-VN" sz="6500" b="1" dirty="0"/>
          </a:p>
        </p:txBody>
      </p:sp>
    </p:spTree>
    <p:extLst>
      <p:ext uri="{BB962C8B-B14F-4D97-AF65-F5344CB8AC3E}">
        <p14:creationId xmlns:p14="http://schemas.microsoft.com/office/powerpoint/2010/main" val="943551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D91B2-0402-E394-0D8D-083DDA7C3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FDCE8-79D6-8B48-C120-384AB7605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2A4283-A81A-0EFB-29AA-E125D4C02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BFCED63-AAB2-BC6C-F54D-D5A1B8325759}"/>
              </a:ext>
            </a:extLst>
          </p:cNvPr>
          <p:cNvSpPr/>
          <p:nvPr/>
        </p:nvSpPr>
        <p:spPr>
          <a:xfrm>
            <a:off x="451340" y="302359"/>
            <a:ext cx="11087865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Chúa phán: Ta là phần rỗi của dân Ta. Trong mọi nỗi gian truân khi họ kêu cầu Ta, Ta sẽ nhậm lời, Ta sẽ là Chúa của họ đến muôn đời. </a:t>
            </a:r>
            <a:endParaRPr lang="vi-VN" sz="6500" b="1" dirty="0"/>
          </a:p>
        </p:txBody>
      </p:sp>
    </p:spTree>
    <p:extLst>
      <p:ext uri="{BB962C8B-B14F-4D97-AF65-F5344CB8AC3E}">
        <p14:creationId xmlns:p14="http://schemas.microsoft.com/office/powerpoint/2010/main" val="317451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D91B2-0402-E394-0D8D-083DDA7C3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FDCE8-79D6-8B48-C120-384AB7605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2A4283-A81A-0EFB-29AA-E125D4C02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BFCED63-AAB2-BC6C-F54D-D5A1B8325759}"/>
              </a:ext>
            </a:extLst>
          </p:cNvPr>
          <p:cNvSpPr/>
          <p:nvPr/>
        </p:nvSpPr>
        <p:spPr>
          <a:xfrm>
            <a:off x="451340" y="302359"/>
            <a:ext cx="11087865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Luật thánh Chúa qui định là tình mến Chúa yêu người. Xin giúp chúng con tuân giữ để đáng hưởng sự sống muôn đời.</a:t>
            </a:r>
            <a:endParaRPr lang="vi-VN" sz="6500" b="1" dirty="0"/>
          </a:p>
        </p:txBody>
      </p:sp>
    </p:spTree>
    <p:extLst>
      <p:ext uri="{BB962C8B-B14F-4D97-AF65-F5344CB8AC3E}">
        <p14:creationId xmlns:p14="http://schemas.microsoft.com/office/powerpoint/2010/main" val="2970570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D91B2-0402-E394-0D8D-083DDA7C3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FDCE8-79D6-8B48-C120-384AB7605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2A4283-A81A-0EFB-29AA-E125D4C02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BFCED63-AAB2-BC6C-F54D-D5A1B8325759}"/>
              </a:ext>
            </a:extLst>
          </p:cNvPr>
          <p:cNvSpPr/>
          <p:nvPr/>
        </p:nvSpPr>
        <p:spPr>
          <a:xfrm>
            <a:off x="451340" y="302359"/>
            <a:ext cx="11087865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Chúa phán: Ta là phần rỗi của dân Ta. Trong mọi nỗi gian truân khi họ kêu cầu Ta, Ta sẽ nhậm lời, Ta sẽ là Chúa của họ đến muôn đời. </a:t>
            </a:r>
            <a:endParaRPr lang="vi-VN" sz="6500" b="1" dirty="0"/>
          </a:p>
        </p:txBody>
      </p:sp>
    </p:spTree>
    <p:extLst>
      <p:ext uri="{BB962C8B-B14F-4D97-AF65-F5344CB8AC3E}">
        <p14:creationId xmlns:p14="http://schemas.microsoft.com/office/powerpoint/2010/main" val="8850635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187</TotalTime>
  <Words>252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Garamond</vt:lpstr>
      <vt:lpstr>Verdana</vt:lpstr>
      <vt:lpstr>Savon</vt:lpstr>
      <vt:lpstr>Ca nhập lễ CN 25 Thường niên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VẬT DÂNG CHÚA</dc:title>
  <dc:creator>Admin</dc:creator>
  <cp:lastModifiedBy>DINH GIA</cp:lastModifiedBy>
  <cp:revision>37</cp:revision>
  <dcterms:created xsi:type="dcterms:W3CDTF">2024-12-09T09:23:25Z</dcterms:created>
  <dcterms:modified xsi:type="dcterms:W3CDTF">2025-08-14T10:01:37Z</dcterms:modified>
</cp:coreProperties>
</file>