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8" r:id="rId4"/>
    <p:sldId id="267" r:id="rId5"/>
    <p:sldId id="263"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6A9A43C3-3AFB-4FA0-9212-9452A1B1F24B}" type="datetimeFigureOut">
              <a:rPr lang="en-US" smtClean="0"/>
              <a:t>10/03/2025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A90E212C-5B6E-4262-B747-83DECB8E7348}" type="slidenum">
              <a:rPr lang="en-US" smtClean="0"/>
              <a:t>‹#›</a:t>
            </a:fld>
            <a:endParaRPr lang="en-US"/>
          </a:p>
        </p:txBody>
      </p:sp>
    </p:spTree>
    <p:extLst>
      <p:ext uri="{BB962C8B-B14F-4D97-AF65-F5344CB8AC3E}">
        <p14:creationId xmlns:p14="http://schemas.microsoft.com/office/powerpoint/2010/main" val="16832764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9A43C3-3AFB-4FA0-9212-9452A1B1F24B}" type="datetimeFigureOut">
              <a:rPr lang="en-US" smtClean="0"/>
              <a:t>10/03/2025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2843165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9A43C3-3AFB-4FA0-9212-9452A1B1F24B}" type="datetimeFigureOut">
              <a:rPr lang="en-US" smtClean="0"/>
              <a:t>10/03/2025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531039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9A43C3-3AFB-4FA0-9212-9452A1B1F24B}" type="datetimeFigureOut">
              <a:rPr lang="en-US" smtClean="0"/>
              <a:t>10/03/2025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1904853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6A9A43C3-3AFB-4FA0-9212-9452A1B1F24B}" type="datetimeFigureOut">
              <a:rPr lang="en-US" smtClean="0"/>
              <a:t>10/03/2025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4068213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9A43C3-3AFB-4FA0-9212-9452A1B1F24B}" type="datetimeFigureOut">
              <a:rPr lang="en-US" smtClean="0"/>
              <a:t>10/03/2025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994768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9A43C3-3AFB-4FA0-9212-9452A1B1F24B}" type="datetimeFigureOut">
              <a:rPr lang="en-US" smtClean="0"/>
              <a:t>10/03/2025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145968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A9A43C3-3AFB-4FA0-9212-9452A1B1F24B}" type="datetimeFigureOut">
              <a:rPr lang="en-US" smtClean="0"/>
              <a:t>10/03/2025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554478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A43C3-3AFB-4FA0-9212-9452A1B1F24B}" type="datetimeFigureOut">
              <a:rPr lang="en-US" smtClean="0"/>
              <a:t>10/03/2025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57805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6A9A43C3-3AFB-4FA0-9212-9452A1B1F24B}" type="datetimeFigureOut">
              <a:rPr lang="en-US" smtClean="0"/>
              <a:t>10/03/2025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A90E212C-5B6E-4262-B747-83DECB8E734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16231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6A9A43C3-3AFB-4FA0-9212-9452A1B1F24B}" type="datetimeFigureOut">
              <a:rPr lang="en-US" smtClean="0"/>
              <a:t>10/03/2025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A90E212C-5B6E-4262-B747-83DECB8E734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298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A9A43C3-3AFB-4FA0-9212-9452A1B1F24B}" type="datetimeFigureOut">
              <a:rPr lang="en-US" smtClean="0"/>
              <a:t>10/03/2025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A90E212C-5B6E-4262-B747-83DECB8E7348}" type="slidenum">
              <a:rPr lang="en-US" smtClean="0"/>
              <a:t>‹#›</a:t>
            </a:fld>
            <a:endParaRPr lang="en-US"/>
          </a:p>
        </p:txBody>
      </p:sp>
    </p:spTree>
    <p:extLst>
      <p:ext uri="{BB962C8B-B14F-4D97-AF65-F5344CB8AC3E}">
        <p14:creationId xmlns:p14="http://schemas.microsoft.com/office/powerpoint/2010/main" val="2352138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rgbClr val="FF0000"/>
                </a:solidFill>
                <a:latin typeface="Arial" panose="020B0604020202020204" pitchFamily="34" charset="0"/>
                <a:cs typeface="Arial" panose="020B0604020202020204" pitchFamily="34" charset="0"/>
              </a:rPr>
              <a:t>DÂNG LÊN CHÚA</a:t>
            </a:r>
            <a:endParaRPr lang="en-US" sz="6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553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82137"/>
            <a:ext cx="11314545" cy="590931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Dâng lên Chúa bánh miến và rượu nho khiết tinh, góp về từ muôn cánh đồng dân Chúa. Dâng lên Chúa chí thánh là con Cha chí nhân, như khi xưa Người dâng hiến cho nhân </a:t>
            </a:r>
            <a:r>
              <a:rPr lang="vi-VN" sz="5400" b="1" dirty="0" smtClean="0"/>
              <a:t>trần</a:t>
            </a:r>
            <a:r>
              <a:rPr lang="en-US" sz="5400" b="1" dirty="0" smtClean="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209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87928" y="605138"/>
            <a:ext cx="11416144" cy="618630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latin typeface="Arial" panose="020B0604020202020204" pitchFamily="34" charset="0"/>
                <a:cs typeface="Arial" panose="020B0604020202020204" pitchFamily="34" charset="0"/>
              </a:rPr>
              <a:t>. </a:t>
            </a:r>
            <a:r>
              <a:rPr lang="vi-VN" sz="5400" b="1" dirty="0"/>
              <a:t>Như trầm hương bay lên trước tòa Thiên Chúa. Như lời kinh con dâng trước ngai tòa cao. Con thành tâm xin Chúa thương nhận lễ vật, sai Sứ thần dâng về trước thiên </a:t>
            </a:r>
            <a:r>
              <a:rPr lang="vi-VN" sz="5400" b="1" dirty="0" smtClean="0"/>
              <a:t>nhan</a:t>
            </a:r>
            <a:r>
              <a:rPr lang="en-US" sz="5400" b="1" dirty="0" smtClean="0"/>
              <a:t>.</a:t>
            </a:r>
            <a:endParaRPr lang="vi-VN" sz="54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5040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82137"/>
            <a:ext cx="11314545" cy="590931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Dâng lên Chúa bánh miến và rượu nho khiết tinh, góp về từ muôn cánh đồng dân Chúa. Dâng lên Chúa chí thánh là con Cha chí nhân, như khi xưa Người dâng hiến cho nhân </a:t>
            </a:r>
            <a:r>
              <a:rPr lang="vi-VN" sz="5400" b="1" dirty="0" smtClean="0"/>
              <a:t>trần</a:t>
            </a:r>
            <a:r>
              <a:rPr lang="en-US" sz="5400" b="1" dirty="0" smtClean="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0615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25003"/>
            <a:ext cx="11293927" cy="784830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 </a:t>
            </a:r>
            <a:r>
              <a:rPr lang="vi-VN" sz="5400" b="1" dirty="0"/>
              <a:t>Đây đời con xin dâng trước tòa cao sang, xác hồn con dâng lên với bao buồn vui. Con thành tâm dâng hiến trên bàn thờ này, xin chúc lành thương nhận lễ con </a:t>
            </a:r>
            <a:r>
              <a:rPr lang="vi-VN" sz="5400" b="1" dirty="0"/>
              <a:t>dâng</a:t>
            </a:r>
            <a:r>
              <a:rPr lang="en-US" sz="5400" b="1" dirty="0"/>
              <a:t>.</a:t>
            </a:r>
            <a:endParaRPr lang="en-US" sz="5400" b="1" dirty="0" smtClean="0"/>
          </a:p>
          <a:p>
            <a:pPr algn="just"/>
            <a:r>
              <a:rPr lang="vi-VN" sz="5400" b="1" dirty="0"/>
              <a:t/>
            </a:r>
            <a:br>
              <a:rPr lang="vi-VN" sz="5400" b="1" dirty="0"/>
            </a:br>
            <a:endParaRPr lang="vi-VN" sz="54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822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82137"/>
            <a:ext cx="11314545" cy="5909310"/>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Dâng lên Chúa bánh miến và rượu nho khiết tinh, góp về từ muôn cánh đồng dân Chúa. Dâng lên Chúa chí thánh là con Cha chí nhân, như khi xưa Người dâng hiến cho nhân </a:t>
            </a:r>
            <a:r>
              <a:rPr lang="vi-VN" sz="5400" b="1" dirty="0" smtClean="0"/>
              <a:t>trần</a:t>
            </a:r>
            <a:r>
              <a:rPr lang="en-US" sz="5400" b="1" dirty="0" smtClean="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64629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76</TotalTime>
  <Words>91</Words>
  <Application>Microsoft Office PowerPoint</Application>
  <PresentationFormat>Widescreen</PresentationFormat>
  <Paragraphs>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Garamond</vt:lpstr>
      <vt:lpstr>Verdana</vt:lpstr>
      <vt:lpstr>Savon</vt:lpstr>
      <vt:lpstr>DÂNG LÊN CHÚA</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LOÀI NGƯỜI ƠI</dc:title>
  <dc:creator>Admin</dc:creator>
  <cp:lastModifiedBy>Windows User</cp:lastModifiedBy>
  <cp:revision>44</cp:revision>
  <dcterms:created xsi:type="dcterms:W3CDTF">2024-12-09T14:34:39Z</dcterms:created>
  <dcterms:modified xsi:type="dcterms:W3CDTF">2025-03-10T03:17:54Z</dcterms:modified>
</cp:coreProperties>
</file>