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4000"/>
  <p:notesSz cx="6858000" cy="9144000"/>
  <p:embeddedFontLst>
    <p:embeddedFont>
      <p:font typeface="Lato"/>
      <p:bold r:id="rId28"/>
      <p:boldItalic r:id="rId29"/>
    </p:embeddedFont>
    <p:embeddedFont>
      <p:font typeface="Days One"/>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or6cUjO7Sumwuwy9gu2/q/T+5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DaysOne-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2e3c652f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 name="Google Shape;13;g2e2e3c652f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e2e3c652f9_0_1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e2e3c652f9_0_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e2e3c652f9_0_17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e2e3c652f9_0_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e2e3c652f9_0_18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e2e3c652f9_0_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2e3c652f9_0_1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e2e3c652f9_0_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e2e3c652f9_0_2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e2e3c652f9_0_2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e2e3c652f9_0_26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e2e3c652f9_0_2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e2e3c652f9_0_27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e2e3c652f9_0_2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e2e3c652f9_0_28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2e3c652f9_0_2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e2e3c652f9_0_2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g2e2e3c652f9_0_2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e2e3c652f9_0_3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e2e3c652f9_0_3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g2e2e3c652f9_0_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 name="Google Shape;22;g2e2e3c652f9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e2e3c652f9_0_3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e2e3c652f9_0_3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e2e3c652f9_0_35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2e2e3c652f9_0_3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e2e3c652f9_0_37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2e2e3c652f9_0_3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e2e3c652f9_0_4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e2e3c652f9_0_4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e2e3c652f9_0_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g2e2e3c652f9_0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e2e3c652f9_0_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 name="Google Shape;55;g2e2e3c652f9_0_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e2e3c652f9_0_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g2e2e3c652f9_0_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e2e3c652f9_0_6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e2e3c652f9_0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e2e3c652f9_0_7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e2e3c652f9_0_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e2e3c652f9_0_8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e2e3c652f9_0_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e2e3c652f9_0_1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e2e3c652f9_0_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25"/>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Calibri"/>
              <a:buNone/>
              <a:defRPr sz="1200"/>
            </a:lvl1pPr>
            <a:lvl2pPr indent="0" lvl="1" marL="0" algn="r">
              <a:lnSpc>
                <a:spcPct val="100000"/>
              </a:lnSpc>
              <a:spcBef>
                <a:spcPts val="0"/>
              </a:spcBef>
              <a:spcAft>
                <a:spcPts val="0"/>
              </a:spcAft>
              <a:buClr>
                <a:srgbClr val="000000"/>
              </a:buClr>
              <a:buSzPts val="1200"/>
              <a:buFont typeface="Calibri"/>
              <a:buNone/>
              <a:defRPr sz="1200"/>
            </a:lvl2pPr>
            <a:lvl3pPr indent="0" lvl="2" marL="0" algn="r">
              <a:lnSpc>
                <a:spcPct val="100000"/>
              </a:lnSpc>
              <a:spcBef>
                <a:spcPts val="0"/>
              </a:spcBef>
              <a:spcAft>
                <a:spcPts val="0"/>
              </a:spcAft>
              <a:buClr>
                <a:srgbClr val="000000"/>
              </a:buClr>
              <a:buSzPts val="1200"/>
              <a:buFont typeface="Calibri"/>
              <a:buNone/>
              <a:defRPr sz="1200"/>
            </a:lvl3pPr>
            <a:lvl4pPr indent="0" lvl="3" marL="0" algn="r">
              <a:lnSpc>
                <a:spcPct val="100000"/>
              </a:lnSpc>
              <a:spcBef>
                <a:spcPts val="0"/>
              </a:spcBef>
              <a:spcAft>
                <a:spcPts val="0"/>
              </a:spcAft>
              <a:buClr>
                <a:srgbClr val="000000"/>
              </a:buClr>
              <a:buSzPts val="1200"/>
              <a:buFont typeface="Calibri"/>
              <a:buNone/>
              <a:defRPr sz="1200"/>
            </a:lvl4pPr>
            <a:lvl5pPr indent="0" lvl="4" marL="0" algn="r">
              <a:lnSpc>
                <a:spcPct val="100000"/>
              </a:lnSpc>
              <a:spcBef>
                <a:spcPts val="0"/>
              </a:spcBef>
              <a:spcAft>
                <a:spcPts val="0"/>
              </a:spcAft>
              <a:buClr>
                <a:srgbClr val="000000"/>
              </a:buClr>
              <a:buSzPts val="1200"/>
              <a:buFont typeface="Calibri"/>
              <a:buNone/>
              <a:defRPr sz="1200"/>
            </a:lvl5pPr>
            <a:lvl6pPr indent="0" lvl="5" marL="0" algn="r">
              <a:lnSpc>
                <a:spcPct val="100000"/>
              </a:lnSpc>
              <a:spcBef>
                <a:spcPts val="0"/>
              </a:spcBef>
              <a:spcAft>
                <a:spcPts val="0"/>
              </a:spcAft>
              <a:buClr>
                <a:srgbClr val="000000"/>
              </a:buClr>
              <a:buSzPts val="1200"/>
              <a:buFont typeface="Calibri"/>
              <a:buNone/>
              <a:defRPr sz="1200"/>
            </a:lvl6pPr>
            <a:lvl7pPr indent="0" lvl="6" marL="0" algn="r">
              <a:lnSpc>
                <a:spcPct val="100000"/>
              </a:lnSpc>
              <a:spcBef>
                <a:spcPts val="0"/>
              </a:spcBef>
              <a:spcAft>
                <a:spcPts val="0"/>
              </a:spcAft>
              <a:buClr>
                <a:srgbClr val="000000"/>
              </a:buClr>
              <a:buSzPts val="1200"/>
              <a:buFont typeface="Calibri"/>
              <a:buNone/>
              <a:defRPr sz="1200"/>
            </a:lvl7pPr>
            <a:lvl8pPr indent="0" lvl="7" marL="0" algn="r">
              <a:lnSpc>
                <a:spcPct val="100000"/>
              </a:lnSpc>
              <a:spcBef>
                <a:spcPts val="0"/>
              </a:spcBef>
              <a:spcAft>
                <a:spcPts val="0"/>
              </a:spcAft>
              <a:buClr>
                <a:srgbClr val="000000"/>
              </a:buClr>
              <a:buSzPts val="1200"/>
              <a:buFont typeface="Calibri"/>
              <a:buNone/>
              <a:defRPr sz="1200"/>
            </a:lvl8pPr>
            <a:lvl9pPr indent="0" lvl="8" marL="0" algn="r">
              <a:lnSpc>
                <a:spcPct val="100000"/>
              </a:lnSpc>
              <a:spcBef>
                <a:spcPts val="0"/>
              </a:spcBef>
              <a:spcAft>
                <a:spcPts val="0"/>
              </a:spcAft>
              <a:buClr>
                <a:srgbClr val="000000"/>
              </a:buClr>
              <a:buSzPts val="1200"/>
              <a:buFont typeface="Calibri"/>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1219200" y="184149"/>
            <a:ext cx="21945600" cy="3016252"/>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24"/>
          <p:cNvSpPr txBox="1"/>
          <p:nvPr>
            <p:ph idx="1" type="body"/>
          </p:nvPr>
        </p:nvSpPr>
        <p:spPr>
          <a:xfrm>
            <a:off x="1219200" y="3200400"/>
            <a:ext cx="21945600" cy="1051560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24"/>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6.png"/><Relationship Id="rId11" Type="http://schemas.openxmlformats.org/officeDocument/2006/relationships/image" Target="../media/image39.png"/><Relationship Id="rId10" Type="http://schemas.openxmlformats.org/officeDocument/2006/relationships/image" Target="../media/image36.png"/><Relationship Id="rId9" Type="http://schemas.openxmlformats.org/officeDocument/2006/relationships/image" Target="../media/image46.png"/><Relationship Id="rId5" Type="http://schemas.openxmlformats.org/officeDocument/2006/relationships/image" Target="../media/image2.png"/><Relationship Id="rId6" Type="http://schemas.openxmlformats.org/officeDocument/2006/relationships/image" Target="../media/image34.png"/><Relationship Id="rId7" Type="http://schemas.openxmlformats.org/officeDocument/2006/relationships/image" Target="../media/image31.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42.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71.png"/><Relationship Id="rId11" Type="http://schemas.openxmlformats.org/officeDocument/2006/relationships/image" Target="../media/image49.png"/><Relationship Id="rId22" Type="http://schemas.openxmlformats.org/officeDocument/2006/relationships/image" Target="../media/image48.png"/><Relationship Id="rId10" Type="http://schemas.openxmlformats.org/officeDocument/2006/relationships/image" Target="../media/image35.png"/><Relationship Id="rId21" Type="http://schemas.openxmlformats.org/officeDocument/2006/relationships/image" Target="../media/image73.png"/><Relationship Id="rId13" Type="http://schemas.openxmlformats.org/officeDocument/2006/relationships/image" Target="../media/image56.png"/><Relationship Id="rId12"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41.png"/><Relationship Id="rId15" Type="http://schemas.openxmlformats.org/officeDocument/2006/relationships/image" Target="../media/image67.png"/><Relationship Id="rId14" Type="http://schemas.openxmlformats.org/officeDocument/2006/relationships/image" Target="../media/image51.png"/><Relationship Id="rId17" Type="http://schemas.openxmlformats.org/officeDocument/2006/relationships/image" Target="../media/image60.png"/><Relationship Id="rId16" Type="http://schemas.openxmlformats.org/officeDocument/2006/relationships/image" Target="../media/image82.png"/><Relationship Id="rId5" Type="http://schemas.openxmlformats.org/officeDocument/2006/relationships/image" Target="../media/image2.png"/><Relationship Id="rId19" Type="http://schemas.openxmlformats.org/officeDocument/2006/relationships/image" Target="../media/image58.png"/><Relationship Id="rId6" Type="http://schemas.openxmlformats.org/officeDocument/2006/relationships/image" Target="../media/image38.png"/><Relationship Id="rId18" Type="http://schemas.openxmlformats.org/officeDocument/2006/relationships/image" Target="../media/image90.png"/><Relationship Id="rId7" Type="http://schemas.openxmlformats.org/officeDocument/2006/relationships/image" Target="../media/image43.png"/><Relationship Id="rId8"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53.png"/><Relationship Id="rId7"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42.png"/><Relationship Id="rId5" Type="http://schemas.openxmlformats.org/officeDocument/2006/relationships/image" Target="../media/image2.png"/><Relationship Id="rId6" Type="http://schemas.openxmlformats.org/officeDocument/2006/relationships/image" Target="../media/image55.png"/><Relationship Id="rId7" Type="http://schemas.openxmlformats.org/officeDocument/2006/relationships/image" Target="../media/image8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59.png"/><Relationship Id="rId7"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8.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42.png"/><Relationship Id="rId5" Type="http://schemas.openxmlformats.org/officeDocument/2006/relationships/image" Target="../media/image2.png"/><Relationship Id="rId6" Type="http://schemas.openxmlformats.org/officeDocument/2006/relationships/image" Target="../media/image7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15.png"/></Relationships>
</file>

<file path=ppt/slides/_rels/slide20.xml.rels><?xml version="1.0" encoding="UTF-8" standalone="yes"?><Relationships xmlns="http://schemas.openxmlformats.org/package/2006/relationships"><Relationship Id="rId11" Type="http://schemas.openxmlformats.org/officeDocument/2006/relationships/image" Target="../media/image78.png"/><Relationship Id="rId10"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66.png"/><Relationship Id="rId5" Type="http://schemas.openxmlformats.org/officeDocument/2006/relationships/image" Target="../media/image2.png"/><Relationship Id="rId6" Type="http://schemas.openxmlformats.org/officeDocument/2006/relationships/image" Target="../media/image70.png"/><Relationship Id="rId7" Type="http://schemas.openxmlformats.org/officeDocument/2006/relationships/image" Target="../media/image63.png"/><Relationship Id="rId8" Type="http://schemas.openxmlformats.org/officeDocument/2006/relationships/image" Target="../media/image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81.png"/><Relationship Id="rId7" Type="http://schemas.openxmlformats.org/officeDocument/2006/relationships/image" Target="../media/image69.png"/><Relationship Id="rId8" Type="http://schemas.openxmlformats.org/officeDocument/2006/relationships/image" Target="../media/image74.png"/></Relationships>
</file>

<file path=ppt/slides/_rels/slide22.xml.rels><?xml version="1.0" encoding="UTF-8" standalone="yes"?><Relationships xmlns="http://schemas.openxmlformats.org/package/2006/relationships"><Relationship Id="rId20" Type="http://schemas.openxmlformats.org/officeDocument/2006/relationships/image" Target="../media/image100.png"/><Relationship Id="rId11" Type="http://schemas.openxmlformats.org/officeDocument/2006/relationships/image" Target="../media/image102.png"/><Relationship Id="rId10" Type="http://schemas.openxmlformats.org/officeDocument/2006/relationships/image" Target="../media/image97.png"/><Relationship Id="rId21" Type="http://schemas.openxmlformats.org/officeDocument/2006/relationships/image" Target="../media/image94.png"/><Relationship Id="rId13" Type="http://schemas.openxmlformats.org/officeDocument/2006/relationships/image" Target="../media/image88.png"/><Relationship Id="rId12"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4.png"/><Relationship Id="rId15" Type="http://schemas.openxmlformats.org/officeDocument/2006/relationships/image" Target="../media/image101.png"/><Relationship Id="rId14" Type="http://schemas.openxmlformats.org/officeDocument/2006/relationships/image" Target="../media/image83.png"/><Relationship Id="rId17" Type="http://schemas.openxmlformats.org/officeDocument/2006/relationships/image" Target="../media/image95.png"/><Relationship Id="rId16" Type="http://schemas.openxmlformats.org/officeDocument/2006/relationships/image" Target="../media/image89.png"/><Relationship Id="rId5" Type="http://schemas.openxmlformats.org/officeDocument/2006/relationships/image" Target="../media/image2.png"/><Relationship Id="rId19" Type="http://schemas.openxmlformats.org/officeDocument/2006/relationships/image" Target="../media/image91.png"/><Relationship Id="rId6" Type="http://schemas.openxmlformats.org/officeDocument/2006/relationships/hyperlink" Target="https://eatemp.com/powerpoint-org-chart-template/" TargetMode="External"/><Relationship Id="rId18" Type="http://schemas.openxmlformats.org/officeDocument/2006/relationships/image" Target="../media/image80.png"/><Relationship Id="rId7" Type="http://schemas.openxmlformats.org/officeDocument/2006/relationships/image" Target="../media/image92.png"/><Relationship Id="rId8" Type="http://schemas.openxmlformats.org/officeDocument/2006/relationships/image" Target="../media/image7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9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25.png"/><Relationship Id="rId7" Type="http://schemas.openxmlformats.org/officeDocument/2006/relationships/image" Target="../media/image12.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6.png"/><Relationship Id="rId7"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2.png"/><Relationship Id="rId6"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20.png"/><Relationship Id="rId7" Type="http://schemas.openxmlformats.org/officeDocument/2006/relationships/image" Target="../media/image28.png"/><Relationship Id="rId8"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6.png"/><Relationship Id="rId7" Type="http://schemas.openxmlformats.org/officeDocument/2006/relationships/image" Target="../media/image23.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4" name="Shape 14"/>
        <p:cNvGrpSpPr/>
        <p:nvPr/>
      </p:nvGrpSpPr>
      <p:grpSpPr>
        <a:xfrm>
          <a:off x="0" y="0"/>
          <a:ext cx="0" cy="0"/>
          <a:chOff x="0" y="0"/>
          <a:chExt cx="0" cy="0"/>
        </a:xfrm>
      </p:grpSpPr>
      <p:pic>
        <p:nvPicPr>
          <p:cNvPr descr="Image 0" id="15" name="Google Shape;15;g2e2e3c652f9_0_0"/>
          <p:cNvPicPr preferRelativeResize="0"/>
          <p:nvPr/>
        </p:nvPicPr>
        <p:blipFill rotWithShape="1">
          <a:blip r:embed="rId3">
            <a:alphaModFix/>
          </a:blip>
          <a:srcRect b="0" l="0" r="0" t="0"/>
          <a:stretch/>
        </p:blipFill>
        <p:spPr>
          <a:xfrm>
            <a:off x="14835454" y="0"/>
            <a:ext cx="9551594" cy="8543405"/>
          </a:xfrm>
          <a:prstGeom prst="rect">
            <a:avLst/>
          </a:prstGeom>
          <a:noFill/>
          <a:ln>
            <a:noFill/>
          </a:ln>
        </p:spPr>
      </p:pic>
      <p:sp>
        <p:nvSpPr>
          <p:cNvPr id="16" name="Google Shape;16;g2e2e3c652f9_0_0"/>
          <p:cNvSpPr txBox="1"/>
          <p:nvPr/>
        </p:nvSpPr>
        <p:spPr>
          <a:xfrm>
            <a:off x="4437088" y="10896600"/>
            <a:ext cx="155256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8AA6"/>
              </a:buClr>
              <a:buSzPts val="6400"/>
              <a:buFont typeface="Lato"/>
              <a:buNone/>
            </a:pPr>
            <a:r>
              <a:rPr b="1" i="0" lang="en-US" sz="6400" u="none" cap="none" strike="noStrike">
                <a:solidFill>
                  <a:srgbClr val="048AA6"/>
                </a:solidFill>
                <a:latin typeface="Lato"/>
                <a:ea typeface="Lato"/>
                <a:cs typeface="Lato"/>
                <a:sym typeface="Lato"/>
              </a:rPr>
              <a:t>Free Presentation Template by EaTemp</a:t>
            </a:r>
            <a:endParaRPr/>
          </a:p>
        </p:txBody>
      </p:sp>
      <p:pic>
        <p:nvPicPr>
          <p:cNvPr descr="Image 1" id="17" name="Google Shape;17;g2e2e3c652f9_0_0"/>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18" name="Google Shape;18;g2e2e3c652f9_0_0"/>
          <p:cNvSpPr txBox="1"/>
          <p:nvPr/>
        </p:nvSpPr>
        <p:spPr>
          <a:xfrm>
            <a:off x="2502213" y="8953500"/>
            <a:ext cx="199374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A2628"/>
              </a:buClr>
              <a:buSzPts val="12800"/>
              <a:buFont typeface="Days One"/>
              <a:buNone/>
            </a:pPr>
            <a:r>
              <a:rPr b="0" i="0" lang="en-US" sz="12800" u="none" cap="none" strike="noStrike">
                <a:solidFill>
                  <a:srgbClr val="EA2628"/>
                </a:solidFill>
                <a:latin typeface="Days One"/>
                <a:ea typeface="Days One"/>
                <a:cs typeface="Days One"/>
                <a:sym typeface="Days One"/>
              </a:rPr>
              <a:t>INDEPENDENCE</a:t>
            </a:r>
            <a:r>
              <a:rPr b="0" i="0" lang="en-US" sz="12800" u="none" cap="none" strike="noStrike">
                <a:solidFill>
                  <a:srgbClr val="264964"/>
                </a:solidFill>
                <a:latin typeface="Days One"/>
                <a:ea typeface="Days One"/>
                <a:cs typeface="Days One"/>
                <a:sym typeface="Days One"/>
              </a:rPr>
              <a:t> DAY </a:t>
            </a:r>
            <a:endParaRPr/>
          </a:p>
        </p:txBody>
      </p:sp>
      <p:pic>
        <p:nvPicPr>
          <p:cNvPr descr="Image 2" id="19" name="Google Shape;19;g2e2e3c652f9_0_0"/>
          <p:cNvPicPr preferRelativeResize="0"/>
          <p:nvPr/>
        </p:nvPicPr>
        <p:blipFill rotWithShape="1">
          <a:blip r:embed="rId5">
            <a:alphaModFix/>
          </a:blip>
          <a:srcRect b="0" l="0" r="0" t="0"/>
          <a:stretch/>
        </p:blipFill>
        <p:spPr>
          <a:xfrm>
            <a:off x="6249180" y="863600"/>
            <a:ext cx="11901387" cy="8585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50" name="Shape 150"/>
        <p:cNvGrpSpPr/>
        <p:nvPr/>
      </p:nvGrpSpPr>
      <p:grpSpPr>
        <a:xfrm>
          <a:off x="0" y="0"/>
          <a:ext cx="0" cy="0"/>
          <a:chOff x="0" y="0"/>
          <a:chExt cx="0" cy="0"/>
        </a:xfrm>
      </p:grpSpPr>
      <p:pic>
        <p:nvPicPr>
          <p:cNvPr descr="Image 0" id="151" name="Google Shape;151;g2e2e3c652f9_0_127"/>
          <p:cNvPicPr preferRelativeResize="0"/>
          <p:nvPr/>
        </p:nvPicPr>
        <p:blipFill rotWithShape="1">
          <a:blip r:embed="rId3">
            <a:alphaModFix/>
          </a:blip>
          <a:srcRect b="0" l="0" r="0" t="0"/>
          <a:stretch/>
        </p:blipFill>
        <p:spPr>
          <a:xfrm>
            <a:off x="14594124" y="6477000"/>
            <a:ext cx="9792926" cy="7239000"/>
          </a:xfrm>
          <a:prstGeom prst="rect">
            <a:avLst/>
          </a:prstGeom>
          <a:noFill/>
          <a:ln>
            <a:noFill/>
          </a:ln>
        </p:spPr>
      </p:pic>
      <p:pic>
        <p:nvPicPr>
          <p:cNvPr descr="Image 1" id="152" name="Google Shape;152;g2e2e3c652f9_0_127"/>
          <p:cNvPicPr preferRelativeResize="0"/>
          <p:nvPr/>
        </p:nvPicPr>
        <p:blipFill rotWithShape="1">
          <a:blip r:embed="rId4">
            <a:alphaModFix/>
          </a:blip>
          <a:srcRect b="0" l="0" r="0" t="0"/>
          <a:stretch/>
        </p:blipFill>
        <p:spPr>
          <a:xfrm>
            <a:off x="0" y="0"/>
            <a:ext cx="7694926" cy="11470072"/>
          </a:xfrm>
          <a:prstGeom prst="rect">
            <a:avLst/>
          </a:prstGeom>
          <a:noFill/>
          <a:ln>
            <a:noFill/>
          </a:ln>
        </p:spPr>
      </p:pic>
      <p:pic>
        <p:nvPicPr>
          <p:cNvPr descr="Image 2" id="153" name="Google Shape;153;g2e2e3c652f9_0_127"/>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pic>
        <p:nvPicPr>
          <p:cNvPr descr="Image 3" id="154" name="Google Shape;154;g2e2e3c652f9_0_127"/>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55" name="Google Shape;155;g2e2e3c652f9_0_127"/>
          <p:cNvSpPr/>
          <p:nvPr/>
        </p:nvSpPr>
        <p:spPr>
          <a:xfrm>
            <a:off x="381047" y="3568700"/>
            <a:ext cx="5347500" cy="76581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6" name="Google Shape;156;g2e2e3c652f9_0_127"/>
          <p:cNvSpPr txBox="1"/>
          <p:nvPr/>
        </p:nvSpPr>
        <p:spPr>
          <a:xfrm>
            <a:off x="609676" y="4978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ECLIPSE</a:t>
            </a:r>
            <a:endParaRPr/>
          </a:p>
        </p:txBody>
      </p:sp>
      <p:sp>
        <p:nvSpPr>
          <p:cNvPr id="157" name="Google Shape;157;g2e2e3c652f9_0_127"/>
          <p:cNvSpPr txBox="1"/>
          <p:nvPr/>
        </p:nvSpPr>
        <p:spPr>
          <a:xfrm>
            <a:off x="618143" y="5765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4" id="158" name="Google Shape;158;g2e2e3c652f9_0_127"/>
          <p:cNvPicPr preferRelativeResize="0"/>
          <p:nvPr/>
        </p:nvPicPr>
        <p:blipFill rotWithShape="1">
          <a:blip r:embed="rId7">
            <a:alphaModFix/>
          </a:blip>
          <a:srcRect b="0" l="0" r="0" t="0"/>
          <a:stretch/>
        </p:blipFill>
        <p:spPr>
          <a:xfrm>
            <a:off x="2241830" y="7137400"/>
            <a:ext cx="1625804" cy="1625600"/>
          </a:xfrm>
          <a:prstGeom prst="rect">
            <a:avLst/>
          </a:prstGeom>
          <a:noFill/>
          <a:ln>
            <a:noFill/>
          </a:ln>
        </p:spPr>
      </p:pic>
      <p:pic>
        <p:nvPicPr>
          <p:cNvPr descr="Image 5" id="159" name="Google Shape;159;g2e2e3c652f9_0_127"/>
          <p:cNvPicPr preferRelativeResize="0"/>
          <p:nvPr/>
        </p:nvPicPr>
        <p:blipFill rotWithShape="1">
          <a:blip r:embed="rId8">
            <a:alphaModFix/>
          </a:blip>
          <a:srcRect b="0" l="0" r="0" t="0"/>
          <a:stretch/>
        </p:blipFill>
        <p:spPr>
          <a:xfrm>
            <a:off x="2326518" y="7222083"/>
            <a:ext cx="1456423" cy="1456247"/>
          </a:xfrm>
          <a:prstGeom prst="rect">
            <a:avLst/>
          </a:prstGeom>
          <a:noFill/>
          <a:ln>
            <a:noFill/>
          </a:ln>
        </p:spPr>
      </p:pic>
      <p:sp>
        <p:nvSpPr>
          <p:cNvPr id="160" name="Google Shape;160;g2e2e3c652f9_0_127"/>
          <p:cNvSpPr txBox="1"/>
          <p:nvPr/>
        </p:nvSpPr>
        <p:spPr>
          <a:xfrm>
            <a:off x="609676" y="9169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QUEST</a:t>
            </a:r>
            <a:endParaRPr/>
          </a:p>
        </p:txBody>
      </p:sp>
      <p:sp>
        <p:nvSpPr>
          <p:cNvPr id="161" name="Google Shape;161;g2e2e3c652f9_0_127"/>
          <p:cNvSpPr txBox="1"/>
          <p:nvPr/>
        </p:nvSpPr>
        <p:spPr>
          <a:xfrm>
            <a:off x="618143" y="9956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62" name="Google Shape;162;g2e2e3c652f9_0_127"/>
          <p:cNvSpPr/>
          <p:nvPr/>
        </p:nvSpPr>
        <p:spPr>
          <a:xfrm>
            <a:off x="6477810" y="3568700"/>
            <a:ext cx="5347500" cy="76581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3" name="Google Shape;163;g2e2e3c652f9_0_127"/>
          <p:cNvSpPr txBox="1"/>
          <p:nvPr/>
        </p:nvSpPr>
        <p:spPr>
          <a:xfrm>
            <a:off x="6706437" y="4978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ECLIPSE</a:t>
            </a:r>
            <a:endParaRPr/>
          </a:p>
        </p:txBody>
      </p:sp>
      <p:sp>
        <p:nvSpPr>
          <p:cNvPr id="164" name="Google Shape;164;g2e2e3c652f9_0_127"/>
          <p:cNvSpPr txBox="1"/>
          <p:nvPr/>
        </p:nvSpPr>
        <p:spPr>
          <a:xfrm>
            <a:off x="6714905" y="5765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6" id="165" name="Google Shape;165;g2e2e3c652f9_0_127"/>
          <p:cNvPicPr preferRelativeResize="0"/>
          <p:nvPr/>
        </p:nvPicPr>
        <p:blipFill rotWithShape="1">
          <a:blip r:embed="rId7">
            <a:alphaModFix/>
          </a:blip>
          <a:srcRect b="0" l="0" r="0" t="0"/>
          <a:stretch/>
        </p:blipFill>
        <p:spPr>
          <a:xfrm>
            <a:off x="8338591" y="7137400"/>
            <a:ext cx="1625804" cy="1625600"/>
          </a:xfrm>
          <a:prstGeom prst="rect">
            <a:avLst/>
          </a:prstGeom>
          <a:noFill/>
          <a:ln>
            <a:noFill/>
          </a:ln>
        </p:spPr>
      </p:pic>
      <p:pic>
        <p:nvPicPr>
          <p:cNvPr descr="Image 7" id="166" name="Google Shape;166;g2e2e3c652f9_0_127"/>
          <p:cNvPicPr preferRelativeResize="0"/>
          <p:nvPr/>
        </p:nvPicPr>
        <p:blipFill rotWithShape="1">
          <a:blip r:embed="rId9">
            <a:alphaModFix/>
          </a:blip>
          <a:srcRect b="0" l="0" r="0" t="0"/>
          <a:stretch/>
        </p:blipFill>
        <p:spPr>
          <a:xfrm>
            <a:off x="8541818" y="7340600"/>
            <a:ext cx="1192257" cy="1190414"/>
          </a:xfrm>
          <a:prstGeom prst="rect">
            <a:avLst/>
          </a:prstGeom>
          <a:noFill/>
          <a:ln>
            <a:noFill/>
          </a:ln>
        </p:spPr>
      </p:pic>
      <p:sp>
        <p:nvSpPr>
          <p:cNvPr id="167" name="Google Shape;167;g2e2e3c652f9_0_127"/>
          <p:cNvSpPr txBox="1"/>
          <p:nvPr/>
        </p:nvSpPr>
        <p:spPr>
          <a:xfrm>
            <a:off x="6706437" y="9169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QUEST</a:t>
            </a:r>
            <a:endParaRPr/>
          </a:p>
        </p:txBody>
      </p:sp>
      <p:sp>
        <p:nvSpPr>
          <p:cNvPr id="168" name="Google Shape;168;g2e2e3c652f9_0_127"/>
          <p:cNvSpPr txBox="1"/>
          <p:nvPr/>
        </p:nvSpPr>
        <p:spPr>
          <a:xfrm>
            <a:off x="6714905" y="9956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69" name="Google Shape;169;g2e2e3c652f9_0_127"/>
          <p:cNvSpPr/>
          <p:nvPr/>
        </p:nvSpPr>
        <p:spPr>
          <a:xfrm>
            <a:off x="12574571" y="3568700"/>
            <a:ext cx="5347500" cy="76581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0" name="Google Shape;170;g2e2e3c652f9_0_127"/>
          <p:cNvSpPr txBox="1"/>
          <p:nvPr/>
        </p:nvSpPr>
        <p:spPr>
          <a:xfrm>
            <a:off x="12803199" y="4978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ECLIPSE</a:t>
            </a:r>
            <a:endParaRPr/>
          </a:p>
        </p:txBody>
      </p:sp>
      <p:sp>
        <p:nvSpPr>
          <p:cNvPr id="171" name="Google Shape;171;g2e2e3c652f9_0_127"/>
          <p:cNvSpPr txBox="1"/>
          <p:nvPr/>
        </p:nvSpPr>
        <p:spPr>
          <a:xfrm>
            <a:off x="12811668" y="5765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8" id="172" name="Google Shape;172;g2e2e3c652f9_0_127"/>
          <p:cNvPicPr preferRelativeResize="0"/>
          <p:nvPr/>
        </p:nvPicPr>
        <p:blipFill rotWithShape="1">
          <a:blip r:embed="rId7">
            <a:alphaModFix/>
          </a:blip>
          <a:srcRect b="0" l="0" r="0" t="0"/>
          <a:stretch/>
        </p:blipFill>
        <p:spPr>
          <a:xfrm>
            <a:off x="14435354" y="7137400"/>
            <a:ext cx="1625804" cy="1625600"/>
          </a:xfrm>
          <a:prstGeom prst="rect">
            <a:avLst/>
          </a:prstGeom>
          <a:noFill/>
          <a:ln>
            <a:noFill/>
          </a:ln>
        </p:spPr>
      </p:pic>
      <p:pic>
        <p:nvPicPr>
          <p:cNvPr descr="Image 9" id="173" name="Google Shape;173;g2e2e3c652f9_0_127"/>
          <p:cNvPicPr preferRelativeResize="0"/>
          <p:nvPr/>
        </p:nvPicPr>
        <p:blipFill rotWithShape="1">
          <a:blip r:embed="rId10">
            <a:alphaModFix/>
          </a:blip>
          <a:srcRect b="0" l="0" r="0" t="0"/>
          <a:stretch/>
        </p:blipFill>
        <p:spPr>
          <a:xfrm>
            <a:off x="14536942" y="7142161"/>
            <a:ext cx="1519453" cy="1519263"/>
          </a:xfrm>
          <a:prstGeom prst="rect">
            <a:avLst/>
          </a:prstGeom>
          <a:noFill/>
          <a:ln>
            <a:noFill/>
          </a:ln>
        </p:spPr>
      </p:pic>
      <p:sp>
        <p:nvSpPr>
          <p:cNvPr id="174" name="Google Shape;174;g2e2e3c652f9_0_127"/>
          <p:cNvSpPr txBox="1"/>
          <p:nvPr/>
        </p:nvSpPr>
        <p:spPr>
          <a:xfrm>
            <a:off x="12803199" y="9169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QUEST</a:t>
            </a:r>
            <a:endParaRPr/>
          </a:p>
        </p:txBody>
      </p:sp>
      <p:sp>
        <p:nvSpPr>
          <p:cNvPr id="175" name="Google Shape;175;g2e2e3c652f9_0_127"/>
          <p:cNvSpPr txBox="1"/>
          <p:nvPr/>
        </p:nvSpPr>
        <p:spPr>
          <a:xfrm>
            <a:off x="12811668" y="9956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76" name="Google Shape;176;g2e2e3c652f9_0_127"/>
          <p:cNvSpPr/>
          <p:nvPr/>
        </p:nvSpPr>
        <p:spPr>
          <a:xfrm>
            <a:off x="18671334" y="3568700"/>
            <a:ext cx="5347500" cy="76581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7" name="Google Shape;177;g2e2e3c652f9_0_127"/>
          <p:cNvSpPr txBox="1"/>
          <p:nvPr/>
        </p:nvSpPr>
        <p:spPr>
          <a:xfrm>
            <a:off x="18899962" y="4978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ECLIPSE</a:t>
            </a:r>
            <a:endParaRPr/>
          </a:p>
        </p:txBody>
      </p:sp>
      <p:sp>
        <p:nvSpPr>
          <p:cNvPr id="178" name="Google Shape;178;g2e2e3c652f9_0_127"/>
          <p:cNvSpPr txBox="1"/>
          <p:nvPr/>
        </p:nvSpPr>
        <p:spPr>
          <a:xfrm>
            <a:off x="18908430" y="5765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a:p>
        </p:txBody>
      </p:sp>
      <p:pic>
        <p:nvPicPr>
          <p:cNvPr descr="Image 10" id="179" name="Google Shape;179;g2e2e3c652f9_0_127"/>
          <p:cNvPicPr preferRelativeResize="0"/>
          <p:nvPr/>
        </p:nvPicPr>
        <p:blipFill rotWithShape="1">
          <a:blip r:embed="rId7">
            <a:alphaModFix/>
          </a:blip>
          <a:srcRect b="0" l="0" r="0" t="0"/>
          <a:stretch/>
        </p:blipFill>
        <p:spPr>
          <a:xfrm>
            <a:off x="20532115" y="7137400"/>
            <a:ext cx="1625804" cy="1625600"/>
          </a:xfrm>
          <a:prstGeom prst="rect">
            <a:avLst/>
          </a:prstGeom>
          <a:noFill/>
          <a:ln>
            <a:noFill/>
          </a:ln>
        </p:spPr>
      </p:pic>
      <p:pic>
        <p:nvPicPr>
          <p:cNvPr descr="Image 11" id="180" name="Google Shape;180;g2e2e3c652f9_0_127"/>
          <p:cNvPicPr preferRelativeResize="0"/>
          <p:nvPr/>
        </p:nvPicPr>
        <p:blipFill rotWithShape="1">
          <a:blip r:embed="rId11">
            <a:alphaModFix/>
          </a:blip>
          <a:srcRect b="0" l="0" r="0" t="0"/>
          <a:stretch/>
        </p:blipFill>
        <p:spPr>
          <a:xfrm>
            <a:off x="20599860" y="7137400"/>
            <a:ext cx="1490320" cy="1625600"/>
          </a:xfrm>
          <a:prstGeom prst="rect">
            <a:avLst/>
          </a:prstGeom>
          <a:noFill/>
          <a:ln>
            <a:noFill/>
          </a:ln>
        </p:spPr>
      </p:pic>
      <p:sp>
        <p:nvSpPr>
          <p:cNvPr id="181" name="Google Shape;181;g2e2e3c652f9_0_127"/>
          <p:cNvSpPr txBox="1"/>
          <p:nvPr/>
        </p:nvSpPr>
        <p:spPr>
          <a:xfrm>
            <a:off x="18899962" y="9169400"/>
            <a:ext cx="48900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QUEST</a:t>
            </a:r>
            <a:endParaRPr/>
          </a:p>
        </p:txBody>
      </p:sp>
      <p:sp>
        <p:nvSpPr>
          <p:cNvPr id="182" name="Google Shape;182;g2e2e3c652f9_0_127"/>
          <p:cNvSpPr txBox="1"/>
          <p:nvPr/>
        </p:nvSpPr>
        <p:spPr>
          <a:xfrm>
            <a:off x="18908430" y="9956800"/>
            <a:ext cx="4873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a:p>
        </p:txBody>
      </p:sp>
      <p:sp>
        <p:nvSpPr>
          <p:cNvPr id="183" name="Google Shape;183;g2e2e3c652f9_0_127"/>
          <p:cNvSpPr/>
          <p:nvPr/>
        </p:nvSpPr>
        <p:spPr>
          <a:xfrm>
            <a:off x="1994149" y="2146300"/>
            <a:ext cx="2133900" cy="2133600"/>
          </a:xfrm>
          <a:prstGeom prst="roundRect">
            <a:avLst>
              <a:gd fmla="val 50000" name="adj"/>
            </a:avLst>
          </a:prstGeom>
          <a:solidFill>
            <a:srgbClr val="1F7296"/>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 name="Google Shape;184;g2e2e3c652f9_0_127"/>
          <p:cNvSpPr txBox="1"/>
          <p:nvPr/>
        </p:nvSpPr>
        <p:spPr>
          <a:xfrm>
            <a:off x="2660982" y="2565400"/>
            <a:ext cx="11388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Days One"/>
              <a:buNone/>
            </a:pPr>
            <a:r>
              <a:rPr b="0" i="0" lang="en-US" sz="8000" u="none" cap="none" strike="noStrike">
                <a:solidFill>
                  <a:srgbClr val="FFFFFF"/>
                </a:solidFill>
                <a:latin typeface="Days One"/>
                <a:ea typeface="Days One"/>
                <a:cs typeface="Days One"/>
                <a:sym typeface="Days One"/>
              </a:rPr>
              <a:t>S</a:t>
            </a:r>
            <a:endParaRPr/>
          </a:p>
        </p:txBody>
      </p:sp>
      <p:sp>
        <p:nvSpPr>
          <p:cNvPr id="185" name="Google Shape;185;g2e2e3c652f9_0_127"/>
          <p:cNvSpPr/>
          <p:nvPr/>
        </p:nvSpPr>
        <p:spPr>
          <a:xfrm>
            <a:off x="8090910" y="2146300"/>
            <a:ext cx="2133900" cy="2133600"/>
          </a:xfrm>
          <a:prstGeom prst="roundRect">
            <a:avLst>
              <a:gd fmla="val 50000" name="adj"/>
            </a:avLst>
          </a:prstGeom>
          <a:solidFill>
            <a:srgbClr val="F95D5C"/>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6" name="Google Shape;186;g2e2e3c652f9_0_127"/>
          <p:cNvSpPr txBox="1"/>
          <p:nvPr/>
        </p:nvSpPr>
        <p:spPr>
          <a:xfrm>
            <a:off x="8586272" y="2565400"/>
            <a:ext cx="14820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Days One"/>
              <a:buNone/>
            </a:pPr>
            <a:r>
              <a:rPr b="0" i="0" lang="en-US" sz="8000" u="none" cap="none" strike="noStrike">
                <a:solidFill>
                  <a:srgbClr val="FFFFFF"/>
                </a:solidFill>
                <a:latin typeface="Days One"/>
                <a:ea typeface="Days One"/>
                <a:cs typeface="Days One"/>
                <a:sym typeface="Days One"/>
              </a:rPr>
              <a:t>W</a:t>
            </a:r>
            <a:endParaRPr/>
          </a:p>
        </p:txBody>
      </p:sp>
      <p:sp>
        <p:nvSpPr>
          <p:cNvPr id="187" name="Google Shape;187;g2e2e3c652f9_0_127"/>
          <p:cNvSpPr/>
          <p:nvPr/>
        </p:nvSpPr>
        <p:spPr>
          <a:xfrm>
            <a:off x="14187673" y="2146300"/>
            <a:ext cx="2133900" cy="2133600"/>
          </a:xfrm>
          <a:prstGeom prst="roundRect">
            <a:avLst>
              <a:gd fmla="val 50000" name="adj"/>
            </a:avLst>
          </a:prstGeom>
          <a:solidFill>
            <a:srgbClr val="1F7296"/>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8" name="Google Shape;188;g2e2e3c652f9_0_127"/>
          <p:cNvSpPr txBox="1"/>
          <p:nvPr/>
        </p:nvSpPr>
        <p:spPr>
          <a:xfrm>
            <a:off x="14822752" y="2565400"/>
            <a:ext cx="12024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Days One"/>
              <a:buNone/>
            </a:pPr>
            <a:r>
              <a:rPr b="0" i="0" lang="en-US" sz="8000" u="none" cap="none" strike="noStrike">
                <a:solidFill>
                  <a:srgbClr val="FFFFFF"/>
                </a:solidFill>
                <a:latin typeface="Days One"/>
                <a:ea typeface="Days One"/>
                <a:cs typeface="Days One"/>
                <a:sym typeface="Days One"/>
              </a:rPr>
              <a:t>O</a:t>
            </a:r>
            <a:endParaRPr/>
          </a:p>
        </p:txBody>
      </p:sp>
      <p:sp>
        <p:nvSpPr>
          <p:cNvPr id="189" name="Google Shape;189;g2e2e3c652f9_0_127"/>
          <p:cNvSpPr/>
          <p:nvPr/>
        </p:nvSpPr>
        <p:spPr>
          <a:xfrm>
            <a:off x="20284434" y="2146300"/>
            <a:ext cx="2133900" cy="2133600"/>
          </a:xfrm>
          <a:prstGeom prst="roundRect">
            <a:avLst>
              <a:gd fmla="val 50000" name="adj"/>
            </a:avLst>
          </a:prstGeom>
          <a:solidFill>
            <a:srgbClr val="F95D5C"/>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0" name="Google Shape;190;g2e2e3c652f9_0_127"/>
          <p:cNvSpPr txBox="1"/>
          <p:nvPr/>
        </p:nvSpPr>
        <p:spPr>
          <a:xfrm>
            <a:off x="20976671" y="2565400"/>
            <a:ext cx="10881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Days One"/>
              <a:buNone/>
            </a:pPr>
            <a:r>
              <a:rPr b="0" i="0" lang="en-US" sz="8000" u="none" cap="none" strike="noStrike">
                <a:solidFill>
                  <a:srgbClr val="FFFFFF"/>
                </a:solidFill>
                <a:latin typeface="Days One"/>
                <a:ea typeface="Days One"/>
                <a:cs typeface="Days One"/>
                <a:sym typeface="Days One"/>
              </a:rPr>
              <a:t>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94" name="Shape 194"/>
        <p:cNvGrpSpPr/>
        <p:nvPr/>
      </p:nvGrpSpPr>
      <p:grpSpPr>
        <a:xfrm>
          <a:off x="0" y="0"/>
          <a:ext cx="0" cy="0"/>
          <a:chOff x="0" y="0"/>
          <a:chExt cx="0" cy="0"/>
        </a:xfrm>
      </p:grpSpPr>
      <p:pic>
        <p:nvPicPr>
          <p:cNvPr descr="Image 0" id="195" name="Google Shape;195;g2e2e3c652f9_0_170"/>
          <p:cNvPicPr preferRelativeResize="0"/>
          <p:nvPr/>
        </p:nvPicPr>
        <p:blipFill rotWithShape="1">
          <a:blip r:embed="rId3">
            <a:alphaModFix/>
          </a:blip>
          <a:srcRect b="0" l="0" r="0" t="0"/>
          <a:stretch/>
        </p:blipFill>
        <p:spPr>
          <a:xfrm>
            <a:off x="14835454" y="0"/>
            <a:ext cx="9551594" cy="8543405"/>
          </a:xfrm>
          <a:prstGeom prst="rect">
            <a:avLst/>
          </a:prstGeom>
          <a:noFill/>
          <a:ln>
            <a:noFill/>
          </a:ln>
        </p:spPr>
      </p:pic>
      <p:pic>
        <p:nvPicPr>
          <p:cNvPr descr="Image 1" id="196" name="Google Shape;196;g2e2e3c652f9_0_170"/>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pic>
        <p:nvPicPr>
          <p:cNvPr descr="Image 2" id="197" name="Google Shape;197;g2e2e3c652f9_0_170"/>
          <p:cNvPicPr preferRelativeResize="0"/>
          <p:nvPr/>
        </p:nvPicPr>
        <p:blipFill rotWithShape="1">
          <a:blip r:embed="rId5">
            <a:alphaModFix/>
          </a:blip>
          <a:srcRect b="0" l="0" r="0" t="0"/>
          <a:stretch/>
        </p:blipFill>
        <p:spPr>
          <a:xfrm>
            <a:off x="965321" y="2095500"/>
            <a:ext cx="10961470" cy="10299700"/>
          </a:xfrm>
          <a:prstGeom prst="rect">
            <a:avLst/>
          </a:prstGeom>
          <a:noFill/>
          <a:ln>
            <a:noFill/>
          </a:ln>
        </p:spPr>
      </p:pic>
      <p:sp>
        <p:nvSpPr>
          <p:cNvPr id="198" name="Google Shape;198;g2e2e3c652f9_0_170"/>
          <p:cNvSpPr txBox="1"/>
          <p:nvPr/>
        </p:nvSpPr>
        <p:spPr>
          <a:xfrm>
            <a:off x="8493128" y="762000"/>
            <a:ext cx="7400700" cy="1231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8000"/>
              <a:buFont typeface="Days One"/>
              <a:buNone/>
            </a:pPr>
            <a:r>
              <a:rPr b="0" i="0" lang="en-US" sz="8000" u="none" cap="none" strike="noStrike">
                <a:solidFill>
                  <a:srgbClr val="0E0E0E"/>
                </a:solidFill>
                <a:latin typeface="Days One"/>
                <a:ea typeface="Days One"/>
                <a:cs typeface="Days One"/>
                <a:sym typeface="Days One"/>
              </a:rPr>
              <a:t>SOME DATA</a:t>
            </a:r>
            <a:endParaRPr/>
          </a:p>
        </p:txBody>
      </p:sp>
      <p:sp>
        <p:nvSpPr>
          <p:cNvPr id="199" name="Google Shape;199;g2e2e3c652f9_0_170"/>
          <p:cNvSpPr/>
          <p:nvPr/>
        </p:nvSpPr>
        <p:spPr>
          <a:xfrm>
            <a:off x="12218927" y="4521200"/>
            <a:ext cx="3810600" cy="19050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0" name="Google Shape;200;g2e2e3c652f9_0_170"/>
          <p:cNvSpPr txBox="1"/>
          <p:nvPr/>
        </p:nvSpPr>
        <p:spPr>
          <a:xfrm>
            <a:off x="12981022" y="4826000"/>
            <a:ext cx="26250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70%</a:t>
            </a:r>
            <a:endParaRPr/>
          </a:p>
        </p:txBody>
      </p:sp>
      <p:sp>
        <p:nvSpPr>
          <p:cNvPr id="201" name="Google Shape;201;g2e2e3c652f9_0_170"/>
          <p:cNvSpPr txBox="1"/>
          <p:nvPr/>
        </p:nvSpPr>
        <p:spPr>
          <a:xfrm>
            <a:off x="16232629" y="4597400"/>
            <a:ext cx="64650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ENCHANTED CREATURES</a:t>
            </a:r>
            <a:endParaRPr/>
          </a:p>
        </p:txBody>
      </p:sp>
      <p:sp>
        <p:nvSpPr>
          <p:cNvPr id="202" name="Google Shape;202;g2e2e3c652f9_0_170"/>
          <p:cNvSpPr txBox="1"/>
          <p:nvPr/>
        </p:nvSpPr>
        <p:spPr>
          <a:xfrm>
            <a:off x="16232629" y="5867400"/>
            <a:ext cx="644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a:p>
        </p:txBody>
      </p:sp>
      <p:sp>
        <p:nvSpPr>
          <p:cNvPr id="203" name="Google Shape;203;g2e2e3c652f9_0_170"/>
          <p:cNvSpPr/>
          <p:nvPr/>
        </p:nvSpPr>
        <p:spPr>
          <a:xfrm>
            <a:off x="12218927" y="7035800"/>
            <a:ext cx="3924900" cy="19050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4" name="Google Shape;204;g2e2e3c652f9_0_170"/>
          <p:cNvSpPr txBox="1"/>
          <p:nvPr/>
        </p:nvSpPr>
        <p:spPr>
          <a:xfrm>
            <a:off x="12981022" y="7340600"/>
            <a:ext cx="27393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60%</a:t>
            </a:r>
            <a:endParaRPr/>
          </a:p>
        </p:txBody>
      </p:sp>
      <p:sp>
        <p:nvSpPr>
          <p:cNvPr id="205" name="Google Shape;205;g2e2e3c652f9_0_170"/>
          <p:cNvSpPr txBox="1"/>
          <p:nvPr/>
        </p:nvSpPr>
        <p:spPr>
          <a:xfrm>
            <a:off x="16346943" y="7112000"/>
            <a:ext cx="63507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MAGIC-WIELDING INDIVIDUALS</a:t>
            </a:r>
            <a:endParaRPr/>
          </a:p>
        </p:txBody>
      </p:sp>
      <p:sp>
        <p:nvSpPr>
          <p:cNvPr id="206" name="Google Shape;206;g2e2e3c652f9_0_170"/>
          <p:cNvSpPr txBox="1"/>
          <p:nvPr/>
        </p:nvSpPr>
        <p:spPr>
          <a:xfrm>
            <a:off x="16346943" y="8382000"/>
            <a:ext cx="63339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a:p>
        </p:txBody>
      </p:sp>
      <p:sp>
        <p:nvSpPr>
          <p:cNvPr id="207" name="Google Shape;207;g2e2e3c652f9_0_170"/>
          <p:cNvSpPr/>
          <p:nvPr/>
        </p:nvSpPr>
        <p:spPr>
          <a:xfrm>
            <a:off x="12218927" y="9550400"/>
            <a:ext cx="3924900" cy="19050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8" name="Google Shape;208;g2e2e3c652f9_0_170"/>
          <p:cNvSpPr txBox="1"/>
          <p:nvPr/>
        </p:nvSpPr>
        <p:spPr>
          <a:xfrm>
            <a:off x="12981022" y="9855200"/>
            <a:ext cx="27393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90%</a:t>
            </a:r>
            <a:endParaRPr/>
          </a:p>
        </p:txBody>
      </p:sp>
      <p:sp>
        <p:nvSpPr>
          <p:cNvPr id="209" name="Google Shape;209;g2e2e3c652f9_0_170"/>
          <p:cNvSpPr txBox="1"/>
          <p:nvPr/>
        </p:nvSpPr>
        <p:spPr>
          <a:xfrm>
            <a:off x="16346943" y="9918700"/>
            <a:ext cx="63507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SPELLS CAST</a:t>
            </a:r>
            <a:endParaRPr/>
          </a:p>
        </p:txBody>
      </p:sp>
      <p:sp>
        <p:nvSpPr>
          <p:cNvPr id="210" name="Google Shape;210;g2e2e3c652f9_0_170"/>
          <p:cNvSpPr txBox="1"/>
          <p:nvPr/>
        </p:nvSpPr>
        <p:spPr>
          <a:xfrm>
            <a:off x="16346943" y="10604500"/>
            <a:ext cx="63339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214" name="Shape 214"/>
        <p:cNvGrpSpPr/>
        <p:nvPr/>
      </p:nvGrpSpPr>
      <p:grpSpPr>
        <a:xfrm>
          <a:off x="0" y="0"/>
          <a:ext cx="0" cy="0"/>
          <a:chOff x="0" y="0"/>
          <a:chExt cx="0" cy="0"/>
        </a:xfrm>
      </p:grpSpPr>
      <p:pic>
        <p:nvPicPr>
          <p:cNvPr descr="Image 0" id="215" name="Google Shape;215;g2e2e3c652f9_0_189"/>
          <p:cNvPicPr preferRelativeResize="0"/>
          <p:nvPr/>
        </p:nvPicPr>
        <p:blipFill rotWithShape="1">
          <a:blip r:embed="rId3">
            <a:alphaModFix/>
          </a:blip>
          <a:srcRect b="0" l="0" r="0" t="0"/>
          <a:stretch/>
        </p:blipFill>
        <p:spPr>
          <a:xfrm>
            <a:off x="0" y="9372600"/>
            <a:ext cx="11101187" cy="4343400"/>
          </a:xfrm>
          <a:prstGeom prst="rect">
            <a:avLst/>
          </a:prstGeom>
          <a:noFill/>
          <a:ln>
            <a:noFill/>
          </a:ln>
        </p:spPr>
      </p:pic>
      <p:pic>
        <p:nvPicPr>
          <p:cNvPr descr="Image 1" id="216" name="Google Shape;216;g2e2e3c652f9_0_189"/>
          <p:cNvPicPr preferRelativeResize="0"/>
          <p:nvPr/>
        </p:nvPicPr>
        <p:blipFill rotWithShape="1">
          <a:blip r:embed="rId4">
            <a:alphaModFix/>
          </a:blip>
          <a:srcRect b="0" l="0" r="0" t="0"/>
          <a:stretch/>
        </p:blipFill>
        <p:spPr>
          <a:xfrm>
            <a:off x="15648356" y="0"/>
            <a:ext cx="8738692" cy="5270500"/>
          </a:xfrm>
          <a:prstGeom prst="rect">
            <a:avLst/>
          </a:prstGeom>
          <a:noFill/>
          <a:ln>
            <a:noFill/>
          </a:ln>
        </p:spPr>
      </p:pic>
      <p:pic>
        <p:nvPicPr>
          <p:cNvPr descr="Image 2" id="217" name="Google Shape;217;g2e2e3c652f9_0_189"/>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218" name="Google Shape;218;g2e2e3c652f9_0_189"/>
          <p:cNvSpPr/>
          <p:nvPr/>
        </p:nvSpPr>
        <p:spPr>
          <a:xfrm>
            <a:off x="4496361" y="3403600"/>
            <a:ext cx="15381600" cy="44958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9" name="Google Shape;219;g2e2e3c652f9_0_189"/>
          <p:cNvSpPr txBox="1"/>
          <p:nvPr/>
        </p:nvSpPr>
        <p:spPr>
          <a:xfrm>
            <a:off x="5258456" y="3708400"/>
            <a:ext cx="148737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24000"/>
              <a:buFont typeface="Days One"/>
              <a:buNone/>
            </a:pPr>
            <a:r>
              <a:rPr b="0" i="0" lang="en-US" sz="24000" u="none" cap="none" strike="noStrike">
                <a:solidFill>
                  <a:srgbClr val="264964"/>
                </a:solidFill>
                <a:latin typeface="Days One"/>
                <a:ea typeface="Days One"/>
                <a:cs typeface="Days One"/>
                <a:sym typeface="Days One"/>
              </a:rPr>
              <a:t>234,567</a:t>
            </a:r>
            <a:endParaRPr/>
          </a:p>
        </p:txBody>
      </p:sp>
      <p:sp>
        <p:nvSpPr>
          <p:cNvPr id="220" name="Google Shape;220;g2e2e3c652f9_0_189"/>
          <p:cNvSpPr txBox="1"/>
          <p:nvPr/>
        </p:nvSpPr>
        <p:spPr>
          <a:xfrm>
            <a:off x="4170355" y="8102600"/>
            <a:ext cx="160335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a:p>
        </p:txBody>
      </p:sp>
      <p:sp>
        <p:nvSpPr>
          <p:cNvPr id="221" name="Google Shape;221;g2e2e3c652f9_0_189"/>
          <p:cNvSpPr txBox="1"/>
          <p:nvPr/>
        </p:nvSpPr>
        <p:spPr>
          <a:xfrm>
            <a:off x="7483351" y="9486900"/>
            <a:ext cx="94077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225" name="Shape 225"/>
        <p:cNvGrpSpPr/>
        <p:nvPr/>
      </p:nvGrpSpPr>
      <p:grpSpPr>
        <a:xfrm>
          <a:off x="0" y="0"/>
          <a:ext cx="0" cy="0"/>
          <a:chOff x="0" y="0"/>
          <a:chExt cx="0" cy="0"/>
        </a:xfrm>
      </p:grpSpPr>
      <p:pic>
        <p:nvPicPr>
          <p:cNvPr descr="Image 0" id="226" name="Google Shape;226;g2e2e3c652f9_0_199"/>
          <p:cNvPicPr preferRelativeResize="0"/>
          <p:nvPr/>
        </p:nvPicPr>
        <p:blipFill rotWithShape="1">
          <a:blip r:embed="rId3">
            <a:alphaModFix/>
          </a:blip>
          <a:srcRect b="0" l="0" r="0" t="0"/>
          <a:stretch/>
        </p:blipFill>
        <p:spPr>
          <a:xfrm>
            <a:off x="14594124" y="6477000"/>
            <a:ext cx="9792926" cy="7239000"/>
          </a:xfrm>
          <a:prstGeom prst="rect">
            <a:avLst/>
          </a:prstGeom>
          <a:noFill/>
          <a:ln>
            <a:noFill/>
          </a:ln>
        </p:spPr>
      </p:pic>
      <p:pic>
        <p:nvPicPr>
          <p:cNvPr descr="Image 1" id="227" name="Google Shape;227;g2e2e3c652f9_0_199"/>
          <p:cNvPicPr preferRelativeResize="0"/>
          <p:nvPr/>
        </p:nvPicPr>
        <p:blipFill rotWithShape="1">
          <a:blip r:embed="rId4">
            <a:alphaModFix/>
          </a:blip>
          <a:srcRect b="0" l="0" r="0" t="0"/>
          <a:stretch/>
        </p:blipFill>
        <p:spPr>
          <a:xfrm>
            <a:off x="0" y="0"/>
            <a:ext cx="7694926" cy="11470060"/>
          </a:xfrm>
          <a:prstGeom prst="rect">
            <a:avLst/>
          </a:prstGeom>
          <a:noFill/>
          <a:ln>
            <a:noFill/>
          </a:ln>
        </p:spPr>
      </p:pic>
      <p:pic>
        <p:nvPicPr>
          <p:cNvPr descr="Image 2" id="228" name="Google Shape;228;g2e2e3c652f9_0_199"/>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229" name="Google Shape;229;g2e2e3c652f9_0_199"/>
          <p:cNvSpPr/>
          <p:nvPr/>
        </p:nvSpPr>
        <p:spPr>
          <a:xfrm>
            <a:off x="1574997" y="2476500"/>
            <a:ext cx="11507700" cy="26796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0" name="Google Shape;230;g2e2e3c652f9_0_199"/>
          <p:cNvSpPr txBox="1"/>
          <p:nvPr/>
        </p:nvSpPr>
        <p:spPr>
          <a:xfrm>
            <a:off x="1795157" y="2781300"/>
            <a:ext cx="105255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F95D5C"/>
              </a:buClr>
              <a:buSzPts val="12800"/>
              <a:buFont typeface="Days One"/>
              <a:buNone/>
            </a:pPr>
            <a:r>
              <a:rPr b="0" i="0" lang="en-US" sz="12800" u="none" cap="none" strike="noStrike">
                <a:solidFill>
                  <a:srgbClr val="F95D5C"/>
                </a:solidFill>
                <a:latin typeface="Days One"/>
                <a:ea typeface="Days One"/>
                <a:cs typeface="Days One"/>
                <a:sym typeface="Days One"/>
              </a:rPr>
              <a:t>233 COINS</a:t>
            </a:r>
            <a:endParaRPr/>
          </a:p>
        </p:txBody>
      </p:sp>
      <p:sp>
        <p:nvSpPr>
          <p:cNvPr id="231" name="Google Shape;231;g2e2e3c652f9_0_199"/>
          <p:cNvSpPr txBox="1"/>
          <p:nvPr/>
        </p:nvSpPr>
        <p:spPr>
          <a:xfrm>
            <a:off x="3323582" y="5461000"/>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a:p>
        </p:txBody>
      </p:sp>
      <p:sp>
        <p:nvSpPr>
          <p:cNvPr id="232" name="Google Shape;232;g2e2e3c652f9_0_199"/>
          <p:cNvSpPr/>
          <p:nvPr/>
        </p:nvSpPr>
        <p:spPr>
          <a:xfrm>
            <a:off x="1149494" y="7226300"/>
            <a:ext cx="12358500" cy="26796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3" name="Google Shape;233;g2e2e3c652f9_0_199"/>
          <p:cNvSpPr txBox="1"/>
          <p:nvPr/>
        </p:nvSpPr>
        <p:spPr>
          <a:xfrm>
            <a:off x="1369654" y="7531100"/>
            <a:ext cx="113763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264964"/>
              </a:buClr>
              <a:buSzPts val="12800"/>
              <a:buFont typeface="Days One"/>
              <a:buNone/>
            </a:pPr>
            <a:r>
              <a:rPr b="0" i="0" lang="en-US" sz="12800" u="none" cap="none" strike="noStrike">
                <a:solidFill>
                  <a:srgbClr val="264964"/>
                </a:solidFill>
                <a:latin typeface="Days One"/>
                <a:ea typeface="Days One"/>
                <a:cs typeface="Days One"/>
                <a:sym typeface="Days One"/>
              </a:rPr>
              <a:t>456 HOURS</a:t>
            </a:r>
            <a:endParaRPr/>
          </a:p>
        </p:txBody>
      </p:sp>
      <p:sp>
        <p:nvSpPr>
          <p:cNvPr id="234" name="Google Shape;234;g2e2e3c652f9_0_199"/>
          <p:cNvSpPr txBox="1"/>
          <p:nvPr/>
        </p:nvSpPr>
        <p:spPr>
          <a:xfrm>
            <a:off x="3323582" y="10210800"/>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a:p>
        </p:txBody>
      </p:sp>
      <p:sp>
        <p:nvSpPr>
          <p:cNvPr id="235" name="Google Shape;235;g2e2e3c652f9_0_199"/>
          <p:cNvSpPr/>
          <p:nvPr/>
        </p:nvSpPr>
        <p:spPr>
          <a:xfrm>
            <a:off x="16010351" y="2476500"/>
            <a:ext cx="5245800" cy="26796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6" name="Google Shape;236;g2e2e3c652f9_0_199"/>
          <p:cNvSpPr txBox="1"/>
          <p:nvPr/>
        </p:nvSpPr>
        <p:spPr>
          <a:xfrm>
            <a:off x="16230511" y="2781300"/>
            <a:ext cx="42636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264964"/>
              </a:buClr>
              <a:buSzPts val="12800"/>
              <a:buFont typeface="Days One"/>
              <a:buNone/>
            </a:pPr>
            <a:r>
              <a:rPr b="0" i="0" lang="en-US" sz="12800" u="none" cap="none" strike="noStrike">
                <a:solidFill>
                  <a:srgbClr val="264964"/>
                </a:solidFill>
                <a:latin typeface="Days One"/>
                <a:ea typeface="Days One"/>
                <a:cs typeface="Days One"/>
                <a:sym typeface="Days One"/>
              </a:rPr>
              <a:t>85%</a:t>
            </a:r>
            <a:endParaRPr/>
          </a:p>
        </p:txBody>
      </p:sp>
      <p:sp>
        <p:nvSpPr>
          <p:cNvPr id="237" name="Google Shape;237;g2e2e3c652f9_0_199"/>
          <p:cNvSpPr txBox="1"/>
          <p:nvPr/>
        </p:nvSpPr>
        <p:spPr>
          <a:xfrm>
            <a:off x="14627995" y="5461000"/>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a:p>
        </p:txBody>
      </p:sp>
      <p:sp>
        <p:nvSpPr>
          <p:cNvPr id="238" name="Google Shape;238;g2e2e3c652f9_0_199"/>
          <p:cNvSpPr/>
          <p:nvPr/>
        </p:nvSpPr>
        <p:spPr>
          <a:xfrm>
            <a:off x="14397248" y="7226300"/>
            <a:ext cx="8472000" cy="26796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9" name="Google Shape;239;g2e2e3c652f9_0_199"/>
          <p:cNvSpPr txBox="1"/>
          <p:nvPr/>
        </p:nvSpPr>
        <p:spPr>
          <a:xfrm>
            <a:off x="14617410" y="7531100"/>
            <a:ext cx="7489800" cy="19701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F95D5C"/>
              </a:buClr>
              <a:buSzPts val="12800"/>
              <a:buFont typeface="Days One"/>
              <a:buNone/>
            </a:pPr>
            <a:r>
              <a:rPr b="0" i="0" lang="en-US" sz="12800" u="none" cap="none" strike="noStrike">
                <a:solidFill>
                  <a:srgbClr val="F95D5C"/>
                </a:solidFill>
                <a:latin typeface="Days One"/>
                <a:ea typeface="Days One"/>
                <a:cs typeface="Days One"/>
                <a:sym typeface="Days One"/>
              </a:rPr>
              <a:t>674 KM</a:t>
            </a:r>
            <a:endParaRPr/>
          </a:p>
        </p:txBody>
      </p:sp>
      <p:sp>
        <p:nvSpPr>
          <p:cNvPr id="240" name="Google Shape;240;g2e2e3c652f9_0_199"/>
          <p:cNvSpPr txBox="1"/>
          <p:nvPr/>
        </p:nvSpPr>
        <p:spPr>
          <a:xfrm>
            <a:off x="14627995" y="10210800"/>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244" name="Shape 244"/>
        <p:cNvGrpSpPr/>
        <p:nvPr/>
      </p:nvGrpSpPr>
      <p:grpSpPr>
        <a:xfrm>
          <a:off x="0" y="0"/>
          <a:ext cx="0" cy="0"/>
          <a:chOff x="0" y="0"/>
          <a:chExt cx="0" cy="0"/>
        </a:xfrm>
      </p:grpSpPr>
      <p:pic>
        <p:nvPicPr>
          <p:cNvPr descr="Image 0" id="245" name="Google Shape;245;g2e2e3c652f9_0_217"/>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246" name="Google Shape;246;g2e2e3c652f9_0_217"/>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247" name="Google Shape;247;g2e2e3c652f9_0_217"/>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248" name="Google Shape;248;g2e2e3c652f9_0_217"/>
          <p:cNvSpPr txBox="1"/>
          <p:nvPr/>
        </p:nvSpPr>
        <p:spPr>
          <a:xfrm>
            <a:off x="8192523" y="1447800"/>
            <a:ext cx="83406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SOME GRAPH</a:t>
            </a:r>
            <a:endParaRPr/>
          </a:p>
        </p:txBody>
      </p:sp>
      <p:sp>
        <p:nvSpPr>
          <p:cNvPr id="249" name="Google Shape;249;g2e2e3c652f9_0_217"/>
          <p:cNvSpPr txBox="1"/>
          <p:nvPr/>
        </p:nvSpPr>
        <p:spPr>
          <a:xfrm>
            <a:off x="2986454" y="8999512"/>
            <a:ext cx="216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0</a:t>
            </a:r>
            <a:endParaRPr/>
          </a:p>
        </p:txBody>
      </p:sp>
      <p:sp>
        <p:nvSpPr>
          <p:cNvPr id="250" name="Google Shape;250;g2e2e3c652f9_0_217"/>
          <p:cNvSpPr txBox="1"/>
          <p:nvPr/>
        </p:nvSpPr>
        <p:spPr>
          <a:xfrm>
            <a:off x="3331657"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1</a:t>
            </a:r>
            <a:endParaRPr/>
          </a:p>
        </p:txBody>
      </p:sp>
      <p:sp>
        <p:nvSpPr>
          <p:cNvPr id="251" name="Google Shape;251;g2e2e3c652f9_0_217"/>
          <p:cNvSpPr txBox="1"/>
          <p:nvPr/>
        </p:nvSpPr>
        <p:spPr>
          <a:xfrm>
            <a:off x="4470732"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2</a:t>
            </a:r>
            <a:endParaRPr/>
          </a:p>
        </p:txBody>
      </p:sp>
      <p:sp>
        <p:nvSpPr>
          <p:cNvPr id="252" name="Google Shape;252;g2e2e3c652f9_0_217"/>
          <p:cNvSpPr txBox="1"/>
          <p:nvPr/>
        </p:nvSpPr>
        <p:spPr>
          <a:xfrm>
            <a:off x="5609804"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3</a:t>
            </a:r>
            <a:endParaRPr/>
          </a:p>
        </p:txBody>
      </p:sp>
      <p:sp>
        <p:nvSpPr>
          <p:cNvPr id="253" name="Google Shape;253;g2e2e3c652f9_0_217"/>
          <p:cNvSpPr txBox="1"/>
          <p:nvPr/>
        </p:nvSpPr>
        <p:spPr>
          <a:xfrm>
            <a:off x="6748877"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4</a:t>
            </a:r>
            <a:endParaRPr/>
          </a:p>
        </p:txBody>
      </p:sp>
      <p:sp>
        <p:nvSpPr>
          <p:cNvPr id="254" name="Google Shape;254;g2e2e3c652f9_0_217"/>
          <p:cNvSpPr txBox="1"/>
          <p:nvPr/>
        </p:nvSpPr>
        <p:spPr>
          <a:xfrm>
            <a:off x="7887996"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5</a:t>
            </a:r>
            <a:endParaRPr/>
          </a:p>
        </p:txBody>
      </p:sp>
      <p:sp>
        <p:nvSpPr>
          <p:cNvPr id="255" name="Google Shape;255;g2e2e3c652f9_0_217"/>
          <p:cNvSpPr txBox="1"/>
          <p:nvPr/>
        </p:nvSpPr>
        <p:spPr>
          <a:xfrm>
            <a:off x="9027069"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6</a:t>
            </a:r>
            <a:endParaRPr/>
          </a:p>
        </p:txBody>
      </p:sp>
      <p:sp>
        <p:nvSpPr>
          <p:cNvPr id="256" name="Google Shape;256;g2e2e3c652f9_0_217"/>
          <p:cNvSpPr txBox="1"/>
          <p:nvPr/>
        </p:nvSpPr>
        <p:spPr>
          <a:xfrm>
            <a:off x="10166145"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7</a:t>
            </a:r>
            <a:endParaRPr/>
          </a:p>
        </p:txBody>
      </p:sp>
      <p:sp>
        <p:nvSpPr>
          <p:cNvPr id="257" name="Google Shape;257;g2e2e3c652f9_0_217"/>
          <p:cNvSpPr txBox="1"/>
          <p:nvPr/>
        </p:nvSpPr>
        <p:spPr>
          <a:xfrm>
            <a:off x="11281636" y="9622605"/>
            <a:ext cx="2577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2100"/>
              <a:buFont typeface="Lato"/>
              <a:buNone/>
            </a:pPr>
            <a:r>
              <a:rPr b="0" i="0" lang="en-US" sz="2100" u="none" cap="none" strike="noStrike">
                <a:solidFill>
                  <a:srgbClr val="1F7296"/>
                </a:solidFill>
                <a:latin typeface="Lato"/>
                <a:ea typeface="Lato"/>
                <a:cs typeface="Lato"/>
                <a:sym typeface="Lato"/>
              </a:rPr>
              <a:t>8</a:t>
            </a:r>
            <a:endParaRPr/>
          </a:p>
        </p:txBody>
      </p:sp>
      <p:sp>
        <p:nvSpPr>
          <p:cNvPr id="258" name="Google Shape;258;g2e2e3c652f9_0_217"/>
          <p:cNvSpPr txBox="1"/>
          <p:nvPr/>
        </p:nvSpPr>
        <p:spPr>
          <a:xfrm>
            <a:off x="2852318" y="8482086"/>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10</a:t>
            </a:r>
            <a:endParaRPr/>
          </a:p>
        </p:txBody>
      </p:sp>
      <p:sp>
        <p:nvSpPr>
          <p:cNvPr id="259" name="Google Shape;259;g2e2e3c652f9_0_217"/>
          <p:cNvSpPr txBox="1"/>
          <p:nvPr/>
        </p:nvSpPr>
        <p:spPr>
          <a:xfrm>
            <a:off x="2852318" y="7964612"/>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20</a:t>
            </a:r>
            <a:endParaRPr/>
          </a:p>
        </p:txBody>
      </p:sp>
      <p:sp>
        <p:nvSpPr>
          <p:cNvPr id="260" name="Google Shape;260;g2e2e3c652f9_0_217"/>
          <p:cNvSpPr txBox="1"/>
          <p:nvPr/>
        </p:nvSpPr>
        <p:spPr>
          <a:xfrm>
            <a:off x="2852318" y="7447160"/>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30</a:t>
            </a:r>
            <a:endParaRPr/>
          </a:p>
        </p:txBody>
      </p:sp>
      <p:sp>
        <p:nvSpPr>
          <p:cNvPr id="261" name="Google Shape;261;g2e2e3c652f9_0_217"/>
          <p:cNvSpPr txBox="1"/>
          <p:nvPr/>
        </p:nvSpPr>
        <p:spPr>
          <a:xfrm>
            <a:off x="2852318" y="6929611"/>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40</a:t>
            </a:r>
            <a:endParaRPr/>
          </a:p>
        </p:txBody>
      </p:sp>
      <p:sp>
        <p:nvSpPr>
          <p:cNvPr id="262" name="Google Shape;262;g2e2e3c652f9_0_217"/>
          <p:cNvSpPr txBox="1"/>
          <p:nvPr/>
        </p:nvSpPr>
        <p:spPr>
          <a:xfrm>
            <a:off x="2852318" y="6412308"/>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50</a:t>
            </a:r>
            <a:endParaRPr/>
          </a:p>
        </p:txBody>
      </p:sp>
      <p:sp>
        <p:nvSpPr>
          <p:cNvPr id="263" name="Google Shape;263;g2e2e3c652f9_0_217"/>
          <p:cNvSpPr txBox="1"/>
          <p:nvPr/>
        </p:nvSpPr>
        <p:spPr>
          <a:xfrm>
            <a:off x="2852318" y="5894809"/>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60</a:t>
            </a:r>
            <a:endParaRPr/>
          </a:p>
        </p:txBody>
      </p:sp>
      <p:sp>
        <p:nvSpPr>
          <p:cNvPr id="264" name="Google Shape;264;g2e2e3c652f9_0_217"/>
          <p:cNvSpPr txBox="1"/>
          <p:nvPr/>
        </p:nvSpPr>
        <p:spPr>
          <a:xfrm>
            <a:off x="2852318" y="5377507"/>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70</a:t>
            </a:r>
            <a:endParaRPr/>
          </a:p>
        </p:txBody>
      </p:sp>
      <p:sp>
        <p:nvSpPr>
          <p:cNvPr id="265" name="Google Shape;265;g2e2e3c652f9_0_217"/>
          <p:cNvSpPr txBox="1"/>
          <p:nvPr/>
        </p:nvSpPr>
        <p:spPr>
          <a:xfrm>
            <a:off x="2852318" y="4860056"/>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80</a:t>
            </a:r>
            <a:endParaRPr/>
          </a:p>
        </p:txBody>
      </p:sp>
      <p:sp>
        <p:nvSpPr>
          <p:cNvPr id="266" name="Google Shape;266;g2e2e3c652f9_0_217"/>
          <p:cNvSpPr txBox="1"/>
          <p:nvPr/>
        </p:nvSpPr>
        <p:spPr>
          <a:xfrm>
            <a:off x="2852318" y="4342507"/>
            <a:ext cx="3564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90</a:t>
            </a:r>
            <a:endParaRPr/>
          </a:p>
        </p:txBody>
      </p:sp>
      <p:sp>
        <p:nvSpPr>
          <p:cNvPr id="267" name="Google Shape;267;g2e2e3c652f9_0_217"/>
          <p:cNvSpPr txBox="1"/>
          <p:nvPr/>
        </p:nvSpPr>
        <p:spPr>
          <a:xfrm>
            <a:off x="2718140" y="3825032"/>
            <a:ext cx="483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7296"/>
              </a:buClr>
              <a:buSzPts val="1800"/>
              <a:buFont typeface="Lato"/>
              <a:buNone/>
            </a:pPr>
            <a:r>
              <a:rPr b="0" i="0" lang="en-US" sz="1800" u="none" cap="none" strike="noStrike">
                <a:solidFill>
                  <a:srgbClr val="1F7296"/>
                </a:solidFill>
                <a:latin typeface="Lato"/>
                <a:ea typeface="Lato"/>
                <a:cs typeface="Lato"/>
                <a:sym typeface="Lato"/>
              </a:rPr>
              <a:t>100</a:t>
            </a:r>
            <a:endParaRPr/>
          </a:p>
        </p:txBody>
      </p:sp>
      <p:pic>
        <p:nvPicPr>
          <p:cNvPr descr="Image 3" id="268" name="Google Shape;268;g2e2e3c652f9_0_217"/>
          <p:cNvPicPr preferRelativeResize="0"/>
          <p:nvPr/>
        </p:nvPicPr>
        <p:blipFill rotWithShape="1">
          <a:blip r:embed="rId6">
            <a:alphaModFix/>
          </a:blip>
          <a:srcRect b="0" l="0" r="0" t="0"/>
          <a:stretch/>
        </p:blipFill>
        <p:spPr>
          <a:xfrm>
            <a:off x="3368466" y="3771900"/>
            <a:ext cx="8291592" cy="5511006"/>
          </a:xfrm>
          <a:prstGeom prst="rect">
            <a:avLst/>
          </a:prstGeom>
          <a:noFill/>
          <a:ln>
            <a:noFill/>
          </a:ln>
        </p:spPr>
      </p:pic>
      <p:pic>
        <p:nvPicPr>
          <p:cNvPr descr="Image 11" id="269" name="Google Shape;269;g2e2e3c652f9_0_217"/>
          <p:cNvPicPr preferRelativeResize="0"/>
          <p:nvPr/>
        </p:nvPicPr>
        <p:blipFill rotWithShape="1">
          <a:blip r:embed="rId7">
            <a:alphaModFix/>
          </a:blip>
          <a:srcRect b="0" l="0" r="0" t="0"/>
          <a:stretch/>
        </p:blipFill>
        <p:spPr>
          <a:xfrm>
            <a:off x="3355538" y="5483845"/>
            <a:ext cx="8050171" cy="2373586"/>
          </a:xfrm>
          <a:prstGeom prst="rect">
            <a:avLst/>
          </a:prstGeom>
          <a:noFill/>
          <a:ln>
            <a:noFill/>
          </a:ln>
        </p:spPr>
      </p:pic>
      <p:pic>
        <p:nvPicPr>
          <p:cNvPr descr="Image 12" id="270" name="Google Shape;270;g2e2e3c652f9_0_217"/>
          <p:cNvPicPr preferRelativeResize="0"/>
          <p:nvPr/>
        </p:nvPicPr>
        <p:blipFill rotWithShape="1">
          <a:blip r:embed="rId8">
            <a:alphaModFix/>
          </a:blip>
          <a:srcRect b="0" l="0" r="0" t="0"/>
          <a:stretch/>
        </p:blipFill>
        <p:spPr>
          <a:xfrm>
            <a:off x="3369143" y="6359525"/>
            <a:ext cx="8044030" cy="2268539"/>
          </a:xfrm>
          <a:prstGeom prst="rect">
            <a:avLst/>
          </a:prstGeom>
          <a:noFill/>
          <a:ln>
            <a:noFill/>
          </a:ln>
        </p:spPr>
      </p:pic>
      <p:pic>
        <p:nvPicPr>
          <p:cNvPr descr="Image 13" id="271" name="Google Shape;271;g2e2e3c652f9_0_217"/>
          <p:cNvPicPr preferRelativeResize="0"/>
          <p:nvPr/>
        </p:nvPicPr>
        <p:blipFill rotWithShape="1">
          <a:blip r:embed="rId9">
            <a:alphaModFix/>
          </a:blip>
          <a:srcRect b="0" l="0" r="0" t="0"/>
          <a:stretch/>
        </p:blipFill>
        <p:spPr>
          <a:xfrm>
            <a:off x="4441750" y="6055643"/>
            <a:ext cx="153592" cy="153567"/>
          </a:xfrm>
          <a:prstGeom prst="rect">
            <a:avLst/>
          </a:prstGeom>
          <a:noFill/>
          <a:ln>
            <a:noFill/>
          </a:ln>
        </p:spPr>
      </p:pic>
      <p:pic>
        <p:nvPicPr>
          <p:cNvPr descr="Image 14" id="272" name="Google Shape;272;g2e2e3c652f9_0_217"/>
          <p:cNvPicPr preferRelativeResize="0"/>
          <p:nvPr/>
        </p:nvPicPr>
        <p:blipFill rotWithShape="1">
          <a:blip r:embed="rId10">
            <a:alphaModFix/>
          </a:blip>
          <a:srcRect b="0" l="0" r="0" t="0"/>
          <a:stretch/>
        </p:blipFill>
        <p:spPr>
          <a:xfrm>
            <a:off x="4441750" y="6981129"/>
            <a:ext cx="153592" cy="153567"/>
          </a:xfrm>
          <a:prstGeom prst="rect">
            <a:avLst/>
          </a:prstGeom>
          <a:noFill/>
          <a:ln>
            <a:noFill/>
          </a:ln>
        </p:spPr>
      </p:pic>
      <p:pic>
        <p:nvPicPr>
          <p:cNvPr descr="Image 15" id="273" name="Google Shape;273;g2e2e3c652f9_0_217"/>
          <p:cNvPicPr preferRelativeResize="0"/>
          <p:nvPr/>
        </p:nvPicPr>
        <p:blipFill rotWithShape="1">
          <a:blip r:embed="rId11">
            <a:alphaModFix/>
          </a:blip>
          <a:srcRect b="0" l="0" r="0" t="0"/>
          <a:stretch/>
        </p:blipFill>
        <p:spPr>
          <a:xfrm>
            <a:off x="5580267" y="5651277"/>
            <a:ext cx="153592" cy="153567"/>
          </a:xfrm>
          <a:prstGeom prst="rect">
            <a:avLst/>
          </a:prstGeom>
          <a:noFill/>
          <a:ln>
            <a:noFill/>
          </a:ln>
        </p:spPr>
      </p:pic>
      <p:pic>
        <p:nvPicPr>
          <p:cNvPr descr="Image 16" id="274" name="Google Shape;274;g2e2e3c652f9_0_217"/>
          <p:cNvPicPr preferRelativeResize="0"/>
          <p:nvPr/>
        </p:nvPicPr>
        <p:blipFill rotWithShape="1">
          <a:blip r:embed="rId12">
            <a:alphaModFix/>
          </a:blip>
          <a:srcRect b="0" l="0" r="0" t="0"/>
          <a:stretch/>
        </p:blipFill>
        <p:spPr>
          <a:xfrm>
            <a:off x="5580267" y="7415510"/>
            <a:ext cx="153592" cy="153567"/>
          </a:xfrm>
          <a:prstGeom prst="rect">
            <a:avLst/>
          </a:prstGeom>
          <a:noFill/>
          <a:ln>
            <a:noFill/>
          </a:ln>
        </p:spPr>
      </p:pic>
      <p:pic>
        <p:nvPicPr>
          <p:cNvPr descr="Image 17" id="275" name="Google Shape;275;g2e2e3c652f9_0_217"/>
          <p:cNvPicPr preferRelativeResize="0"/>
          <p:nvPr/>
        </p:nvPicPr>
        <p:blipFill rotWithShape="1">
          <a:blip r:embed="rId13">
            <a:alphaModFix/>
          </a:blip>
          <a:srcRect b="0" l="0" r="0" t="0"/>
          <a:stretch/>
        </p:blipFill>
        <p:spPr>
          <a:xfrm>
            <a:off x="6718782" y="7732811"/>
            <a:ext cx="153592" cy="153567"/>
          </a:xfrm>
          <a:prstGeom prst="rect">
            <a:avLst/>
          </a:prstGeom>
          <a:noFill/>
          <a:ln>
            <a:noFill/>
          </a:ln>
        </p:spPr>
      </p:pic>
      <p:pic>
        <p:nvPicPr>
          <p:cNvPr descr="Image 18" id="276" name="Google Shape;276;g2e2e3c652f9_0_217"/>
          <p:cNvPicPr preferRelativeResize="0"/>
          <p:nvPr/>
        </p:nvPicPr>
        <p:blipFill rotWithShape="1">
          <a:blip r:embed="rId14">
            <a:alphaModFix/>
          </a:blip>
          <a:srcRect b="0" l="0" r="0" t="0"/>
          <a:stretch/>
        </p:blipFill>
        <p:spPr>
          <a:xfrm>
            <a:off x="6718782" y="6311825"/>
            <a:ext cx="153592" cy="153567"/>
          </a:xfrm>
          <a:prstGeom prst="rect">
            <a:avLst/>
          </a:prstGeom>
          <a:noFill/>
          <a:ln>
            <a:noFill/>
          </a:ln>
        </p:spPr>
      </p:pic>
      <p:pic>
        <p:nvPicPr>
          <p:cNvPr descr="Image 19" id="277" name="Google Shape;277;g2e2e3c652f9_0_217"/>
          <p:cNvPicPr preferRelativeResize="0"/>
          <p:nvPr/>
        </p:nvPicPr>
        <p:blipFill rotWithShape="1">
          <a:blip r:embed="rId15">
            <a:alphaModFix/>
          </a:blip>
          <a:srcRect b="0" l="0" r="0" t="0"/>
          <a:stretch/>
        </p:blipFill>
        <p:spPr>
          <a:xfrm>
            <a:off x="7861923" y="6733231"/>
            <a:ext cx="153592" cy="153567"/>
          </a:xfrm>
          <a:prstGeom prst="rect">
            <a:avLst/>
          </a:prstGeom>
          <a:noFill/>
          <a:ln>
            <a:noFill/>
          </a:ln>
        </p:spPr>
      </p:pic>
      <p:pic>
        <p:nvPicPr>
          <p:cNvPr descr="Image 20" id="278" name="Google Shape;278;g2e2e3c652f9_0_217"/>
          <p:cNvPicPr preferRelativeResize="0"/>
          <p:nvPr/>
        </p:nvPicPr>
        <p:blipFill rotWithShape="1">
          <a:blip r:embed="rId16">
            <a:alphaModFix/>
          </a:blip>
          <a:srcRect b="0" l="0" r="0" t="0"/>
          <a:stretch/>
        </p:blipFill>
        <p:spPr>
          <a:xfrm>
            <a:off x="7861923" y="6420644"/>
            <a:ext cx="153592" cy="153567"/>
          </a:xfrm>
          <a:prstGeom prst="rect">
            <a:avLst/>
          </a:prstGeom>
          <a:noFill/>
          <a:ln>
            <a:noFill/>
          </a:ln>
        </p:spPr>
      </p:pic>
      <p:pic>
        <p:nvPicPr>
          <p:cNvPr descr="Image 21" id="279" name="Google Shape;279;g2e2e3c652f9_0_217"/>
          <p:cNvPicPr preferRelativeResize="0"/>
          <p:nvPr/>
        </p:nvPicPr>
        <p:blipFill rotWithShape="1">
          <a:blip r:embed="rId17">
            <a:alphaModFix/>
          </a:blip>
          <a:srcRect b="0" l="0" r="0" t="0"/>
          <a:stretch/>
        </p:blipFill>
        <p:spPr>
          <a:xfrm>
            <a:off x="8995812" y="7667574"/>
            <a:ext cx="153592" cy="153567"/>
          </a:xfrm>
          <a:prstGeom prst="rect">
            <a:avLst/>
          </a:prstGeom>
          <a:noFill/>
          <a:ln>
            <a:noFill/>
          </a:ln>
        </p:spPr>
      </p:pic>
      <p:pic>
        <p:nvPicPr>
          <p:cNvPr descr="Image 22" id="280" name="Google Shape;280;g2e2e3c652f9_0_217"/>
          <p:cNvPicPr preferRelativeResize="0"/>
          <p:nvPr/>
        </p:nvPicPr>
        <p:blipFill rotWithShape="1">
          <a:blip r:embed="rId18">
            <a:alphaModFix/>
          </a:blip>
          <a:srcRect b="0" l="0" r="0" t="0"/>
          <a:stretch/>
        </p:blipFill>
        <p:spPr>
          <a:xfrm>
            <a:off x="8995812" y="7076877"/>
            <a:ext cx="153592" cy="153567"/>
          </a:xfrm>
          <a:prstGeom prst="rect">
            <a:avLst/>
          </a:prstGeom>
          <a:noFill/>
          <a:ln>
            <a:noFill/>
          </a:ln>
        </p:spPr>
      </p:pic>
      <p:pic>
        <p:nvPicPr>
          <p:cNvPr descr="Image 23" id="281" name="Google Shape;281;g2e2e3c652f9_0_217"/>
          <p:cNvPicPr preferRelativeResize="0"/>
          <p:nvPr/>
        </p:nvPicPr>
        <p:blipFill rotWithShape="1">
          <a:blip r:embed="rId19">
            <a:alphaModFix/>
          </a:blip>
          <a:srcRect b="0" l="0" r="0" t="0"/>
          <a:stretch/>
        </p:blipFill>
        <p:spPr>
          <a:xfrm>
            <a:off x="10138954" y="6972448"/>
            <a:ext cx="153592" cy="153567"/>
          </a:xfrm>
          <a:prstGeom prst="rect">
            <a:avLst/>
          </a:prstGeom>
          <a:noFill/>
          <a:ln>
            <a:noFill/>
          </a:ln>
        </p:spPr>
      </p:pic>
      <p:pic>
        <p:nvPicPr>
          <p:cNvPr descr="Image 24" id="282" name="Google Shape;282;g2e2e3c652f9_0_217"/>
          <p:cNvPicPr preferRelativeResize="0"/>
          <p:nvPr/>
        </p:nvPicPr>
        <p:blipFill rotWithShape="1">
          <a:blip r:embed="rId20">
            <a:alphaModFix/>
          </a:blip>
          <a:srcRect b="0" l="0" r="0" t="0"/>
          <a:stretch/>
        </p:blipFill>
        <p:spPr>
          <a:xfrm>
            <a:off x="10138954" y="6572770"/>
            <a:ext cx="153592" cy="153567"/>
          </a:xfrm>
          <a:prstGeom prst="rect">
            <a:avLst/>
          </a:prstGeom>
          <a:noFill/>
          <a:ln>
            <a:noFill/>
          </a:ln>
        </p:spPr>
      </p:pic>
      <p:pic>
        <p:nvPicPr>
          <p:cNvPr descr="Image 25" id="283" name="Google Shape;283;g2e2e3c652f9_0_217"/>
          <p:cNvPicPr preferRelativeResize="0"/>
          <p:nvPr/>
        </p:nvPicPr>
        <p:blipFill rotWithShape="1">
          <a:blip r:embed="rId21">
            <a:alphaModFix/>
          </a:blip>
          <a:srcRect b="0" l="0" r="0" t="0"/>
          <a:stretch/>
        </p:blipFill>
        <p:spPr>
          <a:xfrm>
            <a:off x="14403599" y="4191000"/>
            <a:ext cx="5575998" cy="5575300"/>
          </a:xfrm>
          <a:prstGeom prst="rect">
            <a:avLst/>
          </a:prstGeom>
          <a:noFill/>
          <a:ln>
            <a:noFill/>
          </a:ln>
        </p:spPr>
      </p:pic>
      <p:pic>
        <p:nvPicPr>
          <p:cNvPr descr="Image 26" id="284" name="Google Shape;284;g2e2e3c652f9_0_217"/>
          <p:cNvPicPr preferRelativeResize="0"/>
          <p:nvPr/>
        </p:nvPicPr>
        <p:blipFill rotWithShape="1">
          <a:blip r:embed="rId22">
            <a:alphaModFix/>
          </a:blip>
          <a:srcRect b="0" l="0" r="0" t="0"/>
          <a:stretch/>
        </p:blipFill>
        <p:spPr>
          <a:xfrm>
            <a:off x="14403599" y="4191000"/>
            <a:ext cx="5575998" cy="5575300"/>
          </a:xfrm>
          <a:prstGeom prst="rect">
            <a:avLst/>
          </a:prstGeom>
          <a:noFill/>
          <a:ln>
            <a:noFill/>
          </a:ln>
        </p:spPr>
      </p:pic>
      <p:sp>
        <p:nvSpPr>
          <p:cNvPr id="285" name="Google Shape;285;g2e2e3c652f9_0_217"/>
          <p:cNvSpPr txBox="1"/>
          <p:nvPr/>
        </p:nvSpPr>
        <p:spPr>
          <a:xfrm>
            <a:off x="16035754" y="6350000"/>
            <a:ext cx="25275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34.574</a:t>
            </a:r>
            <a:endParaRPr/>
          </a:p>
        </p:txBody>
      </p:sp>
      <p:sp>
        <p:nvSpPr>
          <p:cNvPr id="286" name="Google Shape;286;g2e2e3c652f9_0_217"/>
          <p:cNvSpPr txBox="1"/>
          <p:nvPr/>
        </p:nvSpPr>
        <p:spPr>
          <a:xfrm>
            <a:off x="16753394" y="7124700"/>
            <a:ext cx="10245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a:p>
        </p:txBody>
      </p:sp>
      <p:sp>
        <p:nvSpPr>
          <p:cNvPr id="287" name="Google Shape;287;g2e2e3c652f9_0_217"/>
          <p:cNvSpPr txBox="1"/>
          <p:nvPr/>
        </p:nvSpPr>
        <p:spPr>
          <a:xfrm>
            <a:off x="13158844" y="10515600"/>
            <a:ext cx="80781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TREASURE FOUND</a:t>
            </a:r>
            <a:endParaRPr/>
          </a:p>
        </p:txBody>
      </p:sp>
      <p:sp>
        <p:nvSpPr>
          <p:cNvPr id="288" name="Google Shape;288;g2e2e3c652f9_0_217"/>
          <p:cNvSpPr txBox="1"/>
          <p:nvPr/>
        </p:nvSpPr>
        <p:spPr>
          <a:xfrm>
            <a:off x="13192715" y="11391900"/>
            <a:ext cx="80106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a:p>
        </p:txBody>
      </p:sp>
      <p:sp>
        <p:nvSpPr>
          <p:cNvPr id="289" name="Google Shape;289;g2e2e3c652f9_0_217"/>
          <p:cNvSpPr txBox="1"/>
          <p:nvPr/>
        </p:nvSpPr>
        <p:spPr>
          <a:xfrm>
            <a:off x="3149993" y="10515600"/>
            <a:ext cx="80781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SPELLCASTING </a:t>
            </a:r>
            <a:endParaRPr/>
          </a:p>
        </p:txBody>
      </p:sp>
      <p:sp>
        <p:nvSpPr>
          <p:cNvPr id="290" name="Google Shape;290;g2e2e3c652f9_0_217"/>
          <p:cNvSpPr txBox="1"/>
          <p:nvPr/>
        </p:nvSpPr>
        <p:spPr>
          <a:xfrm>
            <a:off x="3183864" y="11391900"/>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294" name="Shape 294"/>
        <p:cNvGrpSpPr/>
        <p:nvPr/>
      </p:nvGrpSpPr>
      <p:grpSpPr>
        <a:xfrm>
          <a:off x="0" y="0"/>
          <a:ext cx="0" cy="0"/>
          <a:chOff x="0" y="0"/>
          <a:chExt cx="0" cy="0"/>
        </a:xfrm>
      </p:grpSpPr>
      <p:pic>
        <p:nvPicPr>
          <p:cNvPr descr="Image 0" id="295" name="Google Shape;295;g2e2e3c652f9_0_266"/>
          <p:cNvPicPr preferRelativeResize="0"/>
          <p:nvPr/>
        </p:nvPicPr>
        <p:blipFill rotWithShape="1">
          <a:blip r:embed="rId3">
            <a:alphaModFix/>
          </a:blip>
          <a:srcRect b="0" l="0" r="0" t="0"/>
          <a:stretch/>
        </p:blipFill>
        <p:spPr>
          <a:xfrm>
            <a:off x="0" y="7353300"/>
            <a:ext cx="10516914" cy="6362700"/>
          </a:xfrm>
          <a:prstGeom prst="rect">
            <a:avLst/>
          </a:prstGeom>
          <a:noFill/>
          <a:ln>
            <a:noFill/>
          </a:ln>
        </p:spPr>
      </p:pic>
      <p:pic>
        <p:nvPicPr>
          <p:cNvPr descr="Image 1" id="296" name="Google Shape;296;g2e2e3c652f9_0_266"/>
          <p:cNvPicPr preferRelativeResize="0"/>
          <p:nvPr/>
        </p:nvPicPr>
        <p:blipFill rotWithShape="1">
          <a:blip r:embed="rId4">
            <a:alphaModFix/>
          </a:blip>
          <a:srcRect b="0" l="0" r="0" t="0"/>
          <a:stretch/>
        </p:blipFill>
        <p:spPr>
          <a:xfrm>
            <a:off x="14835454" y="0"/>
            <a:ext cx="9551594" cy="8543405"/>
          </a:xfrm>
          <a:prstGeom prst="rect">
            <a:avLst/>
          </a:prstGeom>
          <a:noFill/>
          <a:ln>
            <a:noFill/>
          </a:ln>
        </p:spPr>
      </p:pic>
      <p:pic>
        <p:nvPicPr>
          <p:cNvPr descr="Image 2" id="297" name="Google Shape;297;g2e2e3c652f9_0_266"/>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298" name="Google Shape;298;g2e2e3c652f9_0_266"/>
          <p:cNvSpPr txBox="1"/>
          <p:nvPr/>
        </p:nvSpPr>
        <p:spPr>
          <a:xfrm>
            <a:off x="13450980" y="5753100"/>
            <a:ext cx="8941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A WEB APPLICATION</a:t>
            </a:r>
            <a:endParaRPr/>
          </a:p>
        </p:txBody>
      </p:sp>
      <p:sp>
        <p:nvSpPr>
          <p:cNvPr id="299" name="Google Shape;299;g2e2e3c652f9_0_266"/>
          <p:cNvSpPr txBox="1"/>
          <p:nvPr/>
        </p:nvSpPr>
        <p:spPr>
          <a:xfrm>
            <a:off x="13450980" y="6731000"/>
            <a:ext cx="88743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a:p>
        </p:txBody>
      </p:sp>
      <p:pic>
        <p:nvPicPr>
          <p:cNvPr descr="Image 3" id="300" name="Google Shape;300;g2e2e3c652f9_0_266"/>
          <p:cNvPicPr preferRelativeResize="0"/>
          <p:nvPr/>
        </p:nvPicPr>
        <p:blipFill rotWithShape="1">
          <a:blip r:embed="rId6">
            <a:alphaModFix/>
          </a:blip>
          <a:srcRect b="0" l="0" r="0" t="0"/>
          <a:stretch/>
        </p:blipFill>
        <p:spPr>
          <a:xfrm>
            <a:off x="254031" y="3251200"/>
            <a:ext cx="13768521" cy="8166100"/>
          </a:xfrm>
          <a:prstGeom prst="rect">
            <a:avLst/>
          </a:prstGeom>
          <a:noFill/>
          <a:ln>
            <a:noFill/>
          </a:ln>
        </p:spPr>
      </p:pic>
      <p:pic>
        <p:nvPicPr>
          <p:cNvPr descr="Image 4" id="301" name="Google Shape;301;g2e2e3c652f9_0_266"/>
          <p:cNvPicPr preferRelativeResize="0"/>
          <p:nvPr/>
        </p:nvPicPr>
        <p:blipFill rotWithShape="1">
          <a:blip r:embed="rId7">
            <a:alphaModFix/>
          </a:blip>
          <a:srcRect b="0" l="0" r="0" t="0"/>
          <a:stretch/>
        </p:blipFill>
        <p:spPr>
          <a:xfrm>
            <a:off x="2184673" y="3594100"/>
            <a:ext cx="9894539" cy="6489700"/>
          </a:xfrm>
          <a:prstGeom prst="rect">
            <a:avLst/>
          </a:prstGeom>
          <a:noFill/>
          <a:ln>
            <a:noFill/>
          </a:ln>
        </p:spPr>
      </p:pic>
      <p:sp>
        <p:nvSpPr>
          <p:cNvPr id="302" name="Google Shape;302;g2e2e3c652f9_0_266"/>
          <p:cNvSpPr txBox="1"/>
          <p:nvPr/>
        </p:nvSpPr>
        <p:spPr>
          <a:xfrm>
            <a:off x="5004425" y="1524000"/>
            <a:ext cx="147168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PORTAL TO ADVENTURE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06" name="Shape 306"/>
        <p:cNvGrpSpPr/>
        <p:nvPr/>
      </p:nvGrpSpPr>
      <p:grpSpPr>
        <a:xfrm>
          <a:off x="0" y="0"/>
          <a:ext cx="0" cy="0"/>
          <a:chOff x="0" y="0"/>
          <a:chExt cx="0" cy="0"/>
        </a:xfrm>
      </p:grpSpPr>
      <p:pic>
        <p:nvPicPr>
          <p:cNvPr descr="Image 0" id="307" name="Google Shape;307;g2e2e3c652f9_0_277"/>
          <p:cNvPicPr preferRelativeResize="0"/>
          <p:nvPr/>
        </p:nvPicPr>
        <p:blipFill rotWithShape="1">
          <a:blip r:embed="rId3">
            <a:alphaModFix/>
          </a:blip>
          <a:srcRect b="0" l="0" r="0" t="0"/>
          <a:stretch/>
        </p:blipFill>
        <p:spPr>
          <a:xfrm>
            <a:off x="14594124" y="6477000"/>
            <a:ext cx="9792926" cy="7239000"/>
          </a:xfrm>
          <a:prstGeom prst="rect">
            <a:avLst/>
          </a:prstGeom>
          <a:noFill/>
          <a:ln>
            <a:noFill/>
          </a:ln>
        </p:spPr>
      </p:pic>
      <p:pic>
        <p:nvPicPr>
          <p:cNvPr descr="Image 1" id="308" name="Google Shape;308;g2e2e3c652f9_0_277"/>
          <p:cNvPicPr preferRelativeResize="0"/>
          <p:nvPr/>
        </p:nvPicPr>
        <p:blipFill rotWithShape="1">
          <a:blip r:embed="rId4">
            <a:alphaModFix/>
          </a:blip>
          <a:srcRect b="0" l="0" r="0" t="0"/>
          <a:stretch/>
        </p:blipFill>
        <p:spPr>
          <a:xfrm>
            <a:off x="0" y="0"/>
            <a:ext cx="7694926" cy="11470060"/>
          </a:xfrm>
          <a:prstGeom prst="rect">
            <a:avLst/>
          </a:prstGeom>
          <a:noFill/>
          <a:ln>
            <a:noFill/>
          </a:ln>
        </p:spPr>
      </p:pic>
      <p:pic>
        <p:nvPicPr>
          <p:cNvPr descr="Image 2" id="309" name="Google Shape;309;g2e2e3c652f9_0_277"/>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310" name="Google Shape;310;g2e2e3c652f9_0_277"/>
          <p:cNvSpPr txBox="1"/>
          <p:nvPr/>
        </p:nvSpPr>
        <p:spPr>
          <a:xfrm>
            <a:off x="2946768" y="4660900"/>
            <a:ext cx="8941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AN MOBILE APP</a:t>
            </a:r>
            <a:endParaRPr/>
          </a:p>
        </p:txBody>
      </p:sp>
      <p:sp>
        <p:nvSpPr>
          <p:cNvPr id="311" name="Google Shape;311;g2e2e3c652f9_0_277"/>
          <p:cNvSpPr txBox="1"/>
          <p:nvPr/>
        </p:nvSpPr>
        <p:spPr>
          <a:xfrm>
            <a:off x="2946768" y="5638800"/>
            <a:ext cx="88743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a:p>
        </p:txBody>
      </p:sp>
      <p:sp>
        <p:nvSpPr>
          <p:cNvPr id="312" name="Google Shape;312;g2e2e3c652f9_0_277"/>
          <p:cNvSpPr txBox="1"/>
          <p:nvPr/>
        </p:nvSpPr>
        <p:spPr>
          <a:xfrm>
            <a:off x="2946767" y="7658100"/>
            <a:ext cx="9090000" cy="45150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a:p>
        </p:txBody>
      </p:sp>
      <p:sp>
        <p:nvSpPr>
          <p:cNvPr id="313" name="Google Shape;313;g2e2e3c652f9_0_277"/>
          <p:cNvSpPr txBox="1"/>
          <p:nvPr/>
        </p:nvSpPr>
        <p:spPr>
          <a:xfrm>
            <a:off x="2946768" y="2159000"/>
            <a:ext cx="78072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THE FUTURE </a:t>
            </a:r>
            <a:endParaRPr/>
          </a:p>
        </p:txBody>
      </p:sp>
      <p:pic>
        <p:nvPicPr>
          <p:cNvPr descr="Image 3" id="314" name="Google Shape;314;g2e2e3c652f9_0_277"/>
          <p:cNvPicPr preferRelativeResize="0"/>
          <p:nvPr/>
        </p:nvPicPr>
        <p:blipFill rotWithShape="1">
          <a:blip r:embed="rId6">
            <a:alphaModFix/>
          </a:blip>
          <a:srcRect b="0" l="0" r="0" t="0"/>
          <a:stretch/>
        </p:blipFill>
        <p:spPr>
          <a:xfrm>
            <a:off x="15457831" y="1028700"/>
            <a:ext cx="5474385" cy="11849100"/>
          </a:xfrm>
          <a:prstGeom prst="rect">
            <a:avLst/>
          </a:prstGeom>
          <a:noFill/>
          <a:ln>
            <a:noFill/>
          </a:ln>
        </p:spPr>
      </p:pic>
      <p:pic>
        <p:nvPicPr>
          <p:cNvPr descr="Image 4" id="315" name="Google Shape;315;g2e2e3c652f9_0_277"/>
          <p:cNvPicPr preferRelativeResize="0"/>
          <p:nvPr/>
        </p:nvPicPr>
        <p:blipFill rotWithShape="1">
          <a:blip r:embed="rId7">
            <a:alphaModFix/>
          </a:blip>
          <a:srcRect b="0" l="0" r="0" t="0"/>
          <a:stretch/>
        </p:blipFill>
        <p:spPr>
          <a:xfrm>
            <a:off x="15648356" y="1765300"/>
            <a:ext cx="5106039"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19" name="Shape 319"/>
        <p:cNvGrpSpPr/>
        <p:nvPr/>
      </p:nvGrpSpPr>
      <p:grpSpPr>
        <a:xfrm>
          <a:off x="0" y="0"/>
          <a:ext cx="0" cy="0"/>
          <a:chOff x="0" y="0"/>
          <a:chExt cx="0" cy="0"/>
        </a:xfrm>
      </p:grpSpPr>
      <p:pic>
        <p:nvPicPr>
          <p:cNvPr descr="Image 0" id="320" name="Google Shape;320;g2e2e3c652f9_0_289"/>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321" name="Google Shape;321;g2e2e3c652f9_0_289"/>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322" name="Google Shape;322;g2e2e3c652f9_0_289"/>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323" name="Google Shape;323;g2e2e3c652f9_0_289"/>
          <p:cNvSpPr txBox="1"/>
          <p:nvPr/>
        </p:nvSpPr>
        <p:spPr>
          <a:xfrm>
            <a:off x="876409" y="2971800"/>
            <a:ext cx="8213700" cy="738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A GATEWAY TO</a:t>
            </a:r>
            <a:endParaRPr/>
          </a:p>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A WORLD OF </a:t>
            </a:r>
            <a:endParaRPr/>
          </a:p>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FANTASY AND </a:t>
            </a:r>
            <a:endParaRPr/>
          </a:p>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WONDER</a:t>
            </a:r>
            <a:endParaRPr/>
          </a:p>
        </p:txBody>
      </p:sp>
      <p:sp>
        <p:nvSpPr>
          <p:cNvPr id="324" name="Google Shape;324;g2e2e3c652f9_0_289"/>
          <p:cNvSpPr txBox="1"/>
          <p:nvPr/>
        </p:nvSpPr>
        <p:spPr>
          <a:xfrm>
            <a:off x="18125164" y="4140200"/>
            <a:ext cx="5381100" cy="64647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a:p>
        </p:txBody>
      </p:sp>
      <p:pic>
        <p:nvPicPr>
          <p:cNvPr descr="Image 3" id="325" name="Google Shape;325;g2e2e3c652f9_0_289"/>
          <p:cNvPicPr preferRelativeResize="0"/>
          <p:nvPr/>
        </p:nvPicPr>
        <p:blipFill rotWithShape="1">
          <a:blip r:embed="rId6">
            <a:alphaModFix/>
          </a:blip>
          <a:srcRect b="0" l="0" r="0" t="0"/>
          <a:stretch/>
        </p:blipFill>
        <p:spPr>
          <a:xfrm>
            <a:off x="8814902" y="749300"/>
            <a:ext cx="8573573" cy="12331700"/>
          </a:xfrm>
          <a:prstGeom prst="rect">
            <a:avLst/>
          </a:prstGeom>
          <a:noFill/>
          <a:ln>
            <a:noFill/>
          </a:ln>
        </p:spPr>
      </p:pic>
      <p:pic>
        <p:nvPicPr>
          <p:cNvPr descr="Image 4" id="326" name="Google Shape;326;g2e2e3c652f9_0_289"/>
          <p:cNvPicPr preferRelativeResize="0"/>
          <p:nvPr/>
        </p:nvPicPr>
        <p:blipFill rotWithShape="1">
          <a:blip r:embed="rId7">
            <a:alphaModFix/>
          </a:blip>
          <a:srcRect b="0" l="0" r="0" t="0"/>
          <a:stretch/>
        </p:blipFill>
        <p:spPr>
          <a:xfrm>
            <a:off x="9310264" y="1803400"/>
            <a:ext cx="7582849"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30" name="Shape 330"/>
        <p:cNvGrpSpPr/>
        <p:nvPr/>
      </p:nvGrpSpPr>
      <p:grpSpPr>
        <a:xfrm>
          <a:off x="0" y="0"/>
          <a:ext cx="0" cy="0"/>
          <a:chOff x="0" y="0"/>
          <a:chExt cx="0" cy="0"/>
        </a:xfrm>
      </p:grpSpPr>
      <p:pic>
        <p:nvPicPr>
          <p:cNvPr descr="Image 0" id="331" name="Google Shape;331;g2e2e3c652f9_0_2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32" name="Google Shape;332;g2e2e3c652f9_0_299"/>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333" name="Google Shape;333;g2e2e3c652f9_0_299"/>
          <p:cNvSpPr txBox="1"/>
          <p:nvPr/>
        </p:nvSpPr>
        <p:spPr>
          <a:xfrm>
            <a:off x="12930216" y="1003300"/>
            <a:ext cx="109317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A MAGIC PICTURE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37" name="Shape 337"/>
        <p:cNvGrpSpPr/>
        <p:nvPr/>
      </p:nvGrpSpPr>
      <p:grpSpPr>
        <a:xfrm>
          <a:off x="0" y="0"/>
          <a:ext cx="0" cy="0"/>
          <a:chOff x="0" y="0"/>
          <a:chExt cx="0" cy="0"/>
        </a:xfrm>
      </p:grpSpPr>
      <p:pic>
        <p:nvPicPr>
          <p:cNvPr descr="Image 0" id="338" name="Google Shape;338;g2e2e3c652f9_0_305"/>
          <p:cNvPicPr preferRelativeResize="0"/>
          <p:nvPr/>
        </p:nvPicPr>
        <p:blipFill rotWithShape="1">
          <a:blip r:embed="rId3">
            <a:alphaModFix/>
          </a:blip>
          <a:srcRect b="0" l="0" r="0" t="0"/>
          <a:stretch/>
        </p:blipFill>
        <p:spPr>
          <a:xfrm>
            <a:off x="14594124" y="6477000"/>
            <a:ext cx="9792926" cy="7239000"/>
          </a:xfrm>
          <a:prstGeom prst="rect">
            <a:avLst/>
          </a:prstGeom>
          <a:noFill/>
          <a:ln>
            <a:noFill/>
          </a:ln>
        </p:spPr>
      </p:pic>
      <p:pic>
        <p:nvPicPr>
          <p:cNvPr descr="Image 1" id="339" name="Google Shape;339;g2e2e3c652f9_0_305"/>
          <p:cNvPicPr preferRelativeResize="0"/>
          <p:nvPr/>
        </p:nvPicPr>
        <p:blipFill rotWithShape="1">
          <a:blip r:embed="rId4">
            <a:alphaModFix/>
          </a:blip>
          <a:srcRect b="0" l="0" r="0" t="0"/>
          <a:stretch/>
        </p:blipFill>
        <p:spPr>
          <a:xfrm>
            <a:off x="0" y="0"/>
            <a:ext cx="7694926" cy="11470060"/>
          </a:xfrm>
          <a:prstGeom prst="rect">
            <a:avLst/>
          </a:prstGeom>
          <a:noFill/>
          <a:ln>
            <a:noFill/>
          </a:ln>
        </p:spPr>
      </p:pic>
      <p:pic>
        <p:nvPicPr>
          <p:cNvPr descr="Image 2" id="340" name="Google Shape;340;g2e2e3c652f9_0_305"/>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341" name="Google Shape;341;g2e2e3c652f9_0_305"/>
          <p:cNvSpPr txBox="1"/>
          <p:nvPr/>
        </p:nvSpPr>
        <p:spPr>
          <a:xfrm>
            <a:off x="2927716" y="1238250"/>
            <a:ext cx="188577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FANTASY REALM AT A GLANCE</a:t>
            </a:r>
            <a:endParaRPr/>
          </a:p>
        </p:txBody>
      </p:sp>
      <p:sp>
        <p:nvSpPr>
          <p:cNvPr id="342" name="Google Shape;342;g2e2e3c652f9_0_305"/>
          <p:cNvSpPr txBox="1"/>
          <p:nvPr/>
        </p:nvSpPr>
        <p:spPr>
          <a:xfrm>
            <a:off x="16118315" y="3695700"/>
            <a:ext cx="7138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FOREST</a:t>
            </a:r>
            <a:endParaRPr/>
          </a:p>
        </p:txBody>
      </p:sp>
      <p:sp>
        <p:nvSpPr>
          <p:cNvPr id="343" name="Google Shape;343;g2e2e3c652f9_0_305"/>
          <p:cNvSpPr txBox="1"/>
          <p:nvPr/>
        </p:nvSpPr>
        <p:spPr>
          <a:xfrm>
            <a:off x="16118315" y="4572000"/>
            <a:ext cx="7070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a:p>
        </p:txBody>
      </p:sp>
      <p:sp>
        <p:nvSpPr>
          <p:cNvPr id="344" name="Google Shape;344;g2e2e3c652f9_0_305"/>
          <p:cNvSpPr txBox="1"/>
          <p:nvPr/>
        </p:nvSpPr>
        <p:spPr>
          <a:xfrm>
            <a:off x="16118315" y="6864350"/>
            <a:ext cx="7138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CAVES</a:t>
            </a:r>
            <a:endParaRPr/>
          </a:p>
        </p:txBody>
      </p:sp>
      <p:sp>
        <p:nvSpPr>
          <p:cNvPr id="345" name="Google Shape;345;g2e2e3c652f9_0_305"/>
          <p:cNvSpPr txBox="1"/>
          <p:nvPr/>
        </p:nvSpPr>
        <p:spPr>
          <a:xfrm>
            <a:off x="16118315" y="7740650"/>
            <a:ext cx="7070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a:p>
        </p:txBody>
      </p:sp>
      <p:sp>
        <p:nvSpPr>
          <p:cNvPr id="346" name="Google Shape;346;g2e2e3c652f9_0_305"/>
          <p:cNvSpPr txBox="1"/>
          <p:nvPr/>
        </p:nvSpPr>
        <p:spPr>
          <a:xfrm>
            <a:off x="16118315" y="10026650"/>
            <a:ext cx="7138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LAIR</a:t>
            </a:r>
            <a:endParaRPr/>
          </a:p>
        </p:txBody>
      </p:sp>
      <p:sp>
        <p:nvSpPr>
          <p:cNvPr id="347" name="Google Shape;347;g2e2e3c652f9_0_305"/>
          <p:cNvSpPr txBox="1"/>
          <p:nvPr/>
        </p:nvSpPr>
        <p:spPr>
          <a:xfrm>
            <a:off x="16118315" y="10902950"/>
            <a:ext cx="7070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a:p>
        </p:txBody>
      </p:sp>
      <p:pic>
        <p:nvPicPr>
          <p:cNvPr descr="Image 3" id="348" name="Google Shape;348;g2e2e3c652f9_0_305"/>
          <p:cNvPicPr preferRelativeResize="0"/>
          <p:nvPr/>
        </p:nvPicPr>
        <p:blipFill rotWithShape="1">
          <a:blip r:embed="rId6">
            <a:alphaModFix/>
          </a:blip>
          <a:srcRect b="0" l="0" r="0" t="0"/>
          <a:stretch/>
        </p:blipFill>
        <p:spPr>
          <a:xfrm>
            <a:off x="2578422" y="4305300"/>
            <a:ext cx="12333241" cy="7480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23" name="Shape 23"/>
        <p:cNvGrpSpPr/>
        <p:nvPr/>
      </p:nvGrpSpPr>
      <p:grpSpPr>
        <a:xfrm>
          <a:off x="0" y="0"/>
          <a:ext cx="0" cy="0"/>
          <a:chOff x="0" y="0"/>
          <a:chExt cx="0" cy="0"/>
        </a:xfrm>
      </p:grpSpPr>
      <p:pic>
        <p:nvPicPr>
          <p:cNvPr descr="Image 0" id="24" name="Google Shape;24;g2e2e3c652f9_0_8"/>
          <p:cNvPicPr preferRelativeResize="0"/>
          <p:nvPr/>
        </p:nvPicPr>
        <p:blipFill rotWithShape="1">
          <a:blip r:embed="rId3">
            <a:alphaModFix/>
          </a:blip>
          <a:srcRect b="0" l="0" r="0" t="0"/>
          <a:stretch/>
        </p:blipFill>
        <p:spPr>
          <a:xfrm>
            <a:off x="0" y="9372600"/>
            <a:ext cx="11101187" cy="4343400"/>
          </a:xfrm>
          <a:prstGeom prst="rect">
            <a:avLst/>
          </a:prstGeom>
          <a:noFill/>
          <a:ln>
            <a:noFill/>
          </a:ln>
        </p:spPr>
      </p:pic>
      <p:pic>
        <p:nvPicPr>
          <p:cNvPr descr="Image 1" id="25" name="Google Shape;25;g2e2e3c652f9_0_8"/>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26" name="Google Shape;26;g2e2e3c652f9_0_8"/>
          <p:cNvSpPr txBox="1"/>
          <p:nvPr/>
        </p:nvSpPr>
        <p:spPr>
          <a:xfrm>
            <a:off x="2006850" y="3962400"/>
            <a:ext cx="103476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12800"/>
              <a:buFont typeface="Days One"/>
              <a:buNone/>
            </a:pPr>
            <a:r>
              <a:rPr b="0" i="0" lang="en-US" sz="12800" u="none" cap="none" strike="noStrike">
                <a:solidFill>
                  <a:srgbClr val="264964"/>
                </a:solidFill>
                <a:latin typeface="Days One"/>
                <a:ea typeface="Days One"/>
                <a:cs typeface="Days One"/>
                <a:sym typeface="Days One"/>
              </a:rPr>
              <a:t>WELCOME</a:t>
            </a:r>
            <a:endParaRPr/>
          </a:p>
        </p:txBody>
      </p:sp>
      <p:sp>
        <p:nvSpPr>
          <p:cNvPr id="27" name="Google Shape;27;g2e2e3c652f9_0_8"/>
          <p:cNvSpPr txBox="1"/>
          <p:nvPr/>
        </p:nvSpPr>
        <p:spPr>
          <a:xfrm>
            <a:off x="2006851" y="6959600"/>
            <a:ext cx="106017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a:p>
        </p:txBody>
      </p:sp>
      <p:pic>
        <p:nvPicPr>
          <p:cNvPr descr="Image 2" id="28" name="Google Shape;28;g2e2e3c652f9_0_8"/>
          <p:cNvPicPr preferRelativeResize="0"/>
          <p:nvPr/>
        </p:nvPicPr>
        <p:blipFill rotWithShape="1">
          <a:blip r:embed="rId5">
            <a:alphaModFix/>
          </a:blip>
          <a:srcRect b="0" l="0" r="0" t="0"/>
          <a:stretch/>
        </p:blipFill>
        <p:spPr>
          <a:xfrm>
            <a:off x="13120740" y="2235200"/>
            <a:ext cx="9805627" cy="9245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52" name="Shape 352"/>
        <p:cNvGrpSpPr/>
        <p:nvPr/>
      </p:nvGrpSpPr>
      <p:grpSpPr>
        <a:xfrm>
          <a:off x="0" y="0"/>
          <a:ext cx="0" cy="0"/>
          <a:chOff x="0" y="0"/>
          <a:chExt cx="0" cy="0"/>
        </a:xfrm>
      </p:grpSpPr>
      <p:pic>
        <p:nvPicPr>
          <p:cNvPr descr="Image 0" id="353" name="Google Shape;353;g2e2e3c652f9_0_319"/>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354" name="Google Shape;354;g2e2e3c652f9_0_319"/>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355" name="Google Shape;355;g2e2e3c652f9_0_319"/>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356" name="Google Shape;356;g2e2e3c652f9_0_319"/>
          <p:cNvSpPr txBox="1"/>
          <p:nvPr/>
        </p:nvSpPr>
        <p:spPr>
          <a:xfrm>
            <a:off x="8040105" y="895350"/>
            <a:ext cx="86583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THE TIMELINE</a:t>
            </a:r>
            <a:endParaRPr/>
          </a:p>
        </p:txBody>
      </p:sp>
      <p:pic>
        <p:nvPicPr>
          <p:cNvPr descr="Image 3" id="357" name="Google Shape;357;g2e2e3c652f9_0_319"/>
          <p:cNvPicPr preferRelativeResize="0"/>
          <p:nvPr/>
        </p:nvPicPr>
        <p:blipFill rotWithShape="1">
          <a:blip r:embed="rId6">
            <a:alphaModFix/>
          </a:blip>
          <a:srcRect b="0" l="0" r="0" t="0"/>
          <a:stretch/>
        </p:blipFill>
        <p:spPr>
          <a:xfrm>
            <a:off x="1574996" y="3124200"/>
            <a:ext cx="21237054" cy="8191500"/>
          </a:xfrm>
          <a:prstGeom prst="rect">
            <a:avLst/>
          </a:prstGeom>
          <a:noFill/>
          <a:ln>
            <a:noFill/>
          </a:ln>
        </p:spPr>
      </p:pic>
      <p:pic>
        <p:nvPicPr>
          <p:cNvPr descr="Image 4" id="358" name="Google Shape;358;g2e2e3c652f9_0_319"/>
          <p:cNvPicPr preferRelativeResize="0"/>
          <p:nvPr/>
        </p:nvPicPr>
        <p:blipFill rotWithShape="1">
          <a:blip r:embed="rId7">
            <a:alphaModFix/>
          </a:blip>
          <a:srcRect b="0" l="0" r="0" t="0"/>
          <a:stretch/>
        </p:blipFill>
        <p:spPr>
          <a:xfrm>
            <a:off x="4077210" y="5956300"/>
            <a:ext cx="38106" cy="2527300"/>
          </a:xfrm>
          <a:prstGeom prst="rect">
            <a:avLst/>
          </a:prstGeom>
          <a:noFill/>
          <a:ln>
            <a:noFill/>
          </a:ln>
        </p:spPr>
      </p:pic>
      <p:pic>
        <p:nvPicPr>
          <p:cNvPr descr="Image 5" id="359" name="Google Shape;359;g2e2e3c652f9_0_319"/>
          <p:cNvPicPr preferRelativeResize="0"/>
          <p:nvPr/>
        </p:nvPicPr>
        <p:blipFill rotWithShape="1">
          <a:blip r:embed="rId7">
            <a:alphaModFix/>
          </a:blip>
          <a:srcRect b="0" l="0" r="0" t="0"/>
          <a:stretch/>
        </p:blipFill>
        <p:spPr>
          <a:xfrm>
            <a:off x="9462682" y="5956300"/>
            <a:ext cx="38106" cy="2527300"/>
          </a:xfrm>
          <a:prstGeom prst="rect">
            <a:avLst/>
          </a:prstGeom>
          <a:noFill/>
          <a:ln>
            <a:noFill/>
          </a:ln>
        </p:spPr>
      </p:pic>
      <p:pic>
        <p:nvPicPr>
          <p:cNvPr descr="Image 6" id="360" name="Google Shape;360;g2e2e3c652f9_0_319"/>
          <p:cNvPicPr preferRelativeResize="0"/>
          <p:nvPr/>
        </p:nvPicPr>
        <p:blipFill rotWithShape="1">
          <a:blip r:embed="rId7">
            <a:alphaModFix/>
          </a:blip>
          <a:srcRect b="0" l="0" r="0" t="0"/>
          <a:stretch/>
        </p:blipFill>
        <p:spPr>
          <a:xfrm>
            <a:off x="14848155" y="5956300"/>
            <a:ext cx="38106" cy="2527300"/>
          </a:xfrm>
          <a:prstGeom prst="rect">
            <a:avLst/>
          </a:prstGeom>
          <a:noFill/>
          <a:ln>
            <a:noFill/>
          </a:ln>
        </p:spPr>
      </p:pic>
      <p:pic>
        <p:nvPicPr>
          <p:cNvPr descr="Image 7" id="361" name="Google Shape;361;g2e2e3c652f9_0_319"/>
          <p:cNvPicPr preferRelativeResize="0"/>
          <p:nvPr/>
        </p:nvPicPr>
        <p:blipFill rotWithShape="1">
          <a:blip r:embed="rId7">
            <a:alphaModFix/>
          </a:blip>
          <a:srcRect b="0" l="0" r="0" t="0"/>
          <a:stretch/>
        </p:blipFill>
        <p:spPr>
          <a:xfrm>
            <a:off x="20233628" y="5956300"/>
            <a:ext cx="38106" cy="2527300"/>
          </a:xfrm>
          <a:prstGeom prst="rect">
            <a:avLst/>
          </a:prstGeom>
          <a:noFill/>
          <a:ln>
            <a:noFill/>
          </a:ln>
        </p:spPr>
      </p:pic>
      <p:sp>
        <p:nvSpPr>
          <p:cNvPr id="362" name="Google Shape;362;g2e2e3c652f9_0_319"/>
          <p:cNvSpPr/>
          <p:nvPr/>
        </p:nvSpPr>
        <p:spPr>
          <a:xfrm>
            <a:off x="157499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3" name="Google Shape;363;g2e2e3c652f9_0_319"/>
          <p:cNvSpPr txBox="1"/>
          <p:nvPr/>
        </p:nvSpPr>
        <p:spPr>
          <a:xfrm>
            <a:off x="2603824" y="6826250"/>
            <a:ext cx="3226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ECLIPSE</a:t>
            </a:r>
            <a:endParaRPr/>
          </a:p>
        </p:txBody>
      </p:sp>
      <p:pic>
        <p:nvPicPr>
          <p:cNvPr descr="Image 8" id="364" name="Google Shape;364;g2e2e3c652f9_0_319"/>
          <p:cNvPicPr preferRelativeResize="0"/>
          <p:nvPr/>
        </p:nvPicPr>
        <p:blipFill rotWithShape="1">
          <a:blip r:embed="rId8">
            <a:alphaModFix/>
          </a:blip>
          <a:srcRect b="0" l="0" r="0" t="0"/>
          <a:stretch/>
        </p:blipFill>
        <p:spPr>
          <a:xfrm>
            <a:off x="6655631" y="7175500"/>
            <a:ext cx="304839" cy="38100"/>
          </a:xfrm>
          <a:prstGeom prst="rect">
            <a:avLst/>
          </a:prstGeom>
          <a:noFill/>
          <a:ln>
            <a:noFill/>
          </a:ln>
        </p:spPr>
      </p:pic>
      <p:sp>
        <p:nvSpPr>
          <p:cNvPr id="365" name="Google Shape;365;g2e2e3c652f9_0_319"/>
          <p:cNvSpPr/>
          <p:nvPr/>
        </p:nvSpPr>
        <p:spPr>
          <a:xfrm>
            <a:off x="6960469"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6" name="Google Shape;366;g2e2e3c652f9_0_319"/>
          <p:cNvSpPr txBox="1"/>
          <p:nvPr/>
        </p:nvSpPr>
        <p:spPr>
          <a:xfrm>
            <a:off x="8306837" y="6826250"/>
            <a:ext cx="25911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QUEST</a:t>
            </a:r>
            <a:endParaRPr/>
          </a:p>
        </p:txBody>
      </p:sp>
      <p:pic>
        <p:nvPicPr>
          <p:cNvPr descr="Image 9" id="367" name="Google Shape;367;g2e2e3c652f9_0_319"/>
          <p:cNvPicPr preferRelativeResize="0"/>
          <p:nvPr/>
        </p:nvPicPr>
        <p:blipFill rotWithShape="1">
          <a:blip r:embed="rId8">
            <a:alphaModFix/>
          </a:blip>
          <a:srcRect b="0" l="0" r="0" t="0"/>
          <a:stretch/>
        </p:blipFill>
        <p:spPr>
          <a:xfrm>
            <a:off x="12041105" y="7175500"/>
            <a:ext cx="304839" cy="38100"/>
          </a:xfrm>
          <a:prstGeom prst="rect">
            <a:avLst/>
          </a:prstGeom>
          <a:noFill/>
          <a:ln>
            <a:noFill/>
          </a:ln>
        </p:spPr>
      </p:pic>
      <p:sp>
        <p:nvSpPr>
          <p:cNvPr id="368" name="Google Shape;368;g2e2e3c652f9_0_319"/>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9" name="Google Shape;369;g2e2e3c652f9_0_319"/>
          <p:cNvSpPr txBox="1"/>
          <p:nvPr/>
        </p:nvSpPr>
        <p:spPr>
          <a:xfrm>
            <a:off x="13635153" y="6826250"/>
            <a:ext cx="27054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FOUND</a:t>
            </a:r>
            <a:endParaRPr/>
          </a:p>
        </p:txBody>
      </p:sp>
      <p:pic>
        <p:nvPicPr>
          <p:cNvPr descr="Image 10" id="370" name="Google Shape;370;g2e2e3c652f9_0_319"/>
          <p:cNvPicPr preferRelativeResize="0"/>
          <p:nvPr/>
        </p:nvPicPr>
        <p:blipFill rotWithShape="1">
          <a:blip r:embed="rId8">
            <a:alphaModFix/>
          </a:blip>
          <a:srcRect b="0" l="0" r="0" t="0"/>
          <a:stretch/>
        </p:blipFill>
        <p:spPr>
          <a:xfrm>
            <a:off x="17426578" y="7175500"/>
            <a:ext cx="304839" cy="38100"/>
          </a:xfrm>
          <a:prstGeom prst="rect">
            <a:avLst/>
          </a:prstGeom>
          <a:noFill/>
          <a:ln>
            <a:noFill/>
          </a:ln>
        </p:spPr>
      </p:pic>
      <p:sp>
        <p:nvSpPr>
          <p:cNvPr id="371" name="Google Shape;371;g2e2e3c652f9_0_319"/>
          <p:cNvSpPr/>
          <p:nvPr/>
        </p:nvSpPr>
        <p:spPr>
          <a:xfrm>
            <a:off x="17731415"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2" name="Google Shape;372;g2e2e3c652f9_0_319"/>
          <p:cNvSpPr txBox="1"/>
          <p:nvPr/>
        </p:nvSpPr>
        <p:spPr>
          <a:xfrm>
            <a:off x="17998149" y="6826250"/>
            <a:ext cx="47505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TRANSFORM</a:t>
            </a:r>
            <a:endParaRPr/>
          </a:p>
        </p:txBody>
      </p:sp>
      <p:pic>
        <p:nvPicPr>
          <p:cNvPr descr="Image 11" id="373" name="Google Shape;373;g2e2e3c652f9_0_319"/>
          <p:cNvPicPr preferRelativeResize="0"/>
          <p:nvPr/>
        </p:nvPicPr>
        <p:blipFill rotWithShape="1">
          <a:blip r:embed="rId9">
            <a:alphaModFix/>
          </a:blip>
          <a:srcRect b="0" l="0" r="0" t="0"/>
          <a:stretch/>
        </p:blipFill>
        <p:spPr>
          <a:xfrm>
            <a:off x="3302413" y="4229100"/>
            <a:ext cx="1625817" cy="1625600"/>
          </a:xfrm>
          <a:prstGeom prst="rect">
            <a:avLst/>
          </a:prstGeom>
          <a:noFill/>
          <a:ln>
            <a:noFill/>
          </a:ln>
        </p:spPr>
      </p:pic>
      <p:pic>
        <p:nvPicPr>
          <p:cNvPr descr="Image 12" id="374" name="Google Shape;374;g2e2e3c652f9_0_319"/>
          <p:cNvPicPr preferRelativeResize="0"/>
          <p:nvPr/>
        </p:nvPicPr>
        <p:blipFill rotWithShape="1">
          <a:blip r:embed="rId10">
            <a:alphaModFix/>
          </a:blip>
          <a:srcRect b="0" l="0" r="0" t="0"/>
          <a:stretch/>
        </p:blipFill>
        <p:spPr>
          <a:xfrm>
            <a:off x="8687885" y="8585200"/>
            <a:ext cx="1629843" cy="1625600"/>
          </a:xfrm>
          <a:prstGeom prst="rect">
            <a:avLst/>
          </a:prstGeom>
          <a:noFill/>
          <a:ln>
            <a:noFill/>
          </a:ln>
        </p:spPr>
      </p:pic>
      <p:pic>
        <p:nvPicPr>
          <p:cNvPr descr="Image 13" id="375" name="Google Shape;375;g2e2e3c652f9_0_319"/>
          <p:cNvPicPr preferRelativeResize="0"/>
          <p:nvPr/>
        </p:nvPicPr>
        <p:blipFill rotWithShape="1">
          <a:blip r:embed="rId11">
            <a:alphaModFix/>
          </a:blip>
          <a:srcRect b="0" l="0" r="0" t="0"/>
          <a:stretch/>
        </p:blipFill>
        <p:spPr>
          <a:xfrm>
            <a:off x="14077402" y="4229100"/>
            <a:ext cx="1625845" cy="1625600"/>
          </a:xfrm>
          <a:prstGeom prst="rect">
            <a:avLst/>
          </a:prstGeom>
          <a:noFill/>
          <a:ln>
            <a:noFill/>
          </a:ln>
        </p:spPr>
      </p:pic>
      <p:pic>
        <p:nvPicPr>
          <p:cNvPr descr="Image 14" id="376" name="Google Shape;376;g2e2e3c652f9_0_319"/>
          <p:cNvPicPr preferRelativeResize="0"/>
          <p:nvPr/>
        </p:nvPicPr>
        <p:blipFill rotWithShape="1">
          <a:blip r:embed="rId12">
            <a:alphaModFix/>
          </a:blip>
          <a:srcRect b="0" l="0" r="0" t="0"/>
          <a:stretch/>
        </p:blipFill>
        <p:spPr>
          <a:xfrm>
            <a:off x="19458832" y="8585200"/>
            <a:ext cx="1625711" cy="1625600"/>
          </a:xfrm>
          <a:prstGeom prst="rect">
            <a:avLst/>
          </a:prstGeom>
          <a:noFill/>
          <a:ln>
            <a:noFill/>
          </a:ln>
        </p:spPr>
      </p:pic>
      <p:sp>
        <p:nvSpPr>
          <p:cNvPr id="377" name="Google Shape;377;g2e2e3c652f9_0_319"/>
          <p:cNvSpPr/>
          <p:nvPr/>
        </p:nvSpPr>
        <p:spPr>
          <a:xfrm>
            <a:off x="1574996" y="8585200"/>
            <a:ext cx="5080500" cy="2933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8" name="Google Shape;378;g2e2e3c652f9_0_319"/>
          <p:cNvSpPr txBox="1"/>
          <p:nvPr/>
        </p:nvSpPr>
        <p:spPr>
          <a:xfrm>
            <a:off x="1879835" y="8890000"/>
            <a:ext cx="4470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APRIL</a:t>
            </a:r>
            <a:endParaRPr/>
          </a:p>
        </p:txBody>
      </p:sp>
      <p:sp>
        <p:nvSpPr>
          <p:cNvPr id="379" name="Google Shape;379;g2e2e3c652f9_0_319"/>
          <p:cNvSpPr txBox="1"/>
          <p:nvPr/>
        </p:nvSpPr>
        <p:spPr>
          <a:xfrm>
            <a:off x="1913706" y="9766300"/>
            <a:ext cx="44031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a:p>
        </p:txBody>
      </p:sp>
      <p:sp>
        <p:nvSpPr>
          <p:cNvPr id="380" name="Google Shape;380;g2e2e3c652f9_0_319"/>
          <p:cNvSpPr/>
          <p:nvPr/>
        </p:nvSpPr>
        <p:spPr>
          <a:xfrm>
            <a:off x="6960469" y="3162300"/>
            <a:ext cx="5080500" cy="24510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1" name="Google Shape;381;g2e2e3c652f9_0_319"/>
          <p:cNvSpPr txBox="1"/>
          <p:nvPr/>
        </p:nvSpPr>
        <p:spPr>
          <a:xfrm>
            <a:off x="7265307" y="3467100"/>
            <a:ext cx="4470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MAY</a:t>
            </a:r>
            <a:endParaRPr/>
          </a:p>
        </p:txBody>
      </p:sp>
      <p:sp>
        <p:nvSpPr>
          <p:cNvPr id="382" name="Google Shape;382;g2e2e3c652f9_0_319"/>
          <p:cNvSpPr txBox="1"/>
          <p:nvPr/>
        </p:nvSpPr>
        <p:spPr>
          <a:xfrm>
            <a:off x="7299179" y="4343400"/>
            <a:ext cx="44031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a:t>
            </a:r>
            <a:endParaRPr/>
          </a:p>
        </p:txBody>
      </p:sp>
      <p:sp>
        <p:nvSpPr>
          <p:cNvPr id="383" name="Google Shape;383;g2e2e3c652f9_0_319"/>
          <p:cNvSpPr/>
          <p:nvPr/>
        </p:nvSpPr>
        <p:spPr>
          <a:xfrm>
            <a:off x="12345943" y="8585200"/>
            <a:ext cx="5080500" cy="2933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4" name="Google Shape;384;g2e2e3c652f9_0_319"/>
          <p:cNvSpPr txBox="1"/>
          <p:nvPr/>
        </p:nvSpPr>
        <p:spPr>
          <a:xfrm>
            <a:off x="12650781" y="8890000"/>
            <a:ext cx="4470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JUNE</a:t>
            </a:r>
            <a:endParaRPr/>
          </a:p>
        </p:txBody>
      </p:sp>
      <p:sp>
        <p:nvSpPr>
          <p:cNvPr id="385" name="Google Shape;385;g2e2e3c652f9_0_319"/>
          <p:cNvSpPr txBox="1"/>
          <p:nvPr/>
        </p:nvSpPr>
        <p:spPr>
          <a:xfrm>
            <a:off x="12684652" y="9766300"/>
            <a:ext cx="44031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a:p>
        </p:txBody>
      </p:sp>
      <p:sp>
        <p:nvSpPr>
          <p:cNvPr id="386" name="Google Shape;386;g2e2e3c652f9_0_319"/>
          <p:cNvSpPr/>
          <p:nvPr/>
        </p:nvSpPr>
        <p:spPr>
          <a:xfrm>
            <a:off x="17731415" y="3162300"/>
            <a:ext cx="5080500" cy="24510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7" name="Google Shape;387;g2e2e3c652f9_0_319"/>
          <p:cNvSpPr txBox="1"/>
          <p:nvPr/>
        </p:nvSpPr>
        <p:spPr>
          <a:xfrm>
            <a:off x="18036254" y="3467100"/>
            <a:ext cx="4470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JULY</a:t>
            </a:r>
            <a:endParaRPr/>
          </a:p>
        </p:txBody>
      </p:sp>
      <p:sp>
        <p:nvSpPr>
          <p:cNvPr id="388" name="Google Shape;388;g2e2e3c652f9_0_319"/>
          <p:cNvSpPr txBox="1"/>
          <p:nvPr/>
        </p:nvSpPr>
        <p:spPr>
          <a:xfrm>
            <a:off x="18070124" y="4343400"/>
            <a:ext cx="44031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92" name="Shape 392"/>
        <p:cNvGrpSpPr/>
        <p:nvPr/>
      </p:nvGrpSpPr>
      <p:grpSpPr>
        <a:xfrm>
          <a:off x="0" y="0"/>
          <a:ext cx="0" cy="0"/>
          <a:chOff x="0" y="0"/>
          <a:chExt cx="0" cy="0"/>
        </a:xfrm>
      </p:grpSpPr>
      <p:pic>
        <p:nvPicPr>
          <p:cNvPr descr="Image 0" id="393" name="Google Shape;393;g2e2e3c652f9_0_358"/>
          <p:cNvPicPr preferRelativeResize="0"/>
          <p:nvPr/>
        </p:nvPicPr>
        <p:blipFill rotWithShape="1">
          <a:blip r:embed="rId3">
            <a:alphaModFix/>
          </a:blip>
          <a:srcRect b="0" l="0" r="0" t="0"/>
          <a:stretch/>
        </p:blipFill>
        <p:spPr>
          <a:xfrm>
            <a:off x="0" y="7353300"/>
            <a:ext cx="10516914" cy="6362700"/>
          </a:xfrm>
          <a:prstGeom prst="rect">
            <a:avLst/>
          </a:prstGeom>
          <a:noFill/>
          <a:ln>
            <a:noFill/>
          </a:ln>
        </p:spPr>
      </p:pic>
      <p:pic>
        <p:nvPicPr>
          <p:cNvPr descr="Image 1" id="394" name="Google Shape;394;g2e2e3c652f9_0_358"/>
          <p:cNvPicPr preferRelativeResize="0"/>
          <p:nvPr/>
        </p:nvPicPr>
        <p:blipFill rotWithShape="1">
          <a:blip r:embed="rId4">
            <a:alphaModFix/>
          </a:blip>
          <a:srcRect b="0" l="0" r="0" t="0"/>
          <a:stretch/>
        </p:blipFill>
        <p:spPr>
          <a:xfrm>
            <a:off x="14835454" y="0"/>
            <a:ext cx="9551594" cy="8543405"/>
          </a:xfrm>
          <a:prstGeom prst="rect">
            <a:avLst/>
          </a:prstGeom>
          <a:noFill/>
          <a:ln>
            <a:noFill/>
          </a:ln>
        </p:spPr>
      </p:pic>
      <p:pic>
        <p:nvPicPr>
          <p:cNvPr descr="Image 2" id="395" name="Google Shape;395;g2e2e3c652f9_0_358"/>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396" name="Google Shape;396;g2e2e3c652f9_0_358"/>
          <p:cNvSpPr txBox="1"/>
          <p:nvPr/>
        </p:nvSpPr>
        <p:spPr>
          <a:xfrm>
            <a:off x="9049880" y="1524000"/>
            <a:ext cx="66261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OUR TEAM</a:t>
            </a:r>
            <a:endParaRPr/>
          </a:p>
        </p:txBody>
      </p:sp>
      <p:pic>
        <p:nvPicPr>
          <p:cNvPr descr="Image 3" id="397" name="Google Shape;397;g2e2e3c652f9_0_358"/>
          <p:cNvPicPr preferRelativeResize="0"/>
          <p:nvPr/>
        </p:nvPicPr>
        <p:blipFill rotWithShape="1">
          <a:blip r:embed="rId6">
            <a:alphaModFix/>
          </a:blip>
          <a:srcRect b="0" l="0" r="0" t="0"/>
          <a:stretch/>
        </p:blipFill>
        <p:spPr>
          <a:xfrm>
            <a:off x="2070359" y="3956050"/>
            <a:ext cx="6096763" cy="6096000"/>
          </a:xfrm>
          <a:prstGeom prst="rect">
            <a:avLst/>
          </a:prstGeom>
          <a:noFill/>
          <a:ln>
            <a:noFill/>
          </a:ln>
        </p:spPr>
      </p:pic>
      <p:sp>
        <p:nvSpPr>
          <p:cNvPr id="398" name="Google Shape;398;g2e2e3c652f9_0_358"/>
          <p:cNvSpPr txBox="1"/>
          <p:nvPr/>
        </p:nvSpPr>
        <p:spPr>
          <a:xfrm>
            <a:off x="1968745" y="10255250"/>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ELDRUIN</a:t>
            </a:r>
            <a:endParaRPr/>
          </a:p>
        </p:txBody>
      </p:sp>
      <p:sp>
        <p:nvSpPr>
          <p:cNvPr id="399" name="Google Shape;399;g2e2e3c652f9_0_358"/>
          <p:cNvSpPr txBox="1"/>
          <p:nvPr/>
        </p:nvSpPr>
        <p:spPr>
          <a:xfrm>
            <a:off x="2002616" y="11182350"/>
            <a:ext cx="62322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a:p>
        </p:txBody>
      </p:sp>
      <p:pic>
        <p:nvPicPr>
          <p:cNvPr descr="Image 4" id="400" name="Google Shape;400;g2e2e3c652f9_0_358"/>
          <p:cNvPicPr preferRelativeResize="0"/>
          <p:nvPr/>
        </p:nvPicPr>
        <p:blipFill rotWithShape="1">
          <a:blip r:embed="rId7">
            <a:alphaModFix/>
          </a:blip>
          <a:srcRect b="0" l="0" r="0" t="0"/>
          <a:stretch/>
        </p:blipFill>
        <p:spPr>
          <a:xfrm>
            <a:off x="9145143" y="3956050"/>
            <a:ext cx="6096763" cy="6096000"/>
          </a:xfrm>
          <a:prstGeom prst="rect">
            <a:avLst/>
          </a:prstGeom>
          <a:noFill/>
          <a:ln>
            <a:noFill/>
          </a:ln>
        </p:spPr>
      </p:pic>
      <p:sp>
        <p:nvSpPr>
          <p:cNvPr id="401" name="Google Shape;401;g2e2e3c652f9_0_358"/>
          <p:cNvSpPr txBox="1"/>
          <p:nvPr/>
        </p:nvSpPr>
        <p:spPr>
          <a:xfrm>
            <a:off x="9043530" y="10255250"/>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ELEMENTALEN</a:t>
            </a:r>
            <a:endParaRPr/>
          </a:p>
        </p:txBody>
      </p:sp>
      <p:sp>
        <p:nvSpPr>
          <p:cNvPr id="402" name="Google Shape;402;g2e2e3c652f9_0_358"/>
          <p:cNvSpPr txBox="1"/>
          <p:nvPr/>
        </p:nvSpPr>
        <p:spPr>
          <a:xfrm>
            <a:off x="9077400" y="11182350"/>
            <a:ext cx="62322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a:p>
        </p:txBody>
      </p:sp>
      <p:pic>
        <p:nvPicPr>
          <p:cNvPr descr="Image 5" id="403" name="Google Shape;403;g2e2e3c652f9_0_358"/>
          <p:cNvPicPr preferRelativeResize="0"/>
          <p:nvPr/>
        </p:nvPicPr>
        <p:blipFill rotWithShape="1">
          <a:blip r:embed="rId8">
            <a:alphaModFix/>
          </a:blip>
          <a:srcRect b="0" l="0" r="0" t="0"/>
          <a:stretch/>
        </p:blipFill>
        <p:spPr>
          <a:xfrm>
            <a:off x="16219926" y="3956050"/>
            <a:ext cx="6096763" cy="6096000"/>
          </a:xfrm>
          <a:prstGeom prst="rect">
            <a:avLst/>
          </a:prstGeom>
          <a:noFill/>
          <a:ln>
            <a:noFill/>
          </a:ln>
        </p:spPr>
      </p:pic>
      <p:sp>
        <p:nvSpPr>
          <p:cNvPr id="404" name="Google Shape;404;g2e2e3c652f9_0_358"/>
          <p:cNvSpPr txBox="1"/>
          <p:nvPr/>
        </p:nvSpPr>
        <p:spPr>
          <a:xfrm>
            <a:off x="16118315" y="10255250"/>
            <a:ext cx="6300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LUNARIA</a:t>
            </a:r>
            <a:endParaRPr/>
          </a:p>
        </p:txBody>
      </p:sp>
      <p:sp>
        <p:nvSpPr>
          <p:cNvPr id="405" name="Google Shape;405;g2e2e3c652f9_0_358"/>
          <p:cNvSpPr txBox="1"/>
          <p:nvPr/>
        </p:nvSpPr>
        <p:spPr>
          <a:xfrm>
            <a:off x="16152184" y="11182350"/>
            <a:ext cx="62322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409" name="Shape 409"/>
        <p:cNvGrpSpPr/>
        <p:nvPr/>
      </p:nvGrpSpPr>
      <p:grpSpPr>
        <a:xfrm>
          <a:off x="0" y="0"/>
          <a:ext cx="0" cy="0"/>
          <a:chOff x="0" y="0"/>
          <a:chExt cx="0" cy="0"/>
        </a:xfrm>
      </p:grpSpPr>
      <p:pic>
        <p:nvPicPr>
          <p:cNvPr descr="Image 0" id="410" name="Google Shape;410;g2e2e3c652f9_0_374"/>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411" name="Google Shape;411;g2e2e3c652f9_0_374"/>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412" name="Google Shape;412;g2e2e3c652f9_0_374"/>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413" name="Google Shape;413;g2e2e3c652f9_0_374"/>
          <p:cNvSpPr txBox="1"/>
          <p:nvPr/>
        </p:nvSpPr>
        <p:spPr>
          <a:xfrm>
            <a:off x="7747968" y="12801600"/>
            <a:ext cx="7807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563C1"/>
                </a:solidFill>
                <a:latin typeface="Lato"/>
                <a:ea typeface="Lato"/>
                <a:cs typeface="Lato"/>
                <a:sym typeface="Lato"/>
                <a:hlinkClick r:id="rId6">
                  <a:extLst>
                    <a:ext uri="{A12FA001-AC4F-418D-AE19-62706E023703}">
                      <ahyp:hlinkClr val="tx"/>
                    </a:ext>
                  </a:extLst>
                </a:hlinkClick>
              </a:rPr>
              <a:t>click here</a:t>
            </a:r>
            <a:endParaRPr/>
          </a:p>
        </p:txBody>
      </p:sp>
      <p:sp>
        <p:nvSpPr>
          <p:cNvPr id="414" name="Google Shape;414;g2e2e3c652f9_0_374"/>
          <p:cNvSpPr txBox="1"/>
          <p:nvPr/>
        </p:nvSpPr>
        <p:spPr>
          <a:xfrm>
            <a:off x="6350793" y="939800"/>
            <a:ext cx="120369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THE ORGANIZATION</a:t>
            </a:r>
            <a:endParaRPr/>
          </a:p>
        </p:txBody>
      </p:sp>
      <p:sp>
        <p:nvSpPr>
          <p:cNvPr id="415" name="Google Shape;415;g2e2e3c652f9_0_374"/>
          <p:cNvSpPr/>
          <p:nvPr/>
        </p:nvSpPr>
        <p:spPr>
          <a:xfrm>
            <a:off x="10173972" y="33528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3" id="416" name="Google Shape;416;g2e2e3c652f9_0_374"/>
          <p:cNvPicPr preferRelativeResize="0"/>
          <p:nvPr/>
        </p:nvPicPr>
        <p:blipFill rotWithShape="1">
          <a:blip r:embed="rId7">
            <a:alphaModFix/>
          </a:blip>
          <a:srcRect b="0" l="0" r="0" t="0"/>
          <a:stretch/>
        </p:blipFill>
        <p:spPr>
          <a:xfrm>
            <a:off x="10478809" y="3581400"/>
            <a:ext cx="1117742" cy="1117600"/>
          </a:xfrm>
          <a:prstGeom prst="rect">
            <a:avLst/>
          </a:prstGeom>
          <a:noFill/>
          <a:ln>
            <a:noFill/>
          </a:ln>
        </p:spPr>
      </p:pic>
      <p:sp>
        <p:nvSpPr>
          <p:cNvPr id="417" name="Google Shape;417;g2e2e3c652f9_0_374"/>
          <p:cNvSpPr txBox="1"/>
          <p:nvPr/>
        </p:nvSpPr>
        <p:spPr>
          <a:xfrm>
            <a:off x="11799775" y="35560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CHLOE NG</a:t>
            </a:r>
            <a:endParaRPr/>
          </a:p>
        </p:txBody>
      </p:sp>
      <p:sp>
        <p:nvSpPr>
          <p:cNvPr id="418" name="Google Shape;418;g2e2e3c652f9_0_374"/>
          <p:cNvSpPr txBox="1"/>
          <p:nvPr/>
        </p:nvSpPr>
        <p:spPr>
          <a:xfrm>
            <a:off x="11799775" y="42418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a:p>
        </p:txBody>
      </p:sp>
      <p:sp>
        <p:nvSpPr>
          <p:cNvPr id="419" name="Google Shape;419;g2e2e3c652f9_0_374"/>
          <p:cNvSpPr/>
          <p:nvPr/>
        </p:nvSpPr>
        <p:spPr>
          <a:xfrm>
            <a:off x="787498" y="57150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4" id="420" name="Google Shape;420;g2e2e3c652f9_0_374"/>
          <p:cNvPicPr preferRelativeResize="0"/>
          <p:nvPr/>
        </p:nvPicPr>
        <p:blipFill rotWithShape="1">
          <a:blip r:embed="rId8">
            <a:alphaModFix/>
          </a:blip>
          <a:srcRect b="0" l="0" r="0" t="0"/>
          <a:stretch/>
        </p:blipFill>
        <p:spPr>
          <a:xfrm>
            <a:off x="1092337" y="5943600"/>
            <a:ext cx="1117741" cy="1117600"/>
          </a:xfrm>
          <a:prstGeom prst="rect">
            <a:avLst/>
          </a:prstGeom>
          <a:noFill/>
          <a:ln>
            <a:noFill/>
          </a:ln>
        </p:spPr>
      </p:pic>
      <p:sp>
        <p:nvSpPr>
          <p:cNvPr id="421" name="Google Shape;421;g2e2e3c652f9_0_374"/>
          <p:cNvSpPr txBox="1"/>
          <p:nvPr/>
        </p:nvSpPr>
        <p:spPr>
          <a:xfrm>
            <a:off x="2413301" y="59182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VALTORIN</a:t>
            </a:r>
            <a:endParaRPr/>
          </a:p>
        </p:txBody>
      </p:sp>
      <p:sp>
        <p:nvSpPr>
          <p:cNvPr id="422" name="Google Shape;422;g2e2e3c652f9_0_374"/>
          <p:cNvSpPr txBox="1"/>
          <p:nvPr/>
        </p:nvSpPr>
        <p:spPr>
          <a:xfrm>
            <a:off x="2413301" y="66040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a:p>
        </p:txBody>
      </p:sp>
      <p:sp>
        <p:nvSpPr>
          <p:cNvPr id="423" name="Google Shape;423;g2e2e3c652f9_0_374"/>
          <p:cNvSpPr/>
          <p:nvPr/>
        </p:nvSpPr>
        <p:spPr>
          <a:xfrm>
            <a:off x="3835879" y="80518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424" name="Google Shape;424;g2e2e3c652f9_0_374"/>
          <p:cNvPicPr preferRelativeResize="0"/>
          <p:nvPr/>
        </p:nvPicPr>
        <p:blipFill rotWithShape="1">
          <a:blip r:embed="rId9">
            <a:alphaModFix/>
          </a:blip>
          <a:srcRect b="0" l="0" r="0" t="0"/>
          <a:stretch/>
        </p:blipFill>
        <p:spPr>
          <a:xfrm>
            <a:off x="4140718" y="8280400"/>
            <a:ext cx="1117741" cy="1117600"/>
          </a:xfrm>
          <a:prstGeom prst="rect">
            <a:avLst/>
          </a:prstGeom>
          <a:noFill/>
          <a:ln>
            <a:noFill/>
          </a:ln>
        </p:spPr>
      </p:pic>
      <p:sp>
        <p:nvSpPr>
          <p:cNvPr id="425" name="Google Shape;425;g2e2e3c652f9_0_374"/>
          <p:cNvSpPr txBox="1"/>
          <p:nvPr/>
        </p:nvSpPr>
        <p:spPr>
          <a:xfrm>
            <a:off x="5461682" y="82550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LUCIAN</a:t>
            </a:r>
            <a:endParaRPr/>
          </a:p>
        </p:txBody>
      </p:sp>
      <p:sp>
        <p:nvSpPr>
          <p:cNvPr id="426" name="Google Shape;426;g2e2e3c652f9_0_374"/>
          <p:cNvSpPr txBox="1"/>
          <p:nvPr/>
        </p:nvSpPr>
        <p:spPr>
          <a:xfrm>
            <a:off x="5461682" y="89408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a:p>
        </p:txBody>
      </p:sp>
      <p:sp>
        <p:nvSpPr>
          <p:cNvPr id="427" name="Google Shape;427;g2e2e3c652f9_0_374"/>
          <p:cNvSpPr/>
          <p:nvPr/>
        </p:nvSpPr>
        <p:spPr>
          <a:xfrm>
            <a:off x="3835879" y="104394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6" id="428" name="Google Shape;428;g2e2e3c652f9_0_374"/>
          <p:cNvPicPr preferRelativeResize="0"/>
          <p:nvPr/>
        </p:nvPicPr>
        <p:blipFill rotWithShape="1">
          <a:blip r:embed="rId10">
            <a:alphaModFix/>
          </a:blip>
          <a:srcRect b="0" l="0" r="0" t="0"/>
          <a:stretch/>
        </p:blipFill>
        <p:spPr>
          <a:xfrm>
            <a:off x="4140718" y="10668000"/>
            <a:ext cx="1117741" cy="1117600"/>
          </a:xfrm>
          <a:prstGeom prst="rect">
            <a:avLst/>
          </a:prstGeom>
          <a:noFill/>
          <a:ln>
            <a:noFill/>
          </a:ln>
        </p:spPr>
      </p:pic>
      <p:sp>
        <p:nvSpPr>
          <p:cNvPr id="429" name="Google Shape;429;g2e2e3c652f9_0_374"/>
          <p:cNvSpPr txBox="1"/>
          <p:nvPr/>
        </p:nvSpPr>
        <p:spPr>
          <a:xfrm>
            <a:off x="5461682" y="106426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CEDRIC</a:t>
            </a:r>
            <a:endParaRPr/>
          </a:p>
        </p:txBody>
      </p:sp>
      <p:sp>
        <p:nvSpPr>
          <p:cNvPr id="430" name="Google Shape;430;g2e2e3c652f9_0_374"/>
          <p:cNvSpPr txBox="1"/>
          <p:nvPr/>
        </p:nvSpPr>
        <p:spPr>
          <a:xfrm>
            <a:off x="5461682" y="113284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a:p>
        </p:txBody>
      </p:sp>
      <p:sp>
        <p:nvSpPr>
          <p:cNvPr id="431" name="Google Shape;431;g2e2e3c652f9_0_374"/>
          <p:cNvSpPr/>
          <p:nvPr/>
        </p:nvSpPr>
        <p:spPr>
          <a:xfrm>
            <a:off x="15343517" y="80772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7" id="432" name="Google Shape;432;g2e2e3c652f9_0_374"/>
          <p:cNvPicPr preferRelativeResize="0"/>
          <p:nvPr/>
        </p:nvPicPr>
        <p:blipFill rotWithShape="1">
          <a:blip r:embed="rId11">
            <a:alphaModFix/>
          </a:blip>
          <a:srcRect b="0" l="0" r="0" t="0"/>
          <a:stretch/>
        </p:blipFill>
        <p:spPr>
          <a:xfrm>
            <a:off x="15648356" y="8305800"/>
            <a:ext cx="1117741" cy="1117600"/>
          </a:xfrm>
          <a:prstGeom prst="rect">
            <a:avLst/>
          </a:prstGeom>
          <a:noFill/>
          <a:ln>
            <a:noFill/>
          </a:ln>
        </p:spPr>
      </p:pic>
      <p:sp>
        <p:nvSpPr>
          <p:cNvPr id="433" name="Google Shape;433;g2e2e3c652f9_0_374"/>
          <p:cNvSpPr txBox="1"/>
          <p:nvPr/>
        </p:nvSpPr>
        <p:spPr>
          <a:xfrm>
            <a:off x="16969320" y="82804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ELVINA</a:t>
            </a:r>
            <a:endParaRPr/>
          </a:p>
        </p:txBody>
      </p:sp>
      <p:sp>
        <p:nvSpPr>
          <p:cNvPr id="434" name="Google Shape;434;g2e2e3c652f9_0_374"/>
          <p:cNvSpPr txBox="1"/>
          <p:nvPr/>
        </p:nvSpPr>
        <p:spPr>
          <a:xfrm>
            <a:off x="16969320" y="89662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a:p>
        </p:txBody>
      </p:sp>
      <p:sp>
        <p:nvSpPr>
          <p:cNvPr id="435" name="Google Shape;435;g2e2e3c652f9_0_374"/>
          <p:cNvSpPr/>
          <p:nvPr/>
        </p:nvSpPr>
        <p:spPr>
          <a:xfrm>
            <a:off x="15343517" y="104394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8" id="436" name="Google Shape;436;g2e2e3c652f9_0_374"/>
          <p:cNvPicPr preferRelativeResize="0"/>
          <p:nvPr/>
        </p:nvPicPr>
        <p:blipFill rotWithShape="1">
          <a:blip r:embed="rId12">
            <a:alphaModFix/>
          </a:blip>
          <a:srcRect b="0" l="0" r="0" t="0"/>
          <a:stretch/>
        </p:blipFill>
        <p:spPr>
          <a:xfrm>
            <a:off x="15648356" y="10668000"/>
            <a:ext cx="1117741" cy="1117600"/>
          </a:xfrm>
          <a:prstGeom prst="rect">
            <a:avLst/>
          </a:prstGeom>
          <a:noFill/>
          <a:ln>
            <a:noFill/>
          </a:ln>
        </p:spPr>
      </p:pic>
      <p:sp>
        <p:nvSpPr>
          <p:cNvPr id="437" name="Google Shape;437;g2e2e3c652f9_0_374"/>
          <p:cNvSpPr txBox="1"/>
          <p:nvPr/>
        </p:nvSpPr>
        <p:spPr>
          <a:xfrm>
            <a:off x="16969320" y="106426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SERAPHINA</a:t>
            </a:r>
            <a:endParaRPr/>
          </a:p>
        </p:txBody>
      </p:sp>
      <p:sp>
        <p:nvSpPr>
          <p:cNvPr id="438" name="Google Shape;438;g2e2e3c652f9_0_374"/>
          <p:cNvSpPr txBox="1"/>
          <p:nvPr/>
        </p:nvSpPr>
        <p:spPr>
          <a:xfrm>
            <a:off x="16969320" y="113284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a:p>
        </p:txBody>
      </p:sp>
      <p:sp>
        <p:nvSpPr>
          <p:cNvPr id="439" name="Google Shape;439;g2e2e3c652f9_0_374"/>
          <p:cNvSpPr/>
          <p:nvPr/>
        </p:nvSpPr>
        <p:spPr>
          <a:xfrm>
            <a:off x="6681034" y="57150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9" id="440" name="Google Shape;440;g2e2e3c652f9_0_374"/>
          <p:cNvPicPr preferRelativeResize="0"/>
          <p:nvPr/>
        </p:nvPicPr>
        <p:blipFill rotWithShape="1">
          <a:blip r:embed="rId13">
            <a:alphaModFix/>
          </a:blip>
          <a:srcRect b="0" l="0" r="0" t="0"/>
          <a:stretch/>
        </p:blipFill>
        <p:spPr>
          <a:xfrm>
            <a:off x="6985872" y="5943600"/>
            <a:ext cx="1117741" cy="1117600"/>
          </a:xfrm>
          <a:prstGeom prst="rect">
            <a:avLst/>
          </a:prstGeom>
          <a:noFill/>
          <a:ln>
            <a:noFill/>
          </a:ln>
        </p:spPr>
      </p:pic>
      <p:sp>
        <p:nvSpPr>
          <p:cNvPr id="441" name="Google Shape;441;g2e2e3c652f9_0_374"/>
          <p:cNvSpPr txBox="1"/>
          <p:nvPr/>
        </p:nvSpPr>
        <p:spPr>
          <a:xfrm>
            <a:off x="8306837" y="59182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AURIELLE</a:t>
            </a:r>
            <a:endParaRPr/>
          </a:p>
        </p:txBody>
      </p:sp>
      <p:sp>
        <p:nvSpPr>
          <p:cNvPr id="442" name="Google Shape;442;g2e2e3c652f9_0_374"/>
          <p:cNvSpPr txBox="1"/>
          <p:nvPr/>
        </p:nvSpPr>
        <p:spPr>
          <a:xfrm>
            <a:off x="8306837" y="66040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a:p>
        </p:txBody>
      </p:sp>
      <p:sp>
        <p:nvSpPr>
          <p:cNvPr id="443" name="Google Shape;443;g2e2e3c652f9_0_374"/>
          <p:cNvSpPr/>
          <p:nvPr/>
        </p:nvSpPr>
        <p:spPr>
          <a:xfrm>
            <a:off x="18468108" y="57150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0" id="444" name="Google Shape;444;g2e2e3c652f9_0_374"/>
          <p:cNvPicPr preferRelativeResize="0"/>
          <p:nvPr/>
        </p:nvPicPr>
        <p:blipFill rotWithShape="1">
          <a:blip r:embed="rId14">
            <a:alphaModFix/>
          </a:blip>
          <a:srcRect b="0" l="0" r="0" t="0"/>
          <a:stretch/>
        </p:blipFill>
        <p:spPr>
          <a:xfrm>
            <a:off x="18772945" y="5943600"/>
            <a:ext cx="1117741" cy="1117600"/>
          </a:xfrm>
          <a:prstGeom prst="rect">
            <a:avLst/>
          </a:prstGeom>
          <a:noFill/>
          <a:ln>
            <a:noFill/>
          </a:ln>
        </p:spPr>
      </p:pic>
      <p:sp>
        <p:nvSpPr>
          <p:cNvPr id="445" name="Google Shape;445;g2e2e3c652f9_0_374"/>
          <p:cNvSpPr txBox="1"/>
          <p:nvPr/>
        </p:nvSpPr>
        <p:spPr>
          <a:xfrm>
            <a:off x="20093911" y="59182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DARIANA</a:t>
            </a:r>
            <a:endParaRPr/>
          </a:p>
        </p:txBody>
      </p:sp>
      <p:sp>
        <p:nvSpPr>
          <p:cNvPr id="446" name="Google Shape;446;g2e2e3c652f9_0_374"/>
          <p:cNvSpPr txBox="1"/>
          <p:nvPr/>
        </p:nvSpPr>
        <p:spPr>
          <a:xfrm>
            <a:off x="20093911" y="66040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a:p>
        </p:txBody>
      </p:sp>
      <p:sp>
        <p:nvSpPr>
          <p:cNvPr id="447" name="Google Shape;447;g2e2e3c652f9_0_374"/>
          <p:cNvSpPr/>
          <p:nvPr/>
        </p:nvSpPr>
        <p:spPr>
          <a:xfrm>
            <a:off x="12574571" y="5715000"/>
            <a:ext cx="5487000" cy="1574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11" id="448" name="Google Shape;448;g2e2e3c652f9_0_374"/>
          <p:cNvPicPr preferRelativeResize="0"/>
          <p:nvPr/>
        </p:nvPicPr>
        <p:blipFill rotWithShape="1">
          <a:blip r:embed="rId15">
            <a:alphaModFix/>
          </a:blip>
          <a:srcRect b="0" l="0" r="0" t="0"/>
          <a:stretch/>
        </p:blipFill>
        <p:spPr>
          <a:xfrm>
            <a:off x="12879409" y="5943600"/>
            <a:ext cx="1117741" cy="1117600"/>
          </a:xfrm>
          <a:prstGeom prst="rect">
            <a:avLst/>
          </a:prstGeom>
          <a:noFill/>
          <a:ln>
            <a:noFill/>
          </a:ln>
        </p:spPr>
      </p:pic>
      <p:sp>
        <p:nvSpPr>
          <p:cNvPr id="449" name="Google Shape;449;g2e2e3c652f9_0_374"/>
          <p:cNvSpPr txBox="1"/>
          <p:nvPr/>
        </p:nvSpPr>
        <p:spPr>
          <a:xfrm>
            <a:off x="14200375" y="5918200"/>
            <a:ext cx="37089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THERONIS</a:t>
            </a:r>
            <a:endParaRPr/>
          </a:p>
        </p:txBody>
      </p:sp>
      <p:sp>
        <p:nvSpPr>
          <p:cNvPr id="450" name="Google Shape;450;g2e2e3c652f9_0_374"/>
          <p:cNvSpPr txBox="1"/>
          <p:nvPr/>
        </p:nvSpPr>
        <p:spPr>
          <a:xfrm>
            <a:off x="14200375" y="6604000"/>
            <a:ext cx="36918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a:p>
        </p:txBody>
      </p:sp>
      <p:pic>
        <p:nvPicPr>
          <p:cNvPr descr="Image 12" id="451" name="Google Shape;451;g2e2e3c652f9_0_374"/>
          <p:cNvPicPr preferRelativeResize="0"/>
          <p:nvPr/>
        </p:nvPicPr>
        <p:blipFill rotWithShape="1">
          <a:blip r:embed="rId16">
            <a:alphaModFix/>
          </a:blip>
          <a:srcRect b="0" l="0" r="0" t="0"/>
          <a:stretch/>
        </p:blipFill>
        <p:spPr>
          <a:xfrm>
            <a:off x="3353218" y="5295900"/>
            <a:ext cx="17680613" cy="12700"/>
          </a:xfrm>
          <a:prstGeom prst="rect">
            <a:avLst/>
          </a:prstGeom>
          <a:noFill/>
          <a:ln>
            <a:noFill/>
          </a:ln>
        </p:spPr>
      </p:pic>
      <p:pic>
        <p:nvPicPr>
          <p:cNvPr descr="Image 13" id="452" name="Google Shape;452;g2e2e3c652f9_0_374"/>
          <p:cNvPicPr preferRelativeResize="0"/>
          <p:nvPr/>
        </p:nvPicPr>
        <p:blipFill rotWithShape="1">
          <a:blip r:embed="rId17">
            <a:alphaModFix/>
          </a:blip>
          <a:srcRect b="0" l="0" r="0" t="0"/>
          <a:stretch/>
        </p:blipFill>
        <p:spPr>
          <a:xfrm>
            <a:off x="13006426" y="4902200"/>
            <a:ext cx="12703" cy="406400"/>
          </a:xfrm>
          <a:prstGeom prst="rect">
            <a:avLst/>
          </a:prstGeom>
          <a:noFill/>
          <a:ln>
            <a:noFill/>
          </a:ln>
        </p:spPr>
      </p:pic>
      <p:pic>
        <p:nvPicPr>
          <p:cNvPr descr="Image 14" id="453" name="Google Shape;453;g2e2e3c652f9_0_374"/>
          <p:cNvPicPr preferRelativeResize="0"/>
          <p:nvPr/>
        </p:nvPicPr>
        <p:blipFill rotWithShape="1">
          <a:blip r:embed="rId18">
            <a:alphaModFix/>
          </a:blip>
          <a:srcRect b="0" l="0" r="0" t="0"/>
          <a:stretch/>
        </p:blipFill>
        <p:spPr>
          <a:xfrm>
            <a:off x="3353218" y="5308600"/>
            <a:ext cx="12703" cy="419100"/>
          </a:xfrm>
          <a:prstGeom prst="rect">
            <a:avLst/>
          </a:prstGeom>
          <a:noFill/>
          <a:ln>
            <a:noFill/>
          </a:ln>
        </p:spPr>
      </p:pic>
      <p:pic>
        <p:nvPicPr>
          <p:cNvPr descr="Image 15" id="454" name="Google Shape;454;g2e2e3c652f9_0_374"/>
          <p:cNvPicPr preferRelativeResize="0"/>
          <p:nvPr/>
        </p:nvPicPr>
        <p:blipFill rotWithShape="1">
          <a:blip r:embed="rId18">
            <a:alphaModFix/>
          </a:blip>
          <a:srcRect b="0" l="0" r="0" t="0"/>
          <a:stretch/>
        </p:blipFill>
        <p:spPr>
          <a:xfrm>
            <a:off x="9513489" y="5308600"/>
            <a:ext cx="12703" cy="419100"/>
          </a:xfrm>
          <a:prstGeom prst="rect">
            <a:avLst/>
          </a:prstGeom>
          <a:noFill/>
          <a:ln>
            <a:noFill/>
          </a:ln>
        </p:spPr>
      </p:pic>
      <p:pic>
        <p:nvPicPr>
          <p:cNvPr descr="Image 16" id="455" name="Google Shape;455;g2e2e3c652f9_0_374"/>
          <p:cNvPicPr preferRelativeResize="0"/>
          <p:nvPr/>
        </p:nvPicPr>
        <p:blipFill rotWithShape="1">
          <a:blip r:embed="rId18">
            <a:alphaModFix/>
          </a:blip>
          <a:srcRect b="0" l="0" r="0" t="0"/>
          <a:stretch/>
        </p:blipFill>
        <p:spPr>
          <a:xfrm>
            <a:off x="15407025" y="5308600"/>
            <a:ext cx="12703" cy="419100"/>
          </a:xfrm>
          <a:prstGeom prst="rect">
            <a:avLst/>
          </a:prstGeom>
          <a:noFill/>
          <a:ln>
            <a:noFill/>
          </a:ln>
        </p:spPr>
      </p:pic>
      <p:pic>
        <p:nvPicPr>
          <p:cNvPr descr="Image 17" id="456" name="Google Shape;456;g2e2e3c652f9_0_374"/>
          <p:cNvPicPr preferRelativeResize="0"/>
          <p:nvPr/>
        </p:nvPicPr>
        <p:blipFill rotWithShape="1">
          <a:blip r:embed="rId18">
            <a:alphaModFix/>
          </a:blip>
          <a:srcRect b="0" l="0" r="0" t="0"/>
          <a:stretch/>
        </p:blipFill>
        <p:spPr>
          <a:xfrm>
            <a:off x="21021127" y="5308600"/>
            <a:ext cx="12703" cy="419100"/>
          </a:xfrm>
          <a:prstGeom prst="rect">
            <a:avLst/>
          </a:prstGeom>
          <a:noFill/>
          <a:ln>
            <a:noFill/>
          </a:ln>
        </p:spPr>
      </p:pic>
      <p:pic>
        <p:nvPicPr>
          <p:cNvPr descr="Image 18" id="457" name="Google Shape;457;g2e2e3c652f9_0_374"/>
          <p:cNvPicPr preferRelativeResize="0"/>
          <p:nvPr/>
        </p:nvPicPr>
        <p:blipFill rotWithShape="1">
          <a:blip r:embed="rId19">
            <a:alphaModFix/>
          </a:blip>
          <a:srcRect b="0" l="0" r="0" t="0"/>
          <a:stretch/>
        </p:blipFill>
        <p:spPr>
          <a:xfrm>
            <a:off x="9513489" y="7124700"/>
            <a:ext cx="12703" cy="4165600"/>
          </a:xfrm>
          <a:prstGeom prst="rect">
            <a:avLst/>
          </a:prstGeom>
          <a:noFill/>
          <a:ln>
            <a:noFill/>
          </a:ln>
        </p:spPr>
      </p:pic>
      <p:pic>
        <p:nvPicPr>
          <p:cNvPr descr="Image 19" id="458" name="Google Shape;458;g2e2e3c652f9_0_374"/>
          <p:cNvPicPr preferRelativeResize="0"/>
          <p:nvPr/>
        </p:nvPicPr>
        <p:blipFill rotWithShape="1">
          <a:blip r:embed="rId20">
            <a:alphaModFix/>
          </a:blip>
          <a:srcRect b="0" l="0" r="0" t="0"/>
          <a:stretch/>
        </p:blipFill>
        <p:spPr>
          <a:xfrm>
            <a:off x="9322965" y="8813800"/>
            <a:ext cx="203226" cy="12700"/>
          </a:xfrm>
          <a:prstGeom prst="rect">
            <a:avLst/>
          </a:prstGeom>
          <a:noFill/>
          <a:ln>
            <a:noFill/>
          </a:ln>
        </p:spPr>
      </p:pic>
      <p:pic>
        <p:nvPicPr>
          <p:cNvPr descr="Image 20" id="459" name="Google Shape;459;g2e2e3c652f9_0_374"/>
          <p:cNvPicPr preferRelativeResize="0"/>
          <p:nvPr/>
        </p:nvPicPr>
        <p:blipFill rotWithShape="1">
          <a:blip r:embed="rId20">
            <a:alphaModFix/>
          </a:blip>
          <a:srcRect b="0" l="0" r="0" t="0"/>
          <a:stretch/>
        </p:blipFill>
        <p:spPr>
          <a:xfrm>
            <a:off x="20830602" y="8813800"/>
            <a:ext cx="203226" cy="12700"/>
          </a:xfrm>
          <a:prstGeom prst="rect">
            <a:avLst/>
          </a:prstGeom>
          <a:noFill/>
          <a:ln>
            <a:noFill/>
          </a:ln>
        </p:spPr>
      </p:pic>
      <p:pic>
        <p:nvPicPr>
          <p:cNvPr descr="Image 21" id="460" name="Google Shape;460;g2e2e3c652f9_0_374"/>
          <p:cNvPicPr preferRelativeResize="0"/>
          <p:nvPr/>
        </p:nvPicPr>
        <p:blipFill rotWithShape="1">
          <a:blip r:embed="rId20">
            <a:alphaModFix/>
          </a:blip>
          <a:srcRect b="0" l="0" r="0" t="0"/>
          <a:stretch/>
        </p:blipFill>
        <p:spPr>
          <a:xfrm>
            <a:off x="9322965" y="11277600"/>
            <a:ext cx="203226" cy="12700"/>
          </a:xfrm>
          <a:prstGeom prst="rect">
            <a:avLst/>
          </a:prstGeom>
          <a:noFill/>
          <a:ln>
            <a:noFill/>
          </a:ln>
        </p:spPr>
      </p:pic>
      <p:pic>
        <p:nvPicPr>
          <p:cNvPr descr="Image 22" id="461" name="Google Shape;461;g2e2e3c652f9_0_374"/>
          <p:cNvPicPr preferRelativeResize="0"/>
          <p:nvPr/>
        </p:nvPicPr>
        <p:blipFill rotWithShape="1">
          <a:blip r:embed="rId20">
            <a:alphaModFix/>
          </a:blip>
          <a:srcRect b="0" l="0" r="0" t="0"/>
          <a:stretch/>
        </p:blipFill>
        <p:spPr>
          <a:xfrm>
            <a:off x="20830602" y="11277600"/>
            <a:ext cx="203226" cy="12700"/>
          </a:xfrm>
          <a:prstGeom prst="rect">
            <a:avLst/>
          </a:prstGeom>
          <a:noFill/>
          <a:ln>
            <a:noFill/>
          </a:ln>
        </p:spPr>
      </p:pic>
      <p:pic>
        <p:nvPicPr>
          <p:cNvPr descr="Image 23" id="462" name="Google Shape;462;g2e2e3c652f9_0_374"/>
          <p:cNvPicPr preferRelativeResize="0"/>
          <p:nvPr/>
        </p:nvPicPr>
        <p:blipFill rotWithShape="1">
          <a:blip r:embed="rId21">
            <a:alphaModFix/>
          </a:blip>
          <a:srcRect b="0" l="0" r="0" t="0"/>
          <a:stretch/>
        </p:blipFill>
        <p:spPr>
          <a:xfrm>
            <a:off x="21021127" y="7264400"/>
            <a:ext cx="12703"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466" name="Shape 466"/>
        <p:cNvGrpSpPr/>
        <p:nvPr/>
      </p:nvGrpSpPr>
      <p:grpSpPr>
        <a:xfrm>
          <a:off x="0" y="0"/>
          <a:ext cx="0" cy="0"/>
          <a:chOff x="0" y="0"/>
          <a:chExt cx="0" cy="0"/>
        </a:xfrm>
      </p:grpSpPr>
      <p:pic>
        <p:nvPicPr>
          <p:cNvPr descr="Image 0" id="467" name="Google Shape;467;g2e2e3c652f9_0_430"/>
          <p:cNvPicPr preferRelativeResize="0"/>
          <p:nvPr/>
        </p:nvPicPr>
        <p:blipFill rotWithShape="1">
          <a:blip r:embed="rId3">
            <a:alphaModFix/>
          </a:blip>
          <a:srcRect b="0" l="0" r="0" t="0"/>
          <a:stretch/>
        </p:blipFill>
        <p:spPr>
          <a:xfrm>
            <a:off x="15648356" y="0"/>
            <a:ext cx="8738692" cy="5270500"/>
          </a:xfrm>
          <a:prstGeom prst="rect">
            <a:avLst/>
          </a:prstGeom>
          <a:noFill/>
          <a:ln>
            <a:noFill/>
          </a:ln>
        </p:spPr>
      </p:pic>
      <p:pic>
        <p:nvPicPr>
          <p:cNvPr descr="Image 1" id="468" name="Google Shape;468;g2e2e3c652f9_0_430"/>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469" name="Google Shape;469;g2e2e3c652f9_0_430"/>
          <p:cNvSpPr txBox="1"/>
          <p:nvPr/>
        </p:nvSpPr>
        <p:spPr>
          <a:xfrm>
            <a:off x="11761669" y="3467100"/>
            <a:ext cx="119226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THANK YOU FOR</a:t>
            </a:r>
            <a:endParaRPr/>
          </a:p>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CHOOSING </a:t>
            </a:r>
            <a:r>
              <a:rPr b="0" i="0" lang="en-US" sz="8000" u="none" cap="none" strike="noStrike">
                <a:solidFill>
                  <a:srgbClr val="F95D5C"/>
                </a:solidFill>
                <a:latin typeface="Days One"/>
                <a:ea typeface="Days One"/>
                <a:cs typeface="Days One"/>
                <a:sym typeface="Days One"/>
              </a:rPr>
              <a:t>EATEMP</a:t>
            </a:r>
            <a:endParaRPr/>
          </a:p>
        </p:txBody>
      </p:sp>
      <p:sp>
        <p:nvSpPr>
          <p:cNvPr id="470" name="Google Shape;470;g2e2e3c652f9_0_430"/>
          <p:cNvSpPr txBox="1"/>
          <p:nvPr/>
        </p:nvSpPr>
        <p:spPr>
          <a:xfrm>
            <a:off x="11761669" y="6921500"/>
            <a:ext cx="11719200" cy="449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a:p>
          <a:p>
            <a:pPr indent="0" lvl="0" marL="0" marR="0" rtl="0" algn="l">
              <a:lnSpc>
                <a:spcPct val="100000"/>
              </a:lnSpc>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a:p>
        </p:txBody>
      </p:sp>
      <p:sp>
        <p:nvSpPr>
          <p:cNvPr id="471" name="Google Shape;471;g2e2e3c652f9_0_430"/>
          <p:cNvSpPr txBox="1"/>
          <p:nvPr/>
        </p:nvSpPr>
        <p:spPr>
          <a:xfrm rot="-5400000">
            <a:off x="21652572" y="7952683"/>
            <a:ext cx="44541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563C1"/>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a:p>
        </p:txBody>
      </p:sp>
      <p:pic>
        <p:nvPicPr>
          <p:cNvPr descr="Image 2" id="472" name="Google Shape;472;g2e2e3c652f9_0_430"/>
          <p:cNvPicPr preferRelativeResize="0"/>
          <p:nvPr/>
        </p:nvPicPr>
        <p:blipFill rotWithShape="1">
          <a:blip r:embed="rId6">
            <a:alphaModFix/>
          </a:blip>
          <a:srcRect b="0" l="0" r="0" t="0"/>
          <a:stretch/>
        </p:blipFill>
        <p:spPr>
          <a:xfrm>
            <a:off x="0" y="2794000"/>
            <a:ext cx="11761670" cy="9131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32" name="Shape 32"/>
        <p:cNvGrpSpPr/>
        <p:nvPr/>
      </p:nvGrpSpPr>
      <p:grpSpPr>
        <a:xfrm>
          <a:off x="0" y="0"/>
          <a:ext cx="0" cy="0"/>
          <a:chOff x="0" y="0"/>
          <a:chExt cx="0" cy="0"/>
        </a:xfrm>
      </p:grpSpPr>
      <p:pic>
        <p:nvPicPr>
          <p:cNvPr descr="Image 0" id="33" name="Google Shape;33;g2e2e3c652f9_0_16"/>
          <p:cNvPicPr preferRelativeResize="0"/>
          <p:nvPr/>
        </p:nvPicPr>
        <p:blipFill rotWithShape="1">
          <a:blip r:embed="rId3">
            <a:alphaModFix/>
          </a:blip>
          <a:srcRect b="0" l="0" r="0" t="0"/>
          <a:stretch/>
        </p:blipFill>
        <p:spPr>
          <a:xfrm>
            <a:off x="0" y="0"/>
            <a:ext cx="7694926" cy="11470070"/>
          </a:xfrm>
          <a:prstGeom prst="rect">
            <a:avLst/>
          </a:prstGeom>
          <a:noFill/>
          <a:ln>
            <a:noFill/>
          </a:ln>
        </p:spPr>
      </p:pic>
      <p:pic>
        <p:nvPicPr>
          <p:cNvPr descr="Image 1" id="34" name="Google Shape;34;g2e2e3c652f9_0_16"/>
          <p:cNvPicPr preferRelativeResize="0"/>
          <p:nvPr/>
        </p:nvPicPr>
        <p:blipFill rotWithShape="1">
          <a:blip r:embed="rId4">
            <a:alphaModFix/>
          </a:blip>
          <a:srcRect b="0" l="0" r="0" t="0"/>
          <a:stretch/>
        </p:blipFill>
        <p:spPr>
          <a:xfrm>
            <a:off x="23523339" y="10820400"/>
            <a:ext cx="711290" cy="2590800"/>
          </a:xfrm>
          <a:prstGeom prst="rect">
            <a:avLst/>
          </a:prstGeom>
          <a:noFill/>
          <a:ln>
            <a:noFill/>
          </a:ln>
        </p:spPr>
      </p:pic>
      <p:sp>
        <p:nvSpPr>
          <p:cNvPr id="35" name="Google Shape;35;g2e2e3c652f9_0_16"/>
          <p:cNvSpPr txBox="1"/>
          <p:nvPr/>
        </p:nvSpPr>
        <p:spPr>
          <a:xfrm>
            <a:off x="2032254" y="908049"/>
            <a:ext cx="208644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12800"/>
              <a:buFont typeface="Days One"/>
              <a:buNone/>
            </a:pPr>
            <a:r>
              <a:rPr b="0" i="0" lang="en-US" sz="12800" u="none" cap="none" strike="noStrike">
                <a:solidFill>
                  <a:srgbClr val="264964"/>
                </a:solidFill>
                <a:latin typeface="Days One"/>
                <a:ea typeface="Days One"/>
                <a:cs typeface="Days One"/>
                <a:sym typeface="Days One"/>
              </a:rPr>
              <a:t>TABLE OF CONTENTS</a:t>
            </a:r>
            <a:endParaRPr/>
          </a:p>
        </p:txBody>
      </p:sp>
      <p:sp>
        <p:nvSpPr>
          <p:cNvPr id="36" name="Google Shape;36;g2e2e3c652f9_0_16"/>
          <p:cNvSpPr/>
          <p:nvPr/>
        </p:nvSpPr>
        <p:spPr>
          <a:xfrm>
            <a:off x="1219352" y="4521200"/>
            <a:ext cx="1625700" cy="1625700"/>
          </a:xfrm>
          <a:prstGeom prst="roundRect">
            <a:avLst>
              <a:gd fmla="val 50000" name="adj"/>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 name="Google Shape;37;g2e2e3c652f9_0_16"/>
          <p:cNvSpPr txBox="1"/>
          <p:nvPr/>
        </p:nvSpPr>
        <p:spPr>
          <a:xfrm>
            <a:off x="1562295" y="4965700"/>
            <a:ext cx="9399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01</a:t>
            </a:r>
            <a:endParaRPr/>
          </a:p>
        </p:txBody>
      </p:sp>
      <p:sp>
        <p:nvSpPr>
          <p:cNvPr id="38" name="Google Shape;38;g2e2e3c652f9_0_16"/>
          <p:cNvSpPr txBox="1"/>
          <p:nvPr/>
        </p:nvSpPr>
        <p:spPr>
          <a:xfrm>
            <a:off x="1219352" y="6350000"/>
            <a:ext cx="7519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INTRODUCTION</a:t>
            </a:r>
            <a:endParaRPr/>
          </a:p>
        </p:txBody>
      </p:sp>
      <p:sp>
        <p:nvSpPr>
          <p:cNvPr id="39" name="Google Shape;39;g2e2e3c652f9_0_16"/>
          <p:cNvSpPr txBox="1"/>
          <p:nvPr/>
        </p:nvSpPr>
        <p:spPr>
          <a:xfrm>
            <a:off x="1219352" y="7226300"/>
            <a:ext cx="74517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a:p>
        </p:txBody>
      </p:sp>
      <p:sp>
        <p:nvSpPr>
          <p:cNvPr id="40" name="Google Shape;40;g2e2e3c652f9_0_16"/>
          <p:cNvSpPr/>
          <p:nvPr/>
        </p:nvSpPr>
        <p:spPr>
          <a:xfrm>
            <a:off x="1219352" y="9156700"/>
            <a:ext cx="1625700" cy="1625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 name="Google Shape;41;g2e2e3c652f9_0_16"/>
          <p:cNvSpPr txBox="1"/>
          <p:nvPr/>
        </p:nvSpPr>
        <p:spPr>
          <a:xfrm>
            <a:off x="1473384" y="9601200"/>
            <a:ext cx="11178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02</a:t>
            </a:r>
            <a:endParaRPr/>
          </a:p>
        </p:txBody>
      </p:sp>
      <p:sp>
        <p:nvSpPr>
          <p:cNvPr id="42" name="Google Shape;42;g2e2e3c652f9_0_16"/>
          <p:cNvSpPr txBox="1"/>
          <p:nvPr/>
        </p:nvSpPr>
        <p:spPr>
          <a:xfrm>
            <a:off x="1219352" y="10985500"/>
            <a:ext cx="7519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ENCOUNTERS</a:t>
            </a:r>
            <a:endParaRPr/>
          </a:p>
        </p:txBody>
      </p:sp>
      <p:sp>
        <p:nvSpPr>
          <p:cNvPr id="43" name="Google Shape;43;g2e2e3c652f9_0_16"/>
          <p:cNvSpPr txBox="1"/>
          <p:nvPr/>
        </p:nvSpPr>
        <p:spPr>
          <a:xfrm>
            <a:off x="1219352" y="11861800"/>
            <a:ext cx="74517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a:p>
        </p:txBody>
      </p:sp>
      <p:sp>
        <p:nvSpPr>
          <p:cNvPr id="44" name="Google Shape;44;g2e2e3c652f9_0_16"/>
          <p:cNvSpPr/>
          <p:nvPr/>
        </p:nvSpPr>
        <p:spPr>
          <a:xfrm>
            <a:off x="8535467" y="4521200"/>
            <a:ext cx="1625700" cy="16257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 name="Google Shape;45;g2e2e3c652f9_0_16"/>
          <p:cNvSpPr txBox="1"/>
          <p:nvPr/>
        </p:nvSpPr>
        <p:spPr>
          <a:xfrm>
            <a:off x="8783148" y="4965700"/>
            <a:ext cx="11304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03</a:t>
            </a:r>
            <a:endParaRPr/>
          </a:p>
        </p:txBody>
      </p:sp>
      <p:sp>
        <p:nvSpPr>
          <p:cNvPr id="46" name="Google Shape;46;g2e2e3c652f9_0_16"/>
          <p:cNvSpPr txBox="1"/>
          <p:nvPr/>
        </p:nvSpPr>
        <p:spPr>
          <a:xfrm>
            <a:off x="8535467" y="6350000"/>
            <a:ext cx="7519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WONDERS</a:t>
            </a:r>
            <a:endParaRPr/>
          </a:p>
        </p:txBody>
      </p:sp>
      <p:sp>
        <p:nvSpPr>
          <p:cNvPr id="47" name="Google Shape;47;g2e2e3c652f9_0_16"/>
          <p:cNvSpPr txBox="1"/>
          <p:nvPr/>
        </p:nvSpPr>
        <p:spPr>
          <a:xfrm>
            <a:off x="8535467" y="7226300"/>
            <a:ext cx="74517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a:p>
        </p:txBody>
      </p:sp>
      <p:sp>
        <p:nvSpPr>
          <p:cNvPr id="48" name="Google Shape;48;g2e2e3c652f9_0_16"/>
          <p:cNvSpPr/>
          <p:nvPr/>
        </p:nvSpPr>
        <p:spPr>
          <a:xfrm>
            <a:off x="8535467" y="9156700"/>
            <a:ext cx="1625700" cy="1625700"/>
          </a:xfrm>
          <a:prstGeom prst="roundRect">
            <a:avLst>
              <a:gd fmla="val 50000" name="adj"/>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 name="Google Shape;49;g2e2e3c652f9_0_16"/>
          <p:cNvSpPr txBox="1"/>
          <p:nvPr/>
        </p:nvSpPr>
        <p:spPr>
          <a:xfrm>
            <a:off x="8770446" y="9601200"/>
            <a:ext cx="11559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04</a:t>
            </a:r>
            <a:endParaRPr/>
          </a:p>
        </p:txBody>
      </p:sp>
      <p:sp>
        <p:nvSpPr>
          <p:cNvPr id="50" name="Google Shape;50;g2e2e3c652f9_0_16"/>
          <p:cNvSpPr txBox="1"/>
          <p:nvPr/>
        </p:nvSpPr>
        <p:spPr>
          <a:xfrm>
            <a:off x="8535467" y="10985500"/>
            <a:ext cx="7519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MAGIC</a:t>
            </a:r>
            <a:endParaRPr/>
          </a:p>
        </p:txBody>
      </p:sp>
      <p:sp>
        <p:nvSpPr>
          <p:cNvPr id="51" name="Google Shape;51;g2e2e3c652f9_0_16"/>
          <p:cNvSpPr txBox="1"/>
          <p:nvPr/>
        </p:nvSpPr>
        <p:spPr>
          <a:xfrm>
            <a:off x="8535467" y="11861800"/>
            <a:ext cx="74517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a:p>
        </p:txBody>
      </p:sp>
      <p:pic>
        <p:nvPicPr>
          <p:cNvPr descr="Image 2" id="52" name="Google Shape;52;g2e2e3c652f9_0_16"/>
          <p:cNvPicPr preferRelativeResize="0"/>
          <p:nvPr/>
        </p:nvPicPr>
        <p:blipFill rotWithShape="1">
          <a:blip r:embed="rId5">
            <a:alphaModFix/>
          </a:blip>
          <a:srcRect b="0" l="0" r="0" t="0"/>
          <a:stretch/>
        </p:blipFill>
        <p:spPr>
          <a:xfrm>
            <a:off x="12193523" y="3708400"/>
            <a:ext cx="11507638" cy="970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56" name="Shape 56"/>
        <p:cNvGrpSpPr/>
        <p:nvPr/>
      </p:nvGrpSpPr>
      <p:grpSpPr>
        <a:xfrm>
          <a:off x="0" y="0"/>
          <a:ext cx="0" cy="0"/>
          <a:chOff x="0" y="0"/>
          <a:chExt cx="0" cy="0"/>
        </a:xfrm>
      </p:grpSpPr>
      <p:pic>
        <p:nvPicPr>
          <p:cNvPr descr="Image 0" id="57" name="Google Shape;57;g2e2e3c652f9_0_39"/>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58" name="Google Shape;58;g2e2e3c652f9_0_39"/>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59" name="Google Shape;59;g2e2e3c652f9_0_39"/>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60" name="Google Shape;60;g2e2e3c652f9_0_39"/>
          <p:cNvSpPr txBox="1"/>
          <p:nvPr/>
        </p:nvSpPr>
        <p:spPr>
          <a:xfrm>
            <a:off x="2959469" y="2419350"/>
            <a:ext cx="131292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THE EXTRAORDINARY</a:t>
            </a:r>
            <a:endParaRPr/>
          </a:p>
        </p:txBody>
      </p:sp>
      <p:sp>
        <p:nvSpPr>
          <p:cNvPr id="61" name="Google Shape;61;g2e2e3c652f9_0_39"/>
          <p:cNvSpPr txBox="1"/>
          <p:nvPr/>
        </p:nvSpPr>
        <p:spPr>
          <a:xfrm>
            <a:off x="2959469" y="4737100"/>
            <a:ext cx="8861400" cy="443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a:p>
        </p:txBody>
      </p:sp>
      <p:sp>
        <p:nvSpPr>
          <p:cNvPr id="62" name="Google Shape;62;g2e2e3c652f9_0_39"/>
          <p:cNvSpPr txBox="1"/>
          <p:nvPr/>
        </p:nvSpPr>
        <p:spPr>
          <a:xfrm>
            <a:off x="12701588" y="4737100"/>
            <a:ext cx="8861400" cy="443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66" name="Shape 66"/>
        <p:cNvGrpSpPr/>
        <p:nvPr/>
      </p:nvGrpSpPr>
      <p:grpSpPr>
        <a:xfrm>
          <a:off x="0" y="0"/>
          <a:ext cx="0" cy="0"/>
          <a:chOff x="0" y="0"/>
          <a:chExt cx="0" cy="0"/>
        </a:xfrm>
      </p:grpSpPr>
      <p:pic>
        <p:nvPicPr>
          <p:cNvPr descr="Image 0" id="67" name="Google Shape;67;g2e2e3c652f9_0_48"/>
          <p:cNvPicPr preferRelativeResize="0"/>
          <p:nvPr/>
        </p:nvPicPr>
        <p:blipFill rotWithShape="1">
          <a:blip r:embed="rId3">
            <a:alphaModFix/>
          </a:blip>
          <a:srcRect b="0" l="0" r="0" t="0"/>
          <a:stretch/>
        </p:blipFill>
        <p:spPr>
          <a:xfrm>
            <a:off x="0" y="7353300"/>
            <a:ext cx="10516914" cy="6362700"/>
          </a:xfrm>
          <a:prstGeom prst="rect">
            <a:avLst/>
          </a:prstGeom>
          <a:noFill/>
          <a:ln>
            <a:noFill/>
          </a:ln>
        </p:spPr>
      </p:pic>
      <p:pic>
        <p:nvPicPr>
          <p:cNvPr descr="Image 1" id="68" name="Google Shape;68;g2e2e3c652f9_0_48"/>
          <p:cNvPicPr preferRelativeResize="0"/>
          <p:nvPr/>
        </p:nvPicPr>
        <p:blipFill rotWithShape="1">
          <a:blip r:embed="rId4">
            <a:alphaModFix/>
          </a:blip>
          <a:srcRect b="0" l="0" r="0" t="0"/>
          <a:stretch/>
        </p:blipFill>
        <p:spPr>
          <a:xfrm>
            <a:off x="14835454" y="0"/>
            <a:ext cx="9551594" cy="8543405"/>
          </a:xfrm>
          <a:prstGeom prst="rect">
            <a:avLst/>
          </a:prstGeom>
          <a:noFill/>
          <a:ln>
            <a:noFill/>
          </a:ln>
        </p:spPr>
      </p:pic>
      <p:pic>
        <p:nvPicPr>
          <p:cNvPr descr="Image 2" id="69" name="Google Shape;69;g2e2e3c652f9_0_48"/>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Image 3" id="70" name="Google Shape;70;g2e2e3c652f9_0_48"/>
          <p:cNvPicPr preferRelativeResize="0"/>
          <p:nvPr/>
        </p:nvPicPr>
        <p:blipFill rotWithShape="1">
          <a:blip r:embed="rId6">
            <a:alphaModFix/>
          </a:blip>
          <a:srcRect b="0" l="0" r="0" t="0"/>
          <a:stretch/>
        </p:blipFill>
        <p:spPr>
          <a:xfrm>
            <a:off x="23370920" y="10515600"/>
            <a:ext cx="1016128" cy="3200400"/>
          </a:xfrm>
          <a:prstGeom prst="rect">
            <a:avLst/>
          </a:prstGeom>
          <a:noFill/>
          <a:ln>
            <a:noFill/>
          </a:ln>
        </p:spPr>
      </p:pic>
      <p:sp>
        <p:nvSpPr>
          <p:cNvPr id="71" name="Google Shape;71;g2e2e3c652f9_0_48"/>
          <p:cNvSpPr/>
          <p:nvPr/>
        </p:nvSpPr>
        <p:spPr>
          <a:xfrm>
            <a:off x="1905237" y="1651000"/>
            <a:ext cx="9869100" cy="48642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4" id="72" name="Google Shape;72;g2e2e3c652f9_0_48"/>
          <p:cNvPicPr preferRelativeResize="0"/>
          <p:nvPr/>
        </p:nvPicPr>
        <p:blipFill rotWithShape="1">
          <a:blip r:embed="rId7">
            <a:alphaModFix/>
          </a:blip>
          <a:srcRect b="0" l="0" r="0" t="0"/>
          <a:stretch/>
        </p:blipFill>
        <p:spPr>
          <a:xfrm>
            <a:off x="6060802" y="1955800"/>
            <a:ext cx="1558001" cy="1625600"/>
          </a:xfrm>
          <a:prstGeom prst="rect">
            <a:avLst/>
          </a:prstGeom>
          <a:noFill/>
          <a:ln>
            <a:noFill/>
          </a:ln>
        </p:spPr>
      </p:pic>
      <p:sp>
        <p:nvSpPr>
          <p:cNvPr id="73" name="Google Shape;73;g2e2e3c652f9_0_48"/>
          <p:cNvSpPr txBox="1"/>
          <p:nvPr/>
        </p:nvSpPr>
        <p:spPr>
          <a:xfrm>
            <a:off x="2210075" y="3886200"/>
            <a:ext cx="92595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UNICORN SIGHTINGS</a:t>
            </a:r>
            <a:endParaRPr/>
          </a:p>
        </p:txBody>
      </p:sp>
      <p:sp>
        <p:nvSpPr>
          <p:cNvPr id="74" name="Google Shape;74;g2e2e3c652f9_0_48"/>
          <p:cNvSpPr txBox="1"/>
          <p:nvPr/>
        </p:nvSpPr>
        <p:spPr>
          <a:xfrm>
            <a:off x="2243946" y="4762500"/>
            <a:ext cx="91917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a:p>
        </p:txBody>
      </p:sp>
      <p:sp>
        <p:nvSpPr>
          <p:cNvPr id="75" name="Google Shape;75;g2e2e3c652f9_0_48"/>
          <p:cNvSpPr/>
          <p:nvPr/>
        </p:nvSpPr>
        <p:spPr>
          <a:xfrm>
            <a:off x="12612675" y="1600200"/>
            <a:ext cx="9869100" cy="48642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76" name="Google Shape;76;g2e2e3c652f9_0_48"/>
          <p:cNvPicPr preferRelativeResize="0"/>
          <p:nvPr/>
        </p:nvPicPr>
        <p:blipFill rotWithShape="1">
          <a:blip r:embed="rId8">
            <a:alphaModFix/>
          </a:blip>
          <a:srcRect b="0" l="0" r="0" t="0"/>
          <a:stretch/>
        </p:blipFill>
        <p:spPr>
          <a:xfrm>
            <a:off x="16734363" y="1905000"/>
            <a:ext cx="1625764" cy="1625600"/>
          </a:xfrm>
          <a:prstGeom prst="rect">
            <a:avLst/>
          </a:prstGeom>
          <a:noFill/>
          <a:ln>
            <a:noFill/>
          </a:ln>
        </p:spPr>
      </p:pic>
      <p:sp>
        <p:nvSpPr>
          <p:cNvPr id="77" name="Google Shape;77;g2e2e3c652f9_0_48"/>
          <p:cNvSpPr txBox="1"/>
          <p:nvPr/>
        </p:nvSpPr>
        <p:spPr>
          <a:xfrm>
            <a:off x="12917513" y="3835400"/>
            <a:ext cx="92595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DRAGON TAMING</a:t>
            </a:r>
            <a:endParaRPr/>
          </a:p>
        </p:txBody>
      </p:sp>
      <p:sp>
        <p:nvSpPr>
          <p:cNvPr id="78" name="Google Shape;78;g2e2e3c652f9_0_48"/>
          <p:cNvSpPr txBox="1"/>
          <p:nvPr/>
        </p:nvSpPr>
        <p:spPr>
          <a:xfrm>
            <a:off x="12951384" y="4711700"/>
            <a:ext cx="91917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82" name="Shape 82"/>
        <p:cNvGrpSpPr/>
        <p:nvPr/>
      </p:nvGrpSpPr>
      <p:grpSpPr>
        <a:xfrm>
          <a:off x="0" y="0"/>
          <a:ext cx="0" cy="0"/>
          <a:chOff x="0" y="0"/>
          <a:chExt cx="0" cy="0"/>
        </a:xfrm>
      </p:grpSpPr>
      <p:pic>
        <p:nvPicPr>
          <p:cNvPr descr="Image 0" id="83" name="Google Shape;83;g2e2e3c652f9_0_63"/>
          <p:cNvPicPr preferRelativeResize="0"/>
          <p:nvPr/>
        </p:nvPicPr>
        <p:blipFill rotWithShape="1">
          <a:blip r:embed="rId3">
            <a:alphaModFix/>
          </a:blip>
          <a:srcRect b="0" l="0" r="0" t="0"/>
          <a:stretch/>
        </p:blipFill>
        <p:spPr>
          <a:xfrm>
            <a:off x="14594124" y="6477000"/>
            <a:ext cx="9792926" cy="7239000"/>
          </a:xfrm>
          <a:prstGeom prst="rect">
            <a:avLst/>
          </a:prstGeom>
          <a:noFill/>
          <a:ln>
            <a:noFill/>
          </a:ln>
        </p:spPr>
      </p:pic>
      <p:pic>
        <p:nvPicPr>
          <p:cNvPr descr="Image 1" id="84" name="Google Shape;84;g2e2e3c652f9_0_63"/>
          <p:cNvPicPr preferRelativeResize="0"/>
          <p:nvPr/>
        </p:nvPicPr>
        <p:blipFill rotWithShape="1">
          <a:blip r:embed="rId4">
            <a:alphaModFix/>
          </a:blip>
          <a:srcRect b="0" l="0" r="0" t="0"/>
          <a:stretch/>
        </p:blipFill>
        <p:spPr>
          <a:xfrm>
            <a:off x="0" y="0"/>
            <a:ext cx="7694926" cy="11470072"/>
          </a:xfrm>
          <a:prstGeom prst="rect">
            <a:avLst/>
          </a:prstGeom>
          <a:noFill/>
          <a:ln>
            <a:noFill/>
          </a:ln>
        </p:spPr>
      </p:pic>
      <p:pic>
        <p:nvPicPr>
          <p:cNvPr descr="Image 2" id="85" name="Google Shape;85;g2e2e3c652f9_0_63"/>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pic>
        <p:nvPicPr>
          <p:cNvPr descr="Image 3" id="86" name="Google Shape;86;g2e2e3c652f9_0_63"/>
          <p:cNvPicPr preferRelativeResize="0"/>
          <p:nvPr/>
        </p:nvPicPr>
        <p:blipFill rotWithShape="1">
          <a:blip r:embed="rId6">
            <a:alphaModFix/>
          </a:blip>
          <a:srcRect b="0" l="0" r="0" t="0"/>
          <a:stretch/>
        </p:blipFill>
        <p:spPr>
          <a:xfrm>
            <a:off x="2934067" y="1384300"/>
            <a:ext cx="8129018" cy="7645400"/>
          </a:xfrm>
          <a:prstGeom prst="rect">
            <a:avLst/>
          </a:prstGeom>
          <a:noFill/>
          <a:ln>
            <a:noFill/>
          </a:ln>
        </p:spPr>
      </p:pic>
      <p:sp>
        <p:nvSpPr>
          <p:cNvPr id="87" name="Google Shape;87;g2e2e3c652f9_0_63"/>
          <p:cNvSpPr/>
          <p:nvPr/>
        </p:nvSpPr>
        <p:spPr>
          <a:xfrm>
            <a:off x="2934066" y="9639300"/>
            <a:ext cx="8129100" cy="13842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8" name="Google Shape;88;g2e2e3c652f9_0_63"/>
          <p:cNvSpPr txBox="1"/>
          <p:nvPr/>
        </p:nvSpPr>
        <p:spPr>
          <a:xfrm>
            <a:off x="3696161" y="9944100"/>
            <a:ext cx="34803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4800"/>
              <a:buFont typeface="Days One"/>
              <a:buNone/>
            </a:pPr>
            <a:r>
              <a:rPr b="0" i="0" lang="en-US" sz="4800" u="none" cap="none" strike="noStrike">
                <a:solidFill>
                  <a:srgbClr val="264964"/>
                </a:solidFill>
                <a:latin typeface="Days One"/>
                <a:ea typeface="Days One"/>
                <a:cs typeface="Days One"/>
                <a:sym typeface="Days One"/>
              </a:rPr>
              <a:t>UNICORN </a:t>
            </a:r>
            <a:endParaRPr/>
          </a:p>
        </p:txBody>
      </p:sp>
      <p:sp>
        <p:nvSpPr>
          <p:cNvPr id="89" name="Google Shape;89;g2e2e3c652f9_0_63"/>
          <p:cNvSpPr txBox="1"/>
          <p:nvPr/>
        </p:nvSpPr>
        <p:spPr>
          <a:xfrm>
            <a:off x="2934066" y="11633200"/>
            <a:ext cx="8264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a:p>
        </p:txBody>
      </p:sp>
      <p:pic>
        <p:nvPicPr>
          <p:cNvPr descr="Image 4" id="90" name="Google Shape;90;g2e2e3c652f9_0_63"/>
          <p:cNvPicPr preferRelativeResize="0"/>
          <p:nvPr/>
        </p:nvPicPr>
        <p:blipFill rotWithShape="1">
          <a:blip r:embed="rId7">
            <a:alphaModFix/>
          </a:blip>
          <a:srcRect b="0" l="0" r="0" t="0"/>
          <a:stretch/>
        </p:blipFill>
        <p:spPr>
          <a:xfrm>
            <a:off x="13323965" y="1384300"/>
            <a:ext cx="8129018" cy="7645400"/>
          </a:xfrm>
          <a:prstGeom prst="rect">
            <a:avLst/>
          </a:prstGeom>
          <a:noFill/>
          <a:ln>
            <a:noFill/>
          </a:ln>
        </p:spPr>
      </p:pic>
      <p:sp>
        <p:nvSpPr>
          <p:cNvPr id="91" name="Google Shape;91;g2e2e3c652f9_0_63"/>
          <p:cNvSpPr/>
          <p:nvPr/>
        </p:nvSpPr>
        <p:spPr>
          <a:xfrm>
            <a:off x="13323965" y="9639300"/>
            <a:ext cx="8129100" cy="13842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 name="Google Shape;92;g2e2e3c652f9_0_63"/>
          <p:cNvSpPr txBox="1"/>
          <p:nvPr/>
        </p:nvSpPr>
        <p:spPr>
          <a:xfrm>
            <a:off x="14086061" y="9944100"/>
            <a:ext cx="32643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DRAGON </a:t>
            </a:r>
            <a:endParaRPr/>
          </a:p>
        </p:txBody>
      </p:sp>
      <p:sp>
        <p:nvSpPr>
          <p:cNvPr id="93" name="Google Shape;93;g2e2e3c652f9_0_63"/>
          <p:cNvSpPr txBox="1"/>
          <p:nvPr/>
        </p:nvSpPr>
        <p:spPr>
          <a:xfrm>
            <a:off x="13323965" y="11633200"/>
            <a:ext cx="8264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97" name="Shape 97"/>
        <p:cNvGrpSpPr/>
        <p:nvPr/>
      </p:nvGrpSpPr>
      <p:grpSpPr>
        <a:xfrm>
          <a:off x="0" y="0"/>
          <a:ext cx="0" cy="0"/>
          <a:chOff x="0" y="0"/>
          <a:chExt cx="0" cy="0"/>
        </a:xfrm>
      </p:grpSpPr>
      <p:pic>
        <p:nvPicPr>
          <p:cNvPr descr="Image 0" id="98" name="Google Shape;98;g2e2e3c652f9_0_77"/>
          <p:cNvPicPr preferRelativeResize="0"/>
          <p:nvPr/>
        </p:nvPicPr>
        <p:blipFill rotWithShape="1">
          <a:blip r:embed="rId3">
            <a:alphaModFix/>
          </a:blip>
          <a:srcRect b="0" l="0" r="0" t="0"/>
          <a:stretch/>
        </p:blipFill>
        <p:spPr>
          <a:xfrm>
            <a:off x="0" y="9372600"/>
            <a:ext cx="11101187" cy="4343400"/>
          </a:xfrm>
          <a:prstGeom prst="rect">
            <a:avLst/>
          </a:prstGeom>
          <a:noFill/>
          <a:ln>
            <a:noFill/>
          </a:ln>
        </p:spPr>
      </p:pic>
      <p:pic>
        <p:nvPicPr>
          <p:cNvPr descr="Image 1" id="99" name="Google Shape;99;g2e2e3c652f9_0_77"/>
          <p:cNvPicPr preferRelativeResize="0"/>
          <p:nvPr/>
        </p:nvPicPr>
        <p:blipFill rotWithShape="1">
          <a:blip r:embed="rId4">
            <a:alphaModFix/>
          </a:blip>
          <a:srcRect b="0" l="0" r="0" t="0"/>
          <a:stretch/>
        </p:blipFill>
        <p:spPr>
          <a:xfrm>
            <a:off x="15648356" y="0"/>
            <a:ext cx="8738692" cy="5270500"/>
          </a:xfrm>
          <a:prstGeom prst="rect">
            <a:avLst/>
          </a:prstGeom>
          <a:noFill/>
          <a:ln>
            <a:noFill/>
          </a:ln>
        </p:spPr>
      </p:pic>
      <p:pic>
        <p:nvPicPr>
          <p:cNvPr descr="Image 2" id="100" name="Google Shape;100;g2e2e3c652f9_0_77"/>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pic>
        <p:nvPicPr>
          <p:cNvPr descr="Image 3" id="101" name="Google Shape;101;g2e2e3c652f9_0_77"/>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02" name="Google Shape;102;g2e2e3c652f9_0_77"/>
          <p:cNvSpPr txBox="1"/>
          <p:nvPr/>
        </p:nvSpPr>
        <p:spPr>
          <a:xfrm>
            <a:off x="5842729" y="4699000"/>
            <a:ext cx="13806600" cy="591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FANTASY IS THE GATEWAY TO THE IMPOSSIBLE, THE LAND WHERE THE ORDINARY BECOMES EXTRAORDINARY, AND THE IMPOSSIBLE BECOMES POSSIBLE. IT IS THE REALM OF THE IMAGINATION, WHERE ANYTHING CAN HAPPEN AND EVERYTHING IS POSSIBLE.</a:t>
            </a:r>
            <a:endParaRPr/>
          </a:p>
        </p:txBody>
      </p:sp>
      <p:sp>
        <p:nvSpPr>
          <p:cNvPr id="103" name="Google Shape;103;g2e2e3c652f9_0_77"/>
          <p:cNvSpPr txBox="1"/>
          <p:nvPr/>
        </p:nvSpPr>
        <p:spPr>
          <a:xfrm>
            <a:off x="13806625" y="11201400"/>
            <a:ext cx="57918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THE DREAM WEAVER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07" name="Shape 107"/>
        <p:cNvGrpSpPr/>
        <p:nvPr/>
      </p:nvGrpSpPr>
      <p:grpSpPr>
        <a:xfrm>
          <a:off x="0" y="0"/>
          <a:ext cx="0" cy="0"/>
          <a:chOff x="0" y="0"/>
          <a:chExt cx="0" cy="0"/>
        </a:xfrm>
      </p:grpSpPr>
      <p:pic>
        <p:nvPicPr>
          <p:cNvPr descr="Image 0" id="108" name="Google Shape;108;g2e2e3c652f9_0_86"/>
          <p:cNvPicPr preferRelativeResize="0"/>
          <p:nvPr/>
        </p:nvPicPr>
        <p:blipFill rotWithShape="1">
          <a:blip r:embed="rId3">
            <a:alphaModFix/>
          </a:blip>
          <a:srcRect b="0" l="0" r="0" t="0"/>
          <a:stretch/>
        </p:blipFill>
        <p:spPr>
          <a:xfrm>
            <a:off x="0" y="7353300"/>
            <a:ext cx="10516914" cy="6362700"/>
          </a:xfrm>
          <a:prstGeom prst="rect">
            <a:avLst/>
          </a:prstGeom>
          <a:noFill/>
          <a:ln>
            <a:noFill/>
          </a:ln>
        </p:spPr>
      </p:pic>
      <p:pic>
        <p:nvPicPr>
          <p:cNvPr descr="Image 1" id="109" name="Google Shape;109;g2e2e3c652f9_0_86"/>
          <p:cNvPicPr preferRelativeResize="0"/>
          <p:nvPr/>
        </p:nvPicPr>
        <p:blipFill rotWithShape="1">
          <a:blip r:embed="rId4">
            <a:alphaModFix/>
          </a:blip>
          <a:srcRect b="0" l="0" r="0" t="0"/>
          <a:stretch/>
        </p:blipFill>
        <p:spPr>
          <a:xfrm>
            <a:off x="14835454" y="0"/>
            <a:ext cx="9551594" cy="8543405"/>
          </a:xfrm>
          <a:prstGeom prst="rect">
            <a:avLst/>
          </a:prstGeom>
          <a:noFill/>
          <a:ln>
            <a:noFill/>
          </a:ln>
        </p:spPr>
      </p:pic>
      <p:sp>
        <p:nvSpPr>
          <p:cNvPr id="110" name="Google Shape;110;g2e2e3c652f9_0_86"/>
          <p:cNvSpPr txBox="1"/>
          <p:nvPr/>
        </p:nvSpPr>
        <p:spPr>
          <a:xfrm>
            <a:off x="635078" y="1397000"/>
            <a:ext cx="234810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THE MAGIC OF DRAGONS: A RESEARCH</a:t>
            </a:r>
            <a:endParaRPr/>
          </a:p>
        </p:txBody>
      </p:sp>
      <p:sp>
        <p:nvSpPr>
          <p:cNvPr id="111" name="Google Shape;111;g2e2e3c652f9_0_86"/>
          <p:cNvSpPr/>
          <p:nvPr/>
        </p:nvSpPr>
        <p:spPr>
          <a:xfrm>
            <a:off x="14200375" y="4406900"/>
            <a:ext cx="8205300" cy="8204100"/>
          </a:xfrm>
          <a:prstGeom prst="ellipse">
            <a:avLst/>
          </a:prstGeom>
          <a:solidFill>
            <a:srgbClr val="1F7296"/>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 name="Google Shape;112;g2e2e3c652f9_0_86"/>
          <p:cNvSpPr/>
          <p:nvPr/>
        </p:nvSpPr>
        <p:spPr>
          <a:xfrm>
            <a:off x="15229203" y="6299200"/>
            <a:ext cx="6160200" cy="6159600"/>
          </a:xfrm>
          <a:prstGeom prst="ellipse">
            <a:avLst/>
          </a:prstGeom>
          <a:solidFill>
            <a:srgbClr val="F95D5C"/>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 name="Google Shape;113;g2e2e3c652f9_0_86"/>
          <p:cNvSpPr/>
          <p:nvPr/>
        </p:nvSpPr>
        <p:spPr>
          <a:xfrm>
            <a:off x="16258032" y="8178800"/>
            <a:ext cx="4089900" cy="4089300"/>
          </a:xfrm>
          <a:prstGeom prst="ellipse">
            <a:avLst/>
          </a:prstGeom>
          <a:solidFill>
            <a:srgbClr val="D8D8D8"/>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 name="Google Shape;114;g2e2e3c652f9_0_86"/>
          <p:cNvSpPr txBox="1"/>
          <p:nvPr/>
        </p:nvSpPr>
        <p:spPr>
          <a:xfrm>
            <a:off x="17375771" y="5048250"/>
            <a:ext cx="18417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D8D8D8"/>
              </a:buClr>
              <a:buSzPts val="4800"/>
              <a:buFont typeface="Days One"/>
              <a:buNone/>
            </a:pPr>
            <a:r>
              <a:rPr b="0" i="0" lang="en-US" sz="4800" u="none" cap="none" strike="noStrike">
                <a:solidFill>
                  <a:srgbClr val="D8D8D8"/>
                </a:solidFill>
                <a:latin typeface="Days One"/>
                <a:ea typeface="Days One"/>
                <a:cs typeface="Days One"/>
                <a:sym typeface="Days One"/>
              </a:rPr>
              <a:t>6.7M</a:t>
            </a:r>
            <a:endParaRPr/>
          </a:p>
        </p:txBody>
      </p:sp>
      <p:sp>
        <p:nvSpPr>
          <p:cNvPr id="115" name="Google Shape;115;g2e2e3c652f9_0_86"/>
          <p:cNvSpPr txBox="1"/>
          <p:nvPr/>
        </p:nvSpPr>
        <p:spPr>
          <a:xfrm>
            <a:off x="17363070" y="9861550"/>
            <a:ext cx="18798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72727"/>
              </a:buClr>
              <a:buSzPts val="4800"/>
              <a:buFont typeface="Days One"/>
              <a:buNone/>
            </a:pPr>
            <a:r>
              <a:rPr b="0" i="0" lang="en-US" sz="4800" u="none" cap="none" strike="noStrike">
                <a:solidFill>
                  <a:srgbClr val="272727"/>
                </a:solidFill>
                <a:latin typeface="Days One"/>
                <a:ea typeface="Days One"/>
                <a:cs typeface="Days One"/>
                <a:sym typeface="Days One"/>
              </a:rPr>
              <a:t>2.3M</a:t>
            </a:r>
            <a:endParaRPr/>
          </a:p>
        </p:txBody>
      </p:sp>
      <p:sp>
        <p:nvSpPr>
          <p:cNvPr id="116" name="Google Shape;116;g2e2e3c652f9_0_86"/>
          <p:cNvSpPr txBox="1"/>
          <p:nvPr/>
        </p:nvSpPr>
        <p:spPr>
          <a:xfrm>
            <a:off x="17350368" y="6927850"/>
            <a:ext cx="19179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72727"/>
              </a:buClr>
              <a:buSzPts val="4800"/>
              <a:buFont typeface="Days One"/>
              <a:buNone/>
            </a:pPr>
            <a:r>
              <a:rPr b="0" i="0" lang="en-US" sz="4800" u="none" cap="none" strike="noStrike">
                <a:solidFill>
                  <a:srgbClr val="272727"/>
                </a:solidFill>
                <a:latin typeface="Days One"/>
                <a:ea typeface="Days One"/>
                <a:cs typeface="Days One"/>
                <a:sym typeface="Days One"/>
              </a:rPr>
              <a:t>4.4M</a:t>
            </a:r>
            <a:endParaRPr/>
          </a:p>
        </p:txBody>
      </p:sp>
      <p:pic>
        <p:nvPicPr>
          <p:cNvPr descr="Image 2" id="117" name="Google Shape;117;g2e2e3c652f9_0_86"/>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pic>
        <p:nvPicPr>
          <p:cNvPr descr="Image 3" id="118" name="Google Shape;118;g2e2e3c652f9_0_86"/>
          <p:cNvPicPr preferRelativeResize="0"/>
          <p:nvPr/>
        </p:nvPicPr>
        <p:blipFill rotWithShape="1">
          <a:blip r:embed="rId6">
            <a:alphaModFix/>
          </a:blip>
          <a:srcRect b="0" l="0" r="0" t="0"/>
          <a:stretch/>
        </p:blipFill>
        <p:spPr>
          <a:xfrm>
            <a:off x="3734267" y="3594100"/>
            <a:ext cx="1190489" cy="1117600"/>
          </a:xfrm>
          <a:prstGeom prst="rect">
            <a:avLst/>
          </a:prstGeom>
          <a:noFill/>
          <a:ln>
            <a:noFill/>
          </a:ln>
        </p:spPr>
      </p:pic>
      <p:sp>
        <p:nvSpPr>
          <p:cNvPr id="119" name="Google Shape;119;g2e2e3c652f9_0_86"/>
          <p:cNvSpPr txBox="1"/>
          <p:nvPr/>
        </p:nvSpPr>
        <p:spPr>
          <a:xfrm>
            <a:off x="3734267" y="5016500"/>
            <a:ext cx="8594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a:p>
        </p:txBody>
      </p:sp>
      <p:pic>
        <p:nvPicPr>
          <p:cNvPr descr="Image 4" id="120" name="Google Shape;120;g2e2e3c652f9_0_86"/>
          <p:cNvPicPr preferRelativeResize="0"/>
          <p:nvPr/>
        </p:nvPicPr>
        <p:blipFill rotWithShape="1">
          <a:blip r:embed="rId7">
            <a:alphaModFix/>
          </a:blip>
          <a:srcRect b="0" l="0" r="0" t="0"/>
          <a:stretch/>
        </p:blipFill>
        <p:spPr>
          <a:xfrm>
            <a:off x="3734267" y="6946900"/>
            <a:ext cx="1141575" cy="1117600"/>
          </a:xfrm>
          <a:prstGeom prst="rect">
            <a:avLst/>
          </a:prstGeom>
          <a:noFill/>
          <a:ln>
            <a:noFill/>
          </a:ln>
        </p:spPr>
      </p:pic>
      <p:sp>
        <p:nvSpPr>
          <p:cNvPr id="121" name="Google Shape;121;g2e2e3c652f9_0_86"/>
          <p:cNvSpPr txBox="1"/>
          <p:nvPr/>
        </p:nvSpPr>
        <p:spPr>
          <a:xfrm>
            <a:off x="3734267" y="8369300"/>
            <a:ext cx="8594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a:p>
        </p:txBody>
      </p:sp>
      <p:pic>
        <p:nvPicPr>
          <p:cNvPr descr="Image 5" id="122" name="Google Shape;122;g2e2e3c652f9_0_86"/>
          <p:cNvPicPr preferRelativeResize="0"/>
          <p:nvPr/>
        </p:nvPicPr>
        <p:blipFill rotWithShape="1">
          <a:blip r:embed="rId8">
            <a:alphaModFix/>
          </a:blip>
          <a:srcRect b="0" l="0" r="0" t="0"/>
          <a:stretch/>
        </p:blipFill>
        <p:spPr>
          <a:xfrm>
            <a:off x="3734267" y="10299700"/>
            <a:ext cx="1166530" cy="1117600"/>
          </a:xfrm>
          <a:prstGeom prst="rect">
            <a:avLst/>
          </a:prstGeom>
          <a:noFill/>
          <a:ln>
            <a:noFill/>
          </a:ln>
        </p:spPr>
      </p:pic>
      <p:sp>
        <p:nvSpPr>
          <p:cNvPr id="123" name="Google Shape;123;g2e2e3c652f9_0_86"/>
          <p:cNvSpPr txBox="1"/>
          <p:nvPr/>
        </p:nvSpPr>
        <p:spPr>
          <a:xfrm>
            <a:off x="3734267" y="11722100"/>
            <a:ext cx="85947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127" name="Shape 127"/>
        <p:cNvGrpSpPr/>
        <p:nvPr/>
      </p:nvGrpSpPr>
      <p:grpSpPr>
        <a:xfrm>
          <a:off x="0" y="0"/>
          <a:ext cx="0" cy="0"/>
          <a:chOff x="0" y="0"/>
          <a:chExt cx="0" cy="0"/>
        </a:xfrm>
      </p:grpSpPr>
      <p:pic>
        <p:nvPicPr>
          <p:cNvPr descr="Image 0" id="128" name="Google Shape;128;g2e2e3c652f9_0_105"/>
          <p:cNvPicPr preferRelativeResize="0"/>
          <p:nvPr/>
        </p:nvPicPr>
        <p:blipFill rotWithShape="1">
          <a:blip r:embed="rId3">
            <a:alphaModFix/>
          </a:blip>
          <a:srcRect b="0" l="0" r="0" t="0"/>
          <a:stretch/>
        </p:blipFill>
        <p:spPr>
          <a:xfrm>
            <a:off x="13882834" y="9410700"/>
            <a:ext cx="10504215" cy="4305300"/>
          </a:xfrm>
          <a:prstGeom prst="rect">
            <a:avLst/>
          </a:prstGeom>
          <a:noFill/>
          <a:ln>
            <a:noFill/>
          </a:ln>
        </p:spPr>
      </p:pic>
      <p:pic>
        <p:nvPicPr>
          <p:cNvPr descr="Image 1" id="129" name="Google Shape;129;g2e2e3c652f9_0_105"/>
          <p:cNvPicPr preferRelativeResize="0"/>
          <p:nvPr/>
        </p:nvPicPr>
        <p:blipFill rotWithShape="1">
          <a:blip r:embed="rId4">
            <a:alphaModFix/>
          </a:blip>
          <a:srcRect b="0" l="0" r="0" t="0"/>
          <a:stretch/>
        </p:blipFill>
        <p:spPr>
          <a:xfrm>
            <a:off x="0" y="0"/>
            <a:ext cx="8751394" cy="3987800"/>
          </a:xfrm>
          <a:prstGeom prst="rect">
            <a:avLst/>
          </a:prstGeom>
          <a:noFill/>
          <a:ln>
            <a:noFill/>
          </a:ln>
        </p:spPr>
      </p:pic>
      <p:pic>
        <p:nvPicPr>
          <p:cNvPr descr="Image 2" id="130" name="Google Shape;130;g2e2e3c652f9_0_105"/>
          <p:cNvPicPr preferRelativeResize="0"/>
          <p:nvPr/>
        </p:nvPicPr>
        <p:blipFill rotWithShape="1">
          <a:blip r:embed="rId5">
            <a:alphaModFix/>
          </a:blip>
          <a:srcRect b="0" l="0" r="0" t="0"/>
          <a:stretch/>
        </p:blipFill>
        <p:spPr>
          <a:xfrm>
            <a:off x="23523339" y="10820400"/>
            <a:ext cx="711290" cy="2590800"/>
          </a:xfrm>
          <a:prstGeom prst="rect">
            <a:avLst/>
          </a:prstGeom>
          <a:noFill/>
          <a:ln>
            <a:noFill/>
          </a:ln>
        </p:spPr>
      </p:pic>
      <p:sp>
        <p:nvSpPr>
          <p:cNvPr id="131" name="Google Shape;131;g2e2e3c652f9_0_105"/>
          <p:cNvSpPr txBox="1"/>
          <p:nvPr/>
        </p:nvSpPr>
        <p:spPr>
          <a:xfrm>
            <a:off x="7938492" y="1231900"/>
            <a:ext cx="36411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64964"/>
              </a:buClr>
              <a:buSzPts val="8000"/>
              <a:buFont typeface="Days One"/>
              <a:buNone/>
            </a:pPr>
            <a:r>
              <a:rPr b="0" i="0" lang="en-US" sz="8000" u="none" cap="none" strike="noStrike">
                <a:solidFill>
                  <a:srgbClr val="264964"/>
                </a:solidFill>
                <a:latin typeface="Days One"/>
                <a:ea typeface="Days One"/>
                <a:cs typeface="Days One"/>
                <a:sym typeface="Days One"/>
              </a:rPr>
              <a:t>PLAN</a:t>
            </a:r>
            <a:endParaRPr/>
          </a:p>
        </p:txBody>
      </p:sp>
      <p:sp>
        <p:nvSpPr>
          <p:cNvPr id="132" name="Google Shape;132;g2e2e3c652f9_0_105"/>
          <p:cNvSpPr/>
          <p:nvPr/>
        </p:nvSpPr>
        <p:spPr>
          <a:xfrm>
            <a:off x="1778222" y="3632200"/>
            <a:ext cx="6439800" cy="83058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3" id="133" name="Google Shape;133;g2e2e3c652f9_0_105"/>
          <p:cNvPicPr preferRelativeResize="0"/>
          <p:nvPr/>
        </p:nvPicPr>
        <p:blipFill rotWithShape="1">
          <a:blip r:embed="rId6">
            <a:alphaModFix/>
          </a:blip>
          <a:srcRect b="0" l="0" r="0" t="0"/>
          <a:stretch/>
        </p:blipFill>
        <p:spPr>
          <a:xfrm>
            <a:off x="4185194" y="4089400"/>
            <a:ext cx="1625758" cy="1625600"/>
          </a:xfrm>
          <a:prstGeom prst="rect">
            <a:avLst/>
          </a:prstGeom>
          <a:noFill/>
          <a:ln>
            <a:noFill/>
          </a:ln>
        </p:spPr>
      </p:pic>
      <p:sp>
        <p:nvSpPr>
          <p:cNvPr id="134" name="Google Shape;134;g2e2e3c652f9_0_105"/>
          <p:cNvSpPr txBox="1"/>
          <p:nvPr/>
        </p:nvSpPr>
        <p:spPr>
          <a:xfrm>
            <a:off x="3804125" y="6019800"/>
            <a:ext cx="2388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F7296"/>
              </a:buClr>
              <a:buSzPts val="4800"/>
              <a:buFont typeface="Days One"/>
              <a:buNone/>
            </a:pPr>
            <a:r>
              <a:rPr b="0" i="0" lang="en-US" sz="4800" u="none" cap="none" strike="noStrike">
                <a:solidFill>
                  <a:srgbClr val="1F7296"/>
                </a:solidFill>
                <a:latin typeface="Days One"/>
                <a:ea typeface="Days One"/>
                <a:cs typeface="Days One"/>
                <a:sym typeface="Days One"/>
              </a:rPr>
              <a:t>BASIC</a:t>
            </a:r>
            <a:endParaRPr/>
          </a:p>
        </p:txBody>
      </p:sp>
      <p:sp>
        <p:nvSpPr>
          <p:cNvPr id="135" name="Google Shape;135;g2e2e3c652f9_0_105"/>
          <p:cNvSpPr txBox="1"/>
          <p:nvPr/>
        </p:nvSpPr>
        <p:spPr>
          <a:xfrm>
            <a:off x="2235478" y="7099300"/>
            <a:ext cx="5660700" cy="39816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a:p>
        </p:txBody>
      </p:sp>
      <p:sp>
        <p:nvSpPr>
          <p:cNvPr id="136" name="Google Shape;136;g2e2e3c652f9_0_105"/>
          <p:cNvSpPr txBox="1"/>
          <p:nvPr/>
        </p:nvSpPr>
        <p:spPr>
          <a:xfrm>
            <a:off x="3346868" y="10706100"/>
            <a:ext cx="33024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1 MONTH</a:t>
            </a:r>
            <a:endParaRPr/>
          </a:p>
        </p:txBody>
      </p:sp>
      <p:sp>
        <p:nvSpPr>
          <p:cNvPr id="137" name="Google Shape;137;g2e2e3c652f9_0_105"/>
          <p:cNvSpPr/>
          <p:nvPr/>
        </p:nvSpPr>
        <p:spPr>
          <a:xfrm>
            <a:off x="8980021" y="3632200"/>
            <a:ext cx="6439800" cy="83058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4" id="138" name="Google Shape;138;g2e2e3c652f9_0_105"/>
          <p:cNvPicPr preferRelativeResize="0"/>
          <p:nvPr/>
        </p:nvPicPr>
        <p:blipFill rotWithShape="1">
          <a:blip r:embed="rId7">
            <a:alphaModFix/>
          </a:blip>
          <a:srcRect b="0" l="0" r="0" t="0"/>
          <a:stretch/>
        </p:blipFill>
        <p:spPr>
          <a:xfrm>
            <a:off x="11386955" y="4089400"/>
            <a:ext cx="1625845" cy="1625600"/>
          </a:xfrm>
          <a:prstGeom prst="rect">
            <a:avLst/>
          </a:prstGeom>
          <a:noFill/>
          <a:ln>
            <a:noFill/>
          </a:ln>
        </p:spPr>
      </p:pic>
      <p:sp>
        <p:nvSpPr>
          <p:cNvPr id="139" name="Google Shape;139;g2e2e3c652f9_0_105"/>
          <p:cNvSpPr txBox="1"/>
          <p:nvPr/>
        </p:nvSpPr>
        <p:spPr>
          <a:xfrm>
            <a:off x="11094836" y="6019800"/>
            <a:ext cx="22101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95D5C"/>
              </a:buClr>
              <a:buSzPts val="4800"/>
              <a:buFont typeface="Days One"/>
              <a:buNone/>
            </a:pPr>
            <a:r>
              <a:rPr b="0" i="0" lang="en-US" sz="4800" u="none" cap="none" strike="noStrike">
                <a:solidFill>
                  <a:srgbClr val="F95D5C"/>
                </a:solidFill>
                <a:latin typeface="Days One"/>
                <a:ea typeface="Days One"/>
                <a:cs typeface="Days One"/>
                <a:sym typeface="Days One"/>
              </a:rPr>
              <a:t>ELITE</a:t>
            </a:r>
            <a:endParaRPr/>
          </a:p>
        </p:txBody>
      </p:sp>
      <p:sp>
        <p:nvSpPr>
          <p:cNvPr id="140" name="Google Shape;140;g2e2e3c652f9_0_105"/>
          <p:cNvSpPr txBox="1"/>
          <p:nvPr/>
        </p:nvSpPr>
        <p:spPr>
          <a:xfrm>
            <a:off x="9437279" y="7099300"/>
            <a:ext cx="5660700" cy="39816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a:p>
        </p:txBody>
      </p:sp>
      <p:sp>
        <p:nvSpPr>
          <p:cNvPr id="141" name="Google Shape;141;g2e2e3c652f9_0_105"/>
          <p:cNvSpPr txBox="1"/>
          <p:nvPr/>
        </p:nvSpPr>
        <p:spPr>
          <a:xfrm>
            <a:off x="10212075" y="10706100"/>
            <a:ext cx="39756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5 MONTHS</a:t>
            </a:r>
            <a:endParaRPr/>
          </a:p>
        </p:txBody>
      </p:sp>
      <p:sp>
        <p:nvSpPr>
          <p:cNvPr id="142" name="Google Shape;142;g2e2e3c652f9_0_105"/>
          <p:cNvSpPr/>
          <p:nvPr/>
        </p:nvSpPr>
        <p:spPr>
          <a:xfrm>
            <a:off x="16181821" y="3632200"/>
            <a:ext cx="6439800" cy="830580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143" name="Google Shape;143;g2e2e3c652f9_0_105"/>
          <p:cNvPicPr preferRelativeResize="0"/>
          <p:nvPr/>
        </p:nvPicPr>
        <p:blipFill rotWithShape="1">
          <a:blip r:embed="rId8">
            <a:alphaModFix/>
          </a:blip>
          <a:srcRect b="0" l="0" r="0" t="0"/>
          <a:stretch/>
        </p:blipFill>
        <p:spPr>
          <a:xfrm>
            <a:off x="18514840" y="4089400"/>
            <a:ext cx="1773668" cy="1625600"/>
          </a:xfrm>
          <a:prstGeom prst="rect">
            <a:avLst/>
          </a:prstGeom>
          <a:noFill/>
          <a:ln>
            <a:noFill/>
          </a:ln>
        </p:spPr>
      </p:pic>
      <p:sp>
        <p:nvSpPr>
          <p:cNvPr id="144" name="Google Shape;144;g2e2e3c652f9_0_105"/>
          <p:cNvSpPr txBox="1"/>
          <p:nvPr/>
        </p:nvSpPr>
        <p:spPr>
          <a:xfrm>
            <a:off x="17128090" y="6019800"/>
            <a:ext cx="45471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F7296"/>
              </a:buClr>
              <a:buSzPts val="4800"/>
              <a:buFont typeface="Days One"/>
              <a:buNone/>
            </a:pPr>
            <a:r>
              <a:rPr b="0" i="0" lang="en-US" sz="4800" u="none" cap="none" strike="noStrike">
                <a:solidFill>
                  <a:srgbClr val="1F7296"/>
                </a:solidFill>
                <a:latin typeface="Days One"/>
                <a:ea typeface="Days One"/>
                <a:cs typeface="Days One"/>
                <a:sym typeface="Days One"/>
              </a:rPr>
              <a:t>LEGENDARY</a:t>
            </a:r>
            <a:endParaRPr/>
          </a:p>
        </p:txBody>
      </p:sp>
      <p:sp>
        <p:nvSpPr>
          <p:cNvPr id="145" name="Google Shape;145;g2e2e3c652f9_0_105"/>
          <p:cNvSpPr txBox="1"/>
          <p:nvPr/>
        </p:nvSpPr>
        <p:spPr>
          <a:xfrm>
            <a:off x="16639080" y="7099300"/>
            <a:ext cx="5660700" cy="39816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a:p>
          <a:p>
            <a:pPr indent="-342900" lvl="1" marL="685800" marR="0" rtl="0" algn="l">
              <a:lnSpc>
                <a:spcPct val="100000"/>
              </a:lnSpc>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a:p>
        </p:txBody>
      </p:sp>
      <p:sp>
        <p:nvSpPr>
          <p:cNvPr id="146" name="Google Shape;146;g2e2e3c652f9_0_105"/>
          <p:cNvSpPr txBox="1"/>
          <p:nvPr/>
        </p:nvSpPr>
        <p:spPr>
          <a:xfrm>
            <a:off x="17267808" y="10706100"/>
            <a:ext cx="42678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10 MONTHS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