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B867EB75-9B28-4959-B3C6-28D22BFBAB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ADE9B4B3-61A7-48BF-9314-E810FF3737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45E3BEA4-0956-48B4-BF98-7F811EC518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2019-09-16T18:51:55Z</dcterms:modified>
</cp:coreProperties>
</file>