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6" r:id="rId4"/>
    <p:sldId id="269" r:id="rId5"/>
    <p:sldId id="271" r:id="rId6"/>
    <p:sldId id="274" r:id="rId7"/>
    <p:sldId id="259" r:id="rId8"/>
    <p:sldId id="272" r:id="rId9"/>
    <p:sldId id="275" r:id="rId10"/>
    <p:sldId id="270" r:id="rId11"/>
    <p:sldId id="273" r:id="rId12"/>
    <p:sldId id="276"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4" d="100"/>
          <a:sy n="74" d="100"/>
        </p:scale>
        <p:origin x="57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06/08/2025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06/08/2025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06/08/2025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06/08/2025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06/08/2025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06/08/2025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06/08/2025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06/08/2025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06/08/2025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06/08/2025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06/08/2025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06/08/2025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5400" b="1" dirty="0" smtClean="0">
                <a:solidFill>
                  <a:srgbClr val="FF0000"/>
                </a:solidFill>
                <a:latin typeface="Arial" panose="020B0604020202020204" pitchFamily="34" charset="0"/>
                <a:cs typeface="Arial" panose="020B0604020202020204" pitchFamily="34" charset="0"/>
              </a:rPr>
              <a:t>NỮ VƯƠNG MÂN CÔI</a:t>
            </a:r>
            <a:endParaRPr lang="en-US" sz="54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143473"/>
            <a:ext cx="11314545" cy="6555641"/>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3</a:t>
            </a:r>
            <a:r>
              <a:rPr lang="vi-VN" sz="6000" b="1" dirty="0" smtClean="0">
                <a:solidFill>
                  <a:srgbClr val="FF0000"/>
                </a:solidFill>
                <a:effectLst/>
                <a:latin typeface="Arial" panose="020B0604020202020204" pitchFamily="34" charset="0"/>
                <a:cs typeface="Arial" panose="020B0604020202020204" pitchFamily="34" charset="0"/>
              </a:rPr>
              <a:t>. </a:t>
            </a:r>
            <a:r>
              <a:rPr lang="vi-VN" dirty="0"/>
              <a:t> </a:t>
            </a:r>
            <a:r>
              <a:rPr lang="vi-VN" sz="5400" b="1" dirty="0"/>
              <a:t> </a:t>
            </a:r>
            <a:r>
              <a:rPr lang="vi-VN" sz="6000" b="1" dirty="0"/>
              <a:t>Ngày đêm đoàn con hết tâm nài van, Mẹ đưa Hội Thánh qua cơn lầm than. Mẹ ơi! Mẹ thương Giáo hội Việt Nam, giơ tay cứu vớt xuống ơn tràn đầy.</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2760293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642594"/>
            <a:ext cx="11371200" cy="5632311"/>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 </a:t>
            </a:r>
            <a:r>
              <a:rPr lang="vi-VN" dirty="0"/>
              <a:t> </a:t>
            </a:r>
            <a:r>
              <a:rPr lang="vi-VN" sz="5000" b="1" dirty="0"/>
              <a:t>Ngày nay con đến hát khen mừng Mẹ Chúa thiên đàng, dâng ngành Mân côi muôn màu hoa thắm tươi. Lạy Mẹ yêu mến! Lắng nghe lời con hát nhịp nhàng, hoà với cung đàn, xiết bao mừng vui.</a:t>
            </a:r>
            <a:endParaRPr lang="vi-VN" sz="5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9909649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143473"/>
            <a:ext cx="11314545" cy="6555641"/>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 </a:t>
            </a:r>
            <a:r>
              <a:rPr lang="vi-VN" sz="6000" b="1" dirty="0"/>
              <a:t>Ôi Ma-ri-a! Phúc đức no đầy chan hoà, lòng con yêu mến cậy trông thiết tha. Qua cơn gian nan, giữa chốn sa trường nguy biến, xin đưa hồn con tới quê thanh nhàn.</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702162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642594"/>
            <a:ext cx="11371200" cy="5632311"/>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 </a:t>
            </a:r>
            <a:r>
              <a:rPr lang="vi-VN" dirty="0"/>
              <a:t> </a:t>
            </a:r>
            <a:r>
              <a:rPr lang="vi-VN" sz="5000" b="1" dirty="0"/>
              <a:t>Ngày nay con đến hát khen mừng Mẹ Chúa thiên đàng, dâng ngành Mân côi muôn màu hoa thắm tươi. Lạy Mẹ yêu mến! Lắng nghe lời con hát nhịp nhàng, hoà với cung đàn, xiết bao mừng vui.</a:t>
            </a:r>
            <a:endParaRPr lang="vi-VN" sz="5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283520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143473"/>
            <a:ext cx="11314545" cy="6555641"/>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 </a:t>
            </a:r>
            <a:r>
              <a:rPr lang="vi-VN" sz="6000" b="1" dirty="0"/>
              <a:t>Ôi Ma-ri-a! Phúc đức no đầy chan hoà, lòng con yêu mến cậy trông thiết tha. Qua cơn gian nan, giữa chốn sa trường nguy biến, xin đưa hồn con tới quê thanh nhàn.</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3279736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502276"/>
            <a:ext cx="11332563" cy="5632311"/>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1</a:t>
            </a:r>
            <a:r>
              <a:rPr lang="vi-VN" sz="6000" b="1" dirty="0" smtClean="0">
                <a:solidFill>
                  <a:srgbClr val="FF0000"/>
                </a:solidFill>
                <a:effectLst/>
                <a:latin typeface="Arial" panose="020B0604020202020204" pitchFamily="34" charset="0"/>
                <a:cs typeface="Arial" panose="020B0604020202020204" pitchFamily="34" charset="0"/>
              </a:rPr>
              <a:t>. </a:t>
            </a:r>
            <a:r>
              <a:rPr lang="vi-VN" sz="6000" b="1" dirty="0"/>
              <a:t>Mẹ ơi lời Mẹ thiết tha nài van, con năng ngắm phép Mân côi từ đây. Này con thành tâm mến yêu cậy trông, cao rao phép thánh Mân côi hằng ngày.</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2279914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642594"/>
            <a:ext cx="11371200" cy="5632311"/>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 </a:t>
            </a:r>
            <a:r>
              <a:rPr lang="vi-VN" dirty="0"/>
              <a:t> </a:t>
            </a:r>
            <a:r>
              <a:rPr lang="vi-VN" sz="5000" b="1" dirty="0"/>
              <a:t>Ngày nay con đến hát khen mừng Mẹ Chúa thiên đàng, dâng ngành Mân côi muôn màu hoa thắm tươi. Lạy Mẹ yêu mến! Lắng nghe lời con hát nhịp nhàng, hoà với cung đàn, xiết bao mừng vui.</a:t>
            </a:r>
            <a:endParaRPr lang="vi-VN" sz="5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857128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143473"/>
            <a:ext cx="11314545" cy="6555641"/>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 </a:t>
            </a:r>
            <a:r>
              <a:rPr lang="vi-VN" sz="6000" b="1" dirty="0"/>
              <a:t>Ôi Ma-ri-a! Phúc đức no đầy chan hoà, lòng con yêu mến cậy trông thiết tha. Qua cơn gian nan, giữa chốn sa trường nguy biến, xin đưa hồn con tới quê thanh nhàn.</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993808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8" y="206062"/>
            <a:ext cx="11203773" cy="6761703"/>
          </a:xfrm>
          <a:prstGeom prst="rect">
            <a:avLst/>
          </a:prstGeom>
        </p:spPr>
        <p:txBody>
          <a:bodyPr wrap="square">
            <a:spAutoFit/>
          </a:bodyPr>
          <a:lstStyle/>
          <a:p>
            <a:pPr algn="just"/>
            <a:r>
              <a:rPr lang="en-US" sz="5400" b="1" dirty="0" smtClean="0">
                <a:solidFill>
                  <a:srgbClr val="FF0000"/>
                </a:solidFill>
                <a:latin typeface="Arial" panose="020B0604020202020204" pitchFamily="34" charset="0"/>
                <a:cs typeface="Arial" panose="020B0604020202020204" pitchFamily="34" charset="0"/>
              </a:rPr>
              <a:t>2</a:t>
            </a:r>
            <a:r>
              <a:rPr lang="vi-VN" sz="5400" b="1" dirty="0" smtClean="0">
                <a:solidFill>
                  <a:srgbClr val="FF0000"/>
                </a:solidFill>
                <a:effectLst/>
                <a:latin typeface="Arial" panose="020B0604020202020204" pitchFamily="34" charset="0"/>
                <a:cs typeface="Arial" panose="020B0604020202020204" pitchFamily="34" charset="0"/>
              </a:rPr>
              <a:t>. </a:t>
            </a:r>
            <a:r>
              <a:rPr lang="vi-VN" sz="6000" b="1" dirty="0"/>
              <a:t>Mẹ ơi! Trần gian xiết bao lầm than, tan theo năm tháng chiến tranh còn chi! Này con cậy trông Nữ vương bình an, xin ơn phép thánh Mân côi phù trì.</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6567174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642594"/>
            <a:ext cx="11371200" cy="5632311"/>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 </a:t>
            </a:r>
            <a:r>
              <a:rPr lang="vi-VN" dirty="0"/>
              <a:t> </a:t>
            </a:r>
            <a:r>
              <a:rPr lang="vi-VN" sz="5000" b="1" dirty="0"/>
              <a:t>Ngày nay con đến hát khen mừng Mẹ Chúa thiên đàng, dâng ngành Mân côi muôn màu hoa thắm tươi. Lạy Mẹ yêu mến! Lắng nghe lời con hát nhịp nhàng, hoà với cung đàn, xiết bao mừng vui.</a:t>
            </a:r>
            <a:endParaRPr lang="vi-VN" sz="5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4716502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143473"/>
            <a:ext cx="11314545" cy="6555641"/>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 </a:t>
            </a:r>
            <a:r>
              <a:rPr lang="vi-VN" sz="6000" b="1" dirty="0"/>
              <a:t>Ôi Ma-ri-a! Phúc đức no đầy chan hoà, lòng con yêu mến cậy trông thiết tha. Qua cơn gian nan, giữa chốn sa trường nguy biến, xin đưa hồn con tới quê thanh nhàn.</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1900877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147</TotalTime>
  <Words>259</Words>
  <Application>Microsoft Office PowerPoint</Application>
  <PresentationFormat>Widescreen</PresentationFormat>
  <Paragraphs>12</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Century Gothic</vt:lpstr>
      <vt:lpstr>Garamond</vt:lpstr>
      <vt:lpstr>Verdana</vt:lpstr>
      <vt:lpstr>Savon</vt:lpstr>
      <vt:lpstr>NỮ VƯƠNG MÂN CÔI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Windows User</cp:lastModifiedBy>
  <cp:revision>22</cp:revision>
  <dcterms:created xsi:type="dcterms:W3CDTF">2024-12-09T09:23:25Z</dcterms:created>
  <dcterms:modified xsi:type="dcterms:W3CDTF">2025-08-06T14:25:47Z</dcterms:modified>
</cp:coreProperties>
</file>